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09" r:id="rId3"/>
    <p:sldId id="308" r:id="rId4"/>
    <p:sldId id="268" r:id="rId5"/>
    <p:sldId id="280" r:id="rId6"/>
    <p:sldId id="271" r:id="rId7"/>
    <p:sldId id="305" r:id="rId8"/>
    <p:sldId id="278" r:id="rId9"/>
    <p:sldId id="307" r:id="rId10"/>
    <p:sldId id="259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2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97B7B-096A-4F6F-9515-6437D00C5A82}" type="datetimeFigureOut">
              <a:rPr lang="es-UY" smtClean="0"/>
              <a:pPr/>
              <a:t>28/10/2020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8E1F7-C9F7-4BA2-AA54-B14E5047F139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6989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49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010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733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767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925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456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42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65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414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432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946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B45B-CDAE-4081-A434-55995C0AB253}" type="datetimeFigureOut">
              <a:rPr lang="es-AR" smtClean="0"/>
              <a:pPr/>
              <a:t>28/10/2020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665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UILLE\Documents\GUILLE\FLIA\amali\TED\carat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-72174"/>
            <a:ext cx="9267825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71600" y="2924944"/>
            <a:ext cx="8172400" cy="829791"/>
          </a:xfrm>
        </p:spPr>
        <p:txBody>
          <a:bodyPr>
            <a:noAutofit/>
          </a:bodyPr>
          <a:lstStyle/>
          <a:p>
            <a:pPr algn="l"/>
            <a:r>
              <a:rPr lang="es-AR" sz="4000" b="1" dirty="0" smtClean="0">
                <a:solidFill>
                  <a:srgbClr val="C00000"/>
                </a:solidFill>
              </a:rPr>
              <a:t>Gobernanza global y cooperación para el Desarrollo</a:t>
            </a:r>
            <a:endParaRPr lang="es-AR" sz="4000" b="1" dirty="0">
              <a:solidFill>
                <a:srgbClr val="C0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552728" cy="12241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2do semestre 2020 – Pauta para presentaciones 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Docentes: Amalia </a:t>
            </a:r>
            <a:r>
              <a:rPr lang="es-AR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Stuhldreher</a:t>
            </a:r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AR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Araseli</a:t>
            </a:r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Acosta y Claudia Ramos</a:t>
            </a:r>
            <a:endParaRPr lang="es-A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2" descr="C:\Amalia\CUT_Desarrollo PDU en desarrollo\logos juntos IDIIS y T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517232"/>
            <a:ext cx="4248928" cy="111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82265"/>
            <a:ext cx="1296144" cy="67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1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599542" y="5373216"/>
            <a:ext cx="8075240" cy="6480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AR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Muchas gracias!</a:t>
            </a:r>
            <a:endParaRPr lang="es-AR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endParaRPr lang="es-AR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96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Indicaciones generales 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57150"/>
          </a:xfrm>
        </p:spPr>
        <p:txBody>
          <a:bodyPr>
            <a:normAutofit fontScale="62500" lnSpcReduction="200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None/>
            </a:pPr>
            <a:r>
              <a:rPr lang="es-AR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Qué vamos a hacer 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Comprender un texto y presentarlo al resto de la clase.</a:t>
            </a: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r>
              <a:rPr lang="es-AR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Cuando?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Al finalizar cada Unidad.</a:t>
            </a: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r>
              <a:rPr lang="es-AR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 qué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Para estudiar y analizar una temática, ejercitar la capacidad de síntesis y para adquirir habilidades de presentación en público.</a:t>
            </a: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r>
              <a:rPr lang="es-AR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Cómo?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través de presentaciones que se realizarán con la participación de uno o dos alumnos por vez.</a:t>
            </a: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Los alumnos seleccionarán los textos a analizar de acuerdo a la bibliografía proporcionada por las docentes del curso y seguirán la pauta proporcionada por las mismas.</a:t>
            </a: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Tiempo máximo disponible para la presentación: 15 minutos por integrante del equipo.</a:t>
            </a:r>
          </a:p>
          <a:p>
            <a:pPr algn="just">
              <a:buClr>
                <a:schemeClr val="accent6">
                  <a:lumMod val="75000"/>
                </a:schemeClr>
              </a:buClr>
              <a:buNone/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Si la presentación debe hacerse a través de zoom u otros medios y usando internet, se sugiere pasar la presentación a </a:t>
            </a:r>
            <a:r>
              <a:rPr lang="es-AR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Pdf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 enviarla a las profesoras por email, como máximo el día anterior a su utilización.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UILLE\Documents\GUILLE\FLIA\amali\TED\carat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-72174"/>
            <a:ext cx="9267825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71600" y="2924944"/>
            <a:ext cx="8172400" cy="829791"/>
          </a:xfrm>
        </p:spPr>
        <p:txBody>
          <a:bodyPr>
            <a:noAutofit/>
          </a:bodyPr>
          <a:lstStyle/>
          <a:p>
            <a:pPr algn="l"/>
            <a:r>
              <a:rPr lang="es-AR" sz="4000" b="1" dirty="0" smtClean="0">
                <a:solidFill>
                  <a:srgbClr val="C00000"/>
                </a:solidFill>
              </a:rPr>
              <a:t>Presentación a cargo de:  </a:t>
            </a:r>
            <a:endParaRPr lang="es-AR" sz="4000" b="1" dirty="0">
              <a:solidFill>
                <a:srgbClr val="C0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75656" y="3714752"/>
            <a:ext cx="6552728" cy="16584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Agustina Rodríguez Carreño</a:t>
            </a: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……………………. 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…………………………</a:t>
            </a:r>
          </a:p>
          <a:p>
            <a:pPr algn="l"/>
            <a:endParaRPr lang="es-A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Fecha: …29/10/2020………………</a:t>
            </a:r>
            <a:endParaRPr lang="es-A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2" descr="C:\Amalia\CUT_Desarrollo PDU en desarrollo\logos juntos IDIIS y T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517232"/>
            <a:ext cx="4248928" cy="111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82265"/>
            <a:ext cx="1296144" cy="67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1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Identificar Unidad (</a:t>
            </a:r>
            <a:r>
              <a:rPr lang="es-AR" b="1" dirty="0" err="1" smtClean="0">
                <a:solidFill>
                  <a:srgbClr val="C00000"/>
                </a:solidFill>
              </a:rPr>
              <a:t>ej</a:t>
            </a:r>
            <a:r>
              <a:rPr lang="es-AR" b="1" dirty="0" smtClean="0">
                <a:solidFill>
                  <a:srgbClr val="C00000"/>
                </a:solidFill>
              </a:rPr>
              <a:t>: Unidad </a:t>
            </a:r>
            <a:r>
              <a:rPr lang="es-AR" b="1" dirty="0">
                <a:solidFill>
                  <a:srgbClr val="C00000"/>
                </a:solidFill>
              </a:rPr>
              <a:t>1</a:t>
            </a:r>
            <a:r>
              <a:rPr lang="es-AR" b="1" dirty="0" smtClean="0">
                <a:solidFill>
                  <a:srgbClr val="C00000"/>
                </a:solidFill>
              </a:rPr>
              <a:t>) 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1</a:t>
            </a: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Conceptualización: Estado, soberanía, regímenes internacionales.</a:t>
            </a: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TEXTO SELECCIONADO</a:t>
            </a: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Covid-19: Riesgo, pandemia y crisis de gobernanza………….. </a:t>
            </a:r>
          </a:p>
        </p:txBody>
      </p:sp>
    </p:spTree>
    <p:extLst>
      <p:ext uri="{BB962C8B-B14F-4D97-AF65-F5344CB8AC3E}">
        <p14:creationId xmlns:p14="http://schemas.microsoft.com/office/powerpoint/2010/main" val="1821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Texto:Covid-19,Riesgo,pandemia y crisis de gobernanza …………………….  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lvl="0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Clr>
                <a:srgbClr val="F79646">
                  <a:lumMod val="75000"/>
                </a:srgbClr>
              </a:buClr>
              <a:buNone/>
            </a:pP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Nombre de la Parte</a:t>
            </a: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seleccionada Ejemplo:</a:t>
            </a: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“</a:t>
            </a:r>
            <a:r>
              <a:rPr lang="es-AR" dirty="0">
                <a:solidFill>
                  <a:prstClr val="black">
                    <a:lumMod val="85000"/>
                    <a:lumOff val="15000"/>
                  </a:prstClr>
                </a:solidFill>
              </a:rPr>
              <a:t>Panorama 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General”</a:t>
            </a: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r>
              <a:rPr lang="es-AR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Covid-19   </a:t>
            </a:r>
            <a:endParaRPr lang="es-A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AutoShape 2" descr="Bajan a 7 los casos activos de Covid 19 en nuestro departamento - La  Colonia Digital"/>
          <p:cNvSpPr>
            <a:spLocks noChangeAspect="1" noChangeArrowheads="1"/>
          </p:cNvSpPr>
          <p:nvPr/>
        </p:nvSpPr>
        <p:spPr bwMode="auto">
          <a:xfrm>
            <a:off x="21443" y="-18930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420888"/>
            <a:ext cx="381642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Temática principal que trata el texto:  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/>
          </a:bodyPr>
          <a:lstStyle/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Pandemia………………..</a:t>
            </a: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Contagio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…………………</a:t>
            </a: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Crisis global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…………………</a:t>
            </a: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Desarrollo de la temática principal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 fontScale="77500" lnSpcReduction="20000"/>
          </a:bodyPr>
          <a:lstStyle/>
          <a:p>
            <a:pPr lvl="0" algn="just">
              <a:buClr>
                <a:srgbClr val="F79646">
                  <a:lumMod val="75000"/>
                </a:srgbClr>
              </a:buClr>
              <a:buNone/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(Máximo 2 páginas)</a:t>
            </a: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El covid-19 causante del síndrome respiratorio migraba de un animal a un </a:t>
            </a: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ser humano. Desde entonces los hospitales de china .empezaron con casos de neumonía, el 31 de diciembre el gobierno anuncio a  la organización mundial de la SARS.…………………</a:t>
            </a: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La pandemia se expandió rápidamente a Europa, al continente americano y a áfrica. La OMS declaro la pandemia global, y se fue extendiendo a 190 Estados y territorios.</a:t>
            </a: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.………………….</a:t>
            </a: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 </a:t>
            </a: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En el plano económico han supuesto un desplome de la producción, empleo y intercambio comerciales. </a:t>
            </a:r>
            <a:r>
              <a:rPr lang="es-AR" sz="33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………………….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Implicancias, similitudes o vinculación con la Región y con Uruguay 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Los primeros casos fueron declarados el 13 de marzo de 2020 a través del Ministerio de Salud publica. ……………………..</a:t>
            </a: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La cifras de pruebas realizadas es de 307.253,</a:t>
            </a:r>
            <a:r>
              <a:rPr lang="es-AR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l</a:t>
            </a: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 cantidad de casos positivos  en Uruguay fueron de 2916, el total de  casos recuperados 2455 y hasta el día de 27 de octubre hay un total de 54 muertes en todo el país.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……………….</a:t>
            </a: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3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Los departamentos con casos activos son 15: Artigas, canelones, salto, san José, colonia, Montevideo ,flores, florida, rivera, treinta y tres ,Paysandú, rio negro ,Maldonado, Tacuarembó y soriano. 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 …………………….</a:t>
            </a: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Políticas o acciones que se pudieran aplicar en Tacuarembó o en la región noreste al respecto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28596" y="1961456"/>
            <a:ext cx="8229600" cy="332493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Blip>
                <a:blip r:embed="rId2"/>
              </a:buBlip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 uso de tapabocas en todos los lugres públicos ……………………..</a:t>
            </a: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2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Distanciamientos social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.……………………..</a:t>
            </a: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2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EL constante uso de alcohol en gel, y lavados de manos.</a:t>
            </a: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2"/>
              </a:buBlip>
            </a:pPr>
            <a:r>
              <a:rPr lang="es-AR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También se aplico en la educación las clases virtuales en Universidades. 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…………………….</a:t>
            </a: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458</Words>
  <Application>Microsoft Office PowerPoint</Application>
  <PresentationFormat>Presentación en pantalla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Tema de Office</vt:lpstr>
      <vt:lpstr>Gobernanza global y cooperación para el Desarrollo</vt:lpstr>
      <vt:lpstr>Indicaciones generales </vt:lpstr>
      <vt:lpstr>Presentación a cargo de:  </vt:lpstr>
      <vt:lpstr>Identificar Unidad (ej: Unidad 1) </vt:lpstr>
      <vt:lpstr>Texto:Covid-19,Riesgo,pandemia y crisis de gobernanza …………………….  </vt:lpstr>
      <vt:lpstr>Temática principal que trata el texto:  </vt:lpstr>
      <vt:lpstr>Desarrollo de la temática principal</vt:lpstr>
      <vt:lpstr>Implicancias, similitudes o vinculación con la Región y con Uruguay </vt:lpstr>
      <vt:lpstr>Políticas o acciones que se pudieran aplicar en Tacuarembó o en la región noreste al respecto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GUILLE</dc:creator>
  <cp:lastModifiedBy>USER</cp:lastModifiedBy>
  <cp:revision>141</cp:revision>
  <dcterms:created xsi:type="dcterms:W3CDTF">2014-03-13T19:31:35Z</dcterms:created>
  <dcterms:modified xsi:type="dcterms:W3CDTF">2020-10-28T18:37:39Z</dcterms:modified>
</cp:coreProperties>
</file>