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d8d79b4b2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d8d79b4b2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d8d79b4b23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d8d79b4b2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d8d79b4b23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d8d79b4b23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d8d79b4b23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d8d79b4b23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d8d79b4b23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d8d79b4b23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d8d79b4b23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d8d79b4b23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d8d79b4b23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d8d79b4b23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hyperlink" Target="https://www.inia.uy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hyperlink" Target="https://www.sul.org.uy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hyperlink" Target="https://www.gub.uy/ministerio-ganaderia-agricultura-pesca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hyperlink" Target="https://www.planagropecuario.org.uy/web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hyperlink" Target="https://www.gub.uy/ministerio-desarrollo-social/tramites-y-servicios/servicios/programa-ruralidad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hyperlink" Target="https://udelar.edu.uy/universidad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hyperlink" Target="https://portal.fagro.edu.u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529700"/>
            <a:ext cx="85206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3380"/>
              <a:t>Institucionalidad asociada a las actividades de investigaci</a:t>
            </a:r>
            <a:r>
              <a:rPr lang="es" sz="3380"/>
              <a:t>ón y extensión en ROU	</a:t>
            </a:r>
            <a:endParaRPr sz="338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15017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Metodolog</a:t>
            </a:r>
            <a:r>
              <a:rPr lang="es"/>
              <a:t>ías de la Intervención técnica en el Uruguay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0375" y="2000998"/>
            <a:ext cx="6853524" cy="3142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 title="Captura desde 2026-04-23 09-43-1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6500" y="445550"/>
            <a:ext cx="6636976" cy="46375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>
            <p:ph type="title"/>
          </p:nvPr>
        </p:nvSpPr>
        <p:spPr>
          <a:xfrm>
            <a:off x="232525" y="29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Instituto Nacional de Investigaci</a:t>
            </a:r>
            <a:r>
              <a:rPr lang="es"/>
              <a:t>ón Agropecuaria	</a:t>
            </a:r>
            <a:endParaRPr/>
          </a:p>
        </p:txBody>
      </p:sp>
      <p:sp>
        <p:nvSpPr>
          <p:cNvPr id="63" name="Google Shape;63;p14"/>
          <p:cNvSpPr txBox="1"/>
          <p:nvPr/>
        </p:nvSpPr>
        <p:spPr>
          <a:xfrm>
            <a:off x="765300" y="45786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u="sng">
                <a:solidFill>
                  <a:schemeClr val="hlink"/>
                </a:solidFill>
                <a:hlinkClick r:id="rId4"/>
              </a:rPr>
              <a:t>https://www.inia.uy/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 title="Captura desde 2026-04-23 10-00-3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888" y="493725"/>
            <a:ext cx="7866231" cy="433622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82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Secretariado Uruguayo de la Lana</a:t>
            </a:r>
            <a:endParaRPr/>
          </a:p>
        </p:txBody>
      </p:sp>
      <p:sp>
        <p:nvSpPr>
          <p:cNvPr id="70" name="Google Shape;70;p15"/>
          <p:cNvSpPr txBox="1"/>
          <p:nvPr/>
        </p:nvSpPr>
        <p:spPr>
          <a:xfrm>
            <a:off x="686125" y="45456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u="sng">
                <a:solidFill>
                  <a:schemeClr val="hlink"/>
                </a:solidFill>
                <a:hlinkClick r:id="rId4"/>
              </a:rPr>
              <a:t>https://www.sul.org.uy/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 title="Captura desde 2026-04-23 09-51-0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637" y="438950"/>
            <a:ext cx="7994724" cy="4407049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Ministerio de Ganader</a:t>
            </a:r>
            <a:r>
              <a:rPr lang="es"/>
              <a:t>ía Agricultura y Pesca</a:t>
            </a:r>
            <a:endParaRPr/>
          </a:p>
        </p:txBody>
      </p:sp>
      <p:sp>
        <p:nvSpPr>
          <p:cNvPr id="77" name="Google Shape;77;p16"/>
          <p:cNvSpPr txBox="1"/>
          <p:nvPr/>
        </p:nvSpPr>
        <p:spPr>
          <a:xfrm>
            <a:off x="593750" y="4743300"/>
            <a:ext cx="501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u="sng">
                <a:solidFill>
                  <a:schemeClr val="hlink"/>
                </a:solidFill>
                <a:hlinkClick r:id="rId4"/>
              </a:rPr>
              <a:t>https://www.gub.uy/ministerio-ganaderia-agricultura-pesca/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 title="Captura desde 2026-04-23 14-41-3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150" y="668575"/>
            <a:ext cx="7531637" cy="4125774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Instituto Plan Agropecuario</a:t>
            </a:r>
            <a:endParaRPr/>
          </a:p>
        </p:txBody>
      </p:sp>
      <p:sp>
        <p:nvSpPr>
          <p:cNvPr id="84" name="Google Shape;84;p17"/>
          <p:cNvSpPr txBox="1"/>
          <p:nvPr/>
        </p:nvSpPr>
        <p:spPr>
          <a:xfrm>
            <a:off x="533675" y="4683875"/>
            <a:ext cx="5013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u="sng">
                <a:solidFill>
                  <a:schemeClr val="hlink"/>
                </a:solidFill>
                <a:hlinkClick r:id="rId4"/>
              </a:rPr>
              <a:t>https://www.planagropecuario.org.uy/web/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8" title="Captura desde 2026-04-23 14-51-47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24350"/>
            <a:ext cx="9030648" cy="48191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555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Programa Ruralidad del MIDES</a:t>
            </a:r>
            <a:endParaRPr/>
          </a:p>
        </p:txBody>
      </p:sp>
      <p:sp>
        <p:nvSpPr>
          <p:cNvPr id="91" name="Google Shape;91;p18"/>
          <p:cNvSpPr txBox="1"/>
          <p:nvPr/>
        </p:nvSpPr>
        <p:spPr>
          <a:xfrm>
            <a:off x="120850" y="3722150"/>
            <a:ext cx="7802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u="sng">
                <a:solidFill>
                  <a:schemeClr val="hlink"/>
                </a:solidFill>
                <a:hlinkClick r:id="rId4"/>
              </a:rPr>
              <a:t>https://www.gub.uy/ministerio-desarrollo-social/tramites-y-servicios/servicios/programa-ruralidad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9" title="Captura desde 2026-04-23 09-58-1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925" y="494186"/>
            <a:ext cx="8205652" cy="45233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9"/>
          <p:cNvSpPr txBox="1"/>
          <p:nvPr>
            <p:ph type="title"/>
          </p:nvPr>
        </p:nvSpPr>
        <p:spPr>
          <a:xfrm>
            <a:off x="265525" y="49175"/>
            <a:ext cx="8520600" cy="4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Universidad de la Rep</a:t>
            </a:r>
            <a:r>
              <a:rPr lang="es"/>
              <a:t>ública</a:t>
            </a:r>
            <a:endParaRPr/>
          </a:p>
        </p:txBody>
      </p:sp>
      <p:sp>
        <p:nvSpPr>
          <p:cNvPr id="98" name="Google Shape;98;p19"/>
          <p:cNvSpPr txBox="1"/>
          <p:nvPr/>
        </p:nvSpPr>
        <p:spPr>
          <a:xfrm>
            <a:off x="481625" y="45324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u="sng">
                <a:solidFill>
                  <a:schemeClr val="hlink"/>
                </a:solidFill>
                <a:hlinkClick r:id="rId4"/>
              </a:rPr>
              <a:t>https://udelar.edu.uy/universidad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0" title="Captura desde 2026-04-23 15-02-2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3875"/>
            <a:ext cx="9199050" cy="490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UNiversidad de la Rep</a:t>
            </a:r>
            <a:r>
              <a:rPr lang="es"/>
              <a:t>ública-Facultad de Agronomía</a:t>
            </a:r>
            <a:endParaRPr/>
          </a:p>
        </p:txBody>
      </p:sp>
      <p:sp>
        <p:nvSpPr>
          <p:cNvPr id="105" name="Google Shape;105;p20"/>
          <p:cNvSpPr txBox="1"/>
          <p:nvPr/>
        </p:nvSpPr>
        <p:spPr>
          <a:xfrm>
            <a:off x="573975" y="44532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u="sng">
                <a:solidFill>
                  <a:schemeClr val="hlink"/>
                </a:solidFill>
                <a:hlinkClick r:id="rId4"/>
              </a:rPr>
              <a:t>https://portal.fagro.edu.uy/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