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1" r:id="rId6"/>
    <p:sldMasterId id="2147483682"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Lst>
  <p:sldSz cy="5143500" cx="9144000"/>
  <p:notesSz cx="6858000" cy="9144000"/>
  <p:embeddedFontLst>
    <p:embeddedFont>
      <p:font typeface="Anton"/>
      <p:regular r:id="rId50"/>
    </p:embeddedFont>
    <p:embeddedFont>
      <p:font typeface="Raleway"/>
      <p:regular r:id="rId51"/>
      <p:bold r:id="rId52"/>
      <p:italic r:id="rId53"/>
      <p:boldItalic r:id="rId54"/>
    </p:embeddedFont>
    <p:embeddedFont>
      <p:font typeface="Palanquin Dark"/>
      <p:regular r:id="rId55"/>
      <p:bold r:id="rId56"/>
    </p:embeddedFont>
    <p:embeddedFont>
      <p:font typeface="Fira Sans Extra Condensed Medium"/>
      <p:regular r:id="rId57"/>
      <p:bold r:id="rId58"/>
      <p:italic r:id="rId59"/>
      <p:boldItalic r:id="rId60"/>
    </p:embeddedFont>
    <p:embeddedFont>
      <p:font typeface="Hind Siliguri"/>
      <p:regular r:id="rId61"/>
      <p:bold r:id="rId62"/>
    </p:embeddedFont>
    <p:embeddedFont>
      <p:font typeface="Roboto"/>
      <p:regular r:id="rId63"/>
      <p:bold r:id="rId64"/>
      <p:italic r:id="rId65"/>
      <p:boldItalic r:id="rId66"/>
    </p:embeddedFont>
    <p:embeddedFont>
      <p:font typeface="Libre Franklin"/>
      <p:regular r:id="rId67"/>
      <p:bold r:id="rId68"/>
      <p:italic r:id="rId69"/>
      <p:boldItalic r:id="rId70"/>
    </p:embeddedFont>
    <p:embeddedFont>
      <p:font typeface="Poppins"/>
      <p:regular r:id="rId71"/>
      <p:bold r:id="rId72"/>
      <p:italic r:id="rId73"/>
      <p:boldItalic r:id="rId74"/>
    </p:embeddedFont>
    <p:embeddedFont>
      <p:font typeface="Arvo"/>
      <p:regular r:id="rId75"/>
      <p:bold r:id="rId76"/>
      <p:italic r:id="rId77"/>
      <p:boldItalic r:id="rId78"/>
    </p:embeddedFont>
    <p:embeddedFont>
      <p:font typeface="Kirang Haerang"/>
      <p:regular r:id="rId79"/>
    </p:embeddedFont>
    <p:embeddedFont>
      <p:font typeface="Overpass Light"/>
      <p:regular r:id="rId80"/>
      <p:bold r:id="rId81"/>
      <p:italic r:id="rId82"/>
      <p:boldItalic r:id="rId83"/>
    </p:embeddedFont>
    <p:embeddedFont>
      <p:font typeface="Oswald"/>
      <p:regular r:id="rId84"/>
      <p:bold r:id="rId85"/>
    </p:embeddedFont>
    <p:embeddedFont>
      <p:font typeface="Fira Sans Extra Condensed"/>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90" roundtripDataSignature="AMtx7mhD5fTHHsoT9orMRbYqus+nQIz3I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ofia Iglesia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1E8789-65EB-46C3-A135-F57753F8DA0B}">
  <a:tblStyle styleId="{A81E8789-65EB-46C3-A135-F57753F8DA0B}" styleName="Table_0">
    <a:wholeTbl>
      <a:tcTxStyle b="off" i="off">
        <a:font>
          <a:latin typeface="Franklin Gothic Book"/>
          <a:ea typeface="Franklin Gothic Book"/>
          <a:cs typeface="Franklin Gothic Book"/>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DEDED"/>
          </a:solidFill>
        </a:fill>
      </a:tcStyle>
    </a:wholeTbl>
    <a:band1H>
      <a:tcTxStyle b="off" i="off"/>
      <a:tcStyle>
        <a:fill>
          <a:solidFill>
            <a:srgbClr val="DADAD8"/>
          </a:solidFill>
        </a:fill>
      </a:tcStyle>
    </a:band1H>
    <a:band2H>
      <a:tcTxStyle b="off" i="off"/>
    </a:band2H>
    <a:band1V>
      <a:tcTxStyle b="off" i="off"/>
      <a:tcStyle>
        <a:fill>
          <a:solidFill>
            <a:srgbClr val="DADAD8"/>
          </a:solidFill>
        </a:fill>
      </a:tcStyle>
    </a:band1V>
    <a:band2V>
      <a:tcTxStyle b="off" i="off"/>
    </a:band2V>
    <a:lastCol>
      <a:tcTxStyle b="on" i="off">
        <a:font>
          <a:latin typeface="Franklin Gothic Book"/>
          <a:ea typeface="Franklin Gothic Book"/>
          <a:cs typeface="Franklin Gothic Book"/>
        </a:font>
        <a:srgbClr val="FFFFFF"/>
      </a:tcTxStyle>
      <a:tcStyle>
        <a:fill>
          <a:solidFill>
            <a:srgbClr val="8C8D86"/>
          </a:solidFill>
        </a:fill>
      </a:tcStyle>
    </a:lastCol>
    <a:firstCol>
      <a:tcTxStyle b="on" i="off">
        <a:font>
          <a:latin typeface="Franklin Gothic Book"/>
          <a:ea typeface="Franklin Gothic Book"/>
          <a:cs typeface="Franklin Gothic Book"/>
        </a:font>
        <a:srgbClr val="FFFFFF"/>
      </a:tcTxStyle>
      <a:tcStyle>
        <a:fill>
          <a:solidFill>
            <a:srgbClr val="8C8D86"/>
          </a:solidFill>
        </a:fill>
      </a:tcStyle>
    </a:firstCol>
    <a:lastRow>
      <a:tcTxStyle b="on" i="off">
        <a:font>
          <a:latin typeface="Franklin Gothic Book"/>
          <a:ea typeface="Franklin Gothic Book"/>
          <a:cs typeface="Franklin Gothic Book"/>
        </a:font>
        <a:srgbClr val="FFFFFF"/>
      </a:tcTxStyle>
      <a:tcStyle>
        <a:tcBdr>
          <a:top>
            <a:ln cap="flat" cmpd="sng" w="38100">
              <a:solidFill>
                <a:srgbClr val="FFFFFF"/>
              </a:solidFill>
              <a:prstDash val="solid"/>
              <a:round/>
              <a:headEnd len="sm" w="sm" type="none"/>
              <a:tailEnd len="sm" w="sm" type="none"/>
            </a:ln>
          </a:top>
        </a:tcBdr>
        <a:fill>
          <a:solidFill>
            <a:srgbClr val="8C8D86"/>
          </a:solidFill>
        </a:fill>
      </a:tcStyle>
    </a:lastRow>
    <a:seCell>
      <a:tcTxStyle b="off" i="off"/>
    </a:seCell>
    <a:swCell>
      <a:tcTxStyle b="off" i="off"/>
    </a:swCell>
    <a:firstRow>
      <a:tcTxStyle b="on" i="off">
        <a:font>
          <a:latin typeface="Franklin Gothic Book"/>
          <a:ea typeface="Franklin Gothic Book"/>
          <a:cs typeface="Franklin Gothic Book"/>
        </a:font>
        <a:srgbClr val="FFFFFF"/>
      </a:tcTxStyle>
      <a:tcStyle>
        <a:tcBdr>
          <a:bottom>
            <a:ln cap="flat" cmpd="sng" w="38100">
              <a:solidFill>
                <a:srgbClr val="FFFFFF"/>
              </a:solidFill>
              <a:prstDash val="solid"/>
              <a:round/>
              <a:headEnd len="sm" w="sm" type="none"/>
              <a:tailEnd len="sm" w="sm" type="none"/>
            </a:ln>
          </a:bottom>
        </a:tcBdr>
        <a:fill>
          <a:solidFill>
            <a:srgbClr val="8C8D86"/>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Oswald-regular.fntdata"/><Relationship Id="rId83" Type="http://schemas.openxmlformats.org/officeDocument/2006/relationships/font" Target="fonts/OverpassLight-boldItalic.fntdata"/><Relationship Id="rId42" Type="http://schemas.openxmlformats.org/officeDocument/2006/relationships/slide" Target="slides/slide33.xml"/><Relationship Id="rId86" Type="http://schemas.openxmlformats.org/officeDocument/2006/relationships/font" Target="fonts/FiraSansExtraCondensed-regular.fntdata"/><Relationship Id="rId41" Type="http://schemas.openxmlformats.org/officeDocument/2006/relationships/slide" Target="slides/slide32.xml"/><Relationship Id="rId85" Type="http://schemas.openxmlformats.org/officeDocument/2006/relationships/font" Target="fonts/Oswald-bold.fntdata"/><Relationship Id="rId44" Type="http://schemas.openxmlformats.org/officeDocument/2006/relationships/slide" Target="slides/slide35.xml"/><Relationship Id="rId88" Type="http://schemas.openxmlformats.org/officeDocument/2006/relationships/font" Target="fonts/FiraSansExtraCondensed-italic.fntdata"/><Relationship Id="rId43" Type="http://schemas.openxmlformats.org/officeDocument/2006/relationships/slide" Target="slides/slide34.xml"/><Relationship Id="rId87" Type="http://schemas.openxmlformats.org/officeDocument/2006/relationships/font" Target="fonts/FiraSansExtraCondensed-bold.fntdata"/><Relationship Id="rId46" Type="http://schemas.openxmlformats.org/officeDocument/2006/relationships/slide" Target="slides/slide37.xml"/><Relationship Id="rId45" Type="http://schemas.openxmlformats.org/officeDocument/2006/relationships/slide" Target="slides/slide36.xml"/><Relationship Id="rId89" Type="http://schemas.openxmlformats.org/officeDocument/2006/relationships/font" Target="fonts/FiraSansExtraCondensed-boldItalic.fntdata"/><Relationship Id="rId80" Type="http://schemas.openxmlformats.org/officeDocument/2006/relationships/font" Target="fonts/OverpassLight-regular.fntdata"/><Relationship Id="rId82" Type="http://schemas.openxmlformats.org/officeDocument/2006/relationships/font" Target="fonts/OverpassLight-italic.fntdata"/><Relationship Id="rId81" Type="http://schemas.openxmlformats.org/officeDocument/2006/relationships/font" Target="fonts/OverpassLight-bold.fntdata"/><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Poppins-italic.fntdata"/><Relationship Id="rId72" Type="http://schemas.openxmlformats.org/officeDocument/2006/relationships/font" Target="fonts/Poppins-bold.fntdata"/><Relationship Id="rId31" Type="http://schemas.openxmlformats.org/officeDocument/2006/relationships/slide" Target="slides/slide22.xml"/><Relationship Id="rId75" Type="http://schemas.openxmlformats.org/officeDocument/2006/relationships/font" Target="fonts/Arvo-regular.fntdata"/><Relationship Id="rId30" Type="http://schemas.openxmlformats.org/officeDocument/2006/relationships/slide" Target="slides/slide21.xml"/><Relationship Id="rId74" Type="http://schemas.openxmlformats.org/officeDocument/2006/relationships/font" Target="fonts/Poppins-boldItalic.fntdata"/><Relationship Id="rId33" Type="http://schemas.openxmlformats.org/officeDocument/2006/relationships/slide" Target="slides/slide24.xml"/><Relationship Id="rId77" Type="http://schemas.openxmlformats.org/officeDocument/2006/relationships/font" Target="fonts/Arvo-italic.fntdata"/><Relationship Id="rId32" Type="http://schemas.openxmlformats.org/officeDocument/2006/relationships/slide" Target="slides/slide23.xml"/><Relationship Id="rId76" Type="http://schemas.openxmlformats.org/officeDocument/2006/relationships/font" Target="fonts/Arvo-bold.fntdata"/><Relationship Id="rId35" Type="http://schemas.openxmlformats.org/officeDocument/2006/relationships/slide" Target="slides/slide26.xml"/><Relationship Id="rId79" Type="http://schemas.openxmlformats.org/officeDocument/2006/relationships/font" Target="fonts/KirangHaerang-regular.fntdata"/><Relationship Id="rId34" Type="http://schemas.openxmlformats.org/officeDocument/2006/relationships/slide" Target="slides/slide25.xml"/><Relationship Id="rId78" Type="http://schemas.openxmlformats.org/officeDocument/2006/relationships/font" Target="fonts/Arvo-boldItalic.fntdata"/><Relationship Id="rId71" Type="http://schemas.openxmlformats.org/officeDocument/2006/relationships/font" Target="fonts/Poppins-regular.fntdata"/><Relationship Id="rId70" Type="http://schemas.openxmlformats.org/officeDocument/2006/relationships/font" Target="fonts/LibreFranklin-bold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HindSiliguri-bold.fntdata"/><Relationship Id="rId61" Type="http://schemas.openxmlformats.org/officeDocument/2006/relationships/font" Target="fonts/HindSiliguri-regular.fntdata"/><Relationship Id="rId20" Type="http://schemas.openxmlformats.org/officeDocument/2006/relationships/slide" Target="slides/slide11.xml"/><Relationship Id="rId64" Type="http://schemas.openxmlformats.org/officeDocument/2006/relationships/font" Target="fonts/Roboto-bold.fntdata"/><Relationship Id="rId63" Type="http://schemas.openxmlformats.org/officeDocument/2006/relationships/font" Target="fonts/Roboto-regular.fntdata"/><Relationship Id="rId22" Type="http://schemas.openxmlformats.org/officeDocument/2006/relationships/slide" Target="slides/slide13.xml"/><Relationship Id="rId66" Type="http://schemas.openxmlformats.org/officeDocument/2006/relationships/font" Target="fonts/Roboto-boldItalic.fntdata"/><Relationship Id="rId21" Type="http://schemas.openxmlformats.org/officeDocument/2006/relationships/slide" Target="slides/slide12.xml"/><Relationship Id="rId65" Type="http://schemas.openxmlformats.org/officeDocument/2006/relationships/font" Target="fonts/Roboto-italic.fntdata"/><Relationship Id="rId24" Type="http://schemas.openxmlformats.org/officeDocument/2006/relationships/slide" Target="slides/slide15.xml"/><Relationship Id="rId68" Type="http://schemas.openxmlformats.org/officeDocument/2006/relationships/font" Target="fonts/LibreFranklin-bold.fntdata"/><Relationship Id="rId23" Type="http://schemas.openxmlformats.org/officeDocument/2006/relationships/slide" Target="slides/slide14.xml"/><Relationship Id="rId67" Type="http://schemas.openxmlformats.org/officeDocument/2006/relationships/font" Target="fonts/LibreFranklin-regular.fntdata"/><Relationship Id="rId60" Type="http://schemas.openxmlformats.org/officeDocument/2006/relationships/font" Target="fonts/FiraSansExtraCondensedMedium-bold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LibreFranklin-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Raleway-regular.fntdata"/><Relationship Id="rId50" Type="http://schemas.openxmlformats.org/officeDocument/2006/relationships/font" Target="fonts/Anton-regular.fntdata"/><Relationship Id="rId53" Type="http://schemas.openxmlformats.org/officeDocument/2006/relationships/font" Target="fonts/Raleway-italic.fntdata"/><Relationship Id="rId52" Type="http://schemas.openxmlformats.org/officeDocument/2006/relationships/font" Target="fonts/Raleway-bold.fntdata"/><Relationship Id="rId11" Type="http://schemas.openxmlformats.org/officeDocument/2006/relationships/slide" Target="slides/slide2.xml"/><Relationship Id="rId55" Type="http://schemas.openxmlformats.org/officeDocument/2006/relationships/font" Target="fonts/PalanquinDark-regular.fntdata"/><Relationship Id="rId10" Type="http://schemas.openxmlformats.org/officeDocument/2006/relationships/slide" Target="slides/slide1.xml"/><Relationship Id="rId54" Type="http://schemas.openxmlformats.org/officeDocument/2006/relationships/font" Target="fonts/Raleway-boldItalic.fntdata"/><Relationship Id="rId13" Type="http://schemas.openxmlformats.org/officeDocument/2006/relationships/slide" Target="slides/slide4.xml"/><Relationship Id="rId57" Type="http://schemas.openxmlformats.org/officeDocument/2006/relationships/font" Target="fonts/FiraSansExtraCondensedMedium-regular.fntdata"/><Relationship Id="rId12" Type="http://schemas.openxmlformats.org/officeDocument/2006/relationships/slide" Target="slides/slide3.xml"/><Relationship Id="rId56" Type="http://schemas.openxmlformats.org/officeDocument/2006/relationships/font" Target="fonts/PalanquinDark-bold.fntdata"/><Relationship Id="rId90" Type="http://customschemas.google.com/relationships/presentationmetadata" Target="metadata"/><Relationship Id="rId15" Type="http://schemas.openxmlformats.org/officeDocument/2006/relationships/slide" Target="slides/slide6.xml"/><Relationship Id="rId59" Type="http://schemas.openxmlformats.org/officeDocument/2006/relationships/font" Target="fonts/FiraSansExtraCondensedMedium-italic.fntdata"/><Relationship Id="rId14" Type="http://schemas.openxmlformats.org/officeDocument/2006/relationships/slide" Target="slides/slide5.xml"/><Relationship Id="rId58" Type="http://schemas.openxmlformats.org/officeDocument/2006/relationships/font" Target="fonts/FiraSansExtraCondensedMedium-bold.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3-28T12:36:57.476">
    <p:pos x="6000" y="0"/>
    <p:text>agregar nueva ley</p:text>
    <p:extLst>
      <p:ext uri="{C676402C-5697-4E1C-873F-D02D1690AC5C}">
        <p15:threadingInfo timeZoneBias="0"/>
      </p:ext>
      <p:ext uri="http://customooxmlschemas.google.com/">
        <go:slidesCustomData xmlns:go="http://customooxmlschemas.google.com/" commentPostId="AAABKbXYNDw"/>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470b17a4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470b17a4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f520df0b7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2" name="Google Shape;702;g1f520df0b75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f522b7883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g1f522b78833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f522b78833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g1f522b78833_0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c946af3c3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9" name="Google Shape;859;g2c946af3c34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220964f9b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8" name="Google Shape;898;g1220964f9b2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1f522b78833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g1f522b78833_0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f522b78833_0_1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g1f522b78833_0_1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f522b78833_0_6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1" name="Google Shape;1101;g1f522b78833_0_6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2c946af3c34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2" name="Google Shape;1312;g2c946af3c34_0_3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1f522b78833_0_1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9" name="Google Shape;1419;g1f522b78833_0_1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f541a2324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1f541a2324f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237927fd282_0_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9" name="Google Shape;1629;g237927fd282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37927fd282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4" name="Google Shape;1704;g237927fd282_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237927fd282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2" name="Google Shape;1712;g237927fd282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237927fd28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8" name="Google Shape;1718;g237927fd282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2" name="Shape 1792"/>
        <p:cNvGrpSpPr/>
        <p:nvPr/>
      </p:nvGrpSpPr>
      <p:grpSpPr>
        <a:xfrm>
          <a:off x="0" y="0"/>
          <a:ext cx="0" cy="0"/>
          <a:chOff x="0" y="0"/>
          <a:chExt cx="0" cy="0"/>
        </a:xfrm>
      </p:grpSpPr>
      <p:sp>
        <p:nvSpPr>
          <p:cNvPr id="1793" name="Google Shape;1793;g23a29d7eb4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4" name="Google Shape;1794;g23a29d7eb46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37927fd282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2" name="Google Shape;1802;g237927fd282_0_2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7" name="Shape 1807"/>
        <p:cNvGrpSpPr/>
        <p:nvPr/>
      </p:nvGrpSpPr>
      <p:grpSpPr>
        <a:xfrm>
          <a:off x="0" y="0"/>
          <a:ext cx="0" cy="0"/>
          <a:chOff x="0" y="0"/>
          <a:chExt cx="0" cy="0"/>
        </a:xfrm>
      </p:grpSpPr>
      <p:sp>
        <p:nvSpPr>
          <p:cNvPr id="1808" name="Google Shape;1808;g237927fd282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9" name="Google Shape;1809;g237927fd282_0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237927fd282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8" name="Google Shape;1818;g237927fd282_0_3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3a4f48313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5" name="Google Shape;1855;g23a4f483135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237927fd282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3" name="Google Shape;1863;g237927fd282_0_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f513a0e305_0_2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1f513a0e305_0_2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1f522b78833_0_1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8" name="Google Shape;1868;g1f522b78833_0_17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g2c946af3c34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7" name="Google Shape;1977;g2c946af3c34_0_2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g3470b17a42b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5" name="Google Shape;2085;g3470b17a42b_0_1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0" name="Shape 2190"/>
        <p:cNvGrpSpPr/>
        <p:nvPr/>
      </p:nvGrpSpPr>
      <p:grpSpPr>
        <a:xfrm>
          <a:off x="0" y="0"/>
          <a:ext cx="0" cy="0"/>
          <a:chOff x="0" y="0"/>
          <a:chExt cx="0" cy="0"/>
        </a:xfrm>
      </p:grpSpPr>
      <p:sp>
        <p:nvSpPr>
          <p:cNvPr id="2191" name="Google Shape;2191;g237927fd282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2" name="Google Shape;2192;g237927fd282_0_3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9" name="Shape 2199"/>
        <p:cNvGrpSpPr/>
        <p:nvPr/>
      </p:nvGrpSpPr>
      <p:grpSpPr>
        <a:xfrm>
          <a:off x="0" y="0"/>
          <a:ext cx="0" cy="0"/>
          <a:chOff x="0" y="0"/>
          <a:chExt cx="0" cy="0"/>
        </a:xfrm>
      </p:grpSpPr>
      <p:sp>
        <p:nvSpPr>
          <p:cNvPr id="2200" name="Google Shape;2200;g237927fd282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1" name="Google Shape;2201;g237927fd282_0_3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237927fd282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9" name="Google Shape;2209;g237927fd282_0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5" name="Shape 2215"/>
        <p:cNvGrpSpPr/>
        <p:nvPr/>
      </p:nvGrpSpPr>
      <p:grpSpPr>
        <a:xfrm>
          <a:off x="0" y="0"/>
          <a:ext cx="0" cy="0"/>
          <a:chOff x="0" y="0"/>
          <a:chExt cx="0" cy="0"/>
        </a:xfrm>
      </p:grpSpPr>
      <p:sp>
        <p:nvSpPr>
          <p:cNvPr id="2216" name="Google Shape;2216;g237927fd282_0_4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7" name="Google Shape;2217;g237927fd282_0_4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g237927fd282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6" name="Google Shape;2226;g237927fd282_0_4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3" name="Shape 2233"/>
        <p:cNvGrpSpPr/>
        <p:nvPr/>
      </p:nvGrpSpPr>
      <p:grpSpPr>
        <a:xfrm>
          <a:off x="0" y="0"/>
          <a:ext cx="0" cy="0"/>
          <a:chOff x="0" y="0"/>
          <a:chExt cx="0" cy="0"/>
        </a:xfrm>
      </p:grpSpPr>
      <p:sp>
        <p:nvSpPr>
          <p:cNvPr id="2234" name="Google Shape;2234;g237927fd282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5" name="Google Shape;2235;g237927fd282_0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g237927fd282_0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3" name="Google Shape;2243;g237927fd282_0_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f513a0e305_0_4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g1f513a0e305_0_4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2" name="Shape 2282"/>
        <p:cNvGrpSpPr/>
        <p:nvPr/>
      </p:nvGrpSpPr>
      <p:grpSpPr>
        <a:xfrm>
          <a:off x="0" y="0"/>
          <a:ext cx="0" cy="0"/>
          <a:chOff x="0" y="0"/>
          <a:chExt cx="0" cy="0"/>
        </a:xfrm>
      </p:grpSpPr>
      <p:sp>
        <p:nvSpPr>
          <p:cNvPr id="2283" name="Google Shape;2283;g237927fd282_0_4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4" name="Google Shape;2284;g237927fd282_0_4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1f514cd3b7a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g1f514cd3b7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c946af3c34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g2c946af3c34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470b17a42b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g3470b17a42b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470b17a42b_0_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g3470b17a42b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220964f9b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g1220964f9b2_0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g237927fd354_0_3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g237927fd354_0_3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4" name="Google Shape;14;g237927fd354_0_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g237927fd354_0_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g237927fd354_0_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w Center by Slidesgo">
  <p:cSld name="CUSTOM_17_1">
    <p:bg>
      <p:bgPr>
        <a:solidFill>
          <a:schemeClr val="accent5"/>
        </a:solidFill>
      </p:bgPr>
    </p:bg>
    <p:spTree>
      <p:nvGrpSpPr>
        <p:cNvPr id="64" name="Shape 64"/>
        <p:cNvGrpSpPr/>
        <p:nvPr/>
      </p:nvGrpSpPr>
      <p:grpSpPr>
        <a:xfrm>
          <a:off x="0" y="0"/>
          <a:ext cx="0" cy="0"/>
          <a:chOff x="0" y="0"/>
          <a:chExt cx="0" cy="0"/>
        </a:xfrm>
      </p:grpSpPr>
      <p:sp>
        <p:nvSpPr>
          <p:cNvPr id="65" name="Google Shape;65;g237927fd282_0_628"/>
          <p:cNvSpPr/>
          <p:nvPr/>
        </p:nvSpPr>
        <p:spPr>
          <a:xfrm flipH="1" rot="10800000">
            <a:off x="4841850" y="-4302150"/>
            <a:ext cx="8604300" cy="8604300"/>
          </a:xfrm>
          <a:prstGeom prst="pie">
            <a:avLst>
              <a:gd fmla="val 10799952"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g237927fd282_0_628"/>
          <p:cNvSpPr/>
          <p:nvPr/>
        </p:nvSpPr>
        <p:spPr>
          <a:xfrm>
            <a:off x="558375" y="23175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g237927fd282_0_628"/>
          <p:cNvSpPr txBox="1"/>
          <p:nvPr>
            <p:ph type="ctrTitle"/>
          </p:nvPr>
        </p:nvSpPr>
        <p:spPr>
          <a:xfrm>
            <a:off x="2021100" y="4083087"/>
            <a:ext cx="5101800" cy="54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68" name="Google Shape;68;g237927fd282_0_628"/>
          <p:cNvSpPr txBox="1"/>
          <p:nvPr>
            <p:ph idx="1" type="subTitle"/>
          </p:nvPr>
        </p:nvSpPr>
        <p:spPr>
          <a:xfrm flipH="1">
            <a:off x="2021100" y="2198825"/>
            <a:ext cx="5101800" cy="1110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solidFill>
                  <a:schemeClr val="dk1"/>
                </a:solidFill>
                <a:latin typeface="Arvo"/>
                <a:ea typeface="Arvo"/>
                <a:cs typeface="Arvo"/>
                <a:sym typeface="Arvo"/>
              </a:defRPr>
            </a:lvl1pPr>
            <a:lvl2pPr lvl="1" algn="ctr">
              <a:lnSpc>
                <a:spcPct val="100000"/>
              </a:lnSpc>
              <a:spcBef>
                <a:spcPts val="1600"/>
              </a:spcBef>
              <a:spcAft>
                <a:spcPts val="0"/>
              </a:spcAft>
              <a:buSzPts val="1400"/>
              <a:buNone/>
              <a:defRPr>
                <a:solidFill>
                  <a:schemeClr val="dk1"/>
                </a:solidFill>
                <a:latin typeface="Arvo"/>
                <a:ea typeface="Arvo"/>
                <a:cs typeface="Arvo"/>
                <a:sym typeface="Arvo"/>
              </a:defRPr>
            </a:lvl2pPr>
            <a:lvl3pPr lvl="2" algn="ctr">
              <a:lnSpc>
                <a:spcPct val="100000"/>
              </a:lnSpc>
              <a:spcBef>
                <a:spcPts val="1600"/>
              </a:spcBef>
              <a:spcAft>
                <a:spcPts val="0"/>
              </a:spcAft>
              <a:buSzPts val="1400"/>
              <a:buNone/>
              <a:defRPr>
                <a:solidFill>
                  <a:schemeClr val="dk1"/>
                </a:solidFill>
                <a:latin typeface="Arvo"/>
                <a:ea typeface="Arvo"/>
                <a:cs typeface="Arvo"/>
                <a:sym typeface="Arvo"/>
              </a:defRPr>
            </a:lvl3pPr>
            <a:lvl4pPr lvl="3" algn="ctr">
              <a:lnSpc>
                <a:spcPct val="100000"/>
              </a:lnSpc>
              <a:spcBef>
                <a:spcPts val="1600"/>
              </a:spcBef>
              <a:spcAft>
                <a:spcPts val="0"/>
              </a:spcAft>
              <a:buSzPts val="1400"/>
              <a:buNone/>
              <a:defRPr>
                <a:solidFill>
                  <a:schemeClr val="dk1"/>
                </a:solidFill>
                <a:latin typeface="Arvo"/>
                <a:ea typeface="Arvo"/>
                <a:cs typeface="Arvo"/>
                <a:sym typeface="Arvo"/>
              </a:defRPr>
            </a:lvl4pPr>
            <a:lvl5pPr lvl="4" algn="ctr">
              <a:lnSpc>
                <a:spcPct val="100000"/>
              </a:lnSpc>
              <a:spcBef>
                <a:spcPts val="1600"/>
              </a:spcBef>
              <a:spcAft>
                <a:spcPts val="0"/>
              </a:spcAft>
              <a:buSzPts val="1400"/>
              <a:buNone/>
              <a:defRPr>
                <a:solidFill>
                  <a:schemeClr val="dk1"/>
                </a:solidFill>
                <a:latin typeface="Arvo"/>
                <a:ea typeface="Arvo"/>
                <a:cs typeface="Arvo"/>
                <a:sym typeface="Arvo"/>
              </a:defRPr>
            </a:lvl5pPr>
            <a:lvl6pPr lvl="5" algn="ctr">
              <a:lnSpc>
                <a:spcPct val="100000"/>
              </a:lnSpc>
              <a:spcBef>
                <a:spcPts val="1600"/>
              </a:spcBef>
              <a:spcAft>
                <a:spcPts val="0"/>
              </a:spcAft>
              <a:buSzPts val="1400"/>
              <a:buNone/>
              <a:defRPr>
                <a:solidFill>
                  <a:schemeClr val="dk1"/>
                </a:solidFill>
                <a:latin typeface="Arvo"/>
                <a:ea typeface="Arvo"/>
                <a:cs typeface="Arvo"/>
                <a:sym typeface="Arvo"/>
              </a:defRPr>
            </a:lvl6pPr>
            <a:lvl7pPr lvl="6" algn="ctr">
              <a:lnSpc>
                <a:spcPct val="100000"/>
              </a:lnSpc>
              <a:spcBef>
                <a:spcPts val="1600"/>
              </a:spcBef>
              <a:spcAft>
                <a:spcPts val="0"/>
              </a:spcAft>
              <a:buSzPts val="1400"/>
              <a:buNone/>
              <a:defRPr>
                <a:solidFill>
                  <a:schemeClr val="dk1"/>
                </a:solidFill>
                <a:latin typeface="Arvo"/>
                <a:ea typeface="Arvo"/>
                <a:cs typeface="Arvo"/>
                <a:sym typeface="Arvo"/>
              </a:defRPr>
            </a:lvl7pPr>
            <a:lvl8pPr lvl="7" algn="ctr">
              <a:lnSpc>
                <a:spcPct val="100000"/>
              </a:lnSpc>
              <a:spcBef>
                <a:spcPts val="1600"/>
              </a:spcBef>
              <a:spcAft>
                <a:spcPts val="0"/>
              </a:spcAft>
              <a:buSzPts val="1400"/>
              <a:buNone/>
              <a:defRPr>
                <a:solidFill>
                  <a:schemeClr val="dk1"/>
                </a:solidFill>
                <a:latin typeface="Arvo"/>
                <a:ea typeface="Arvo"/>
                <a:cs typeface="Arvo"/>
                <a:sym typeface="Arvo"/>
              </a:defRPr>
            </a:lvl8pPr>
            <a:lvl9pPr lvl="8" algn="ctr">
              <a:lnSpc>
                <a:spcPct val="100000"/>
              </a:lnSpc>
              <a:spcBef>
                <a:spcPts val="1600"/>
              </a:spcBef>
              <a:spcAft>
                <a:spcPts val="1600"/>
              </a:spcAft>
              <a:buSzPts val="1400"/>
              <a:buNone/>
              <a:defRPr>
                <a:solidFill>
                  <a:schemeClr val="dk1"/>
                </a:solidFill>
                <a:latin typeface="Arvo"/>
                <a:ea typeface="Arvo"/>
                <a:cs typeface="Arvo"/>
                <a:sym typeface="Arv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69" name="Shape 69"/>
        <p:cNvGrpSpPr/>
        <p:nvPr/>
      </p:nvGrpSpPr>
      <p:grpSpPr>
        <a:xfrm>
          <a:off x="0" y="0"/>
          <a:ext cx="0" cy="0"/>
          <a:chOff x="0" y="0"/>
          <a:chExt cx="0" cy="0"/>
        </a:xfrm>
      </p:grpSpPr>
      <p:sp>
        <p:nvSpPr>
          <p:cNvPr id="70" name="Google Shape;70;p92"/>
          <p:cNvSpPr txBox="1"/>
          <p:nvPr>
            <p:ph type="ctrTitle"/>
          </p:nvPr>
        </p:nvSpPr>
        <p:spPr>
          <a:xfrm>
            <a:off x="713225" y="1782608"/>
            <a:ext cx="4398300" cy="205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71" name="Google Shape;71;p92"/>
          <p:cNvSpPr txBox="1"/>
          <p:nvPr>
            <p:ph idx="1" type="subTitle"/>
          </p:nvPr>
        </p:nvSpPr>
        <p:spPr>
          <a:xfrm>
            <a:off x="713225" y="4135857"/>
            <a:ext cx="29346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72" name="Google Shape;72;p92"/>
          <p:cNvSpPr txBox="1"/>
          <p:nvPr>
            <p:ph idx="2" type="title"/>
          </p:nvPr>
        </p:nvSpPr>
        <p:spPr>
          <a:xfrm>
            <a:off x="713225" y="539503"/>
            <a:ext cx="2171400" cy="718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73" name="Shape 73"/>
        <p:cNvGrpSpPr/>
        <p:nvPr/>
      </p:nvGrpSpPr>
      <p:grpSpPr>
        <a:xfrm>
          <a:off x="0" y="0"/>
          <a:ext cx="0" cy="0"/>
          <a:chOff x="0" y="0"/>
          <a:chExt cx="0" cy="0"/>
        </a:xfrm>
      </p:grpSpPr>
      <p:sp>
        <p:nvSpPr>
          <p:cNvPr id="74" name="Google Shape;74;p88"/>
          <p:cNvSpPr txBox="1"/>
          <p:nvPr>
            <p:ph type="title"/>
          </p:nvPr>
        </p:nvSpPr>
        <p:spPr>
          <a:xfrm>
            <a:off x="713225" y="2010600"/>
            <a:ext cx="3858900" cy="11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FFFFFF"/>
              </a:buClr>
              <a:buSzPts val="4800"/>
              <a:buNone/>
              <a:defRPr sz="4200">
                <a:latin typeface="Anton"/>
                <a:ea typeface="Anton"/>
                <a:cs typeface="Anton"/>
                <a:sym typeface="Anton"/>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75" name="Shape 75"/>
        <p:cNvGrpSpPr/>
        <p:nvPr/>
      </p:nvGrpSpPr>
      <p:grpSpPr>
        <a:xfrm>
          <a:off x="0" y="0"/>
          <a:ext cx="0" cy="0"/>
          <a:chOff x="0" y="0"/>
          <a:chExt cx="0" cy="0"/>
        </a:xfrm>
      </p:grpSpPr>
      <p:sp>
        <p:nvSpPr>
          <p:cNvPr id="76" name="Google Shape;76;p93"/>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93"/>
          <p:cNvSpPr txBox="1"/>
          <p:nvPr>
            <p:ph type="ctrTitle"/>
          </p:nvPr>
        </p:nvSpPr>
        <p:spPr>
          <a:xfrm>
            <a:off x="798927" y="25166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78" name="Google Shape;78;p93"/>
          <p:cNvSpPr txBox="1"/>
          <p:nvPr>
            <p:ph idx="1" type="subTitle"/>
          </p:nvPr>
        </p:nvSpPr>
        <p:spPr>
          <a:xfrm>
            <a:off x="798900" y="32475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79" name="Google Shape;79;p93"/>
          <p:cNvSpPr txBox="1"/>
          <p:nvPr>
            <p:ph idx="2" type="ctrTitle"/>
          </p:nvPr>
        </p:nvSpPr>
        <p:spPr>
          <a:xfrm>
            <a:off x="4996751" y="25166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80" name="Google Shape;80;p93"/>
          <p:cNvSpPr txBox="1"/>
          <p:nvPr>
            <p:ph idx="3" type="subTitle"/>
          </p:nvPr>
        </p:nvSpPr>
        <p:spPr>
          <a:xfrm>
            <a:off x="4996721" y="32475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81" name="Google Shape;81;p93"/>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1">
    <p:bg>
      <p:bgPr>
        <a:solidFill>
          <a:schemeClr val="accent5"/>
        </a:solidFill>
      </p:bgPr>
    </p:bg>
    <p:spTree>
      <p:nvGrpSpPr>
        <p:cNvPr id="82" name="Shape 82"/>
        <p:cNvGrpSpPr/>
        <p:nvPr/>
      </p:nvGrpSpPr>
      <p:grpSpPr>
        <a:xfrm>
          <a:off x="0" y="0"/>
          <a:ext cx="0" cy="0"/>
          <a:chOff x="0" y="0"/>
          <a:chExt cx="0" cy="0"/>
        </a:xfrm>
      </p:grpSpPr>
      <p:sp>
        <p:nvSpPr>
          <p:cNvPr id="83" name="Google Shape;83;p91"/>
          <p:cNvSpPr txBox="1"/>
          <p:nvPr>
            <p:ph idx="1" type="subTitle"/>
          </p:nvPr>
        </p:nvSpPr>
        <p:spPr>
          <a:xfrm>
            <a:off x="724563"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84" name="Google Shape;84;p91"/>
          <p:cNvSpPr txBox="1"/>
          <p:nvPr>
            <p:ph idx="2" type="subTitle"/>
          </p:nvPr>
        </p:nvSpPr>
        <p:spPr>
          <a:xfrm>
            <a:off x="3583601" y="186742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85" name="Google Shape;85;p91"/>
          <p:cNvSpPr txBox="1"/>
          <p:nvPr>
            <p:ph idx="3" type="subTitle"/>
          </p:nvPr>
        </p:nvSpPr>
        <p:spPr>
          <a:xfrm>
            <a:off x="6442640"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86" name="Google Shape;86;p91"/>
          <p:cNvSpPr txBox="1"/>
          <p:nvPr>
            <p:ph idx="4" type="subTitle"/>
          </p:nvPr>
        </p:nvSpPr>
        <p:spPr>
          <a:xfrm>
            <a:off x="724563"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87" name="Google Shape;87;p91"/>
          <p:cNvSpPr txBox="1"/>
          <p:nvPr>
            <p:ph idx="5" type="subTitle"/>
          </p:nvPr>
        </p:nvSpPr>
        <p:spPr>
          <a:xfrm>
            <a:off x="3583601" y="3691201"/>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88" name="Google Shape;88;p91"/>
          <p:cNvSpPr txBox="1"/>
          <p:nvPr>
            <p:ph idx="6" type="subTitle"/>
          </p:nvPr>
        </p:nvSpPr>
        <p:spPr>
          <a:xfrm>
            <a:off x="6442640"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89" name="Google Shape;89;p91"/>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90" name="Google Shape;90;p91"/>
          <p:cNvSpPr txBox="1"/>
          <p:nvPr>
            <p:ph idx="7" type="subTitle"/>
          </p:nvPr>
        </p:nvSpPr>
        <p:spPr>
          <a:xfrm>
            <a:off x="724575"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91" name="Google Shape;91;p91"/>
          <p:cNvSpPr txBox="1"/>
          <p:nvPr>
            <p:ph idx="8" type="subTitle"/>
          </p:nvPr>
        </p:nvSpPr>
        <p:spPr>
          <a:xfrm>
            <a:off x="3583613" y="1372930"/>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92" name="Google Shape;92;p91"/>
          <p:cNvSpPr txBox="1"/>
          <p:nvPr>
            <p:ph idx="9" type="subTitle"/>
          </p:nvPr>
        </p:nvSpPr>
        <p:spPr>
          <a:xfrm>
            <a:off x="6442651"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93" name="Google Shape;93;p91"/>
          <p:cNvSpPr txBox="1"/>
          <p:nvPr>
            <p:ph idx="13" type="subTitle"/>
          </p:nvPr>
        </p:nvSpPr>
        <p:spPr>
          <a:xfrm>
            <a:off x="724575"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94" name="Google Shape;94;p91"/>
          <p:cNvSpPr txBox="1"/>
          <p:nvPr>
            <p:ph idx="14" type="subTitle"/>
          </p:nvPr>
        </p:nvSpPr>
        <p:spPr>
          <a:xfrm>
            <a:off x="3583613" y="3192509"/>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95" name="Google Shape;95;p91"/>
          <p:cNvSpPr txBox="1"/>
          <p:nvPr>
            <p:ph idx="15" type="subTitle"/>
          </p:nvPr>
        </p:nvSpPr>
        <p:spPr>
          <a:xfrm>
            <a:off x="6442651"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7">
    <p:bg>
      <p:bgPr>
        <a:solidFill>
          <a:schemeClr val="lt1"/>
        </a:solidFill>
      </p:bgPr>
    </p:bg>
    <p:spTree>
      <p:nvGrpSpPr>
        <p:cNvPr id="96" name="Shape 96"/>
        <p:cNvGrpSpPr/>
        <p:nvPr/>
      </p:nvGrpSpPr>
      <p:grpSpPr>
        <a:xfrm>
          <a:off x="0" y="0"/>
          <a:ext cx="0" cy="0"/>
          <a:chOff x="0" y="0"/>
          <a:chExt cx="0" cy="0"/>
        </a:xfrm>
      </p:grpSpPr>
      <p:sp>
        <p:nvSpPr>
          <p:cNvPr id="97" name="Google Shape;97;g237927fd282_0_603"/>
          <p:cNvSpPr/>
          <p:nvPr/>
        </p:nvSpPr>
        <p:spPr>
          <a:xfrm>
            <a:off x="3565800" y="-219550"/>
            <a:ext cx="11156400" cy="111564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237927fd282_0_603"/>
          <p:cNvSpPr txBox="1"/>
          <p:nvPr>
            <p:ph type="ctrTitle"/>
          </p:nvPr>
        </p:nvSpPr>
        <p:spPr>
          <a:xfrm>
            <a:off x="724229" y="323515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99" name="Google Shape;99;g237927fd282_0_603"/>
          <p:cNvSpPr txBox="1"/>
          <p:nvPr>
            <p:ph idx="1" type="subTitle"/>
          </p:nvPr>
        </p:nvSpPr>
        <p:spPr>
          <a:xfrm>
            <a:off x="7241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00" name="Google Shape;100;g237927fd282_0_603"/>
          <p:cNvSpPr txBox="1"/>
          <p:nvPr>
            <p:ph idx="2" type="title"/>
          </p:nvPr>
        </p:nvSpPr>
        <p:spPr>
          <a:xfrm>
            <a:off x="724229"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01" name="Google Shape;101;g237927fd282_0_603"/>
          <p:cNvSpPr txBox="1"/>
          <p:nvPr>
            <p:ph idx="3" type="ctrTitle"/>
          </p:nvPr>
        </p:nvSpPr>
        <p:spPr>
          <a:xfrm>
            <a:off x="5520900" y="3235150"/>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02" name="Google Shape;102;g237927fd282_0_603"/>
          <p:cNvSpPr txBox="1"/>
          <p:nvPr>
            <p:ph idx="4" type="subTitle"/>
          </p:nvPr>
        </p:nvSpPr>
        <p:spPr>
          <a:xfrm>
            <a:off x="55209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03" name="Google Shape;103;g237927fd282_0_603"/>
          <p:cNvSpPr txBox="1"/>
          <p:nvPr>
            <p:ph idx="5" type="title"/>
          </p:nvPr>
        </p:nvSpPr>
        <p:spPr>
          <a:xfrm>
            <a:off x="5520900"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04" name="Google Shape;104;g237927fd282_0_603"/>
          <p:cNvSpPr txBox="1"/>
          <p:nvPr>
            <p:ph idx="6" type="ctrTitle"/>
          </p:nvPr>
        </p:nvSpPr>
        <p:spPr>
          <a:xfrm>
            <a:off x="724225" y="92117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05" name="Google Shape;105;g237927fd282_0_603"/>
          <p:cNvSpPr txBox="1"/>
          <p:nvPr>
            <p:ph idx="7" type="subTitle"/>
          </p:nvPr>
        </p:nvSpPr>
        <p:spPr>
          <a:xfrm>
            <a:off x="724226"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06" name="Google Shape;106;g237927fd282_0_603"/>
          <p:cNvSpPr txBox="1"/>
          <p:nvPr>
            <p:ph idx="8" type="title"/>
          </p:nvPr>
        </p:nvSpPr>
        <p:spPr>
          <a:xfrm>
            <a:off x="724226"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07" name="Google Shape;107;g237927fd282_0_603"/>
          <p:cNvSpPr txBox="1"/>
          <p:nvPr>
            <p:ph idx="9" type="ctrTitle"/>
          </p:nvPr>
        </p:nvSpPr>
        <p:spPr>
          <a:xfrm>
            <a:off x="5520900" y="921157"/>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08" name="Google Shape;108;g237927fd282_0_603"/>
          <p:cNvSpPr txBox="1"/>
          <p:nvPr>
            <p:ph idx="13" type="subTitle"/>
          </p:nvPr>
        </p:nvSpPr>
        <p:spPr>
          <a:xfrm>
            <a:off x="5520903"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09" name="Google Shape;109;g237927fd282_0_603"/>
          <p:cNvSpPr txBox="1"/>
          <p:nvPr>
            <p:ph idx="14" type="title"/>
          </p:nvPr>
        </p:nvSpPr>
        <p:spPr>
          <a:xfrm>
            <a:off x="5520900"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10" name="Shape 110"/>
        <p:cNvGrpSpPr/>
        <p:nvPr/>
      </p:nvGrpSpPr>
      <p:grpSpPr>
        <a:xfrm>
          <a:off x="0" y="0"/>
          <a:ext cx="0" cy="0"/>
          <a:chOff x="0" y="0"/>
          <a:chExt cx="0" cy="0"/>
        </a:xfrm>
      </p:grpSpPr>
      <p:sp>
        <p:nvSpPr>
          <p:cNvPr id="111" name="Google Shape;111;p81"/>
          <p:cNvSpPr/>
          <p:nvPr/>
        </p:nvSpPr>
        <p:spPr>
          <a:xfrm rot="10800000">
            <a:off x="-2824050" y="-2824050"/>
            <a:ext cx="5648100" cy="56481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81"/>
          <p:cNvSpPr txBox="1"/>
          <p:nvPr>
            <p:ph type="ctrTitle"/>
          </p:nvPr>
        </p:nvSpPr>
        <p:spPr>
          <a:xfrm>
            <a:off x="713225" y="335248"/>
            <a:ext cx="3978900" cy="3331800"/>
          </a:xfrm>
          <a:prstGeom prst="rect">
            <a:avLst/>
          </a:prstGeom>
          <a:noFill/>
          <a:ln>
            <a:noFill/>
          </a:ln>
        </p:spPr>
        <p:txBody>
          <a:bodyPr anchorCtr="0" anchor="b" bIns="91425" lIns="91425" spcFirstLastPara="1" rIns="91425" wrap="square" tIns="91425">
            <a:noAutofit/>
          </a:bodyPr>
          <a:lstStyle>
            <a:lvl1pPr lvl="0" algn="l">
              <a:lnSpc>
                <a:spcPct val="80000"/>
              </a:lnSpc>
              <a:spcBef>
                <a:spcPts val="0"/>
              </a:spcBef>
              <a:spcAft>
                <a:spcPts val="0"/>
              </a:spcAft>
              <a:buSzPts val="5200"/>
              <a:buNone/>
              <a:defRPr sz="6000">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3" name="Google Shape;113;p81"/>
          <p:cNvSpPr txBox="1"/>
          <p:nvPr>
            <p:ph idx="1" type="subTitle"/>
          </p:nvPr>
        </p:nvSpPr>
        <p:spPr>
          <a:xfrm>
            <a:off x="713225" y="3907224"/>
            <a:ext cx="3312900" cy="67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2800"/>
              <a:buNone/>
              <a:defRPr sz="1700">
                <a:solidFill>
                  <a:schemeClr val="accent4"/>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9">
    <p:bg>
      <p:bgPr>
        <a:solidFill>
          <a:schemeClr val="lt1"/>
        </a:solidFill>
      </p:bgPr>
    </p:bg>
    <p:spTree>
      <p:nvGrpSpPr>
        <p:cNvPr id="114" name="Shape 114"/>
        <p:cNvGrpSpPr/>
        <p:nvPr/>
      </p:nvGrpSpPr>
      <p:grpSpPr>
        <a:xfrm>
          <a:off x="0" y="0"/>
          <a:ext cx="0" cy="0"/>
          <a:chOff x="0" y="0"/>
          <a:chExt cx="0" cy="0"/>
        </a:xfrm>
      </p:grpSpPr>
      <p:sp>
        <p:nvSpPr>
          <p:cNvPr id="115" name="Google Shape;115;p83"/>
          <p:cNvSpPr/>
          <p:nvPr/>
        </p:nvSpPr>
        <p:spPr>
          <a:xfrm>
            <a:off x="3565800" y="-219550"/>
            <a:ext cx="11156400" cy="111564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83"/>
          <p:cNvSpPr txBox="1"/>
          <p:nvPr>
            <p:ph type="ctrTitle"/>
          </p:nvPr>
        </p:nvSpPr>
        <p:spPr>
          <a:xfrm>
            <a:off x="724229" y="323515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17" name="Google Shape;117;p83"/>
          <p:cNvSpPr txBox="1"/>
          <p:nvPr>
            <p:ph idx="1" type="subTitle"/>
          </p:nvPr>
        </p:nvSpPr>
        <p:spPr>
          <a:xfrm>
            <a:off x="7241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18" name="Google Shape;118;p83"/>
          <p:cNvSpPr txBox="1"/>
          <p:nvPr>
            <p:ph idx="2" type="title"/>
          </p:nvPr>
        </p:nvSpPr>
        <p:spPr>
          <a:xfrm>
            <a:off x="724229"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19" name="Google Shape;119;p83"/>
          <p:cNvSpPr txBox="1"/>
          <p:nvPr>
            <p:ph idx="3" type="ctrTitle"/>
          </p:nvPr>
        </p:nvSpPr>
        <p:spPr>
          <a:xfrm>
            <a:off x="5520900" y="3235150"/>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20" name="Google Shape;120;p83"/>
          <p:cNvSpPr txBox="1"/>
          <p:nvPr>
            <p:ph idx="4" type="subTitle"/>
          </p:nvPr>
        </p:nvSpPr>
        <p:spPr>
          <a:xfrm>
            <a:off x="55209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1" name="Google Shape;121;p83"/>
          <p:cNvSpPr txBox="1"/>
          <p:nvPr>
            <p:ph idx="5" type="title"/>
          </p:nvPr>
        </p:nvSpPr>
        <p:spPr>
          <a:xfrm>
            <a:off x="5520900"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22" name="Google Shape;122;p83"/>
          <p:cNvSpPr txBox="1"/>
          <p:nvPr>
            <p:ph idx="6" type="ctrTitle"/>
          </p:nvPr>
        </p:nvSpPr>
        <p:spPr>
          <a:xfrm>
            <a:off x="724225" y="92117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23" name="Google Shape;123;p83"/>
          <p:cNvSpPr txBox="1"/>
          <p:nvPr>
            <p:ph idx="7" type="subTitle"/>
          </p:nvPr>
        </p:nvSpPr>
        <p:spPr>
          <a:xfrm>
            <a:off x="724226"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4" name="Google Shape;124;p83"/>
          <p:cNvSpPr txBox="1"/>
          <p:nvPr>
            <p:ph idx="8" type="title"/>
          </p:nvPr>
        </p:nvSpPr>
        <p:spPr>
          <a:xfrm>
            <a:off x="724226"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25" name="Google Shape;125;p83"/>
          <p:cNvSpPr txBox="1"/>
          <p:nvPr>
            <p:ph idx="9" type="ctrTitle"/>
          </p:nvPr>
        </p:nvSpPr>
        <p:spPr>
          <a:xfrm>
            <a:off x="5520900" y="921157"/>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126" name="Google Shape;126;p83"/>
          <p:cNvSpPr txBox="1"/>
          <p:nvPr>
            <p:ph idx="13" type="subTitle"/>
          </p:nvPr>
        </p:nvSpPr>
        <p:spPr>
          <a:xfrm>
            <a:off x="5520903"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7" name="Google Shape;127;p83"/>
          <p:cNvSpPr txBox="1"/>
          <p:nvPr>
            <p:ph idx="14" type="title"/>
          </p:nvPr>
        </p:nvSpPr>
        <p:spPr>
          <a:xfrm>
            <a:off x="5520900"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6">
    <p:bg>
      <p:bgPr>
        <a:solidFill>
          <a:schemeClr val="lt1"/>
        </a:solidFill>
      </p:bgPr>
    </p:bg>
    <p:spTree>
      <p:nvGrpSpPr>
        <p:cNvPr id="128" name="Shape 128"/>
        <p:cNvGrpSpPr/>
        <p:nvPr/>
      </p:nvGrpSpPr>
      <p:grpSpPr>
        <a:xfrm>
          <a:off x="0" y="0"/>
          <a:ext cx="0" cy="0"/>
          <a:chOff x="0" y="0"/>
          <a:chExt cx="0" cy="0"/>
        </a:xfrm>
      </p:grpSpPr>
      <p:sp>
        <p:nvSpPr>
          <p:cNvPr id="129" name="Google Shape;129;p86"/>
          <p:cNvSpPr/>
          <p:nvPr/>
        </p:nvSpPr>
        <p:spPr>
          <a:xfrm flipH="1">
            <a:off x="-51576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86"/>
          <p:cNvSpPr txBox="1"/>
          <p:nvPr>
            <p:ph type="ctrTitle"/>
          </p:nvPr>
        </p:nvSpPr>
        <p:spPr>
          <a:xfrm>
            <a:off x="1603795"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1" name="Google Shape;131;p86"/>
          <p:cNvSpPr txBox="1"/>
          <p:nvPr>
            <p:ph idx="1" type="subTitle"/>
          </p:nvPr>
        </p:nvSpPr>
        <p:spPr>
          <a:xfrm>
            <a:off x="1603775"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2" name="Google Shape;132;p86"/>
          <p:cNvSpPr txBox="1"/>
          <p:nvPr>
            <p:ph idx="2" type="ctrTitle"/>
          </p:nvPr>
        </p:nvSpPr>
        <p:spPr>
          <a:xfrm>
            <a:off x="5950670"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3" name="Google Shape;133;p86"/>
          <p:cNvSpPr txBox="1"/>
          <p:nvPr>
            <p:ph idx="3" type="subTitle"/>
          </p:nvPr>
        </p:nvSpPr>
        <p:spPr>
          <a:xfrm>
            <a:off x="5950650"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4" name="Google Shape;134;p86"/>
          <p:cNvSpPr txBox="1"/>
          <p:nvPr>
            <p:ph idx="4" type="ctrTitle"/>
          </p:nvPr>
        </p:nvSpPr>
        <p:spPr>
          <a:xfrm>
            <a:off x="1603795"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5" name="Google Shape;135;p86"/>
          <p:cNvSpPr txBox="1"/>
          <p:nvPr>
            <p:ph idx="5" type="subTitle"/>
          </p:nvPr>
        </p:nvSpPr>
        <p:spPr>
          <a:xfrm>
            <a:off x="1603775"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6" name="Google Shape;136;p86"/>
          <p:cNvSpPr txBox="1"/>
          <p:nvPr>
            <p:ph idx="6" type="ctrTitle"/>
          </p:nvPr>
        </p:nvSpPr>
        <p:spPr>
          <a:xfrm>
            <a:off x="5950670"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137" name="Google Shape;137;p86"/>
          <p:cNvSpPr txBox="1"/>
          <p:nvPr>
            <p:ph idx="7" type="subTitle"/>
          </p:nvPr>
        </p:nvSpPr>
        <p:spPr>
          <a:xfrm>
            <a:off x="5950650"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138" name="Google Shape;138;p86"/>
          <p:cNvSpPr txBox="1"/>
          <p:nvPr>
            <p:ph idx="8"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9">
    <p:bg>
      <p:bgPr>
        <a:solidFill>
          <a:schemeClr val="accent5"/>
        </a:solidFill>
      </p:bgPr>
    </p:bg>
    <p:spTree>
      <p:nvGrpSpPr>
        <p:cNvPr id="139" name="Shape 139"/>
        <p:cNvGrpSpPr/>
        <p:nvPr/>
      </p:nvGrpSpPr>
      <p:grpSpPr>
        <a:xfrm>
          <a:off x="0" y="0"/>
          <a:ext cx="0" cy="0"/>
          <a:chOff x="0" y="0"/>
          <a:chExt cx="0" cy="0"/>
        </a:xfrm>
      </p:grpSpPr>
      <p:sp>
        <p:nvSpPr>
          <p:cNvPr id="140" name="Google Shape;140;p87"/>
          <p:cNvSpPr/>
          <p:nvPr/>
        </p:nvSpPr>
        <p:spPr>
          <a:xfrm flipH="1" rot="10800000">
            <a:off x="4841850" y="-4302150"/>
            <a:ext cx="8604300" cy="8604300"/>
          </a:xfrm>
          <a:prstGeom prst="pie">
            <a:avLst>
              <a:gd fmla="val 10799952"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87"/>
          <p:cNvSpPr/>
          <p:nvPr/>
        </p:nvSpPr>
        <p:spPr>
          <a:xfrm>
            <a:off x="558375" y="23175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87"/>
          <p:cNvSpPr txBox="1"/>
          <p:nvPr>
            <p:ph type="ctrTitle"/>
          </p:nvPr>
        </p:nvSpPr>
        <p:spPr>
          <a:xfrm>
            <a:off x="2021100" y="4083087"/>
            <a:ext cx="5101800" cy="54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143" name="Google Shape;143;p87"/>
          <p:cNvSpPr txBox="1"/>
          <p:nvPr>
            <p:ph idx="1" type="subTitle"/>
          </p:nvPr>
        </p:nvSpPr>
        <p:spPr>
          <a:xfrm flipH="1">
            <a:off x="2021100" y="2198825"/>
            <a:ext cx="5101800" cy="1110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solidFill>
                  <a:schemeClr val="dk1"/>
                </a:solidFill>
                <a:latin typeface="Arvo"/>
                <a:ea typeface="Arvo"/>
                <a:cs typeface="Arvo"/>
                <a:sym typeface="Arvo"/>
              </a:defRPr>
            </a:lvl1pPr>
            <a:lvl2pPr lvl="1" algn="ctr">
              <a:lnSpc>
                <a:spcPct val="100000"/>
              </a:lnSpc>
              <a:spcBef>
                <a:spcPts val="1600"/>
              </a:spcBef>
              <a:spcAft>
                <a:spcPts val="0"/>
              </a:spcAft>
              <a:buSzPts val="1400"/>
              <a:buNone/>
              <a:defRPr>
                <a:solidFill>
                  <a:schemeClr val="dk1"/>
                </a:solidFill>
                <a:latin typeface="Arvo"/>
                <a:ea typeface="Arvo"/>
                <a:cs typeface="Arvo"/>
                <a:sym typeface="Arvo"/>
              </a:defRPr>
            </a:lvl2pPr>
            <a:lvl3pPr lvl="2" algn="ctr">
              <a:lnSpc>
                <a:spcPct val="100000"/>
              </a:lnSpc>
              <a:spcBef>
                <a:spcPts val="1600"/>
              </a:spcBef>
              <a:spcAft>
                <a:spcPts val="0"/>
              </a:spcAft>
              <a:buSzPts val="1400"/>
              <a:buNone/>
              <a:defRPr>
                <a:solidFill>
                  <a:schemeClr val="dk1"/>
                </a:solidFill>
                <a:latin typeface="Arvo"/>
                <a:ea typeface="Arvo"/>
                <a:cs typeface="Arvo"/>
                <a:sym typeface="Arvo"/>
              </a:defRPr>
            </a:lvl3pPr>
            <a:lvl4pPr lvl="3" algn="ctr">
              <a:lnSpc>
                <a:spcPct val="100000"/>
              </a:lnSpc>
              <a:spcBef>
                <a:spcPts val="1600"/>
              </a:spcBef>
              <a:spcAft>
                <a:spcPts val="0"/>
              </a:spcAft>
              <a:buSzPts val="1400"/>
              <a:buNone/>
              <a:defRPr>
                <a:solidFill>
                  <a:schemeClr val="dk1"/>
                </a:solidFill>
                <a:latin typeface="Arvo"/>
                <a:ea typeface="Arvo"/>
                <a:cs typeface="Arvo"/>
                <a:sym typeface="Arvo"/>
              </a:defRPr>
            </a:lvl4pPr>
            <a:lvl5pPr lvl="4" algn="ctr">
              <a:lnSpc>
                <a:spcPct val="100000"/>
              </a:lnSpc>
              <a:spcBef>
                <a:spcPts val="1600"/>
              </a:spcBef>
              <a:spcAft>
                <a:spcPts val="0"/>
              </a:spcAft>
              <a:buSzPts val="1400"/>
              <a:buNone/>
              <a:defRPr>
                <a:solidFill>
                  <a:schemeClr val="dk1"/>
                </a:solidFill>
                <a:latin typeface="Arvo"/>
                <a:ea typeface="Arvo"/>
                <a:cs typeface="Arvo"/>
                <a:sym typeface="Arvo"/>
              </a:defRPr>
            </a:lvl5pPr>
            <a:lvl6pPr lvl="5" algn="ctr">
              <a:lnSpc>
                <a:spcPct val="100000"/>
              </a:lnSpc>
              <a:spcBef>
                <a:spcPts val="1600"/>
              </a:spcBef>
              <a:spcAft>
                <a:spcPts val="0"/>
              </a:spcAft>
              <a:buSzPts val="1400"/>
              <a:buNone/>
              <a:defRPr>
                <a:solidFill>
                  <a:schemeClr val="dk1"/>
                </a:solidFill>
                <a:latin typeface="Arvo"/>
                <a:ea typeface="Arvo"/>
                <a:cs typeface="Arvo"/>
                <a:sym typeface="Arvo"/>
              </a:defRPr>
            </a:lvl6pPr>
            <a:lvl7pPr lvl="6" algn="ctr">
              <a:lnSpc>
                <a:spcPct val="100000"/>
              </a:lnSpc>
              <a:spcBef>
                <a:spcPts val="1600"/>
              </a:spcBef>
              <a:spcAft>
                <a:spcPts val="0"/>
              </a:spcAft>
              <a:buSzPts val="1400"/>
              <a:buNone/>
              <a:defRPr>
                <a:solidFill>
                  <a:schemeClr val="dk1"/>
                </a:solidFill>
                <a:latin typeface="Arvo"/>
                <a:ea typeface="Arvo"/>
                <a:cs typeface="Arvo"/>
                <a:sym typeface="Arvo"/>
              </a:defRPr>
            </a:lvl7pPr>
            <a:lvl8pPr lvl="7" algn="ctr">
              <a:lnSpc>
                <a:spcPct val="100000"/>
              </a:lnSpc>
              <a:spcBef>
                <a:spcPts val="1600"/>
              </a:spcBef>
              <a:spcAft>
                <a:spcPts val="0"/>
              </a:spcAft>
              <a:buSzPts val="1400"/>
              <a:buNone/>
              <a:defRPr>
                <a:solidFill>
                  <a:schemeClr val="dk1"/>
                </a:solidFill>
                <a:latin typeface="Arvo"/>
                <a:ea typeface="Arvo"/>
                <a:cs typeface="Arvo"/>
                <a:sym typeface="Arvo"/>
              </a:defRPr>
            </a:lvl8pPr>
            <a:lvl9pPr lvl="8" algn="ctr">
              <a:lnSpc>
                <a:spcPct val="100000"/>
              </a:lnSpc>
              <a:spcBef>
                <a:spcPts val="1600"/>
              </a:spcBef>
              <a:spcAft>
                <a:spcPts val="1600"/>
              </a:spcAft>
              <a:buSzPts val="1400"/>
              <a:buNone/>
              <a:defRPr>
                <a:solidFill>
                  <a:schemeClr val="dk1"/>
                </a:solidFill>
                <a:latin typeface="Arvo"/>
                <a:ea typeface="Arvo"/>
                <a:cs typeface="Arvo"/>
                <a:sym typeface="Arvo"/>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237927fd354_0_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g237927fd354_0_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 name="Google Shape;20;g237927fd354_0_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g237927fd354_0_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g237927fd354_0_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2">
    <p:bg>
      <p:bgPr>
        <a:solidFill>
          <a:schemeClr val="lt1"/>
        </a:solidFill>
      </p:bgPr>
    </p:bg>
    <p:spTree>
      <p:nvGrpSpPr>
        <p:cNvPr id="144" name="Shape 144"/>
        <p:cNvGrpSpPr/>
        <p:nvPr/>
      </p:nvGrpSpPr>
      <p:grpSpPr>
        <a:xfrm>
          <a:off x="0" y="0"/>
          <a:ext cx="0" cy="0"/>
          <a:chOff x="0" y="0"/>
          <a:chExt cx="0" cy="0"/>
        </a:xfrm>
      </p:grpSpPr>
      <p:sp>
        <p:nvSpPr>
          <p:cNvPr id="145" name="Google Shape;145;p89"/>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89"/>
          <p:cNvSpPr txBox="1"/>
          <p:nvPr>
            <p:ph type="ctrTitle"/>
          </p:nvPr>
        </p:nvSpPr>
        <p:spPr>
          <a:xfrm flipH="1">
            <a:off x="713225" y="11649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147" name="Google Shape;147;p89"/>
          <p:cNvSpPr txBox="1"/>
          <p:nvPr>
            <p:ph idx="1" type="subTitle"/>
          </p:nvPr>
        </p:nvSpPr>
        <p:spPr>
          <a:xfrm flipH="1">
            <a:off x="713225" y="1586325"/>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48" name="Google Shape;148;p89"/>
          <p:cNvSpPr txBox="1"/>
          <p:nvPr>
            <p:ph idx="2" type="ctrTitle"/>
          </p:nvPr>
        </p:nvSpPr>
        <p:spPr>
          <a:xfrm flipH="1">
            <a:off x="5310700" y="2235675"/>
            <a:ext cx="3109200" cy="50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149" name="Google Shape;149;p89"/>
          <p:cNvSpPr txBox="1"/>
          <p:nvPr>
            <p:ph idx="3" type="subTitle"/>
          </p:nvPr>
        </p:nvSpPr>
        <p:spPr>
          <a:xfrm flipH="1">
            <a:off x="5310700" y="2656900"/>
            <a:ext cx="31092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50" name="Google Shape;150;p89"/>
          <p:cNvSpPr txBox="1"/>
          <p:nvPr>
            <p:ph idx="4" type="ctrTitle"/>
          </p:nvPr>
        </p:nvSpPr>
        <p:spPr>
          <a:xfrm flipH="1">
            <a:off x="713225" y="33062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151" name="Google Shape;151;p89"/>
          <p:cNvSpPr txBox="1"/>
          <p:nvPr>
            <p:ph idx="5" type="subTitle"/>
          </p:nvPr>
        </p:nvSpPr>
        <p:spPr>
          <a:xfrm flipH="1">
            <a:off x="713225" y="3727500"/>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52" name="Google Shape;152;p89"/>
          <p:cNvSpPr txBox="1"/>
          <p:nvPr>
            <p:ph idx="6"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5">
    <p:bg>
      <p:bgPr>
        <a:solidFill>
          <a:schemeClr val="lt1"/>
        </a:solidFill>
      </p:bgPr>
    </p:bg>
    <p:spTree>
      <p:nvGrpSpPr>
        <p:cNvPr id="153" name="Shape 153"/>
        <p:cNvGrpSpPr/>
        <p:nvPr/>
      </p:nvGrpSpPr>
      <p:grpSpPr>
        <a:xfrm>
          <a:off x="0" y="0"/>
          <a:ext cx="0" cy="0"/>
          <a:chOff x="0" y="0"/>
          <a:chExt cx="0" cy="0"/>
        </a:xfrm>
      </p:grpSpPr>
      <p:sp>
        <p:nvSpPr>
          <p:cNvPr id="154" name="Google Shape;154;p96"/>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96"/>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34">
    <p:bg>
      <p:bgPr>
        <a:solidFill>
          <a:schemeClr val="dk2"/>
        </a:solidFill>
      </p:bgPr>
    </p:bg>
    <p:spTree>
      <p:nvGrpSpPr>
        <p:cNvPr id="156" name="Shape 156"/>
        <p:cNvGrpSpPr/>
        <p:nvPr/>
      </p:nvGrpSpPr>
      <p:grpSpPr>
        <a:xfrm>
          <a:off x="0" y="0"/>
          <a:ext cx="0" cy="0"/>
          <a:chOff x="0" y="0"/>
          <a:chExt cx="0" cy="0"/>
        </a:xfrm>
      </p:grpSpPr>
      <p:sp>
        <p:nvSpPr>
          <p:cNvPr id="157" name="Google Shape;157;p97"/>
          <p:cNvSpPr txBox="1"/>
          <p:nvPr>
            <p:ph idx="1" type="subTitle"/>
          </p:nvPr>
        </p:nvSpPr>
        <p:spPr>
          <a:xfrm>
            <a:off x="724100" y="224429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58" name="Google Shape;158;p97"/>
          <p:cNvSpPr txBox="1"/>
          <p:nvPr>
            <p:ph type="title"/>
          </p:nvPr>
        </p:nvSpPr>
        <p:spPr>
          <a:xfrm>
            <a:off x="713377" y="1666500"/>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59" name="Google Shape;159;p97"/>
          <p:cNvSpPr txBox="1"/>
          <p:nvPr>
            <p:ph idx="2" type="subTitle"/>
          </p:nvPr>
        </p:nvSpPr>
        <p:spPr>
          <a:xfrm>
            <a:off x="724100" y="36872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60" name="Google Shape;160;p97"/>
          <p:cNvSpPr txBox="1"/>
          <p:nvPr>
            <p:ph idx="3" type="title"/>
          </p:nvPr>
        </p:nvSpPr>
        <p:spPr>
          <a:xfrm>
            <a:off x="713377" y="3109474"/>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61" name="Google Shape;161;p97"/>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6_1">
    <p:bg>
      <p:bgPr>
        <a:solidFill>
          <a:schemeClr val="accent5"/>
        </a:solidFill>
      </p:bgPr>
    </p:bg>
    <p:spTree>
      <p:nvGrpSpPr>
        <p:cNvPr id="162" name="Shape 162"/>
        <p:cNvGrpSpPr/>
        <p:nvPr/>
      </p:nvGrpSpPr>
      <p:grpSpPr>
        <a:xfrm>
          <a:off x="0" y="0"/>
          <a:ext cx="0" cy="0"/>
          <a:chOff x="0" y="0"/>
          <a:chExt cx="0" cy="0"/>
        </a:xfrm>
      </p:grpSpPr>
      <p:sp>
        <p:nvSpPr>
          <p:cNvPr id="163" name="Google Shape;163;p98"/>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1_1_2">
    <p:bg>
      <p:bgPr>
        <a:solidFill>
          <a:schemeClr val="lt1"/>
        </a:solidFill>
      </p:bgPr>
    </p:bg>
    <p:spTree>
      <p:nvGrpSpPr>
        <p:cNvPr id="164" name="Shape 164"/>
        <p:cNvGrpSpPr/>
        <p:nvPr/>
      </p:nvGrpSpPr>
      <p:grpSpPr>
        <a:xfrm>
          <a:off x="0" y="0"/>
          <a:ext cx="0" cy="0"/>
          <a:chOff x="0" y="0"/>
          <a:chExt cx="0" cy="0"/>
        </a:xfrm>
      </p:grpSpPr>
      <p:sp>
        <p:nvSpPr>
          <p:cNvPr id="165" name="Google Shape;165;p99"/>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4_1_1">
    <p:bg>
      <p:bgPr>
        <a:solidFill>
          <a:schemeClr val="lt1"/>
        </a:solidFill>
      </p:bgPr>
    </p:bg>
    <p:spTree>
      <p:nvGrpSpPr>
        <p:cNvPr id="166" name="Shape 166"/>
        <p:cNvGrpSpPr/>
        <p:nvPr/>
      </p:nvGrpSpPr>
      <p:grpSpPr>
        <a:xfrm>
          <a:off x="0" y="0"/>
          <a:ext cx="0" cy="0"/>
          <a:chOff x="0" y="0"/>
          <a:chExt cx="0" cy="0"/>
        </a:xfrm>
      </p:grpSpPr>
      <p:sp>
        <p:nvSpPr>
          <p:cNvPr id="167" name="Google Shape;167;p100"/>
          <p:cNvSpPr/>
          <p:nvPr/>
        </p:nvSpPr>
        <p:spPr>
          <a:xfrm>
            <a:off x="979925" y="1168050"/>
            <a:ext cx="1403700" cy="140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00"/>
          <p:cNvSpPr/>
          <p:nvPr/>
        </p:nvSpPr>
        <p:spPr>
          <a:xfrm>
            <a:off x="6208500" y="2215250"/>
            <a:ext cx="5871000" cy="58710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00"/>
          <p:cNvSpPr txBox="1"/>
          <p:nvPr>
            <p:ph type="ctrTitle"/>
          </p:nvPr>
        </p:nvSpPr>
        <p:spPr>
          <a:xfrm>
            <a:off x="1697100" y="539500"/>
            <a:ext cx="5749800" cy="124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7600">
                <a:solidFill>
                  <a:schemeClr val="accent6"/>
                </a:solidFill>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0" name="Google Shape;170;p100"/>
          <p:cNvSpPr txBox="1"/>
          <p:nvPr>
            <p:ph idx="1" type="subTitle"/>
          </p:nvPr>
        </p:nvSpPr>
        <p:spPr>
          <a:xfrm>
            <a:off x="1697100" y="2215250"/>
            <a:ext cx="5749800" cy="134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Overpass Light"/>
              <a:buNone/>
              <a:defRPr sz="1600">
                <a:latin typeface="Arvo"/>
                <a:ea typeface="Arvo"/>
                <a:cs typeface="Arvo"/>
                <a:sym typeface="Arvo"/>
              </a:defRPr>
            </a:lvl1pPr>
            <a:lvl2pPr lvl="1"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2pPr>
            <a:lvl3pPr lvl="2"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3pPr>
            <a:lvl4pPr lvl="3"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4pPr>
            <a:lvl5pPr lvl="4"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5pPr>
            <a:lvl6pPr lvl="5"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6pPr>
            <a:lvl7pPr lvl="6"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7pPr>
            <a:lvl8pPr lvl="7"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8pPr>
            <a:lvl9pPr lvl="8"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9pPr>
          </a:lstStyle>
          <a:p/>
        </p:txBody>
      </p:sp>
      <p:sp>
        <p:nvSpPr>
          <p:cNvPr id="171" name="Google Shape;171;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2" name="Google Shape;172;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3" name="Google Shape;173;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4" name="Google Shape;174;p100"/>
          <p:cNvSpPr txBox="1"/>
          <p:nvPr/>
        </p:nvSpPr>
        <p:spPr>
          <a:xfrm>
            <a:off x="1936650" y="3752850"/>
            <a:ext cx="5270700" cy="615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000"/>
              <a:buFont typeface="Arial"/>
              <a:buNone/>
            </a:pPr>
            <a:r>
              <a:rPr b="0" i="0" lang="en" sz="1000" u="none" cap="none" strike="noStrike">
                <a:solidFill>
                  <a:schemeClr val="accent5"/>
                </a:solidFill>
                <a:latin typeface="Arvo"/>
                <a:ea typeface="Arvo"/>
                <a:cs typeface="Arvo"/>
                <a:sym typeface="Arvo"/>
              </a:rPr>
              <a:t>CREDITS: This presentation template was created by </a:t>
            </a:r>
            <a:r>
              <a:rPr b="1" i="0" lang="en" sz="1000" u="none" cap="none" strike="noStrike">
                <a:solidFill>
                  <a:schemeClr val="accent5"/>
                </a:solidFill>
                <a:latin typeface="Arvo"/>
                <a:ea typeface="Arvo"/>
                <a:cs typeface="Arvo"/>
                <a:sym typeface="Arvo"/>
              </a:rPr>
              <a:t>Slidesgo</a:t>
            </a:r>
            <a:r>
              <a:rPr b="0" i="0" lang="en" sz="1000" u="none" cap="none" strike="noStrike">
                <a:solidFill>
                  <a:schemeClr val="accent5"/>
                </a:solidFill>
                <a:latin typeface="Arvo"/>
                <a:ea typeface="Arvo"/>
                <a:cs typeface="Arvo"/>
                <a:sym typeface="Arvo"/>
              </a:rPr>
              <a:t>, including icons by </a:t>
            </a:r>
            <a:r>
              <a:rPr b="1" i="0" lang="en" sz="1000" u="none" cap="none" strike="noStrike">
                <a:solidFill>
                  <a:schemeClr val="accent5"/>
                </a:solidFill>
                <a:latin typeface="Arvo"/>
                <a:ea typeface="Arvo"/>
                <a:cs typeface="Arvo"/>
                <a:sym typeface="Arvo"/>
              </a:rPr>
              <a:t>Flaticon</a:t>
            </a:r>
            <a:r>
              <a:rPr b="0" i="0" lang="en" sz="1000" u="none" cap="none" strike="noStrike">
                <a:solidFill>
                  <a:schemeClr val="accent5"/>
                </a:solidFill>
                <a:latin typeface="Arvo"/>
                <a:ea typeface="Arvo"/>
                <a:cs typeface="Arvo"/>
                <a:sym typeface="Arvo"/>
              </a:rPr>
              <a:t>, and infographics &amp; images by </a:t>
            </a:r>
            <a:r>
              <a:rPr b="1" i="0" lang="en" sz="1000" u="none" cap="none" strike="noStrike">
                <a:solidFill>
                  <a:schemeClr val="accent5"/>
                </a:solidFill>
                <a:latin typeface="Arvo"/>
                <a:ea typeface="Arvo"/>
                <a:cs typeface="Arvo"/>
                <a:sym typeface="Arvo"/>
              </a:rPr>
              <a:t>Freepik</a:t>
            </a:r>
            <a:endParaRPr b="1" i="0" sz="1000" u="none" cap="none" strike="noStrike">
              <a:solidFill>
                <a:schemeClr val="accent5"/>
              </a:solidFill>
              <a:latin typeface="Arvo"/>
              <a:ea typeface="Arvo"/>
              <a:cs typeface="Arvo"/>
              <a:sym typeface="Arv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75" name="Shape 17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176" name="Shape 176"/>
        <p:cNvGrpSpPr/>
        <p:nvPr/>
      </p:nvGrpSpPr>
      <p:grpSpPr>
        <a:xfrm>
          <a:off x="0" y="0"/>
          <a:ext cx="0" cy="0"/>
          <a:chOff x="0" y="0"/>
          <a:chExt cx="0" cy="0"/>
        </a:xfrm>
      </p:grpSpPr>
      <p:sp>
        <p:nvSpPr>
          <p:cNvPr id="177" name="Google Shape;177;p105"/>
          <p:cNvSpPr txBox="1"/>
          <p:nvPr>
            <p:ph type="ctrTitle"/>
          </p:nvPr>
        </p:nvSpPr>
        <p:spPr>
          <a:xfrm>
            <a:off x="4245425" y="1782600"/>
            <a:ext cx="4185600" cy="20565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178" name="Google Shape;178;p105"/>
          <p:cNvSpPr txBox="1"/>
          <p:nvPr>
            <p:ph idx="1" type="subTitle"/>
          </p:nvPr>
        </p:nvSpPr>
        <p:spPr>
          <a:xfrm>
            <a:off x="5496300" y="4135857"/>
            <a:ext cx="29346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179" name="Google Shape;179;p105"/>
          <p:cNvSpPr txBox="1"/>
          <p:nvPr>
            <p:ph idx="2" type="title"/>
          </p:nvPr>
        </p:nvSpPr>
        <p:spPr>
          <a:xfrm>
            <a:off x="6259500" y="539503"/>
            <a:ext cx="2171400" cy="718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_1_2">
    <p:bg>
      <p:bgPr>
        <a:solidFill>
          <a:schemeClr val="lt1"/>
        </a:solidFill>
      </p:bgPr>
    </p:bg>
    <p:spTree>
      <p:nvGrpSpPr>
        <p:cNvPr id="180" name="Shape 180"/>
        <p:cNvGrpSpPr/>
        <p:nvPr/>
      </p:nvGrpSpPr>
      <p:grpSpPr>
        <a:xfrm>
          <a:off x="0" y="0"/>
          <a:ext cx="0" cy="0"/>
          <a:chOff x="0" y="0"/>
          <a:chExt cx="0" cy="0"/>
        </a:xfrm>
      </p:grpSpPr>
      <p:sp>
        <p:nvSpPr>
          <p:cNvPr id="181" name="Google Shape;181;p106"/>
          <p:cNvSpPr/>
          <p:nvPr/>
        </p:nvSpPr>
        <p:spPr>
          <a:xfrm>
            <a:off x="3986400" y="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4_1_2_1">
    <p:bg>
      <p:bgPr>
        <a:solidFill>
          <a:schemeClr val="lt1"/>
        </a:solidFill>
      </p:bgPr>
    </p:bg>
    <p:spTree>
      <p:nvGrpSpPr>
        <p:cNvPr id="182" name="Shape 182"/>
        <p:cNvGrpSpPr/>
        <p:nvPr/>
      </p:nvGrpSpPr>
      <p:grpSpPr>
        <a:xfrm>
          <a:off x="0" y="0"/>
          <a:ext cx="0" cy="0"/>
          <a:chOff x="0" y="0"/>
          <a:chExt cx="0" cy="0"/>
        </a:xfrm>
      </p:grpSpPr>
      <p:sp>
        <p:nvSpPr>
          <p:cNvPr id="183" name="Google Shape;183;p107"/>
          <p:cNvSpPr/>
          <p:nvPr/>
        </p:nvSpPr>
        <p:spPr>
          <a:xfrm flipH="1">
            <a:off x="-5167411" y="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26" name="Shape 26"/>
        <p:cNvGrpSpPr/>
        <p:nvPr/>
      </p:nvGrpSpPr>
      <p:grpSpPr>
        <a:xfrm>
          <a:off x="0" y="0"/>
          <a:ext cx="0" cy="0"/>
          <a:chOff x="0" y="0"/>
          <a:chExt cx="0" cy="0"/>
        </a:xfrm>
      </p:grpSpPr>
      <p:sp>
        <p:nvSpPr>
          <p:cNvPr id="27" name="Google Shape;27;p85"/>
          <p:cNvSpPr/>
          <p:nvPr/>
        </p:nvSpPr>
        <p:spPr>
          <a:xfrm>
            <a:off x="7499450" y="977652"/>
            <a:ext cx="1301080" cy="130109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85"/>
          <p:cNvSpPr txBox="1"/>
          <p:nvPr>
            <p:ph idx="1" type="body"/>
          </p:nvPr>
        </p:nvSpPr>
        <p:spPr>
          <a:xfrm>
            <a:off x="5024275" y="2991150"/>
            <a:ext cx="3406500" cy="1617300"/>
          </a:xfrm>
          <a:prstGeom prst="rect">
            <a:avLst/>
          </a:prstGeom>
          <a:noFill/>
          <a:ln>
            <a:noFill/>
          </a:ln>
        </p:spPr>
        <p:txBody>
          <a:bodyPr anchorCtr="0" anchor="t" bIns="91425" lIns="91425" spcFirstLastPara="1" rIns="91425" wrap="square" tIns="91425">
            <a:noAutofit/>
          </a:bodyPr>
          <a:lstStyle>
            <a:lvl1pPr indent="-342900" lvl="0" marL="457200" algn="r">
              <a:lnSpc>
                <a:spcPct val="100000"/>
              </a:lnSpc>
              <a:spcBef>
                <a:spcPts val="0"/>
              </a:spcBef>
              <a:spcAft>
                <a:spcPts val="0"/>
              </a:spcAft>
              <a:buClr>
                <a:srgbClr val="FFFFFF"/>
              </a:buClr>
              <a:buSzPts val="1800"/>
              <a:buFont typeface="Arvo"/>
              <a:buChar char="●"/>
              <a:defRPr sz="1600">
                <a:solidFill>
                  <a:srgbClr val="333644"/>
                </a:solidFill>
                <a:latin typeface="Arvo"/>
                <a:ea typeface="Arvo"/>
                <a:cs typeface="Arvo"/>
                <a:sym typeface="Arvo"/>
              </a:defRPr>
            </a:lvl1pPr>
            <a:lvl2pPr indent="-317500" lvl="1" marL="914400" algn="l">
              <a:lnSpc>
                <a:spcPct val="115000"/>
              </a:lnSpc>
              <a:spcBef>
                <a:spcPts val="0"/>
              </a:spcBef>
              <a:spcAft>
                <a:spcPts val="0"/>
              </a:spcAft>
              <a:buClr>
                <a:srgbClr val="FFFFFF"/>
              </a:buClr>
              <a:buSzPts val="1400"/>
              <a:buFont typeface="Arvo"/>
              <a:buChar char="○"/>
              <a:defRPr>
                <a:solidFill>
                  <a:srgbClr val="FFFFFF"/>
                </a:solidFill>
                <a:latin typeface="Arvo"/>
                <a:ea typeface="Arvo"/>
                <a:cs typeface="Arvo"/>
                <a:sym typeface="Arvo"/>
              </a:defRPr>
            </a:lvl2pPr>
            <a:lvl3pPr indent="-317500" lvl="2" marL="1371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3pPr>
            <a:lvl4pPr indent="-317500" lvl="3" marL="18288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4pPr>
            <a:lvl5pPr indent="-317500" lvl="4" marL="22860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5pPr>
            <a:lvl6pPr indent="-317500" lvl="5" marL="27432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6pPr>
            <a:lvl7pPr indent="-317500" lvl="6" marL="32004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7pPr>
            <a:lvl8pPr indent="-317500" lvl="7" marL="3657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8pPr>
            <a:lvl9pPr indent="-317500" lvl="8" marL="4114800" algn="l">
              <a:lnSpc>
                <a:spcPct val="115000"/>
              </a:lnSpc>
              <a:spcBef>
                <a:spcPts val="1600"/>
              </a:spcBef>
              <a:spcAft>
                <a:spcPts val="1600"/>
              </a:spcAft>
              <a:buClr>
                <a:srgbClr val="FFFFFF"/>
              </a:buClr>
              <a:buSzPts val="1400"/>
              <a:buFont typeface="Arvo"/>
              <a:buChar char="■"/>
              <a:defRPr>
                <a:solidFill>
                  <a:srgbClr val="FFFFFF"/>
                </a:solidFill>
                <a:latin typeface="Arvo"/>
                <a:ea typeface="Arvo"/>
                <a:cs typeface="Arvo"/>
                <a:sym typeface="Arvo"/>
              </a:defRPr>
            </a:lvl9pPr>
          </a:lstStyle>
          <a:p/>
        </p:txBody>
      </p:sp>
      <p:sp>
        <p:nvSpPr>
          <p:cNvPr id="29" name="Google Shape;29;p85"/>
          <p:cNvSpPr txBox="1"/>
          <p:nvPr>
            <p:ph type="ctrTitle"/>
          </p:nvPr>
        </p:nvSpPr>
        <p:spPr>
          <a:xfrm>
            <a:off x="3586375" y="1263775"/>
            <a:ext cx="4844400" cy="94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accent4"/>
              </a:buClr>
              <a:buSzPts val="2800"/>
              <a:buFont typeface="Anton"/>
              <a:buNone/>
              <a:defRPr sz="4800">
                <a:solidFill>
                  <a:schemeClr val="accent4"/>
                </a:solidFill>
                <a:latin typeface="Anton"/>
                <a:ea typeface="Anton"/>
                <a:cs typeface="Anton"/>
                <a:sym typeface="Anton"/>
              </a:defRPr>
            </a:lvl1pPr>
            <a:lvl2pPr lvl="1"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2pPr>
            <a:lvl3pPr lvl="2"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3pPr>
            <a:lvl4pPr lvl="3"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4pPr>
            <a:lvl5pPr lvl="4"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5pPr>
            <a:lvl6pPr lvl="5"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6pPr>
            <a:lvl7pPr lvl="6"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7pPr>
            <a:lvl8pPr lvl="7"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8pPr>
            <a:lvl9pPr lvl="8"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4_1_2_1_1">
    <p:bg>
      <p:bgPr>
        <a:solidFill>
          <a:schemeClr val="lt1"/>
        </a:solidFill>
      </p:bgPr>
    </p:bg>
    <p:spTree>
      <p:nvGrpSpPr>
        <p:cNvPr id="184" name="Shape 18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4_1_2_1_1_1">
    <p:bg>
      <p:bgPr>
        <a:solidFill>
          <a:schemeClr val="accent5"/>
        </a:solidFill>
      </p:bgPr>
    </p:bg>
    <p:spTree>
      <p:nvGrpSpPr>
        <p:cNvPr id="185" name="Shape 185"/>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
    <p:spTree>
      <p:nvGrpSpPr>
        <p:cNvPr id="186" name="Shape 186"/>
        <p:cNvGrpSpPr/>
        <p:nvPr/>
      </p:nvGrpSpPr>
      <p:grpSpPr>
        <a:xfrm>
          <a:off x="0" y="0"/>
          <a:ext cx="0" cy="0"/>
          <a:chOff x="0" y="0"/>
          <a:chExt cx="0" cy="0"/>
        </a:xfrm>
      </p:grpSpPr>
      <p:sp>
        <p:nvSpPr>
          <p:cNvPr id="187" name="Google Shape;187;g1f513a0e305_0_10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500"/>
              <a:buNone/>
              <a:defRPr/>
            </a:lvl1pPr>
            <a:lvl2pPr lvl="1" algn="ctr">
              <a:lnSpc>
                <a:spcPct val="100000"/>
              </a:lnSpc>
              <a:spcBef>
                <a:spcPts val="0"/>
              </a:spcBef>
              <a:spcAft>
                <a:spcPts val="0"/>
              </a:spcAft>
              <a:buClr>
                <a:schemeClr val="accent4"/>
              </a:buClr>
              <a:buSzPts val="2800"/>
              <a:buNone/>
              <a:defRPr>
                <a:solidFill>
                  <a:schemeClr val="accent4"/>
                </a:solidFill>
              </a:defRPr>
            </a:lvl2pPr>
            <a:lvl3pPr lvl="2" algn="ctr">
              <a:lnSpc>
                <a:spcPct val="100000"/>
              </a:lnSpc>
              <a:spcBef>
                <a:spcPts val="0"/>
              </a:spcBef>
              <a:spcAft>
                <a:spcPts val="0"/>
              </a:spcAft>
              <a:buClr>
                <a:schemeClr val="accent4"/>
              </a:buClr>
              <a:buSzPts val="2800"/>
              <a:buNone/>
              <a:defRPr>
                <a:solidFill>
                  <a:schemeClr val="accent4"/>
                </a:solidFill>
              </a:defRPr>
            </a:lvl3pPr>
            <a:lvl4pPr lvl="3" algn="ctr">
              <a:lnSpc>
                <a:spcPct val="100000"/>
              </a:lnSpc>
              <a:spcBef>
                <a:spcPts val="0"/>
              </a:spcBef>
              <a:spcAft>
                <a:spcPts val="0"/>
              </a:spcAft>
              <a:buClr>
                <a:schemeClr val="accent4"/>
              </a:buClr>
              <a:buSzPts val="2800"/>
              <a:buNone/>
              <a:defRPr>
                <a:solidFill>
                  <a:schemeClr val="accent4"/>
                </a:solidFill>
              </a:defRPr>
            </a:lvl4pPr>
            <a:lvl5pPr lvl="4" algn="ctr">
              <a:lnSpc>
                <a:spcPct val="100000"/>
              </a:lnSpc>
              <a:spcBef>
                <a:spcPts val="0"/>
              </a:spcBef>
              <a:spcAft>
                <a:spcPts val="0"/>
              </a:spcAft>
              <a:buClr>
                <a:schemeClr val="accent4"/>
              </a:buClr>
              <a:buSzPts val="2800"/>
              <a:buNone/>
              <a:defRPr>
                <a:solidFill>
                  <a:schemeClr val="accent4"/>
                </a:solidFill>
              </a:defRPr>
            </a:lvl5pPr>
            <a:lvl6pPr lvl="5" algn="ctr">
              <a:lnSpc>
                <a:spcPct val="100000"/>
              </a:lnSpc>
              <a:spcBef>
                <a:spcPts val="0"/>
              </a:spcBef>
              <a:spcAft>
                <a:spcPts val="0"/>
              </a:spcAft>
              <a:buClr>
                <a:schemeClr val="accent4"/>
              </a:buClr>
              <a:buSzPts val="2800"/>
              <a:buNone/>
              <a:defRPr>
                <a:solidFill>
                  <a:schemeClr val="accent4"/>
                </a:solidFill>
              </a:defRPr>
            </a:lvl6pPr>
            <a:lvl7pPr lvl="6" algn="ctr">
              <a:lnSpc>
                <a:spcPct val="100000"/>
              </a:lnSpc>
              <a:spcBef>
                <a:spcPts val="0"/>
              </a:spcBef>
              <a:spcAft>
                <a:spcPts val="0"/>
              </a:spcAft>
              <a:buClr>
                <a:schemeClr val="accent4"/>
              </a:buClr>
              <a:buSzPts val="2800"/>
              <a:buNone/>
              <a:defRPr>
                <a:solidFill>
                  <a:schemeClr val="accent4"/>
                </a:solidFill>
              </a:defRPr>
            </a:lvl7pPr>
            <a:lvl8pPr lvl="7" algn="ctr">
              <a:lnSpc>
                <a:spcPct val="100000"/>
              </a:lnSpc>
              <a:spcBef>
                <a:spcPts val="0"/>
              </a:spcBef>
              <a:spcAft>
                <a:spcPts val="0"/>
              </a:spcAft>
              <a:buClr>
                <a:schemeClr val="accent4"/>
              </a:buClr>
              <a:buSzPts val="2800"/>
              <a:buNone/>
              <a:defRPr>
                <a:solidFill>
                  <a:schemeClr val="accent4"/>
                </a:solidFill>
              </a:defRPr>
            </a:lvl8pPr>
            <a:lvl9pPr lvl="8" algn="ctr">
              <a:lnSpc>
                <a:spcPct val="100000"/>
              </a:lnSpc>
              <a:spcBef>
                <a:spcPts val="0"/>
              </a:spcBef>
              <a:spcAft>
                <a:spcPts val="0"/>
              </a:spcAft>
              <a:buClr>
                <a:schemeClr val="accent4"/>
              </a:buClr>
              <a:buSzPts val="2800"/>
              <a:buNone/>
              <a:defRPr>
                <a:solidFill>
                  <a:schemeClr val="accent4"/>
                </a:solidFill>
              </a:defRPr>
            </a:lvl9pPr>
          </a:lstStyle>
          <a:p/>
        </p:txBody>
      </p:sp>
      <p:sp>
        <p:nvSpPr>
          <p:cNvPr id="188" name="Google Shape;188;g1f513a0e305_0_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3" name="Shape 193"/>
        <p:cNvGrpSpPr/>
        <p:nvPr/>
      </p:nvGrpSpPr>
      <p:grpSpPr>
        <a:xfrm>
          <a:off x="0" y="0"/>
          <a:ext cx="0" cy="0"/>
          <a:chOff x="0" y="0"/>
          <a:chExt cx="0" cy="0"/>
        </a:xfrm>
      </p:grpSpPr>
      <p:sp>
        <p:nvSpPr>
          <p:cNvPr id="194" name="Google Shape;194;g1f513a0e305_0_30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5" name="Google Shape;195;g1f513a0e305_0_30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96" name="Google Shape;196;g1f513a0e305_0_3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7" name="Shape 197"/>
        <p:cNvGrpSpPr/>
        <p:nvPr/>
      </p:nvGrpSpPr>
      <p:grpSpPr>
        <a:xfrm>
          <a:off x="0" y="0"/>
          <a:ext cx="0" cy="0"/>
          <a:chOff x="0" y="0"/>
          <a:chExt cx="0" cy="0"/>
        </a:xfrm>
      </p:grpSpPr>
      <p:sp>
        <p:nvSpPr>
          <p:cNvPr id="198" name="Google Shape;198;g1f513a0e305_0_30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9" name="Google Shape;199;g1f513a0e305_0_3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0" name="Shape 200"/>
        <p:cNvGrpSpPr/>
        <p:nvPr/>
      </p:nvGrpSpPr>
      <p:grpSpPr>
        <a:xfrm>
          <a:off x="0" y="0"/>
          <a:ext cx="0" cy="0"/>
          <a:chOff x="0" y="0"/>
          <a:chExt cx="0" cy="0"/>
        </a:xfrm>
      </p:grpSpPr>
      <p:sp>
        <p:nvSpPr>
          <p:cNvPr id="201" name="Google Shape;201;g1f513a0e305_0_3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2" name="Google Shape;202;g1f513a0e305_0_3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3" name="Google Shape;203;g1f513a0e305_0_3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4" name="Shape 204"/>
        <p:cNvGrpSpPr/>
        <p:nvPr/>
      </p:nvGrpSpPr>
      <p:grpSpPr>
        <a:xfrm>
          <a:off x="0" y="0"/>
          <a:ext cx="0" cy="0"/>
          <a:chOff x="0" y="0"/>
          <a:chExt cx="0" cy="0"/>
        </a:xfrm>
      </p:grpSpPr>
      <p:sp>
        <p:nvSpPr>
          <p:cNvPr id="205" name="Google Shape;205;g1f513a0e305_0_3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6" name="Google Shape;206;g1f513a0e305_0_31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7" name="Google Shape;207;g1f513a0e305_0_31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08" name="Google Shape;208;g1f513a0e305_0_3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9" name="Shape 209"/>
        <p:cNvGrpSpPr/>
        <p:nvPr/>
      </p:nvGrpSpPr>
      <p:grpSpPr>
        <a:xfrm>
          <a:off x="0" y="0"/>
          <a:ext cx="0" cy="0"/>
          <a:chOff x="0" y="0"/>
          <a:chExt cx="0" cy="0"/>
        </a:xfrm>
      </p:grpSpPr>
      <p:sp>
        <p:nvSpPr>
          <p:cNvPr id="210" name="Google Shape;210;g1f513a0e305_0_3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1" name="Google Shape;211;g1f513a0e305_0_3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2" name="Shape 212"/>
        <p:cNvGrpSpPr/>
        <p:nvPr/>
      </p:nvGrpSpPr>
      <p:grpSpPr>
        <a:xfrm>
          <a:off x="0" y="0"/>
          <a:ext cx="0" cy="0"/>
          <a:chOff x="0" y="0"/>
          <a:chExt cx="0" cy="0"/>
        </a:xfrm>
      </p:grpSpPr>
      <p:sp>
        <p:nvSpPr>
          <p:cNvPr id="213" name="Google Shape;213;g1f513a0e305_0_3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14" name="Google Shape;214;g1f513a0e305_0_3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5" name="Google Shape;215;g1f513a0e305_0_3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6" name="Shape 216"/>
        <p:cNvGrpSpPr/>
        <p:nvPr/>
      </p:nvGrpSpPr>
      <p:grpSpPr>
        <a:xfrm>
          <a:off x="0" y="0"/>
          <a:ext cx="0" cy="0"/>
          <a:chOff x="0" y="0"/>
          <a:chExt cx="0" cy="0"/>
        </a:xfrm>
      </p:grpSpPr>
      <p:sp>
        <p:nvSpPr>
          <p:cNvPr id="217" name="Google Shape;217;g1f513a0e305_0_3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18" name="Google Shape;218;g1f513a0e305_0_3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ONLY_3_1">
    <p:bg>
      <p:bgPr>
        <a:solidFill>
          <a:schemeClr val="dk2"/>
        </a:solidFill>
      </p:bgPr>
    </p:bg>
    <p:spTree>
      <p:nvGrpSpPr>
        <p:cNvPr id="30" name="Shape 30"/>
        <p:cNvGrpSpPr/>
        <p:nvPr/>
      </p:nvGrpSpPr>
      <p:grpSpPr>
        <a:xfrm>
          <a:off x="0" y="0"/>
          <a:ext cx="0" cy="0"/>
          <a:chOff x="0" y="0"/>
          <a:chExt cx="0" cy="0"/>
        </a:xfrm>
      </p:grpSpPr>
      <p:sp>
        <p:nvSpPr>
          <p:cNvPr id="31" name="Google Shape;31;g237927fd282_0_597"/>
          <p:cNvSpPr txBox="1"/>
          <p:nvPr>
            <p:ph idx="1" type="subTitle"/>
          </p:nvPr>
        </p:nvSpPr>
        <p:spPr>
          <a:xfrm>
            <a:off x="724100" y="224429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32" name="Google Shape;32;g237927fd282_0_597"/>
          <p:cNvSpPr txBox="1"/>
          <p:nvPr>
            <p:ph type="title"/>
          </p:nvPr>
        </p:nvSpPr>
        <p:spPr>
          <a:xfrm>
            <a:off x="713377" y="1666500"/>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33" name="Google Shape;33;g237927fd282_0_597"/>
          <p:cNvSpPr txBox="1"/>
          <p:nvPr>
            <p:ph idx="2" type="subTitle"/>
          </p:nvPr>
        </p:nvSpPr>
        <p:spPr>
          <a:xfrm>
            <a:off x="724100" y="36872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34" name="Google Shape;34;g237927fd282_0_597"/>
          <p:cNvSpPr txBox="1"/>
          <p:nvPr>
            <p:ph idx="3" type="title"/>
          </p:nvPr>
        </p:nvSpPr>
        <p:spPr>
          <a:xfrm>
            <a:off x="713377" y="3109474"/>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35" name="Google Shape;35;g237927fd282_0_597"/>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9" name="Shape 219"/>
        <p:cNvGrpSpPr/>
        <p:nvPr/>
      </p:nvGrpSpPr>
      <p:grpSpPr>
        <a:xfrm>
          <a:off x="0" y="0"/>
          <a:ext cx="0" cy="0"/>
          <a:chOff x="0" y="0"/>
          <a:chExt cx="0" cy="0"/>
        </a:xfrm>
      </p:grpSpPr>
      <p:sp>
        <p:nvSpPr>
          <p:cNvPr id="220" name="Google Shape;220;g1f513a0e305_0_3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g1f513a0e305_0_3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2" name="Google Shape;222;g1f513a0e305_0_3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3" name="Google Shape;223;g1f513a0e305_0_3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4" name="Google Shape;224;g1f513a0e305_0_3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5" name="Shape 225"/>
        <p:cNvGrpSpPr/>
        <p:nvPr/>
      </p:nvGrpSpPr>
      <p:grpSpPr>
        <a:xfrm>
          <a:off x="0" y="0"/>
          <a:ext cx="0" cy="0"/>
          <a:chOff x="0" y="0"/>
          <a:chExt cx="0" cy="0"/>
        </a:xfrm>
      </p:grpSpPr>
      <p:sp>
        <p:nvSpPr>
          <p:cNvPr id="226" name="Google Shape;226;g1f513a0e305_0_33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27" name="Google Shape;227;g1f513a0e305_0_3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8" name="Shape 228"/>
        <p:cNvGrpSpPr/>
        <p:nvPr/>
      </p:nvGrpSpPr>
      <p:grpSpPr>
        <a:xfrm>
          <a:off x="0" y="0"/>
          <a:ext cx="0" cy="0"/>
          <a:chOff x="0" y="0"/>
          <a:chExt cx="0" cy="0"/>
        </a:xfrm>
      </p:grpSpPr>
      <p:sp>
        <p:nvSpPr>
          <p:cNvPr id="229" name="Google Shape;229;g1f513a0e305_0_33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0" name="Google Shape;230;g1f513a0e305_0_33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31" name="Google Shape;231;g1f513a0e305_0_3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2" name="Shape 232"/>
        <p:cNvGrpSpPr/>
        <p:nvPr/>
      </p:nvGrpSpPr>
      <p:grpSpPr>
        <a:xfrm>
          <a:off x="0" y="0"/>
          <a:ext cx="0" cy="0"/>
          <a:chOff x="0" y="0"/>
          <a:chExt cx="0" cy="0"/>
        </a:xfrm>
      </p:grpSpPr>
      <p:sp>
        <p:nvSpPr>
          <p:cNvPr id="233" name="Google Shape;233;g1f513a0e305_0_3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34" name="Shape 234"/>
        <p:cNvGrpSpPr/>
        <p:nvPr/>
      </p:nvGrpSpPr>
      <p:grpSpPr>
        <a:xfrm>
          <a:off x="0" y="0"/>
          <a:ext cx="0" cy="0"/>
          <a:chOff x="0" y="0"/>
          <a:chExt cx="0" cy="0"/>
        </a:xfrm>
      </p:grpSpPr>
      <p:pic>
        <p:nvPicPr>
          <p:cNvPr id="235" name="Google Shape;235;g1f513a0e305_0_343"/>
          <p:cNvPicPr preferRelativeResize="0"/>
          <p:nvPr/>
        </p:nvPicPr>
        <p:blipFill rotWithShape="1">
          <a:blip r:embed="rId2">
            <a:alphaModFix/>
          </a:blip>
          <a:srcRect b="0" l="0" r="0" t="0"/>
          <a:stretch/>
        </p:blipFill>
        <p:spPr>
          <a:xfrm>
            <a:off x="-100" y="0"/>
            <a:ext cx="9144003" cy="5143501"/>
          </a:xfrm>
          <a:prstGeom prst="rect">
            <a:avLst/>
          </a:prstGeom>
          <a:noFill/>
          <a:ln>
            <a:noFill/>
          </a:ln>
        </p:spPr>
      </p:pic>
      <p:sp>
        <p:nvSpPr>
          <p:cNvPr id="236" name="Google Shape;236;g1f513a0e305_0_343"/>
          <p:cNvSpPr txBox="1"/>
          <p:nvPr>
            <p:ph type="title"/>
          </p:nvPr>
        </p:nvSpPr>
        <p:spPr>
          <a:xfrm>
            <a:off x="720000" y="444975"/>
            <a:ext cx="77040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7" name="Google Shape;237;g1f513a0e305_0_343"/>
          <p:cNvSpPr txBox="1"/>
          <p:nvPr>
            <p:ph idx="1" type="subTitle"/>
          </p:nvPr>
        </p:nvSpPr>
        <p:spPr>
          <a:xfrm>
            <a:off x="720000" y="2283475"/>
            <a:ext cx="2347200" cy="1605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8" name="Google Shape;238;g1f513a0e305_0_343"/>
          <p:cNvSpPr txBox="1"/>
          <p:nvPr>
            <p:ph idx="2" type="subTitle"/>
          </p:nvPr>
        </p:nvSpPr>
        <p:spPr>
          <a:xfrm>
            <a:off x="3398400" y="2283475"/>
            <a:ext cx="2347200" cy="1605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9" name="Google Shape;239;g1f513a0e305_0_343"/>
          <p:cNvSpPr txBox="1"/>
          <p:nvPr>
            <p:ph idx="3" type="subTitle"/>
          </p:nvPr>
        </p:nvSpPr>
        <p:spPr>
          <a:xfrm>
            <a:off x="6076800" y="2283475"/>
            <a:ext cx="2347200" cy="1605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0" name="Google Shape;240;g1f513a0e305_0_343"/>
          <p:cNvSpPr txBox="1"/>
          <p:nvPr>
            <p:ph idx="4" type="subTitle"/>
          </p:nvPr>
        </p:nvSpPr>
        <p:spPr>
          <a:xfrm>
            <a:off x="720000" y="1512050"/>
            <a:ext cx="2347200" cy="708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Raleway"/>
              <a:buNone/>
              <a:defRPr b="1" sz="1800">
                <a:solidFill>
                  <a:schemeClr val="dk1"/>
                </a:solidFill>
                <a:latin typeface="Poppins"/>
                <a:ea typeface="Poppins"/>
                <a:cs typeface="Poppins"/>
                <a:sym typeface="Poppins"/>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41" name="Google Shape;241;g1f513a0e305_0_343"/>
          <p:cNvSpPr txBox="1"/>
          <p:nvPr>
            <p:ph idx="5" type="subTitle"/>
          </p:nvPr>
        </p:nvSpPr>
        <p:spPr>
          <a:xfrm>
            <a:off x="3398400" y="1512050"/>
            <a:ext cx="2347200" cy="708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Raleway"/>
              <a:buNone/>
              <a:defRPr b="1" sz="1800">
                <a:solidFill>
                  <a:schemeClr val="dk1"/>
                </a:solidFill>
                <a:latin typeface="Poppins"/>
                <a:ea typeface="Poppins"/>
                <a:cs typeface="Poppins"/>
                <a:sym typeface="Poppins"/>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42" name="Google Shape;242;g1f513a0e305_0_343"/>
          <p:cNvSpPr txBox="1"/>
          <p:nvPr>
            <p:ph idx="6" type="subTitle"/>
          </p:nvPr>
        </p:nvSpPr>
        <p:spPr>
          <a:xfrm>
            <a:off x="6076800" y="1512050"/>
            <a:ext cx="2347200" cy="708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Font typeface="Raleway"/>
              <a:buNone/>
              <a:defRPr b="1" sz="1800">
                <a:solidFill>
                  <a:schemeClr val="dk1"/>
                </a:solidFill>
                <a:latin typeface="Poppins"/>
                <a:ea typeface="Poppins"/>
                <a:cs typeface="Poppins"/>
                <a:sym typeface="Poppins"/>
              </a:defRPr>
            </a:lvl1pPr>
            <a:lvl2pPr lvl="1"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243" name="Google Shape;243;g1f513a0e305_0_343"/>
          <p:cNvGrpSpPr/>
          <p:nvPr/>
        </p:nvGrpSpPr>
        <p:grpSpPr>
          <a:xfrm>
            <a:off x="0" y="4288950"/>
            <a:ext cx="9144714" cy="854159"/>
            <a:chOff x="0" y="4288950"/>
            <a:chExt cx="9144714" cy="854159"/>
          </a:xfrm>
        </p:grpSpPr>
        <p:sp>
          <p:nvSpPr>
            <p:cNvPr id="244" name="Google Shape;244;g1f513a0e305_0_343"/>
            <p:cNvSpPr/>
            <p:nvPr/>
          </p:nvSpPr>
          <p:spPr>
            <a:xfrm>
              <a:off x="0" y="4435878"/>
              <a:ext cx="9144714" cy="707231"/>
            </a:xfrm>
            <a:custGeom>
              <a:rect b="b" l="l" r="r" t="t"/>
              <a:pathLst>
                <a:path extrusionOk="0" h="1178718" w="7172325">
                  <a:moveTo>
                    <a:pt x="7153085" y="11335"/>
                  </a:moveTo>
                  <a:cubicBezTo>
                    <a:pt x="7150703" y="12763"/>
                    <a:pt x="7151561" y="16192"/>
                    <a:pt x="7149465" y="17812"/>
                  </a:cubicBezTo>
                  <a:cubicBezTo>
                    <a:pt x="7137464" y="26765"/>
                    <a:pt x="7119366" y="24193"/>
                    <a:pt x="7105746" y="29718"/>
                  </a:cubicBezTo>
                  <a:cubicBezTo>
                    <a:pt x="7090220" y="35909"/>
                    <a:pt x="7080504" y="47911"/>
                    <a:pt x="7066788" y="56959"/>
                  </a:cubicBezTo>
                  <a:cubicBezTo>
                    <a:pt x="7049263" y="68580"/>
                    <a:pt x="7021640" y="70485"/>
                    <a:pt x="7002018" y="76581"/>
                  </a:cubicBezTo>
                  <a:cubicBezTo>
                    <a:pt x="6986397" y="81439"/>
                    <a:pt x="6972205" y="86487"/>
                    <a:pt x="6956679" y="89821"/>
                  </a:cubicBezTo>
                  <a:cubicBezTo>
                    <a:pt x="6936486" y="94202"/>
                    <a:pt x="6920675" y="108013"/>
                    <a:pt x="6900863" y="113443"/>
                  </a:cubicBezTo>
                  <a:cubicBezTo>
                    <a:pt x="6876003" y="120205"/>
                    <a:pt x="6851904" y="121158"/>
                    <a:pt x="6826663" y="125539"/>
                  </a:cubicBezTo>
                  <a:cubicBezTo>
                    <a:pt x="6808089" y="128778"/>
                    <a:pt x="6790563" y="135541"/>
                    <a:pt x="6772180" y="139065"/>
                  </a:cubicBezTo>
                  <a:cubicBezTo>
                    <a:pt x="6756940" y="141922"/>
                    <a:pt x="6739795" y="136684"/>
                    <a:pt x="6725126" y="140017"/>
                  </a:cubicBezTo>
                  <a:cubicBezTo>
                    <a:pt x="6716649" y="141922"/>
                    <a:pt x="6717697" y="140589"/>
                    <a:pt x="6710839" y="145542"/>
                  </a:cubicBezTo>
                  <a:cubicBezTo>
                    <a:pt x="6700266" y="153067"/>
                    <a:pt x="6695694" y="165354"/>
                    <a:pt x="6690551" y="176308"/>
                  </a:cubicBezTo>
                  <a:cubicBezTo>
                    <a:pt x="6685312" y="190119"/>
                    <a:pt x="6681406" y="204406"/>
                    <a:pt x="6678835" y="218980"/>
                  </a:cubicBezTo>
                  <a:cubicBezTo>
                    <a:pt x="6671977" y="239078"/>
                    <a:pt x="6664262" y="258889"/>
                    <a:pt x="6655975" y="278511"/>
                  </a:cubicBezTo>
                  <a:cubicBezTo>
                    <a:pt x="6649213" y="297275"/>
                    <a:pt x="6643306" y="316421"/>
                    <a:pt x="6638259" y="335661"/>
                  </a:cubicBezTo>
                  <a:cubicBezTo>
                    <a:pt x="6634163" y="351377"/>
                    <a:pt x="6632258" y="369665"/>
                    <a:pt x="6626638" y="384429"/>
                  </a:cubicBezTo>
                  <a:cubicBezTo>
                    <a:pt x="6610636" y="426339"/>
                    <a:pt x="6552629" y="471202"/>
                    <a:pt x="6513481" y="492442"/>
                  </a:cubicBezTo>
                  <a:cubicBezTo>
                    <a:pt x="6475286" y="513207"/>
                    <a:pt x="6441472" y="510730"/>
                    <a:pt x="6400610" y="503968"/>
                  </a:cubicBezTo>
                  <a:cubicBezTo>
                    <a:pt x="6367939" y="498538"/>
                    <a:pt x="6334411" y="489204"/>
                    <a:pt x="6302121" y="481774"/>
                  </a:cubicBezTo>
                  <a:cubicBezTo>
                    <a:pt x="6277261" y="476059"/>
                    <a:pt x="6254877" y="462439"/>
                    <a:pt x="6230017" y="455771"/>
                  </a:cubicBezTo>
                  <a:cubicBezTo>
                    <a:pt x="6183821" y="443389"/>
                    <a:pt x="6141530" y="460343"/>
                    <a:pt x="6095619" y="463105"/>
                  </a:cubicBezTo>
                  <a:cubicBezTo>
                    <a:pt x="6047613" y="466058"/>
                    <a:pt x="6004560" y="455009"/>
                    <a:pt x="5960460" y="436626"/>
                  </a:cubicBezTo>
                  <a:cubicBezTo>
                    <a:pt x="5927503" y="422910"/>
                    <a:pt x="5894451" y="407194"/>
                    <a:pt x="5858256" y="406432"/>
                  </a:cubicBezTo>
                  <a:cubicBezTo>
                    <a:pt x="5833301" y="405955"/>
                    <a:pt x="5810822" y="404813"/>
                    <a:pt x="5786056" y="401669"/>
                  </a:cubicBezTo>
                  <a:cubicBezTo>
                    <a:pt x="5771293" y="399764"/>
                    <a:pt x="5757291" y="399193"/>
                    <a:pt x="5742432" y="401669"/>
                  </a:cubicBezTo>
                  <a:cubicBezTo>
                    <a:pt x="5718144" y="405765"/>
                    <a:pt x="5688807" y="411385"/>
                    <a:pt x="5664137" y="405289"/>
                  </a:cubicBezTo>
                  <a:cubicBezTo>
                    <a:pt x="5649754" y="401764"/>
                    <a:pt x="5639563" y="390430"/>
                    <a:pt x="5626037" y="387191"/>
                  </a:cubicBezTo>
                  <a:cubicBezTo>
                    <a:pt x="5611940" y="383857"/>
                    <a:pt x="5588318" y="391668"/>
                    <a:pt x="5576316" y="396145"/>
                  </a:cubicBezTo>
                  <a:cubicBezTo>
                    <a:pt x="5561553" y="401574"/>
                    <a:pt x="5546122" y="412909"/>
                    <a:pt x="5532978" y="420148"/>
                  </a:cubicBezTo>
                  <a:cubicBezTo>
                    <a:pt x="5496401" y="440341"/>
                    <a:pt x="5453348" y="463296"/>
                    <a:pt x="5411343" y="468725"/>
                  </a:cubicBezTo>
                  <a:cubicBezTo>
                    <a:pt x="5372481" y="473773"/>
                    <a:pt x="5326761" y="476440"/>
                    <a:pt x="5289233" y="463867"/>
                  </a:cubicBezTo>
                  <a:cubicBezTo>
                    <a:pt x="5257610" y="453199"/>
                    <a:pt x="5226844" y="444341"/>
                    <a:pt x="5193125" y="444817"/>
                  </a:cubicBezTo>
                  <a:cubicBezTo>
                    <a:pt x="5169408" y="445103"/>
                    <a:pt x="5164455" y="444913"/>
                    <a:pt x="5146929" y="431006"/>
                  </a:cubicBezTo>
                  <a:cubicBezTo>
                    <a:pt x="5129022" y="416814"/>
                    <a:pt x="5113020" y="400145"/>
                    <a:pt x="5100066" y="381000"/>
                  </a:cubicBezTo>
                  <a:cubicBezTo>
                    <a:pt x="5082445" y="354997"/>
                    <a:pt x="5091494" y="321564"/>
                    <a:pt x="5049679" y="323755"/>
                  </a:cubicBezTo>
                  <a:cubicBezTo>
                    <a:pt x="5031391" y="324707"/>
                    <a:pt x="5017770" y="335756"/>
                    <a:pt x="5002054" y="344805"/>
                  </a:cubicBezTo>
                  <a:cubicBezTo>
                    <a:pt x="4979289" y="357854"/>
                    <a:pt x="4958048" y="367570"/>
                    <a:pt x="4932521" y="375095"/>
                  </a:cubicBezTo>
                  <a:cubicBezTo>
                    <a:pt x="4912900" y="380905"/>
                    <a:pt x="4891659" y="382905"/>
                    <a:pt x="4872419" y="389191"/>
                  </a:cubicBezTo>
                  <a:cubicBezTo>
                    <a:pt x="4865180" y="391573"/>
                    <a:pt x="4859369" y="396716"/>
                    <a:pt x="4852321" y="399097"/>
                  </a:cubicBezTo>
                  <a:cubicBezTo>
                    <a:pt x="4843081" y="402241"/>
                    <a:pt x="4835462" y="404431"/>
                    <a:pt x="4826413" y="407860"/>
                  </a:cubicBezTo>
                  <a:cubicBezTo>
                    <a:pt x="4801934" y="417005"/>
                    <a:pt x="4775264" y="418909"/>
                    <a:pt x="4750308" y="426434"/>
                  </a:cubicBezTo>
                  <a:cubicBezTo>
                    <a:pt x="4742021" y="429006"/>
                    <a:pt x="4734021" y="431863"/>
                    <a:pt x="4726115" y="434816"/>
                  </a:cubicBezTo>
                  <a:cubicBezTo>
                    <a:pt x="4713922" y="430911"/>
                    <a:pt x="4699350" y="424529"/>
                    <a:pt x="4692110" y="418147"/>
                  </a:cubicBezTo>
                  <a:cubicBezTo>
                    <a:pt x="4687348" y="413956"/>
                    <a:pt x="4688682" y="410528"/>
                    <a:pt x="4685157" y="406717"/>
                  </a:cubicBezTo>
                  <a:cubicBezTo>
                    <a:pt x="4676394" y="397002"/>
                    <a:pt x="4667536" y="396049"/>
                    <a:pt x="4655439" y="392144"/>
                  </a:cubicBezTo>
                  <a:cubicBezTo>
                    <a:pt x="4633722" y="385191"/>
                    <a:pt x="4613243" y="383953"/>
                    <a:pt x="4590860" y="379857"/>
                  </a:cubicBezTo>
                  <a:cubicBezTo>
                    <a:pt x="4569905" y="376047"/>
                    <a:pt x="4562761" y="369760"/>
                    <a:pt x="4546473" y="356521"/>
                  </a:cubicBezTo>
                  <a:cubicBezTo>
                    <a:pt x="4532567" y="345186"/>
                    <a:pt x="4515517" y="338138"/>
                    <a:pt x="4499515" y="330041"/>
                  </a:cubicBezTo>
                  <a:cubicBezTo>
                    <a:pt x="4474941" y="317563"/>
                    <a:pt x="4449414" y="309848"/>
                    <a:pt x="4425220" y="294513"/>
                  </a:cubicBezTo>
                  <a:cubicBezTo>
                    <a:pt x="4389596" y="271939"/>
                    <a:pt x="4366165" y="234505"/>
                    <a:pt x="4320635" y="234887"/>
                  </a:cubicBezTo>
                  <a:cubicBezTo>
                    <a:pt x="4289965" y="235172"/>
                    <a:pt x="4263390" y="257365"/>
                    <a:pt x="4233767" y="243364"/>
                  </a:cubicBezTo>
                  <a:cubicBezTo>
                    <a:pt x="4223195" y="238315"/>
                    <a:pt x="4216813" y="230600"/>
                    <a:pt x="4208336" y="224028"/>
                  </a:cubicBezTo>
                  <a:cubicBezTo>
                    <a:pt x="4193286" y="212407"/>
                    <a:pt x="4183666" y="216217"/>
                    <a:pt x="4166711" y="222599"/>
                  </a:cubicBezTo>
                  <a:cubicBezTo>
                    <a:pt x="4144327" y="230981"/>
                    <a:pt x="4116515" y="223171"/>
                    <a:pt x="4096417" y="236887"/>
                  </a:cubicBezTo>
                  <a:cubicBezTo>
                    <a:pt x="4086416" y="243649"/>
                    <a:pt x="4075557" y="252793"/>
                    <a:pt x="4065556" y="260128"/>
                  </a:cubicBezTo>
                  <a:cubicBezTo>
                    <a:pt x="4047077" y="273653"/>
                    <a:pt x="4036505" y="295275"/>
                    <a:pt x="4018217" y="308134"/>
                  </a:cubicBezTo>
                  <a:cubicBezTo>
                    <a:pt x="3970496" y="341566"/>
                    <a:pt x="3918681" y="321755"/>
                    <a:pt x="3866579" y="330232"/>
                  </a:cubicBezTo>
                  <a:cubicBezTo>
                    <a:pt x="3826955" y="336709"/>
                    <a:pt x="3803333" y="392144"/>
                    <a:pt x="3773043" y="415385"/>
                  </a:cubicBezTo>
                  <a:cubicBezTo>
                    <a:pt x="3759232" y="425958"/>
                    <a:pt x="3751135" y="421100"/>
                    <a:pt x="3736658" y="425387"/>
                  </a:cubicBezTo>
                  <a:cubicBezTo>
                    <a:pt x="3723418" y="429387"/>
                    <a:pt x="3718941" y="441674"/>
                    <a:pt x="3707797" y="450151"/>
                  </a:cubicBezTo>
                  <a:cubicBezTo>
                    <a:pt x="3695795" y="459296"/>
                    <a:pt x="3685508" y="460724"/>
                    <a:pt x="3673983" y="472726"/>
                  </a:cubicBezTo>
                  <a:cubicBezTo>
                    <a:pt x="3667125" y="479774"/>
                    <a:pt x="3660077" y="487871"/>
                    <a:pt x="3652361" y="495109"/>
                  </a:cubicBezTo>
                  <a:cubicBezTo>
                    <a:pt x="3651981" y="495109"/>
                    <a:pt x="3651504" y="495109"/>
                    <a:pt x="3651123" y="495205"/>
                  </a:cubicBezTo>
                  <a:cubicBezTo>
                    <a:pt x="3640360" y="496157"/>
                    <a:pt x="3615785" y="490252"/>
                    <a:pt x="3605879" y="495205"/>
                  </a:cubicBezTo>
                  <a:cubicBezTo>
                    <a:pt x="3595211" y="500539"/>
                    <a:pt x="3604451" y="506063"/>
                    <a:pt x="3599593" y="515207"/>
                  </a:cubicBezTo>
                  <a:cubicBezTo>
                    <a:pt x="3599117" y="516064"/>
                    <a:pt x="3598545" y="516731"/>
                    <a:pt x="3597974" y="517398"/>
                  </a:cubicBezTo>
                  <a:cubicBezTo>
                    <a:pt x="3590163" y="517684"/>
                    <a:pt x="3582448" y="517970"/>
                    <a:pt x="3575685" y="519303"/>
                  </a:cubicBezTo>
                  <a:cubicBezTo>
                    <a:pt x="3573114" y="519874"/>
                    <a:pt x="3570542" y="520541"/>
                    <a:pt x="3567970" y="521303"/>
                  </a:cubicBezTo>
                  <a:cubicBezTo>
                    <a:pt x="3557207" y="519493"/>
                    <a:pt x="3546824" y="516350"/>
                    <a:pt x="3542062" y="515112"/>
                  </a:cubicBezTo>
                  <a:cubicBezTo>
                    <a:pt x="3465671" y="496157"/>
                    <a:pt x="3389948" y="472630"/>
                    <a:pt x="3331369" y="417290"/>
                  </a:cubicBezTo>
                  <a:cubicBezTo>
                    <a:pt x="3318701" y="405289"/>
                    <a:pt x="3302508" y="392906"/>
                    <a:pt x="3283458" y="400050"/>
                  </a:cubicBezTo>
                  <a:cubicBezTo>
                    <a:pt x="3273457" y="403765"/>
                    <a:pt x="3272790" y="413195"/>
                    <a:pt x="3263932" y="419957"/>
                  </a:cubicBezTo>
                  <a:cubicBezTo>
                    <a:pt x="3249644" y="430911"/>
                    <a:pt x="3226308" y="425863"/>
                    <a:pt x="3209163" y="425863"/>
                  </a:cubicBezTo>
                  <a:cubicBezTo>
                    <a:pt x="3197733" y="425863"/>
                    <a:pt x="3186208" y="426053"/>
                    <a:pt x="3174778" y="425863"/>
                  </a:cubicBezTo>
                  <a:cubicBezTo>
                    <a:pt x="3149632" y="425482"/>
                    <a:pt x="3139631" y="437293"/>
                    <a:pt x="3123819" y="456152"/>
                  </a:cubicBezTo>
                  <a:cubicBezTo>
                    <a:pt x="3102388" y="481679"/>
                    <a:pt x="3080576" y="517684"/>
                    <a:pt x="3045143" y="521589"/>
                  </a:cubicBezTo>
                  <a:cubicBezTo>
                    <a:pt x="3023426" y="523970"/>
                    <a:pt x="3011043" y="517303"/>
                    <a:pt x="2992184" y="509683"/>
                  </a:cubicBezTo>
                  <a:cubicBezTo>
                    <a:pt x="2979706" y="504730"/>
                    <a:pt x="2970943" y="504730"/>
                    <a:pt x="2961989" y="494633"/>
                  </a:cubicBezTo>
                  <a:cubicBezTo>
                    <a:pt x="2948750" y="479774"/>
                    <a:pt x="2953893" y="463105"/>
                    <a:pt x="2932462" y="464915"/>
                  </a:cubicBezTo>
                  <a:cubicBezTo>
                    <a:pt x="2919889" y="465963"/>
                    <a:pt x="2907221" y="468821"/>
                    <a:pt x="2894267" y="469773"/>
                  </a:cubicBezTo>
                  <a:cubicBezTo>
                    <a:pt x="2869216" y="471488"/>
                    <a:pt x="2854071" y="477964"/>
                    <a:pt x="2834926" y="492157"/>
                  </a:cubicBezTo>
                  <a:cubicBezTo>
                    <a:pt x="2800636" y="517684"/>
                    <a:pt x="2741771" y="512350"/>
                    <a:pt x="2701481" y="505301"/>
                  </a:cubicBezTo>
                  <a:cubicBezTo>
                    <a:pt x="2670524" y="499967"/>
                    <a:pt x="2664333" y="488061"/>
                    <a:pt x="2644712" y="467106"/>
                  </a:cubicBezTo>
                  <a:cubicBezTo>
                    <a:pt x="2639092" y="461105"/>
                    <a:pt x="2634901" y="452914"/>
                    <a:pt x="2628805" y="447484"/>
                  </a:cubicBezTo>
                  <a:cubicBezTo>
                    <a:pt x="2623376" y="442627"/>
                    <a:pt x="2616994" y="441484"/>
                    <a:pt x="2613184" y="435007"/>
                  </a:cubicBezTo>
                  <a:cubicBezTo>
                    <a:pt x="2608802" y="427387"/>
                    <a:pt x="2605469" y="406432"/>
                    <a:pt x="2603849" y="397002"/>
                  </a:cubicBezTo>
                  <a:cubicBezTo>
                    <a:pt x="2600230" y="374999"/>
                    <a:pt x="2610898" y="350520"/>
                    <a:pt x="2584799" y="337852"/>
                  </a:cubicBezTo>
                  <a:cubicBezTo>
                    <a:pt x="2576989" y="334042"/>
                    <a:pt x="2565083" y="335185"/>
                    <a:pt x="2556510" y="333851"/>
                  </a:cubicBezTo>
                  <a:cubicBezTo>
                    <a:pt x="2544223" y="331946"/>
                    <a:pt x="2532412" y="329279"/>
                    <a:pt x="2520506" y="326136"/>
                  </a:cubicBezTo>
                  <a:cubicBezTo>
                    <a:pt x="2483453" y="316325"/>
                    <a:pt x="2442306" y="307276"/>
                    <a:pt x="2406206" y="294799"/>
                  </a:cubicBezTo>
                  <a:cubicBezTo>
                    <a:pt x="2391918" y="289846"/>
                    <a:pt x="2379059" y="282321"/>
                    <a:pt x="2364867" y="277463"/>
                  </a:cubicBezTo>
                  <a:cubicBezTo>
                    <a:pt x="2357438" y="274987"/>
                    <a:pt x="2341150" y="274796"/>
                    <a:pt x="2337054" y="267176"/>
                  </a:cubicBezTo>
                  <a:cubicBezTo>
                    <a:pt x="2333339" y="260318"/>
                    <a:pt x="2337721" y="249555"/>
                    <a:pt x="2335530" y="241745"/>
                  </a:cubicBezTo>
                  <a:cubicBezTo>
                    <a:pt x="2325434" y="248221"/>
                    <a:pt x="2317718" y="260128"/>
                    <a:pt x="2304574" y="266700"/>
                  </a:cubicBezTo>
                  <a:cubicBezTo>
                    <a:pt x="2282285" y="277749"/>
                    <a:pt x="2259140" y="287560"/>
                    <a:pt x="2236660" y="298418"/>
                  </a:cubicBezTo>
                  <a:cubicBezTo>
                    <a:pt x="2197799" y="317182"/>
                    <a:pt x="2155889" y="355949"/>
                    <a:pt x="2111312" y="356045"/>
                  </a:cubicBezTo>
                  <a:cubicBezTo>
                    <a:pt x="2105882" y="356045"/>
                    <a:pt x="2094452" y="352615"/>
                    <a:pt x="2090071" y="356616"/>
                  </a:cubicBezTo>
                  <a:cubicBezTo>
                    <a:pt x="2085785" y="360521"/>
                    <a:pt x="2091119" y="369951"/>
                    <a:pt x="2088356" y="375095"/>
                  </a:cubicBezTo>
                  <a:cubicBezTo>
                    <a:pt x="2083118" y="384429"/>
                    <a:pt x="2057781" y="389954"/>
                    <a:pt x="2049304" y="393097"/>
                  </a:cubicBezTo>
                  <a:cubicBezTo>
                    <a:pt x="2032254" y="399288"/>
                    <a:pt x="2015966" y="404431"/>
                    <a:pt x="2000155" y="413290"/>
                  </a:cubicBezTo>
                  <a:cubicBezTo>
                    <a:pt x="1983296" y="424148"/>
                    <a:pt x="1968056" y="437007"/>
                    <a:pt x="1954530" y="451866"/>
                  </a:cubicBezTo>
                  <a:cubicBezTo>
                    <a:pt x="1947100" y="461010"/>
                    <a:pt x="1938623" y="469011"/>
                    <a:pt x="1929098" y="475774"/>
                  </a:cubicBezTo>
                  <a:cubicBezTo>
                    <a:pt x="1927193" y="478536"/>
                    <a:pt x="1925098" y="484727"/>
                    <a:pt x="1922907" y="487394"/>
                  </a:cubicBezTo>
                  <a:cubicBezTo>
                    <a:pt x="1911953" y="500634"/>
                    <a:pt x="1901762" y="504730"/>
                    <a:pt x="1884331" y="500539"/>
                  </a:cubicBezTo>
                  <a:cubicBezTo>
                    <a:pt x="1865090" y="495871"/>
                    <a:pt x="1851850" y="481870"/>
                    <a:pt x="1836801" y="469963"/>
                  </a:cubicBezTo>
                  <a:cubicBezTo>
                    <a:pt x="1824038" y="459867"/>
                    <a:pt x="1808988" y="451485"/>
                    <a:pt x="1798320" y="438912"/>
                  </a:cubicBezTo>
                  <a:cubicBezTo>
                    <a:pt x="1783937" y="421862"/>
                    <a:pt x="1777651" y="403670"/>
                    <a:pt x="1777746" y="381953"/>
                  </a:cubicBezTo>
                  <a:cubicBezTo>
                    <a:pt x="1777746" y="378238"/>
                    <a:pt x="1779651" y="371284"/>
                    <a:pt x="1778508" y="367951"/>
                  </a:cubicBezTo>
                  <a:cubicBezTo>
                    <a:pt x="1775174" y="358235"/>
                    <a:pt x="1759649" y="353758"/>
                    <a:pt x="1751552" y="348520"/>
                  </a:cubicBezTo>
                  <a:cubicBezTo>
                    <a:pt x="1735360" y="338138"/>
                    <a:pt x="1725263" y="326231"/>
                    <a:pt x="1712404" y="312515"/>
                  </a:cubicBezTo>
                  <a:cubicBezTo>
                    <a:pt x="1702594" y="302038"/>
                    <a:pt x="1700403" y="297371"/>
                    <a:pt x="1694974" y="285464"/>
                  </a:cubicBezTo>
                  <a:cubicBezTo>
                    <a:pt x="1694212" y="283845"/>
                    <a:pt x="1697165" y="276511"/>
                    <a:pt x="1694498" y="274225"/>
                  </a:cubicBezTo>
                  <a:cubicBezTo>
                    <a:pt x="1689735" y="270034"/>
                    <a:pt x="1681925" y="274891"/>
                    <a:pt x="1676686" y="274034"/>
                  </a:cubicBezTo>
                  <a:cubicBezTo>
                    <a:pt x="1664303" y="272034"/>
                    <a:pt x="1657922" y="259842"/>
                    <a:pt x="1649540" y="252127"/>
                  </a:cubicBezTo>
                  <a:cubicBezTo>
                    <a:pt x="1630013" y="234220"/>
                    <a:pt x="1595152" y="238030"/>
                    <a:pt x="1571054" y="245459"/>
                  </a:cubicBezTo>
                  <a:cubicBezTo>
                    <a:pt x="1550670" y="251746"/>
                    <a:pt x="1531906" y="264414"/>
                    <a:pt x="1511903" y="272129"/>
                  </a:cubicBezTo>
                  <a:cubicBezTo>
                    <a:pt x="1505236" y="274701"/>
                    <a:pt x="1499616" y="276892"/>
                    <a:pt x="1493806" y="280988"/>
                  </a:cubicBezTo>
                  <a:cubicBezTo>
                    <a:pt x="1483614" y="288322"/>
                    <a:pt x="1477994" y="300990"/>
                    <a:pt x="1473422" y="312325"/>
                  </a:cubicBezTo>
                  <a:cubicBezTo>
                    <a:pt x="1464850" y="333470"/>
                    <a:pt x="1459802" y="353663"/>
                    <a:pt x="1460468" y="376714"/>
                  </a:cubicBezTo>
                  <a:cubicBezTo>
                    <a:pt x="1460945" y="392144"/>
                    <a:pt x="1462469" y="395954"/>
                    <a:pt x="1453801" y="407765"/>
                  </a:cubicBezTo>
                  <a:cubicBezTo>
                    <a:pt x="1443419" y="421862"/>
                    <a:pt x="1425988" y="434912"/>
                    <a:pt x="1410748" y="443103"/>
                  </a:cubicBezTo>
                  <a:cubicBezTo>
                    <a:pt x="1372743" y="463487"/>
                    <a:pt x="1331024" y="478155"/>
                    <a:pt x="1295210" y="501872"/>
                  </a:cubicBezTo>
                  <a:cubicBezTo>
                    <a:pt x="1274159" y="515779"/>
                    <a:pt x="1256348" y="522256"/>
                    <a:pt x="1245394" y="490156"/>
                  </a:cubicBezTo>
                  <a:cubicBezTo>
                    <a:pt x="1243489" y="484441"/>
                    <a:pt x="1244156" y="481013"/>
                    <a:pt x="1241679" y="476059"/>
                  </a:cubicBezTo>
                  <a:cubicBezTo>
                    <a:pt x="1240060" y="472916"/>
                    <a:pt x="1234916" y="471868"/>
                    <a:pt x="1233202" y="468725"/>
                  </a:cubicBezTo>
                  <a:cubicBezTo>
                    <a:pt x="1225963" y="455771"/>
                    <a:pt x="1237488" y="444341"/>
                    <a:pt x="1225868" y="432245"/>
                  </a:cubicBezTo>
                  <a:cubicBezTo>
                    <a:pt x="1210723" y="416338"/>
                    <a:pt x="1178624" y="411004"/>
                    <a:pt x="1158812" y="402717"/>
                  </a:cubicBezTo>
                  <a:cubicBezTo>
                    <a:pt x="1141190" y="395288"/>
                    <a:pt x="1124617" y="387191"/>
                    <a:pt x="1108424" y="376904"/>
                  </a:cubicBezTo>
                  <a:cubicBezTo>
                    <a:pt x="1087946" y="363855"/>
                    <a:pt x="1067467" y="341281"/>
                    <a:pt x="1042416" y="336995"/>
                  </a:cubicBezTo>
                  <a:cubicBezTo>
                    <a:pt x="1027081" y="334328"/>
                    <a:pt x="1011936" y="339376"/>
                    <a:pt x="997649" y="330803"/>
                  </a:cubicBezTo>
                  <a:cubicBezTo>
                    <a:pt x="983552" y="322326"/>
                    <a:pt x="977265" y="304514"/>
                    <a:pt x="960311" y="299561"/>
                  </a:cubicBezTo>
                  <a:cubicBezTo>
                    <a:pt x="939546" y="293465"/>
                    <a:pt x="924020" y="300133"/>
                    <a:pt x="914114" y="319278"/>
                  </a:cubicBezTo>
                  <a:cubicBezTo>
                    <a:pt x="906113" y="334899"/>
                    <a:pt x="898589" y="336709"/>
                    <a:pt x="888587" y="349282"/>
                  </a:cubicBezTo>
                  <a:cubicBezTo>
                    <a:pt x="884015" y="354997"/>
                    <a:pt x="883634" y="355759"/>
                    <a:pt x="882206" y="361759"/>
                  </a:cubicBezTo>
                  <a:cubicBezTo>
                    <a:pt x="880396" y="369570"/>
                    <a:pt x="886111" y="378523"/>
                    <a:pt x="882015" y="386239"/>
                  </a:cubicBezTo>
                  <a:cubicBezTo>
                    <a:pt x="878681" y="392621"/>
                    <a:pt x="861822" y="399002"/>
                    <a:pt x="855917" y="403003"/>
                  </a:cubicBezTo>
                  <a:cubicBezTo>
                    <a:pt x="831151" y="420148"/>
                    <a:pt x="818198" y="433673"/>
                    <a:pt x="786956" y="431863"/>
                  </a:cubicBezTo>
                  <a:cubicBezTo>
                    <a:pt x="775049" y="431197"/>
                    <a:pt x="772573" y="430530"/>
                    <a:pt x="762762" y="424339"/>
                  </a:cubicBezTo>
                  <a:cubicBezTo>
                    <a:pt x="730949" y="404050"/>
                    <a:pt x="693420" y="399288"/>
                    <a:pt x="659892" y="381190"/>
                  </a:cubicBezTo>
                  <a:cubicBezTo>
                    <a:pt x="640080" y="370427"/>
                    <a:pt x="621316" y="358235"/>
                    <a:pt x="600361" y="349472"/>
                  </a:cubicBezTo>
                  <a:cubicBezTo>
                    <a:pt x="588740" y="344614"/>
                    <a:pt x="577120" y="342614"/>
                    <a:pt x="565214" y="338804"/>
                  </a:cubicBezTo>
                  <a:cubicBezTo>
                    <a:pt x="549974" y="333946"/>
                    <a:pt x="539496" y="323374"/>
                    <a:pt x="525113" y="316992"/>
                  </a:cubicBezTo>
                  <a:cubicBezTo>
                    <a:pt x="503968" y="307657"/>
                    <a:pt x="491395" y="314611"/>
                    <a:pt x="474821" y="295846"/>
                  </a:cubicBezTo>
                  <a:cubicBezTo>
                    <a:pt x="435578" y="251365"/>
                    <a:pt x="371284" y="236696"/>
                    <a:pt x="317373" y="216027"/>
                  </a:cubicBezTo>
                  <a:cubicBezTo>
                    <a:pt x="280511" y="201930"/>
                    <a:pt x="243840" y="184880"/>
                    <a:pt x="204121" y="184118"/>
                  </a:cubicBezTo>
                  <a:cubicBezTo>
                    <a:pt x="189548" y="183832"/>
                    <a:pt x="170116" y="180689"/>
                    <a:pt x="156210" y="185261"/>
                  </a:cubicBezTo>
                  <a:cubicBezTo>
                    <a:pt x="145733" y="188785"/>
                    <a:pt x="136493" y="198120"/>
                    <a:pt x="127254" y="203835"/>
                  </a:cubicBezTo>
                  <a:cubicBezTo>
                    <a:pt x="114110" y="212026"/>
                    <a:pt x="114014" y="216313"/>
                    <a:pt x="106775" y="228981"/>
                  </a:cubicBezTo>
                  <a:cubicBezTo>
                    <a:pt x="96298" y="247174"/>
                    <a:pt x="84773" y="253841"/>
                    <a:pt x="67246" y="243078"/>
                  </a:cubicBezTo>
                  <a:cubicBezTo>
                    <a:pt x="44387" y="229076"/>
                    <a:pt x="28575" y="209264"/>
                    <a:pt x="0" y="192596"/>
                  </a:cubicBezTo>
                  <a:lnTo>
                    <a:pt x="0" y="1178719"/>
                  </a:lnTo>
                  <a:lnTo>
                    <a:pt x="7172325" y="1177957"/>
                  </a:lnTo>
                  <a:lnTo>
                    <a:pt x="7172325" y="0"/>
                  </a:lnTo>
                  <a:cubicBezTo>
                    <a:pt x="7172325" y="6191"/>
                    <a:pt x="7159371" y="7048"/>
                    <a:pt x="7153085" y="1095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5" name="Google Shape;245;g1f513a0e305_0_343"/>
            <p:cNvSpPr/>
            <p:nvPr/>
          </p:nvSpPr>
          <p:spPr>
            <a:xfrm>
              <a:off x="8074651" y="4327151"/>
              <a:ext cx="356126" cy="704801"/>
            </a:xfrm>
            <a:custGeom>
              <a:rect b="b" l="l" r="r" t="t"/>
              <a:pathLst>
                <a:path extrusionOk="0" h="2072945" w="1047428">
                  <a:moveTo>
                    <a:pt x="1032796" y="483509"/>
                  </a:moveTo>
                  <a:cubicBezTo>
                    <a:pt x="1020794" y="467126"/>
                    <a:pt x="1003840" y="455220"/>
                    <a:pt x="986695" y="444361"/>
                  </a:cubicBezTo>
                  <a:cubicBezTo>
                    <a:pt x="973455" y="435979"/>
                    <a:pt x="959834" y="427978"/>
                    <a:pt x="946023" y="420454"/>
                  </a:cubicBezTo>
                  <a:cubicBezTo>
                    <a:pt x="935927" y="414929"/>
                    <a:pt x="925639" y="409690"/>
                    <a:pt x="914876" y="405595"/>
                  </a:cubicBezTo>
                  <a:cubicBezTo>
                    <a:pt x="897255" y="398737"/>
                    <a:pt x="878681" y="394927"/>
                    <a:pt x="860012" y="391879"/>
                  </a:cubicBezTo>
                  <a:cubicBezTo>
                    <a:pt x="789242" y="380163"/>
                    <a:pt x="715328" y="378829"/>
                    <a:pt x="645700" y="394450"/>
                  </a:cubicBezTo>
                  <a:cubicBezTo>
                    <a:pt x="652558" y="382163"/>
                    <a:pt x="657415" y="368733"/>
                    <a:pt x="659606" y="354826"/>
                  </a:cubicBezTo>
                  <a:cubicBezTo>
                    <a:pt x="658844" y="365304"/>
                    <a:pt x="660178" y="375877"/>
                    <a:pt x="663416" y="385783"/>
                  </a:cubicBezTo>
                  <a:cubicBezTo>
                    <a:pt x="672655" y="371209"/>
                    <a:pt x="679132" y="355017"/>
                    <a:pt x="682562" y="338062"/>
                  </a:cubicBezTo>
                  <a:cubicBezTo>
                    <a:pt x="682562" y="348826"/>
                    <a:pt x="682562" y="359589"/>
                    <a:pt x="682562" y="370257"/>
                  </a:cubicBezTo>
                  <a:cubicBezTo>
                    <a:pt x="694468" y="356636"/>
                    <a:pt x="703897" y="340729"/>
                    <a:pt x="710184" y="323680"/>
                  </a:cubicBezTo>
                  <a:cubicBezTo>
                    <a:pt x="712565" y="333109"/>
                    <a:pt x="715804" y="342444"/>
                    <a:pt x="719709" y="351397"/>
                  </a:cubicBezTo>
                  <a:cubicBezTo>
                    <a:pt x="729329" y="335014"/>
                    <a:pt x="736092" y="316917"/>
                    <a:pt x="739521" y="298153"/>
                  </a:cubicBezTo>
                  <a:cubicBezTo>
                    <a:pt x="743236" y="309202"/>
                    <a:pt x="745236" y="320822"/>
                    <a:pt x="745236" y="332443"/>
                  </a:cubicBezTo>
                  <a:cubicBezTo>
                    <a:pt x="755047" y="318631"/>
                    <a:pt x="762286" y="303010"/>
                    <a:pt x="766477" y="286532"/>
                  </a:cubicBezTo>
                  <a:cubicBezTo>
                    <a:pt x="770287" y="296629"/>
                    <a:pt x="773239" y="307106"/>
                    <a:pt x="775335" y="317774"/>
                  </a:cubicBezTo>
                  <a:cubicBezTo>
                    <a:pt x="783336" y="303296"/>
                    <a:pt x="788480" y="287389"/>
                    <a:pt x="790480" y="271006"/>
                  </a:cubicBezTo>
                  <a:cubicBezTo>
                    <a:pt x="793052" y="281389"/>
                    <a:pt x="795528" y="291866"/>
                    <a:pt x="798100" y="302248"/>
                  </a:cubicBezTo>
                  <a:cubicBezTo>
                    <a:pt x="803243" y="287485"/>
                    <a:pt x="807053" y="272245"/>
                    <a:pt x="809339" y="256814"/>
                  </a:cubicBezTo>
                  <a:cubicBezTo>
                    <a:pt x="812292" y="267101"/>
                    <a:pt x="817531" y="276721"/>
                    <a:pt x="824484" y="284913"/>
                  </a:cubicBezTo>
                  <a:cubicBezTo>
                    <a:pt x="826675" y="272816"/>
                    <a:pt x="825913" y="260243"/>
                    <a:pt x="822293" y="248527"/>
                  </a:cubicBezTo>
                  <a:cubicBezTo>
                    <a:pt x="830104" y="253576"/>
                    <a:pt x="836962" y="260148"/>
                    <a:pt x="842486" y="267673"/>
                  </a:cubicBezTo>
                  <a:cubicBezTo>
                    <a:pt x="841820" y="257195"/>
                    <a:pt x="838486" y="246908"/>
                    <a:pt x="832961" y="237955"/>
                  </a:cubicBezTo>
                  <a:cubicBezTo>
                    <a:pt x="849344" y="235383"/>
                    <a:pt x="865822" y="233859"/>
                    <a:pt x="882396" y="233383"/>
                  </a:cubicBezTo>
                  <a:cubicBezTo>
                    <a:pt x="877538" y="227096"/>
                    <a:pt x="869537" y="223286"/>
                    <a:pt x="861536" y="223572"/>
                  </a:cubicBezTo>
                  <a:cubicBezTo>
                    <a:pt x="874490" y="217285"/>
                    <a:pt x="888302" y="212809"/>
                    <a:pt x="902494" y="210332"/>
                  </a:cubicBezTo>
                  <a:cubicBezTo>
                    <a:pt x="898684" y="205284"/>
                    <a:pt x="892873" y="201855"/>
                    <a:pt x="886682" y="200902"/>
                  </a:cubicBezTo>
                  <a:cubicBezTo>
                    <a:pt x="895160" y="198331"/>
                    <a:pt x="904208" y="197473"/>
                    <a:pt x="913067" y="198521"/>
                  </a:cubicBezTo>
                  <a:cubicBezTo>
                    <a:pt x="909923" y="195664"/>
                    <a:pt x="906780" y="192806"/>
                    <a:pt x="903542" y="190044"/>
                  </a:cubicBezTo>
                  <a:cubicBezTo>
                    <a:pt x="912876" y="189568"/>
                    <a:pt x="922306" y="191282"/>
                    <a:pt x="930878" y="194997"/>
                  </a:cubicBezTo>
                  <a:cubicBezTo>
                    <a:pt x="928497" y="189853"/>
                    <a:pt x="926116" y="184710"/>
                    <a:pt x="923735" y="179662"/>
                  </a:cubicBezTo>
                  <a:cubicBezTo>
                    <a:pt x="933640" y="178900"/>
                    <a:pt x="943832" y="182329"/>
                    <a:pt x="951262" y="188996"/>
                  </a:cubicBezTo>
                  <a:cubicBezTo>
                    <a:pt x="947166" y="175090"/>
                    <a:pt x="942689" y="160707"/>
                    <a:pt x="933164" y="149848"/>
                  </a:cubicBezTo>
                  <a:cubicBezTo>
                    <a:pt x="923354" y="138799"/>
                    <a:pt x="909352" y="132703"/>
                    <a:pt x="895731" y="126893"/>
                  </a:cubicBezTo>
                  <a:cubicBezTo>
                    <a:pt x="890397" y="124607"/>
                    <a:pt x="884872" y="122226"/>
                    <a:pt x="879062" y="121750"/>
                  </a:cubicBezTo>
                  <a:cubicBezTo>
                    <a:pt x="873347" y="121273"/>
                    <a:pt x="867632" y="122607"/>
                    <a:pt x="862108" y="123940"/>
                  </a:cubicBezTo>
                  <a:cubicBezTo>
                    <a:pt x="771144" y="146229"/>
                    <a:pt x="679704" y="182805"/>
                    <a:pt x="617125" y="252433"/>
                  </a:cubicBezTo>
                  <a:cubicBezTo>
                    <a:pt x="608647" y="261862"/>
                    <a:pt x="600742" y="271864"/>
                    <a:pt x="592836" y="281865"/>
                  </a:cubicBezTo>
                  <a:cubicBezTo>
                    <a:pt x="582930" y="294438"/>
                    <a:pt x="573024" y="307011"/>
                    <a:pt x="563023" y="319679"/>
                  </a:cubicBezTo>
                  <a:cubicBezTo>
                    <a:pt x="551688" y="334062"/>
                    <a:pt x="540353" y="348635"/>
                    <a:pt x="530066" y="363780"/>
                  </a:cubicBezTo>
                  <a:cubicBezTo>
                    <a:pt x="531209" y="349111"/>
                    <a:pt x="532257" y="334538"/>
                    <a:pt x="533400" y="319870"/>
                  </a:cubicBezTo>
                  <a:cubicBezTo>
                    <a:pt x="534162" y="326823"/>
                    <a:pt x="536353" y="333681"/>
                    <a:pt x="539972" y="339872"/>
                  </a:cubicBezTo>
                  <a:cubicBezTo>
                    <a:pt x="543211" y="319203"/>
                    <a:pt x="546545" y="298629"/>
                    <a:pt x="549783" y="277960"/>
                  </a:cubicBezTo>
                  <a:cubicBezTo>
                    <a:pt x="553403" y="287675"/>
                    <a:pt x="557022" y="297391"/>
                    <a:pt x="560642" y="307106"/>
                  </a:cubicBezTo>
                  <a:cubicBezTo>
                    <a:pt x="564166" y="283865"/>
                    <a:pt x="567785" y="260529"/>
                    <a:pt x="571310" y="237288"/>
                  </a:cubicBezTo>
                  <a:cubicBezTo>
                    <a:pt x="573881" y="251194"/>
                    <a:pt x="576453" y="265006"/>
                    <a:pt x="579120" y="278912"/>
                  </a:cubicBezTo>
                  <a:cubicBezTo>
                    <a:pt x="586549" y="256909"/>
                    <a:pt x="590836" y="233954"/>
                    <a:pt x="591598" y="210808"/>
                  </a:cubicBezTo>
                  <a:cubicBezTo>
                    <a:pt x="593788" y="221857"/>
                    <a:pt x="597027" y="232621"/>
                    <a:pt x="601313" y="243098"/>
                  </a:cubicBezTo>
                  <a:cubicBezTo>
                    <a:pt x="608838" y="227953"/>
                    <a:pt x="613029" y="211380"/>
                    <a:pt x="613696" y="194711"/>
                  </a:cubicBezTo>
                  <a:cubicBezTo>
                    <a:pt x="616744" y="204236"/>
                    <a:pt x="621030" y="213475"/>
                    <a:pt x="626364" y="222238"/>
                  </a:cubicBezTo>
                  <a:cubicBezTo>
                    <a:pt x="634174" y="208141"/>
                    <a:pt x="638556" y="192520"/>
                    <a:pt x="639223" y="176709"/>
                  </a:cubicBezTo>
                  <a:cubicBezTo>
                    <a:pt x="642366" y="185186"/>
                    <a:pt x="645605" y="193568"/>
                    <a:pt x="648748" y="202045"/>
                  </a:cubicBezTo>
                  <a:cubicBezTo>
                    <a:pt x="654748" y="189758"/>
                    <a:pt x="657892" y="176233"/>
                    <a:pt x="657892" y="162707"/>
                  </a:cubicBezTo>
                  <a:cubicBezTo>
                    <a:pt x="663988" y="169470"/>
                    <a:pt x="669988" y="176233"/>
                    <a:pt x="676085" y="182900"/>
                  </a:cubicBezTo>
                  <a:cubicBezTo>
                    <a:pt x="679799" y="158135"/>
                    <a:pt x="677418" y="132608"/>
                    <a:pt x="669036" y="108796"/>
                  </a:cubicBezTo>
                  <a:cubicBezTo>
                    <a:pt x="666940" y="102985"/>
                    <a:pt x="664464" y="97080"/>
                    <a:pt x="659702" y="92794"/>
                  </a:cubicBezTo>
                  <a:cubicBezTo>
                    <a:pt x="650367" y="84412"/>
                    <a:pt x="634746" y="84697"/>
                    <a:pt x="623316" y="90317"/>
                  </a:cubicBezTo>
                  <a:cubicBezTo>
                    <a:pt x="611791" y="95937"/>
                    <a:pt x="603599" y="105843"/>
                    <a:pt x="596265" y="115654"/>
                  </a:cubicBezTo>
                  <a:cubicBezTo>
                    <a:pt x="550069" y="177090"/>
                    <a:pt x="521303" y="249289"/>
                    <a:pt x="512445" y="323489"/>
                  </a:cubicBezTo>
                  <a:cubicBezTo>
                    <a:pt x="509588" y="308249"/>
                    <a:pt x="506063" y="293200"/>
                    <a:pt x="501205" y="278531"/>
                  </a:cubicBezTo>
                  <a:cubicBezTo>
                    <a:pt x="497205" y="266339"/>
                    <a:pt x="492347" y="254433"/>
                    <a:pt x="487585" y="242527"/>
                  </a:cubicBezTo>
                  <a:cubicBezTo>
                    <a:pt x="457867" y="168708"/>
                    <a:pt x="427387" y="93556"/>
                    <a:pt x="376619" y="32310"/>
                  </a:cubicBezTo>
                  <a:cubicBezTo>
                    <a:pt x="366903" y="20594"/>
                    <a:pt x="356045" y="9164"/>
                    <a:pt x="341947" y="3449"/>
                  </a:cubicBezTo>
                  <a:cubicBezTo>
                    <a:pt x="316325" y="-6933"/>
                    <a:pt x="283559" y="7069"/>
                    <a:pt x="273368" y="32786"/>
                  </a:cubicBezTo>
                  <a:cubicBezTo>
                    <a:pt x="278987" y="32977"/>
                    <a:pt x="284512" y="33262"/>
                    <a:pt x="290131" y="33453"/>
                  </a:cubicBezTo>
                  <a:cubicBezTo>
                    <a:pt x="283464" y="44026"/>
                    <a:pt x="278416" y="55551"/>
                    <a:pt x="275177" y="67648"/>
                  </a:cubicBezTo>
                  <a:cubicBezTo>
                    <a:pt x="280511" y="60504"/>
                    <a:pt x="287369" y="54408"/>
                    <a:pt x="295085" y="49931"/>
                  </a:cubicBezTo>
                  <a:cubicBezTo>
                    <a:pt x="289084" y="61837"/>
                    <a:pt x="284893" y="74696"/>
                    <a:pt x="282512" y="87841"/>
                  </a:cubicBezTo>
                  <a:cubicBezTo>
                    <a:pt x="288798" y="83078"/>
                    <a:pt x="294989" y="78411"/>
                    <a:pt x="301180" y="73648"/>
                  </a:cubicBezTo>
                  <a:cubicBezTo>
                    <a:pt x="297180" y="86602"/>
                    <a:pt x="293084" y="99556"/>
                    <a:pt x="289084" y="112510"/>
                  </a:cubicBezTo>
                  <a:cubicBezTo>
                    <a:pt x="295085" y="105081"/>
                    <a:pt x="301085" y="97651"/>
                    <a:pt x="307086" y="90317"/>
                  </a:cubicBezTo>
                  <a:cubicBezTo>
                    <a:pt x="299942" y="104890"/>
                    <a:pt x="295370" y="120607"/>
                    <a:pt x="293656" y="136704"/>
                  </a:cubicBezTo>
                  <a:cubicBezTo>
                    <a:pt x="298418" y="126322"/>
                    <a:pt x="305086" y="116797"/>
                    <a:pt x="313182" y="108700"/>
                  </a:cubicBezTo>
                  <a:cubicBezTo>
                    <a:pt x="305467" y="129370"/>
                    <a:pt x="299371" y="150706"/>
                    <a:pt x="295085" y="172423"/>
                  </a:cubicBezTo>
                  <a:cubicBezTo>
                    <a:pt x="299942" y="160993"/>
                    <a:pt x="306800" y="150420"/>
                    <a:pt x="315182" y="141276"/>
                  </a:cubicBezTo>
                  <a:cubicBezTo>
                    <a:pt x="314896" y="160897"/>
                    <a:pt x="315087" y="180424"/>
                    <a:pt x="315849" y="200045"/>
                  </a:cubicBezTo>
                  <a:cubicBezTo>
                    <a:pt x="323660" y="194140"/>
                    <a:pt x="330422" y="186710"/>
                    <a:pt x="335471" y="178328"/>
                  </a:cubicBezTo>
                  <a:lnTo>
                    <a:pt x="330041" y="218905"/>
                  </a:lnTo>
                  <a:cubicBezTo>
                    <a:pt x="337471" y="215380"/>
                    <a:pt x="344329" y="210618"/>
                    <a:pt x="350330" y="204998"/>
                  </a:cubicBezTo>
                  <a:cubicBezTo>
                    <a:pt x="344614" y="212904"/>
                    <a:pt x="341090" y="222334"/>
                    <a:pt x="340043" y="232049"/>
                  </a:cubicBezTo>
                  <a:cubicBezTo>
                    <a:pt x="345853" y="228144"/>
                    <a:pt x="351758" y="224239"/>
                    <a:pt x="357569" y="220333"/>
                  </a:cubicBezTo>
                  <a:cubicBezTo>
                    <a:pt x="353568" y="230144"/>
                    <a:pt x="351663" y="240717"/>
                    <a:pt x="351949" y="251290"/>
                  </a:cubicBezTo>
                  <a:cubicBezTo>
                    <a:pt x="338233" y="244813"/>
                    <a:pt x="324421" y="238431"/>
                    <a:pt x="310705" y="231954"/>
                  </a:cubicBezTo>
                  <a:cubicBezTo>
                    <a:pt x="294418" y="224334"/>
                    <a:pt x="277844" y="216619"/>
                    <a:pt x="260128" y="213666"/>
                  </a:cubicBezTo>
                  <a:cubicBezTo>
                    <a:pt x="247364" y="211570"/>
                    <a:pt x="234505" y="211094"/>
                    <a:pt x="221837" y="212047"/>
                  </a:cubicBezTo>
                  <a:cubicBezTo>
                    <a:pt x="202406" y="213571"/>
                    <a:pt x="183261" y="218333"/>
                    <a:pt x="164878" y="225953"/>
                  </a:cubicBezTo>
                  <a:cubicBezTo>
                    <a:pt x="155067" y="229954"/>
                    <a:pt x="145447" y="234907"/>
                    <a:pt x="137827" y="242241"/>
                  </a:cubicBezTo>
                  <a:cubicBezTo>
                    <a:pt x="123444" y="256147"/>
                    <a:pt x="122777" y="276436"/>
                    <a:pt x="123920" y="295200"/>
                  </a:cubicBezTo>
                  <a:cubicBezTo>
                    <a:pt x="124492" y="305106"/>
                    <a:pt x="125254" y="315298"/>
                    <a:pt x="130016" y="323965"/>
                  </a:cubicBezTo>
                  <a:cubicBezTo>
                    <a:pt x="132493" y="311964"/>
                    <a:pt x="135160" y="299962"/>
                    <a:pt x="138208" y="288056"/>
                  </a:cubicBezTo>
                  <a:cubicBezTo>
                    <a:pt x="140494" y="299486"/>
                    <a:pt x="144304" y="310535"/>
                    <a:pt x="149447" y="321013"/>
                  </a:cubicBezTo>
                  <a:cubicBezTo>
                    <a:pt x="150686" y="312535"/>
                    <a:pt x="150876" y="303963"/>
                    <a:pt x="150019" y="295486"/>
                  </a:cubicBezTo>
                  <a:cubicBezTo>
                    <a:pt x="150686" y="301677"/>
                    <a:pt x="167069" y="322822"/>
                    <a:pt x="167069" y="322822"/>
                  </a:cubicBezTo>
                  <a:cubicBezTo>
                    <a:pt x="167069" y="322822"/>
                    <a:pt x="167830" y="286246"/>
                    <a:pt x="168688" y="280912"/>
                  </a:cubicBezTo>
                  <a:cubicBezTo>
                    <a:pt x="174307" y="299296"/>
                    <a:pt x="182880" y="316726"/>
                    <a:pt x="193929" y="332347"/>
                  </a:cubicBezTo>
                  <a:cubicBezTo>
                    <a:pt x="199263" y="322156"/>
                    <a:pt x="202787" y="311011"/>
                    <a:pt x="204502" y="299581"/>
                  </a:cubicBezTo>
                  <a:cubicBezTo>
                    <a:pt x="209264" y="316250"/>
                    <a:pt x="216694" y="332157"/>
                    <a:pt x="226504" y="346540"/>
                  </a:cubicBezTo>
                  <a:cubicBezTo>
                    <a:pt x="231077" y="338253"/>
                    <a:pt x="234410" y="329204"/>
                    <a:pt x="236315" y="319965"/>
                  </a:cubicBezTo>
                  <a:cubicBezTo>
                    <a:pt x="237744" y="335205"/>
                    <a:pt x="243554" y="349969"/>
                    <a:pt x="252889" y="362065"/>
                  </a:cubicBezTo>
                  <a:cubicBezTo>
                    <a:pt x="254889" y="352350"/>
                    <a:pt x="256889" y="342634"/>
                    <a:pt x="258889" y="332919"/>
                  </a:cubicBezTo>
                  <a:cubicBezTo>
                    <a:pt x="261652" y="345016"/>
                    <a:pt x="266224" y="356636"/>
                    <a:pt x="272224" y="367495"/>
                  </a:cubicBezTo>
                  <a:cubicBezTo>
                    <a:pt x="274606" y="358255"/>
                    <a:pt x="277082" y="349111"/>
                    <a:pt x="279463" y="339872"/>
                  </a:cubicBezTo>
                  <a:cubicBezTo>
                    <a:pt x="281464" y="352540"/>
                    <a:pt x="286036" y="364828"/>
                    <a:pt x="292798" y="375781"/>
                  </a:cubicBezTo>
                  <a:cubicBezTo>
                    <a:pt x="295942" y="367685"/>
                    <a:pt x="299180" y="359684"/>
                    <a:pt x="302419" y="351588"/>
                  </a:cubicBezTo>
                  <a:cubicBezTo>
                    <a:pt x="302038" y="361208"/>
                    <a:pt x="306705" y="370924"/>
                    <a:pt x="314420" y="376639"/>
                  </a:cubicBezTo>
                  <a:cubicBezTo>
                    <a:pt x="317182" y="368638"/>
                    <a:pt x="320040" y="360637"/>
                    <a:pt x="322802" y="352636"/>
                  </a:cubicBezTo>
                  <a:cubicBezTo>
                    <a:pt x="325279" y="362923"/>
                    <a:pt x="330041" y="372543"/>
                    <a:pt x="336613" y="380734"/>
                  </a:cubicBezTo>
                  <a:cubicBezTo>
                    <a:pt x="338995" y="375210"/>
                    <a:pt x="341281" y="369590"/>
                    <a:pt x="343662" y="364066"/>
                  </a:cubicBezTo>
                  <a:cubicBezTo>
                    <a:pt x="345853" y="372257"/>
                    <a:pt x="351282" y="379591"/>
                    <a:pt x="358521" y="384068"/>
                  </a:cubicBezTo>
                  <a:cubicBezTo>
                    <a:pt x="358521" y="377401"/>
                    <a:pt x="361855" y="370828"/>
                    <a:pt x="367189" y="366828"/>
                  </a:cubicBezTo>
                  <a:cubicBezTo>
                    <a:pt x="370713" y="377305"/>
                    <a:pt x="379095" y="386068"/>
                    <a:pt x="389477" y="389974"/>
                  </a:cubicBezTo>
                  <a:cubicBezTo>
                    <a:pt x="391096" y="383020"/>
                    <a:pt x="394621" y="376543"/>
                    <a:pt x="399574" y="371400"/>
                  </a:cubicBezTo>
                  <a:cubicBezTo>
                    <a:pt x="402050" y="381211"/>
                    <a:pt x="407289" y="389783"/>
                    <a:pt x="413766" y="397594"/>
                  </a:cubicBezTo>
                  <a:cubicBezTo>
                    <a:pt x="346329" y="382544"/>
                    <a:pt x="273653" y="393117"/>
                    <a:pt x="207264" y="414643"/>
                  </a:cubicBezTo>
                  <a:cubicBezTo>
                    <a:pt x="181642" y="422930"/>
                    <a:pt x="156401" y="432836"/>
                    <a:pt x="132683" y="445600"/>
                  </a:cubicBezTo>
                  <a:cubicBezTo>
                    <a:pt x="92012" y="467412"/>
                    <a:pt x="56293" y="497320"/>
                    <a:pt x="20860" y="527038"/>
                  </a:cubicBezTo>
                  <a:cubicBezTo>
                    <a:pt x="16097" y="531039"/>
                    <a:pt x="11335" y="535039"/>
                    <a:pt x="7811" y="540183"/>
                  </a:cubicBezTo>
                  <a:cubicBezTo>
                    <a:pt x="667" y="550756"/>
                    <a:pt x="190" y="564376"/>
                    <a:pt x="0" y="577140"/>
                  </a:cubicBezTo>
                  <a:cubicBezTo>
                    <a:pt x="4763" y="572758"/>
                    <a:pt x="9620" y="568377"/>
                    <a:pt x="14383" y="563995"/>
                  </a:cubicBezTo>
                  <a:cubicBezTo>
                    <a:pt x="17621" y="570853"/>
                    <a:pt x="20955" y="577711"/>
                    <a:pt x="24194" y="584474"/>
                  </a:cubicBezTo>
                  <a:lnTo>
                    <a:pt x="38481" y="561519"/>
                  </a:lnTo>
                  <a:cubicBezTo>
                    <a:pt x="41815" y="567710"/>
                    <a:pt x="48006" y="572282"/>
                    <a:pt x="54864" y="573711"/>
                  </a:cubicBezTo>
                  <a:cubicBezTo>
                    <a:pt x="57626" y="567710"/>
                    <a:pt x="60484" y="561614"/>
                    <a:pt x="63246" y="555613"/>
                  </a:cubicBezTo>
                  <a:cubicBezTo>
                    <a:pt x="68104" y="562090"/>
                    <a:pt x="72962" y="568567"/>
                    <a:pt x="77914" y="575044"/>
                  </a:cubicBezTo>
                  <a:cubicBezTo>
                    <a:pt x="83344" y="569710"/>
                    <a:pt x="87344" y="562852"/>
                    <a:pt x="89440" y="555518"/>
                  </a:cubicBezTo>
                  <a:cubicBezTo>
                    <a:pt x="91154" y="562567"/>
                    <a:pt x="95631" y="568758"/>
                    <a:pt x="101727" y="572663"/>
                  </a:cubicBezTo>
                  <a:cubicBezTo>
                    <a:pt x="104299" y="564948"/>
                    <a:pt x="106871" y="557137"/>
                    <a:pt x="109442" y="549422"/>
                  </a:cubicBezTo>
                  <a:cubicBezTo>
                    <a:pt x="114300" y="556471"/>
                    <a:pt x="119253" y="563519"/>
                    <a:pt x="124111" y="570568"/>
                  </a:cubicBezTo>
                  <a:cubicBezTo>
                    <a:pt x="126016" y="563995"/>
                    <a:pt x="127921" y="557328"/>
                    <a:pt x="129826" y="550756"/>
                  </a:cubicBezTo>
                  <a:cubicBezTo>
                    <a:pt x="133064" y="560376"/>
                    <a:pt x="139160" y="568948"/>
                    <a:pt x="146971" y="575330"/>
                  </a:cubicBezTo>
                  <a:cubicBezTo>
                    <a:pt x="147256" y="568282"/>
                    <a:pt x="148114" y="561233"/>
                    <a:pt x="149733" y="554375"/>
                  </a:cubicBezTo>
                  <a:cubicBezTo>
                    <a:pt x="151543" y="558852"/>
                    <a:pt x="153257" y="563233"/>
                    <a:pt x="155067" y="567710"/>
                  </a:cubicBezTo>
                  <a:cubicBezTo>
                    <a:pt x="158401" y="564662"/>
                    <a:pt x="161258" y="560947"/>
                    <a:pt x="163354" y="556947"/>
                  </a:cubicBezTo>
                  <a:cubicBezTo>
                    <a:pt x="166497" y="575425"/>
                    <a:pt x="173736" y="593237"/>
                    <a:pt x="184595" y="608572"/>
                  </a:cubicBezTo>
                  <a:cubicBezTo>
                    <a:pt x="184118" y="600476"/>
                    <a:pt x="186023" y="592285"/>
                    <a:pt x="190119" y="585331"/>
                  </a:cubicBezTo>
                  <a:cubicBezTo>
                    <a:pt x="194310" y="591713"/>
                    <a:pt x="199930" y="597238"/>
                    <a:pt x="206407" y="601333"/>
                  </a:cubicBezTo>
                  <a:cubicBezTo>
                    <a:pt x="207264" y="594380"/>
                    <a:pt x="209836" y="587617"/>
                    <a:pt x="213931" y="581902"/>
                  </a:cubicBezTo>
                  <a:cubicBezTo>
                    <a:pt x="215360" y="589427"/>
                    <a:pt x="220028" y="596285"/>
                    <a:pt x="226504" y="600381"/>
                  </a:cubicBezTo>
                  <a:cubicBezTo>
                    <a:pt x="229457" y="593809"/>
                    <a:pt x="232410" y="587332"/>
                    <a:pt x="235363" y="580759"/>
                  </a:cubicBezTo>
                  <a:cubicBezTo>
                    <a:pt x="237363" y="586474"/>
                    <a:pt x="240982" y="591618"/>
                    <a:pt x="245745" y="595333"/>
                  </a:cubicBezTo>
                  <a:cubicBezTo>
                    <a:pt x="246793" y="586951"/>
                    <a:pt x="249841" y="578854"/>
                    <a:pt x="254603" y="571901"/>
                  </a:cubicBezTo>
                  <a:cubicBezTo>
                    <a:pt x="259175" y="579997"/>
                    <a:pt x="266890" y="586284"/>
                    <a:pt x="275749" y="589141"/>
                  </a:cubicBezTo>
                  <a:cubicBezTo>
                    <a:pt x="275749" y="581236"/>
                    <a:pt x="275749" y="573235"/>
                    <a:pt x="275749" y="565329"/>
                  </a:cubicBezTo>
                  <a:cubicBezTo>
                    <a:pt x="281273" y="575711"/>
                    <a:pt x="291655" y="583331"/>
                    <a:pt x="303181" y="585522"/>
                  </a:cubicBezTo>
                  <a:cubicBezTo>
                    <a:pt x="304133" y="579712"/>
                    <a:pt x="303562" y="573711"/>
                    <a:pt x="301657" y="568186"/>
                  </a:cubicBezTo>
                  <a:cubicBezTo>
                    <a:pt x="311468" y="578664"/>
                    <a:pt x="323469" y="587046"/>
                    <a:pt x="336709" y="592570"/>
                  </a:cubicBezTo>
                  <a:cubicBezTo>
                    <a:pt x="336709" y="583331"/>
                    <a:pt x="336899" y="574092"/>
                    <a:pt x="336899" y="564853"/>
                  </a:cubicBezTo>
                  <a:cubicBezTo>
                    <a:pt x="346520" y="572568"/>
                    <a:pt x="357378" y="578759"/>
                    <a:pt x="368998" y="583045"/>
                  </a:cubicBezTo>
                  <a:cubicBezTo>
                    <a:pt x="368998" y="573330"/>
                    <a:pt x="367189" y="563710"/>
                    <a:pt x="363664" y="554661"/>
                  </a:cubicBezTo>
                  <a:cubicBezTo>
                    <a:pt x="370332" y="565710"/>
                    <a:pt x="380143" y="574949"/>
                    <a:pt x="391668" y="580950"/>
                  </a:cubicBezTo>
                  <a:cubicBezTo>
                    <a:pt x="393859" y="572758"/>
                    <a:pt x="393287" y="563805"/>
                    <a:pt x="390144" y="555899"/>
                  </a:cubicBezTo>
                  <a:cubicBezTo>
                    <a:pt x="400050" y="564186"/>
                    <a:pt x="410051" y="572473"/>
                    <a:pt x="420053" y="580759"/>
                  </a:cubicBezTo>
                  <a:cubicBezTo>
                    <a:pt x="420814" y="570377"/>
                    <a:pt x="420338" y="559900"/>
                    <a:pt x="418719" y="549613"/>
                  </a:cubicBezTo>
                  <a:cubicBezTo>
                    <a:pt x="425101" y="558566"/>
                    <a:pt x="433959" y="565710"/>
                    <a:pt x="444055" y="569996"/>
                  </a:cubicBezTo>
                  <a:cubicBezTo>
                    <a:pt x="442246" y="559614"/>
                    <a:pt x="440436" y="549327"/>
                    <a:pt x="438626" y="538945"/>
                  </a:cubicBezTo>
                  <a:cubicBezTo>
                    <a:pt x="444055" y="546850"/>
                    <a:pt x="452342" y="552661"/>
                    <a:pt x="461581" y="555232"/>
                  </a:cubicBezTo>
                  <a:cubicBezTo>
                    <a:pt x="454914" y="544183"/>
                    <a:pt x="452056" y="530944"/>
                    <a:pt x="453676" y="518085"/>
                  </a:cubicBezTo>
                  <a:cubicBezTo>
                    <a:pt x="457962" y="525895"/>
                    <a:pt x="463963" y="532658"/>
                    <a:pt x="471011" y="537992"/>
                  </a:cubicBezTo>
                  <a:cubicBezTo>
                    <a:pt x="467963" y="526372"/>
                    <a:pt x="464820" y="514561"/>
                    <a:pt x="465296" y="502559"/>
                  </a:cubicBezTo>
                  <a:cubicBezTo>
                    <a:pt x="465677" y="494558"/>
                    <a:pt x="467678" y="486938"/>
                    <a:pt x="470630" y="479699"/>
                  </a:cubicBezTo>
                  <a:cubicBezTo>
                    <a:pt x="478060" y="486938"/>
                    <a:pt x="483489" y="496273"/>
                    <a:pt x="485585" y="506464"/>
                  </a:cubicBezTo>
                  <a:cubicBezTo>
                    <a:pt x="492062" y="501988"/>
                    <a:pt x="495681" y="493796"/>
                    <a:pt x="494538" y="485986"/>
                  </a:cubicBezTo>
                  <a:cubicBezTo>
                    <a:pt x="502063" y="493987"/>
                    <a:pt x="507016" y="504464"/>
                    <a:pt x="508445" y="515323"/>
                  </a:cubicBezTo>
                  <a:cubicBezTo>
                    <a:pt x="508921" y="514465"/>
                    <a:pt x="509492" y="513513"/>
                    <a:pt x="509969" y="512656"/>
                  </a:cubicBezTo>
                  <a:cubicBezTo>
                    <a:pt x="510254" y="606477"/>
                    <a:pt x="510921" y="837077"/>
                    <a:pt x="509778" y="1015290"/>
                  </a:cubicBezTo>
                  <a:cubicBezTo>
                    <a:pt x="508349" y="1244461"/>
                    <a:pt x="517970" y="2072946"/>
                    <a:pt x="517970" y="2072946"/>
                  </a:cubicBezTo>
                  <a:lnTo>
                    <a:pt x="544259" y="2072946"/>
                  </a:lnTo>
                  <a:lnTo>
                    <a:pt x="544259" y="1404481"/>
                  </a:lnTo>
                  <a:cubicBezTo>
                    <a:pt x="544259" y="1404481"/>
                    <a:pt x="526447" y="811169"/>
                    <a:pt x="527018" y="747923"/>
                  </a:cubicBezTo>
                  <a:cubicBezTo>
                    <a:pt x="527399" y="705918"/>
                    <a:pt x="527685" y="594190"/>
                    <a:pt x="527876" y="523800"/>
                  </a:cubicBezTo>
                  <a:cubicBezTo>
                    <a:pt x="536638" y="515323"/>
                    <a:pt x="545306" y="506845"/>
                    <a:pt x="554069" y="498463"/>
                  </a:cubicBezTo>
                  <a:cubicBezTo>
                    <a:pt x="556927" y="511894"/>
                    <a:pt x="557308" y="525800"/>
                    <a:pt x="555212" y="539326"/>
                  </a:cubicBezTo>
                  <a:cubicBezTo>
                    <a:pt x="563594" y="529705"/>
                    <a:pt x="572072" y="520085"/>
                    <a:pt x="580454" y="510370"/>
                  </a:cubicBezTo>
                  <a:cubicBezTo>
                    <a:pt x="585121" y="524086"/>
                    <a:pt x="587026" y="538754"/>
                    <a:pt x="585788" y="553137"/>
                  </a:cubicBezTo>
                  <a:cubicBezTo>
                    <a:pt x="592074" y="542183"/>
                    <a:pt x="598361" y="531229"/>
                    <a:pt x="604742" y="520371"/>
                  </a:cubicBezTo>
                  <a:cubicBezTo>
                    <a:pt x="608457" y="536563"/>
                    <a:pt x="609790" y="553423"/>
                    <a:pt x="608743" y="569996"/>
                  </a:cubicBezTo>
                  <a:cubicBezTo>
                    <a:pt x="620744" y="555137"/>
                    <a:pt x="629603" y="537897"/>
                    <a:pt x="635127" y="519609"/>
                  </a:cubicBezTo>
                  <a:cubicBezTo>
                    <a:pt x="636746" y="518847"/>
                    <a:pt x="638365" y="517990"/>
                    <a:pt x="640080" y="517323"/>
                  </a:cubicBezTo>
                  <a:cubicBezTo>
                    <a:pt x="638365" y="526753"/>
                    <a:pt x="636556" y="536182"/>
                    <a:pt x="634841" y="545612"/>
                  </a:cubicBezTo>
                  <a:cubicBezTo>
                    <a:pt x="645509" y="539802"/>
                    <a:pt x="654748" y="531420"/>
                    <a:pt x="661702" y="521514"/>
                  </a:cubicBezTo>
                  <a:cubicBezTo>
                    <a:pt x="660845" y="531991"/>
                    <a:pt x="659130" y="542374"/>
                    <a:pt x="656558" y="552565"/>
                  </a:cubicBezTo>
                  <a:cubicBezTo>
                    <a:pt x="670560" y="546946"/>
                    <a:pt x="682847" y="537421"/>
                    <a:pt x="691896" y="525324"/>
                  </a:cubicBezTo>
                  <a:cubicBezTo>
                    <a:pt x="689705" y="536944"/>
                    <a:pt x="687514" y="548565"/>
                    <a:pt x="685324" y="560185"/>
                  </a:cubicBezTo>
                  <a:cubicBezTo>
                    <a:pt x="700849" y="551994"/>
                    <a:pt x="713232" y="538087"/>
                    <a:pt x="719614" y="521800"/>
                  </a:cubicBezTo>
                  <a:cubicBezTo>
                    <a:pt x="720947" y="536563"/>
                    <a:pt x="718661" y="551518"/>
                    <a:pt x="713042" y="565234"/>
                  </a:cubicBezTo>
                  <a:cubicBezTo>
                    <a:pt x="728948" y="555137"/>
                    <a:pt x="742093" y="540754"/>
                    <a:pt x="750761" y="523990"/>
                  </a:cubicBezTo>
                  <a:cubicBezTo>
                    <a:pt x="749713" y="535039"/>
                    <a:pt x="748665" y="546184"/>
                    <a:pt x="747617" y="557233"/>
                  </a:cubicBezTo>
                  <a:cubicBezTo>
                    <a:pt x="759238" y="550565"/>
                    <a:pt x="769144" y="540850"/>
                    <a:pt x="776097" y="529420"/>
                  </a:cubicBezTo>
                  <a:cubicBezTo>
                    <a:pt x="775716" y="539040"/>
                    <a:pt x="775335" y="548660"/>
                    <a:pt x="774954" y="558185"/>
                  </a:cubicBezTo>
                  <a:cubicBezTo>
                    <a:pt x="788956" y="551041"/>
                    <a:pt x="799814" y="537897"/>
                    <a:pt x="804196" y="522752"/>
                  </a:cubicBezTo>
                  <a:cubicBezTo>
                    <a:pt x="806482" y="533230"/>
                    <a:pt x="808768" y="543612"/>
                    <a:pt x="811054" y="554089"/>
                  </a:cubicBezTo>
                  <a:cubicBezTo>
                    <a:pt x="826865" y="548660"/>
                    <a:pt x="840772" y="537897"/>
                    <a:pt x="849821" y="523895"/>
                  </a:cubicBezTo>
                  <a:cubicBezTo>
                    <a:pt x="850773" y="533801"/>
                    <a:pt x="851821" y="543707"/>
                    <a:pt x="852773" y="553518"/>
                  </a:cubicBezTo>
                  <a:cubicBezTo>
                    <a:pt x="860012" y="544279"/>
                    <a:pt x="867918" y="535516"/>
                    <a:pt x="876300" y="527419"/>
                  </a:cubicBezTo>
                  <a:cubicBezTo>
                    <a:pt x="877443" y="537230"/>
                    <a:pt x="878586" y="547041"/>
                    <a:pt x="879634" y="556852"/>
                  </a:cubicBezTo>
                  <a:cubicBezTo>
                    <a:pt x="890778" y="549994"/>
                    <a:pt x="900874" y="541516"/>
                    <a:pt x="909638" y="531896"/>
                  </a:cubicBezTo>
                  <a:cubicBezTo>
                    <a:pt x="909161" y="541516"/>
                    <a:pt x="909638" y="551137"/>
                    <a:pt x="910971" y="560662"/>
                  </a:cubicBezTo>
                  <a:cubicBezTo>
                    <a:pt x="923449" y="550851"/>
                    <a:pt x="934307" y="539040"/>
                    <a:pt x="942975" y="525800"/>
                  </a:cubicBezTo>
                  <a:cubicBezTo>
                    <a:pt x="942594" y="536659"/>
                    <a:pt x="942975" y="547517"/>
                    <a:pt x="943928" y="558280"/>
                  </a:cubicBezTo>
                  <a:cubicBezTo>
                    <a:pt x="955929" y="550470"/>
                    <a:pt x="966597" y="540469"/>
                    <a:pt x="974979" y="528848"/>
                  </a:cubicBezTo>
                  <a:cubicBezTo>
                    <a:pt x="978980" y="536182"/>
                    <a:pt x="982409" y="543898"/>
                    <a:pt x="985076" y="551899"/>
                  </a:cubicBezTo>
                  <a:cubicBezTo>
                    <a:pt x="997268" y="542469"/>
                    <a:pt x="1007555" y="530658"/>
                    <a:pt x="1015270" y="517323"/>
                  </a:cubicBezTo>
                  <a:cubicBezTo>
                    <a:pt x="1015841" y="526943"/>
                    <a:pt x="1016508" y="536563"/>
                    <a:pt x="1017080" y="546184"/>
                  </a:cubicBezTo>
                  <a:cubicBezTo>
                    <a:pt x="1022604" y="539230"/>
                    <a:pt x="1027367" y="531610"/>
                    <a:pt x="1031272" y="523609"/>
                  </a:cubicBezTo>
                  <a:cubicBezTo>
                    <a:pt x="1035844" y="529420"/>
                    <a:pt x="1040511" y="535325"/>
                    <a:pt x="1045083" y="541135"/>
                  </a:cubicBezTo>
                  <a:cubicBezTo>
                    <a:pt x="1051179" y="521800"/>
                    <a:pt x="1044797" y="500178"/>
                    <a:pt x="1032796" y="483890"/>
                  </a:cubicBezTo>
                  <a:close/>
                  <a:moveTo>
                    <a:pt x="628745" y="398641"/>
                  </a:moveTo>
                  <a:cubicBezTo>
                    <a:pt x="632460" y="393498"/>
                    <a:pt x="635889" y="388164"/>
                    <a:pt x="638937" y="382544"/>
                  </a:cubicBezTo>
                  <a:cubicBezTo>
                    <a:pt x="641032" y="386545"/>
                    <a:pt x="641795" y="390926"/>
                    <a:pt x="641890" y="395403"/>
                  </a:cubicBezTo>
                  <a:cubicBezTo>
                    <a:pt x="637508" y="396451"/>
                    <a:pt x="633127" y="397498"/>
                    <a:pt x="628745" y="398641"/>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6" name="Google Shape;246;g1f513a0e305_0_343"/>
            <p:cNvSpPr/>
            <p:nvPr/>
          </p:nvSpPr>
          <p:spPr>
            <a:xfrm>
              <a:off x="3067200" y="4288950"/>
              <a:ext cx="355006" cy="572335"/>
            </a:xfrm>
            <a:custGeom>
              <a:rect b="b" l="l" r="r" t="t"/>
              <a:pathLst>
                <a:path extrusionOk="0" h="1683339" w="1044134">
                  <a:moveTo>
                    <a:pt x="1021221" y="422135"/>
                  </a:moveTo>
                  <a:cubicBezTo>
                    <a:pt x="1031413" y="412324"/>
                    <a:pt x="1034175" y="395655"/>
                    <a:pt x="1027889" y="383082"/>
                  </a:cubicBezTo>
                  <a:cubicBezTo>
                    <a:pt x="1021507" y="370414"/>
                    <a:pt x="1006553" y="362794"/>
                    <a:pt x="992551" y="365080"/>
                  </a:cubicBezTo>
                  <a:cubicBezTo>
                    <a:pt x="993694" y="346983"/>
                    <a:pt x="981692" y="328885"/>
                    <a:pt x="964643" y="322884"/>
                  </a:cubicBezTo>
                  <a:cubicBezTo>
                    <a:pt x="947498" y="316979"/>
                    <a:pt x="926828" y="323742"/>
                    <a:pt x="916541" y="338601"/>
                  </a:cubicBezTo>
                  <a:cubicBezTo>
                    <a:pt x="897396" y="326313"/>
                    <a:pt x="869774" y="330028"/>
                    <a:pt x="853962" y="346316"/>
                  </a:cubicBezTo>
                  <a:cubicBezTo>
                    <a:pt x="855200" y="335457"/>
                    <a:pt x="856248" y="324694"/>
                    <a:pt x="857296" y="314121"/>
                  </a:cubicBezTo>
                  <a:cubicBezTo>
                    <a:pt x="866059" y="313931"/>
                    <a:pt x="874727" y="312407"/>
                    <a:pt x="882632" y="308597"/>
                  </a:cubicBezTo>
                  <a:cubicBezTo>
                    <a:pt x="896539" y="301929"/>
                    <a:pt x="907207" y="286880"/>
                    <a:pt x="905016" y="271545"/>
                  </a:cubicBezTo>
                  <a:cubicBezTo>
                    <a:pt x="918446" y="270687"/>
                    <a:pt x="931019" y="261924"/>
                    <a:pt x="936353" y="249542"/>
                  </a:cubicBezTo>
                  <a:cubicBezTo>
                    <a:pt x="941687" y="237255"/>
                    <a:pt x="939497" y="222015"/>
                    <a:pt x="930924" y="211632"/>
                  </a:cubicBezTo>
                  <a:cubicBezTo>
                    <a:pt x="947688" y="216204"/>
                    <a:pt x="964833" y="197059"/>
                    <a:pt x="960642" y="180200"/>
                  </a:cubicBezTo>
                  <a:cubicBezTo>
                    <a:pt x="956451" y="163341"/>
                    <a:pt x="935877" y="153720"/>
                    <a:pt x="919208" y="158864"/>
                  </a:cubicBezTo>
                  <a:cubicBezTo>
                    <a:pt x="921399" y="146386"/>
                    <a:pt x="915303" y="132861"/>
                    <a:pt x="904540" y="126193"/>
                  </a:cubicBezTo>
                  <a:cubicBezTo>
                    <a:pt x="893777" y="119526"/>
                    <a:pt x="879013" y="120002"/>
                    <a:pt x="868726" y="127431"/>
                  </a:cubicBezTo>
                  <a:cubicBezTo>
                    <a:pt x="857677" y="108286"/>
                    <a:pt x="824816" y="108286"/>
                    <a:pt x="813767" y="127431"/>
                  </a:cubicBezTo>
                  <a:cubicBezTo>
                    <a:pt x="796050" y="119145"/>
                    <a:pt x="773666" y="121811"/>
                    <a:pt x="758426" y="134003"/>
                  </a:cubicBezTo>
                  <a:cubicBezTo>
                    <a:pt x="743186" y="146196"/>
                    <a:pt x="735566" y="167436"/>
                    <a:pt x="739757" y="186582"/>
                  </a:cubicBezTo>
                  <a:cubicBezTo>
                    <a:pt x="723089" y="188487"/>
                    <a:pt x="708801" y="198393"/>
                    <a:pt x="698609" y="211823"/>
                  </a:cubicBezTo>
                  <a:cubicBezTo>
                    <a:pt x="697848" y="207537"/>
                    <a:pt x="696609" y="203346"/>
                    <a:pt x="694704" y="199440"/>
                  </a:cubicBezTo>
                  <a:cubicBezTo>
                    <a:pt x="688608" y="187058"/>
                    <a:pt x="673844" y="178104"/>
                    <a:pt x="660890" y="182772"/>
                  </a:cubicBezTo>
                  <a:cubicBezTo>
                    <a:pt x="661367" y="179438"/>
                    <a:pt x="660986" y="176104"/>
                    <a:pt x="660033" y="172866"/>
                  </a:cubicBezTo>
                  <a:cubicBezTo>
                    <a:pt x="660890" y="170580"/>
                    <a:pt x="661462" y="168294"/>
                    <a:pt x="661748" y="165912"/>
                  </a:cubicBezTo>
                  <a:cubicBezTo>
                    <a:pt x="679464" y="165817"/>
                    <a:pt x="697657" y="161912"/>
                    <a:pt x="711754" y="151244"/>
                  </a:cubicBezTo>
                  <a:cubicBezTo>
                    <a:pt x="725851" y="140576"/>
                    <a:pt x="734900" y="122193"/>
                    <a:pt x="731090" y="104952"/>
                  </a:cubicBezTo>
                  <a:cubicBezTo>
                    <a:pt x="727280" y="87712"/>
                    <a:pt x="708515" y="74091"/>
                    <a:pt x="691561" y="79044"/>
                  </a:cubicBezTo>
                  <a:cubicBezTo>
                    <a:pt x="691656" y="61423"/>
                    <a:pt x="681845" y="43992"/>
                    <a:pt x="666606" y="35039"/>
                  </a:cubicBezTo>
                  <a:cubicBezTo>
                    <a:pt x="651365" y="26085"/>
                    <a:pt x="631363" y="25895"/>
                    <a:pt x="616028" y="34563"/>
                  </a:cubicBezTo>
                  <a:cubicBezTo>
                    <a:pt x="611646" y="17513"/>
                    <a:pt x="596692" y="3701"/>
                    <a:pt x="579356" y="653"/>
                  </a:cubicBezTo>
                  <a:cubicBezTo>
                    <a:pt x="562021" y="-2395"/>
                    <a:pt x="543257" y="5416"/>
                    <a:pt x="533256" y="19989"/>
                  </a:cubicBezTo>
                  <a:cubicBezTo>
                    <a:pt x="524397" y="8274"/>
                    <a:pt x="509062" y="1987"/>
                    <a:pt x="494584" y="4178"/>
                  </a:cubicBezTo>
                  <a:cubicBezTo>
                    <a:pt x="480106" y="6273"/>
                    <a:pt x="467152" y="16751"/>
                    <a:pt x="462104" y="30467"/>
                  </a:cubicBezTo>
                  <a:cubicBezTo>
                    <a:pt x="441720" y="13512"/>
                    <a:pt x="405620" y="23228"/>
                    <a:pt x="396572" y="48088"/>
                  </a:cubicBezTo>
                  <a:cubicBezTo>
                    <a:pt x="380189" y="29038"/>
                    <a:pt x="347327" y="27514"/>
                    <a:pt x="329325" y="45135"/>
                  </a:cubicBezTo>
                  <a:cubicBezTo>
                    <a:pt x="319133" y="38849"/>
                    <a:pt x="304846" y="40182"/>
                    <a:pt x="296083" y="48278"/>
                  </a:cubicBezTo>
                  <a:cubicBezTo>
                    <a:pt x="287320" y="56375"/>
                    <a:pt x="284748" y="70472"/>
                    <a:pt x="290177" y="81140"/>
                  </a:cubicBezTo>
                  <a:cubicBezTo>
                    <a:pt x="275699" y="80949"/>
                    <a:pt x="261983" y="92570"/>
                    <a:pt x="259983" y="106953"/>
                  </a:cubicBezTo>
                  <a:cubicBezTo>
                    <a:pt x="257983" y="121240"/>
                    <a:pt x="267889" y="136290"/>
                    <a:pt x="281795" y="140099"/>
                  </a:cubicBezTo>
                  <a:cubicBezTo>
                    <a:pt x="270937" y="140862"/>
                    <a:pt x="261602" y="151244"/>
                    <a:pt x="262079" y="162198"/>
                  </a:cubicBezTo>
                  <a:cubicBezTo>
                    <a:pt x="262555" y="173151"/>
                    <a:pt x="272747" y="182676"/>
                    <a:pt x="283605" y="182486"/>
                  </a:cubicBezTo>
                  <a:cubicBezTo>
                    <a:pt x="281033" y="186296"/>
                    <a:pt x="280271" y="190582"/>
                    <a:pt x="280843" y="194868"/>
                  </a:cubicBezTo>
                  <a:cubicBezTo>
                    <a:pt x="275699" y="194964"/>
                    <a:pt x="270651" y="196678"/>
                    <a:pt x="266936" y="200393"/>
                  </a:cubicBezTo>
                  <a:cubicBezTo>
                    <a:pt x="259126" y="194487"/>
                    <a:pt x="248934" y="190773"/>
                    <a:pt x="239504" y="193440"/>
                  </a:cubicBezTo>
                  <a:cubicBezTo>
                    <a:pt x="230075" y="196107"/>
                    <a:pt x="222836" y="206870"/>
                    <a:pt x="226360" y="216014"/>
                  </a:cubicBezTo>
                  <a:cubicBezTo>
                    <a:pt x="218835" y="212204"/>
                    <a:pt x="208834" y="213918"/>
                    <a:pt x="203024" y="220109"/>
                  </a:cubicBezTo>
                  <a:cubicBezTo>
                    <a:pt x="197214" y="226301"/>
                    <a:pt x="196261" y="236397"/>
                    <a:pt x="200642" y="243636"/>
                  </a:cubicBezTo>
                  <a:cubicBezTo>
                    <a:pt x="193784" y="244589"/>
                    <a:pt x="189784" y="252780"/>
                    <a:pt x="191308" y="259448"/>
                  </a:cubicBezTo>
                  <a:cubicBezTo>
                    <a:pt x="192832" y="266211"/>
                    <a:pt x="198261" y="271354"/>
                    <a:pt x="204071" y="275069"/>
                  </a:cubicBezTo>
                  <a:cubicBezTo>
                    <a:pt x="180545" y="272116"/>
                    <a:pt x="158161" y="297357"/>
                    <a:pt x="163971" y="320408"/>
                  </a:cubicBezTo>
                  <a:cubicBezTo>
                    <a:pt x="145969" y="313550"/>
                    <a:pt x="123204" y="325647"/>
                    <a:pt x="118823" y="344411"/>
                  </a:cubicBezTo>
                  <a:cubicBezTo>
                    <a:pt x="96820" y="336124"/>
                    <a:pt x="69674" y="356603"/>
                    <a:pt x="71483" y="380034"/>
                  </a:cubicBezTo>
                  <a:cubicBezTo>
                    <a:pt x="62625" y="375272"/>
                    <a:pt x="50814" y="376510"/>
                    <a:pt x="43099" y="382987"/>
                  </a:cubicBezTo>
                  <a:cubicBezTo>
                    <a:pt x="35384" y="389464"/>
                    <a:pt x="32145" y="400799"/>
                    <a:pt x="35193" y="410419"/>
                  </a:cubicBezTo>
                  <a:cubicBezTo>
                    <a:pt x="25192" y="407181"/>
                    <a:pt x="14714" y="414324"/>
                    <a:pt x="8428" y="422802"/>
                  </a:cubicBezTo>
                  <a:cubicBezTo>
                    <a:pt x="2713" y="430517"/>
                    <a:pt x="-1192" y="440232"/>
                    <a:pt x="332" y="449757"/>
                  </a:cubicBezTo>
                  <a:cubicBezTo>
                    <a:pt x="1856" y="459282"/>
                    <a:pt x="9952" y="468045"/>
                    <a:pt x="19667" y="468045"/>
                  </a:cubicBezTo>
                  <a:cubicBezTo>
                    <a:pt x="11762" y="471570"/>
                    <a:pt x="7571" y="481666"/>
                    <a:pt x="10523" y="489762"/>
                  </a:cubicBezTo>
                  <a:cubicBezTo>
                    <a:pt x="13476" y="497858"/>
                    <a:pt x="23192" y="502907"/>
                    <a:pt x="31478" y="500525"/>
                  </a:cubicBezTo>
                  <a:cubicBezTo>
                    <a:pt x="20334" y="507003"/>
                    <a:pt x="22239" y="527005"/>
                    <a:pt x="34431" y="531101"/>
                  </a:cubicBezTo>
                  <a:cubicBezTo>
                    <a:pt x="36050" y="531672"/>
                    <a:pt x="37765" y="532053"/>
                    <a:pt x="38908" y="533291"/>
                  </a:cubicBezTo>
                  <a:cubicBezTo>
                    <a:pt x="41860" y="536530"/>
                    <a:pt x="37860" y="541197"/>
                    <a:pt x="34907" y="544436"/>
                  </a:cubicBezTo>
                  <a:cubicBezTo>
                    <a:pt x="28049" y="552056"/>
                    <a:pt x="26049" y="563676"/>
                    <a:pt x="30050" y="573106"/>
                  </a:cubicBezTo>
                  <a:cubicBezTo>
                    <a:pt x="34050" y="582536"/>
                    <a:pt x="43861" y="589203"/>
                    <a:pt x="54052" y="589489"/>
                  </a:cubicBezTo>
                  <a:cubicBezTo>
                    <a:pt x="46909" y="596061"/>
                    <a:pt x="46433" y="608539"/>
                    <a:pt x="53100" y="615587"/>
                  </a:cubicBezTo>
                  <a:cubicBezTo>
                    <a:pt x="59768" y="622636"/>
                    <a:pt x="72341" y="622922"/>
                    <a:pt x="79199" y="616064"/>
                  </a:cubicBezTo>
                  <a:cubicBezTo>
                    <a:pt x="83294" y="630256"/>
                    <a:pt x="102059" y="637781"/>
                    <a:pt x="114822" y="630256"/>
                  </a:cubicBezTo>
                  <a:cubicBezTo>
                    <a:pt x="127490" y="622827"/>
                    <a:pt x="130157" y="602729"/>
                    <a:pt x="119775" y="592251"/>
                  </a:cubicBezTo>
                  <a:cubicBezTo>
                    <a:pt x="131396" y="583203"/>
                    <a:pt x="131777" y="563010"/>
                    <a:pt x="120442" y="553580"/>
                  </a:cubicBezTo>
                  <a:cubicBezTo>
                    <a:pt x="130539" y="566153"/>
                    <a:pt x="150541" y="562343"/>
                    <a:pt x="165209" y="555771"/>
                  </a:cubicBezTo>
                  <a:cubicBezTo>
                    <a:pt x="179306" y="549484"/>
                    <a:pt x="194451" y="538816"/>
                    <a:pt x="194642" y="523386"/>
                  </a:cubicBezTo>
                  <a:cubicBezTo>
                    <a:pt x="194832" y="510812"/>
                    <a:pt x="182450" y="499573"/>
                    <a:pt x="169972" y="500811"/>
                  </a:cubicBezTo>
                  <a:cubicBezTo>
                    <a:pt x="167591" y="486143"/>
                    <a:pt x="151779" y="476618"/>
                    <a:pt x="137396" y="477666"/>
                  </a:cubicBezTo>
                  <a:cubicBezTo>
                    <a:pt x="151208" y="468903"/>
                    <a:pt x="158923" y="451853"/>
                    <a:pt x="159114" y="434232"/>
                  </a:cubicBezTo>
                  <a:cubicBezTo>
                    <a:pt x="168448" y="442518"/>
                    <a:pt x="179592" y="449472"/>
                    <a:pt x="192070" y="450710"/>
                  </a:cubicBezTo>
                  <a:cubicBezTo>
                    <a:pt x="195404" y="450995"/>
                    <a:pt x="198833" y="450805"/>
                    <a:pt x="202166" y="450138"/>
                  </a:cubicBezTo>
                  <a:cubicBezTo>
                    <a:pt x="219407" y="479761"/>
                    <a:pt x="239600" y="505764"/>
                    <a:pt x="267413" y="523862"/>
                  </a:cubicBezTo>
                  <a:cubicBezTo>
                    <a:pt x="272175" y="526910"/>
                    <a:pt x="277128" y="529672"/>
                    <a:pt x="282176" y="532244"/>
                  </a:cubicBezTo>
                  <a:cubicBezTo>
                    <a:pt x="282176" y="534339"/>
                    <a:pt x="282367" y="536435"/>
                    <a:pt x="282843" y="538435"/>
                  </a:cubicBezTo>
                  <a:cubicBezTo>
                    <a:pt x="274366" y="539387"/>
                    <a:pt x="267317" y="547389"/>
                    <a:pt x="267508" y="555866"/>
                  </a:cubicBezTo>
                  <a:cubicBezTo>
                    <a:pt x="267698" y="564343"/>
                    <a:pt x="274937" y="572154"/>
                    <a:pt x="283415" y="572820"/>
                  </a:cubicBezTo>
                  <a:cubicBezTo>
                    <a:pt x="290177" y="573297"/>
                    <a:pt x="297321" y="569963"/>
                    <a:pt x="303417" y="572820"/>
                  </a:cubicBezTo>
                  <a:cubicBezTo>
                    <a:pt x="306560" y="574249"/>
                    <a:pt x="308846" y="577107"/>
                    <a:pt x="311514" y="579393"/>
                  </a:cubicBezTo>
                  <a:cubicBezTo>
                    <a:pt x="321991" y="588060"/>
                    <a:pt x="340184" y="584346"/>
                    <a:pt x="346470" y="572249"/>
                  </a:cubicBezTo>
                  <a:cubicBezTo>
                    <a:pt x="349994" y="588537"/>
                    <a:pt x="374093" y="595490"/>
                    <a:pt x="385808" y="583679"/>
                  </a:cubicBezTo>
                  <a:cubicBezTo>
                    <a:pt x="390857" y="593108"/>
                    <a:pt x="401525" y="599300"/>
                    <a:pt x="412193" y="599014"/>
                  </a:cubicBezTo>
                  <a:cubicBezTo>
                    <a:pt x="422194" y="598728"/>
                    <a:pt x="431719" y="592823"/>
                    <a:pt x="436672" y="584155"/>
                  </a:cubicBezTo>
                  <a:cubicBezTo>
                    <a:pt x="440863" y="586441"/>
                    <a:pt x="444864" y="588918"/>
                    <a:pt x="448769" y="591585"/>
                  </a:cubicBezTo>
                  <a:cubicBezTo>
                    <a:pt x="469248" y="605872"/>
                    <a:pt x="485345" y="625779"/>
                    <a:pt x="499537" y="645115"/>
                  </a:cubicBezTo>
                  <a:cubicBezTo>
                    <a:pt x="531731" y="688835"/>
                    <a:pt x="548972" y="714266"/>
                    <a:pt x="569736" y="759796"/>
                  </a:cubicBezTo>
                  <a:cubicBezTo>
                    <a:pt x="570784" y="1182992"/>
                    <a:pt x="571356" y="1655527"/>
                    <a:pt x="568784" y="1674672"/>
                  </a:cubicBezTo>
                  <a:lnTo>
                    <a:pt x="578023" y="1676577"/>
                  </a:lnTo>
                  <a:lnTo>
                    <a:pt x="584786" y="1683340"/>
                  </a:lnTo>
                  <a:cubicBezTo>
                    <a:pt x="588977" y="1679149"/>
                    <a:pt x="590596" y="1677530"/>
                    <a:pt x="589358" y="1017066"/>
                  </a:cubicBezTo>
                  <a:cubicBezTo>
                    <a:pt x="589358" y="980966"/>
                    <a:pt x="589262" y="944962"/>
                    <a:pt x="589167" y="909339"/>
                  </a:cubicBezTo>
                  <a:cubicBezTo>
                    <a:pt x="612123" y="869333"/>
                    <a:pt x="637649" y="834567"/>
                    <a:pt x="662415" y="800944"/>
                  </a:cubicBezTo>
                  <a:cubicBezTo>
                    <a:pt x="705658" y="742079"/>
                    <a:pt x="746520" y="686454"/>
                    <a:pt x="770809" y="609015"/>
                  </a:cubicBezTo>
                  <a:lnTo>
                    <a:pt x="774428" y="597300"/>
                  </a:lnTo>
                  <a:cubicBezTo>
                    <a:pt x="779191" y="581679"/>
                    <a:pt x="784239" y="565677"/>
                    <a:pt x="790716" y="550532"/>
                  </a:cubicBezTo>
                  <a:cubicBezTo>
                    <a:pt x="795288" y="549770"/>
                    <a:pt x="799574" y="548246"/>
                    <a:pt x="803384" y="545579"/>
                  </a:cubicBezTo>
                  <a:cubicBezTo>
                    <a:pt x="811481" y="539864"/>
                    <a:pt x="815195" y="527100"/>
                    <a:pt x="808528" y="519671"/>
                  </a:cubicBezTo>
                  <a:cubicBezTo>
                    <a:pt x="819101" y="523862"/>
                    <a:pt x="830245" y="528148"/>
                    <a:pt x="841580" y="526624"/>
                  </a:cubicBezTo>
                  <a:cubicBezTo>
                    <a:pt x="852819" y="525005"/>
                    <a:pt x="863773" y="515194"/>
                    <a:pt x="862249" y="503859"/>
                  </a:cubicBezTo>
                  <a:cubicBezTo>
                    <a:pt x="869298" y="523386"/>
                    <a:pt x="899873" y="528624"/>
                    <a:pt x="912922" y="512432"/>
                  </a:cubicBezTo>
                  <a:cubicBezTo>
                    <a:pt x="917589" y="523671"/>
                    <a:pt x="922828" y="535673"/>
                    <a:pt x="933210" y="541959"/>
                  </a:cubicBezTo>
                  <a:cubicBezTo>
                    <a:pt x="943592" y="548341"/>
                    <a:pt x="960452" y="545007"/>
                    <a:pt x="963214" y="533196"/>
                  </a:cubicBezTo>
                  <a:cubicBezTo>
                    <a:pt x="973215" y="547865"/>
                    <a:pt x="997980" y="545007"/>
                    <a:pt x="1009029" y="531101"/>
                  </a:cubicBezTo>
                  <a:cubicBezTo>
                    <a:pt x="1020078" y="517194"/>
                    <a:pt x="1019983" y="497287"/>
                    <a:pt x="1015220" y="480142"/>
                  </a:cubicBezTo>
                  <a:cubicBezTo>
                    <a:pt x="1029413" y="479856"/>
                    <a:pt x="1042462" y="467760"/>
                    <a:pt x="1043986" y="453662"/>
                  </a:cubicBezTo>
                  <a:cubicBezTo>
                    <a:pt x="1045510" y="439566"/>
                    <a:pt x="1035128" y="425087"/>
                    <a:pt x="1021221" y="421849"/>
                  </a:cubicBezTo>
                  <a:close/>
                  <a:moveTo>
                    <a:pt x="674606" y="471284"/>
                  </a:moveTo>
                  <a:cubicBezTo>
                    <a:pt x="669177" y="520147"/>
                    <a:pt x="654414" y="567962"/>
                    <a:pt x="630791" y="610635"/>
                  </a:cubicBezTo>
                  <a:cubicBezTo>
                    <a:pt x="628791" y="604824"/>
                    <a:pt x="625934" y="599395"/>
                    <a:pt x="622028" y="594728"/>
                  </a:cubicBezTo>
                  <a:cubicBezTo>
                    <a:pt x="614313" y="585489"/>
                    <a:pt x="603645" y="579678"/>
                    <a:pt x="594215" y="575202"/>
                  </a:cubicBezTo>
                  <a:cubicBezTo>
                    <a:pt x="592310" y="574344"/>
                    <a:pt x="590406" y="573487"/>
                    <a:pt x="588405" y="572630"/>
                  </a:cubicBezTo>
                  <a:cubicBezTo>
                    <a:pt x="588405" y="563200"/>
                    <a:pt x="588405" y="554056"/>
                    <a:pt x="588405" y="545198"/>
                  </a:cubicBezTo>
                  <a:cubicBezTo>
                    <a:pt x="590310" y="543198"/>
                    <a:pt x="592310" y="541293"/>
                    <a:pt x="594406" y="539578"/>
                  </a:cubicBezTo>
                  <a:cubicBezTo>
                    <a:pt x="600216" y="534911"/>
                    <a:pt x="607360" y="531768"/>
                    <a:pt x="611932" y="525957"/>
                  </a:cubicBezTo>
                  <a:cubicBezTo>
                    <a:pt x="618981" y="517194"/>
                    <a:pt x="617742" y="503193"/>
                    <a:pt x="609932" y="495287"/>
                  </a:cubicBezTo>
                  <a:cubicBezTo>
                    <a:pt x="618409" y="496906"/>
                    <a:pt x="627172" y="497478"/>
                    <a:pt x="635364" y="495001"/>
                  </a:cubicBezTo>
                  <a:cubicBezTo>
                    <a:pt x="646127" y="491762"/>
                    <a:pt x="655556" y="481571"/>
                    <a:pt x="654414" y="470427"/>
                  </a:cubicBezTo>
                  <a:cubicBezTo>
                    <a:pt x="660986" y="471665"/>
                    <a:pt x="667844" y="472046"/>
                    <a:pt x="674606" y="471379"/>
                  </a:cubicBezTo>
                  <a:close/>
                  <a:moveTo>
                    <a:pt x="588500" y="583107"/>
                  </a:moveTo>
                  <a:cubicBezTo>
                    <a:pt x="589072" y="583393"/>
                    <a:pt x="589643" y="583583"/>
                    <a:pt x="590120" y="583869"/>
                  </a:cubicBezTo>
                  <a:cubicBezTo>
                    <a:pt x="598597" y="587870"/>
                    <a:pt x="608122" y="593013"/>
                    <a:pt x="614694" y="600919"/>
                  </a:cubicBezTo>
                  <a:cubicBezTo>
                    <a:pt x="619838" y="607110"/>
                    <a:pt x="622981" y="614825"/>
                    <a:pt x="623743" y="622922"/>
                  </a:cubicBezTo>
                  <a:cubicBezTo>
                    <a:pt x="620695" y="627875"/>
                    <a:pt x="617456" y="633018"/>
                    <a:pt x="614027" y="638448"/>
                  </a:cubicBezTo>
                  <a:cubicBezTo>
                    <a:pt x="605360" y="652068"/>
                    <a:pt x="596216" y="666451"/>
                    <a:pt x="588786" y="680929"/>
                  </a:cubicBezTo>
                  <a:cubicBezTo>
                    <a:pt x="588786" y="646449"/>
                    <a:pt x="588596" y="613778"/>
                    <a:pt x="588500" y="583298"/>
                  </a:cubicBezTo>
                  <a:close/>
                  <a:moveTo>
                    <a:pt x="444292" y="452329"/>
                  </a:moveTo>
                  <a:cubicBezTo>
                    <a:pt x="438386" y="455282"/>
                    <a:pt x="433148" y="459282"/>
                    <a:pt x="428766" y="464235"/>
                  </a:cubicBezTo>
                  <a:cubicBezTo>
                    <a:pt x="423051" y="462521"/>
                    <a:pt x="417336" y="460902"/>
                    <a:pt x="411621" y="459282"/>
                  </a:cubicBezTo>
                  <a:cubicBezTo>
                    <a:pt x="391047" y="453567"/>
                    <a:pt x="369711" y="447662"/>
                    <a:pt x="353423" y="434994"/>
                  </a:cubicBezTo>
                  <a:cubicBezTo>
                    <a:pt x="347804" y="430612"/>
                    <a:pt x="342946" y="425564"/>
                    <a:pt x="338564" y="420039"/>
                  </a:cubicBezTo>
                  <a:cubicBezTo>
                    <a:pt x="350280" y="416134"/>
                    <a:pt x="358472" y="404704"/>
                    <a:pt x="361615" y="392703"/>
                  </a:cubicBezTo>
                  <a:cubicBezTo>
                    <a:pt x="374569" y="403180"/>
                    <a:pt x="396476" y="399084"/>
                    <a:pt x="404763" y="384702"/>
                  </a:cubicBezTo>
                  <a:cubicBezTo>
                    <a:pt x="404192" y="405657"/>
                    <a:pt x="424004" y="424992"/>
                    <a:pt x="444959" y="423754"/>
                  </a:cubicBezTo>
                  <a:cubicBezTo>
                    <a:pt x="439815" y="432327"/>
                    <a:pt x="439720" y="443566"/>
                    <a:pt x="444292" y="452424"/>
                  </a:cubicBezTo>
                  <a:close/>
                  <a:moveTo>
                    <a:pt x="569450" y="563105"/>
                  </a:moveTo>
                  <a:cubicBezTo>
                    <a:pt x="569450" y="563581"/>
                    <a:pt x="569450" y="564057"/>
                    <a:pt x="569450" y="564533"/>
                  </a:cubicBezTo>
                  <a:cubicBezTo>
                    <a:pt x="569355" y="564533"/>
                    <a:pt x="569165" y="564438"/>
                    <a:pt x="569069" y="564343"/>
                  </a:cubicBezTo>
                  <a:cubicBezTo>
                    <a:pt x="568689" y="564153"/>
                    <a:pt x="568212" y="563962"/>
                    <a:pt x="567831" y="563867"/>
                  </a:cubicBezTo>
                  <a:cubicBezTo>
                    <a:pt x="568403" y="563581"/>
                    <a:pt x="568974" y="563391"/>
                    <a:pt x="569450" y="563105"/>
                  </a:cubicBezTo>
                  <a:close/>
                  <a:moveTo>
                    <a:pt x="346851" y="189820"/>
                  </a:moveTo>
                  <a:cubicBezTo>
                    <a:pt x="348375" y="204584"/>
                    <a:pt x="365806" y="214204"/>
                    <a:pt x="380284" y="210584"/>
                  </a:cubicBezTo>
                  <a:cubicBezTo>
                    <a:pt x="394667" y="206965"/>
                    <a:pt x="404954" y="193249"/>
                    <a:pt x="408287" y="178771"/>
                  </a:cubicBezTo>
                  <a:cubicBezTo>
                    <a:pt x="416955" y="186677"/>
                    <a:pt x="427909" y="192011"/>
                    <a:pt x="439434" y="194392"/>
                  </a:cubicBezTo>
                  <a:cubicBezTo>
                    <a:pt x="434672" y="206965"/>
                    <a:pt x="437339" y="222300"/>
                    <a:pt x="446959" y="231825"/>
                  </a:cubicBezTo>
                  <a:cubicBezTo>
                    <a:pt x="430957" y="224205"/>
                    <a:pt x="405811" y="243922"/>
                    <a:pt x="410383" y="261067"/>
                  </a:cubicBezTo>
                  <a:cubicBezTo>
                    <a:pt x="401048" y="268973"/>
                    <a:pt x="387047" y="270878"/>
                    <a:pt x="375902" y="265925"/>
                  </a:cubicBezTo>
                  <a:cubicBezTo>
                    <a:pt x="364758" y="260876"/>
                    <a:pt x="356948" y="249161"/>
                    <a:pt x="356567" y="236969"/>
                  </a:cubicBezTo>
                  <a:cubicBezTo>
                    <a:pt x="349518" y="236969"/>
                    <a:pt x="342470" y="236969"/>
                    <a:pt x="335516" y="236969"/>
                  </a:cubicBezTo>
                  <a:cubicBezTo>
                    <a:pt x="334469" y="228206"/>
                    <a:pt x="333135" y="218871"/>
                    <a:pt x="327420" y="212204"/>
                  </a:cubicBezTo>
                  <a:cubicBezTo>
                    <a:pt x="335612" y="206774"/>
                    <a:pt x="342470" y="198678"/>
                    <a:pt x="346851" y="189820"/>
                  </a:cubicBezTo>
                  <a:close/>
                  <a:moveTo>
                    <a:pt x="211310" y="447186"/>
                  </a:moveTo>
                  <a:cubicBezTo>
                    <a:pt x="216549" y="444423"/>
                    <a:pt x="220835" y="440328"/>
                    <a:pt x="223121" y="434898"/>
                  </a:cubicBezTo>
                  <a:cubicBezTo>
                    <a:pt x="224741" y="446043"/>
                    <a:pt x="240933" y="449281"/>
                    <a:pt x="250172" y="442899"/>
                  </a:cubicBezTo>
                  <a:cubicBezTo>
                    <a:pt x="259412" y="436518"/>
                    <a:pt x="263222" y="424897"/>
                    <a:pt x="266460" y="414134"/>
                  </a:cubicBezTo>
                  <a:cubicBezTo>
                    <a:pt x="279795" y="423945"/>
                    <a:pt x="301607" y="418325"/>
                    <a:pt x="308465" y="403275"/>
                  </a:cubicBezTo>
                  <a:cubicBezTo>
                    <a:pt x="309323" y="412705"/>
                    <a:pt x="317990" y="419468"/>
                    <a:pt x="327420" y="420992"/>
                  </a:cubicBezTo>
                  <a:cubicBezTo>
                    <a:pt x="333135" y="428993"/>
                    <a:pt x="339612" y="436422"/>
                    <a:pt x="347518" y="442614"/>
                  </a:cubicBezTo>
                  <a:cubicBezTo>
                    <a:pt x="357995" y="450710"/>
                    <a:pt x="369997" y="456139"/>
                    <a:pt x="382475" y="460520"/>
                  </a:cubicBezTo>
                  <a:cubicBezTo>
                    <a:pt x="375236" y="463378"/>
                    <a:pt x="368949" y="468236"/>
                    <a:pt x="365139" y="475189"/>
                  </a:cubicBezTo>
                  <a:cubicBezTo>
                    <a:pt x="356948" y="466807"/>
                    <a:pt x="343327" y="464235"/>
                    <a:pt x="332659" y="469188"/>
                  </a:cubicBezTo>
                  <a:cubicBezTo>
                    <a:pt x="321991" y="474141"/>
                    <a:pt x="315038" y="486143"/>
                    <a:pt x="316181" y="497763"/>
                  </a:cubicBezTo>
                  <a:cubicBezTo>
                    <a:pt x="301417" y="497478"/>
                    <a:pt x="288177" y="508812"/>
                    <a:pt x="283796" y="522624"/>
                  </a:cubicBezTo>
                  <a:cubicBezTo>
                    <a:pt x="279986" y="520623"/>
                    <a:pt x="276271" y="518528"/>
                    <a:pt x="272651" y="516147"/>
                  </a:cubicBezTo>
                  <a:cubicBezTo>
                    <a:pt x="246839" y="499478"/>
                    <a:pt x="227693" y="475094"/>
                    <a:pt x="211310" y="447186"/>
                  </a:cubicBezTo>
                  <a:close/>
                  <a:moveTo>
                    <a:pt x="507443" y="639686"/>
                  </a:moveTo>
                  <a:cubicBezTo>
                    <a:pt x="495917" y="624065"/>
                    <a:pt x="483249" y="608063"/>
                    <a:pt x="467914" y="594633"/>
                  </a:cubicBezTo>
                  <a:cubicBezTo>
                    <a:pt x="468485" y="594633"/>
                    <a:pt x="469057" y="594633"/>
                    <a:pt x="469628" y="594633"/>
                  </a:cubicBezTo>
                  <a:cubicBezTo>
                    <a:pt x="481249" y="593585"/>
                    <a:pt x="492393" y="584536"/>
                    <a:pt x="493346" y="572916"/>
                  </a:cubicBezTo>
                  <a:cubicBezTo>
                    <a:pt x="508681" y="583774"/>
                    <a:pt x="532589" y="578916"/>
                    <a:pt x="542971" y="563581"/>
                  </a:cubicBezTo>
                  <a:cubicBezTo>
                    <a:pt x="550400" y="567010"/>
                    <a:pt x="557925" y="570153"/>
                    <a:pt x="565450" y="573201"/>
                  </a:cubicBezTo>
                  <a:cubicBezTo>
                    <a:pt x="566783" y="573773"/>
                    <a:pt x="568117" y="574344"/>
                    <a:pt x="569450" y="574916"/>
                  </a:cubicBezTo>
                  <a:cubicBezTo>
                    <a:pt x="569641" y="627399"/>
                    <a:pt x="569736" y="682072"/>
                    <a:pt x="569927" y="737793"/>
                  </a:cubicBezTo>
                  <a:cubicBezTo>
                    <a:pt x="552210" y="702075"/>
                    <a:pt x="534875" y="677024"/>
                    <a:pt x="507443" y="639781"/>
                  </a:cubicBezTo>
                  <a:close/>
                  <a:moveTo>
                    <a:pt x="765475" y="594728"/>
                  </a:moveTo>
                  <a:lnTo>
                    <a:pt x="761856" y="606348"/>
                  </a:lnTo>
                  <a:cubicBezTo>
                    <a:pt x="738138" y="682358"/>
                    <a:pt x="697657" y="737317"/>
                    <a:pt x="654890" y="795515"/>
                  </a:cubicBezTo>
                  <a:cubicBezTo>
                    <a:pt x="632887" y="825423"/>
                    <a:pt x="610313" y="856284"/>
                    <a:pt x="589262" y="890955"/>
                  </a:cubicBezTo>
                  <a:cubicBezTo>
                    <a:pt x="589072" y="825900"/>
                    <a:pt x="588977" y="762654"/>
                    <a:pt x="588786" y="703789"/>
                  </a:cubicBezTo>
                  <a:cubicBezTo>
                    <a:pt x="596406" y="683691"/>
                    <a:pt x="610217" y="662070"/>
                    <a:pt x="622028" y="643496"/>
                  </a:cubicBezTo>
                  <a:cubicBezTo>
                    <a:pt x="627743" y="634542"/>
                    <a:pt x="633077" y="626065"/>
                    <a:pt x="637364" y="618540"/>
                  </a:cubicBezTo>
                  <a:cubicBezTo>
                    <a:pt x="663081" y="573106"/>
                    <a:pt x="678893" y="521862"/>
                    <a:pt x="684322" y="469569"/>
                  </a:cubicBezTo>
                  <a:cubicBezTo>
                    <a:pt x="688608" y="468331"/>
                    <a:pt x="692704" y="466616"/>
                    <a:pt x="696419" y="464045"/>
                  </a:cubicBezTo>
                  <a:cubicBezTo>
                    <a:pt x="708420" y="455949"/>
                    <a:pt x="715183" y="438994"/>
                    <a:pt x="708611" y="426135"/>
                  </a:cubicBezTo>
                  <a:cubicBezTo>
                    <a:pt x="720422" y="426612"/>
                    <a:pt x="732804" y="426993"/>
                    <a:pt x="743377" y="421754"/>
                  </a:cubicBezTo>
                  <a:cubicBezTo>
                    <a:pt x="753950" y="416515"/>
                    <a:pt x="761665" y="403561"/>
                    <a:pt x="757093" y="392703"/>
                  </a:cubicBezTo>
                  <a:cubicBezTo>
                    <a:pt x="771285" y="388893"/>
                    <a:pt x="786525" y="383558"/>
                    <a:pt x="794240" y="371081"/>
                  </a:cubicBezTo>
                  <a:cubicBezTo>
                    <a:pt x="797479" y="365842"/>
                    <a:pt x="798241" y="359079"/>
                    <a:pt x="796907" y="352983"/>
                  </a:cubicBezTo>
                  <a:cubicBezTo>
                    <a:pt x="816910" y="349840"/>
                    <a:pt x="834436" y="332886"/>
                    <a:pt x="837198" y="312693"/>
                  </a:cubicBezTo>
                  <a:cubicBezTo>
                    <a:pt x="840723" y="313264"/>
                    <a:pt x="844247" y="313740"/>
                    <a:pt x="847771" y="314026"/>
                  </a:cubicBezTo>
                  <a:cubicBezTo>
                    <a:pt x="846628" y="326028"/>
                    <a:pt x="845294" y="338410"/>
                    <a:pt x="843866" y="350793"/>
                  </a:cubicBezTo>
                  <a:cubicBezTo>
                    <a:pt x="830912" y="352698"/>
                    <a:pt x="818529" y="359841"/>
                    <a:pt x="812243" y="371271"/>
                  </a:cubicBezTo>
                  <a:cubicBezTo>
                    <a:pt x="804908" y="384702"/>
                    <a:pt x="808052" y="403752"/>
                    <a:pt x="820815" y="412229"/>
                  </a:cubicBezTo>
                  <a:cubicBezTo>
                    <a:pt x="809290" y="411943"/>
                    <a:pt x="796812" y="413181"/>
                    <a:pt x="788430" y="421087"/>
                  </a:cubicBezTo>
                  <a:cubicBezTo>
                    <a:pt x="780048" y="428898"/>
                    <a:pt x="779381" y="445281"/>
                    <a:pt x="789668" y="450424"/>
                  </a:cubicBezTo>
                  <a:cubicBezTo>
                    <a:pt x="777381" y="447376"/>
                    <a:pt x="763379" y="455187"/>
                    <a:pt x="759474" y="467283"/>
                  </a:cubicBezTo>
                  <a:cubicBezTo>
                    <a:pt x="755569" y="479380"/>
                    <a:pt x="762332" y="493858"/>
                    <a:pt x="774048" y="498620"/>
                  </a:cubicBezTo>
                  <a:cubicBezTo>
                    <a:pt x="763665" y="500811"/>
                    <a:pt x="758141" y="513194"/>
                    <a:pt x="759760" y="523671"/>
                  </a:cubicBezTo>
                  <a:cubicBezTo>
                    <a:pt x="761379" y="534149"/>
                    <a:pt x="768142" y="543007"/>
                    <a:pt x="774619" y="551389"/>
                  </a:cubicBezTo>
                  <a:cubicBezTo>
                    <a:pt x="776429" y="551579"/>
                    <a:pt x="778239" y="551675"/>
                    <a:pt x="780048" y="551675"/>
                  </a:cubicBezTo>
                  <a:cubicBezTo>
                    <a:pt x="774333" y="565962"/>
                    <a:pt x="769761" y="580631"/>
                    <a:pt x="765380" y="595014"/>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47" name="Google Shape;247;g1f513a0e305_0_343"/>
            <p:cNvGrpSpPr/>
            <p:nvPr/>
          </p:nvGrpSpPr>
          <p:grpSpPr>
            <a:xfrm rot="-1584525">
              <a:off x="4410288" y="4455395"/>
              <a:ext cx="394645" cy="352719"/>
              <a:chOff x="4779570" y="4182077"/>
              <a:chExt cx="394620" cy="352697"/>
            </a:xfrm>
          </p:grpSpPr>
          <p:sp>
            <p:nvSpPr>
              <p:cNvPr id="248" name="Google Shape;248;g1f513a0e305_0_343"/>
              <p:cNvSpPr/>
              <p:nvPr/>
            </p:nvSpPr>
            <p:spPr>
              <a:xfrm>
                <a:off x="4805269" y="4182077"/>
                <a:ext cx="281668" cy="352697"/>
              </a:xfrm>
              <a:custGeom>
                <a:rect b="b" l="l" r="r" t="t"/>
                <a:pathLst>
                  <a:path extrusionOk="0" h="352697" w="281668">
                    <a:moveTo>
                      <a:pt x="265481" y="190"/>
                    </a:moveTo>
                    <a:cubicBezTo>
                      <a:pt x="265481" y="190"/>
                      <a:pt x="265195" y="571"/>
                      <a:pt x="265481" y="476"/>
                    </a:cubicBezTo>
                    <a:cubicBezTo>
                      <a:pt x="265481" y="667"/>
                      <a:pt x="265005" y="1143"/>
                      <a:pt x="265005" y="1429"/>
                    </a:cubicBezTo>
                    <a:cubicBezTo>
                      <a:pt x="281102" y="21431"/>
                      <a:pt x="283388" y="58007"/>
                      <a:pt x="280721" y="82105"/>
                    </a:cubicBezTo>
                    <a:cubicBezTo>
                      <a:pt x="280340" y="85535"/>
                      <a:pt x="262528" y="95726"/>
                      <a:pt x="261862" y="98488"/>
                    </a:cubicBezTo>
                    <a:cubicBezTo>
                      <a:pt x="261099" y="101251"/>
                      <a:pt x="277578" y="97060"/>
                      <a:pt x="276530" y="99060"/>
                    </a:cubicBezTo>
                    <a:cubicBezTo>
                      <a:pt x="267005" y="118777"/>
                      <a:pt x="263386" y="149447"/>
                      <a:pt x="254432" y="161163"/>
                    </a:cubicBezTo>
                    <a:cubicBezTo>
                      <a:pt x="250431" y="166402"/>
                      <a:pt x="232048" y="168116"/>
                      <a:pt x="227762" y="173450"/>
                    </a:cubicBezTo>
                    <a:cubicBezTo>
                      <a:pt x="226143" y="175450"/>
                      <a:pt x="248812" y="176022"/>
                      <a:pt x="246717" y="180022"/>
                    </a:cubicBezTo>
                    <a:cubicBezTo>
                      <a:pt x="233191" y="206502"/>
                      <a:pt x="212046" y="239649"/>
                      <a:pt x="193567" y="251365"/>
                    </a:cubicBezTo>
                    <a:cubicBezTo>
                      <a:pt x="186519" y="255746"/>
                      <a:pt x="166707" y="251365"/>
                      <a:pt x="160230" y="255746"/>
                    </a:cubicBezTo>
                    <a:cubicBezTo>
                      <a:pt x="159087" y="256508"/>
                      <a:pt x="185757" y="261175"/>
                      <a:pt x="184614" y="262890"/>
                    </a:cubicBezTo>
                    <a:cubicBezTo>
                      <a:pt x="175470" y="276035"/>
                      <a:pt x="166707" y="289846"/>
                      <a:pt x="155467" y="300323"/>
                    </a:cubicBezTo>
                    <a:cubicBezTo>
                      <a:pt x="142323" y="312515"/>
                      <a:pt x="120225" y="304133"/>
                      <a:pt x="105842" y="298037"/>
                    </a:cubicBezTo>
                    <a:cubicBezTo>
                      <a:pt x="97651" y="294513"/>
                      <a:pt x="87649" y="295275"/>
                      <a:pt x="78505" y="296799"/>
                    </a:cubicBezTo>
                    <a:cubicBezTo>
                      <a:pt x="55169" y="317087"/>
                      <a:pt x="30595" y="335756"/>
                      <a:pt x="5448" y="352425"/>
                    </a:cubicBezTo>
                    <a:cubicBezTo>
                      <a:pt x="2781" y="354139"/>
                      <a:pt x="-2076" y="347281"/>
                      <a:pt x="972" y="345567"/>
                    </a:cubicBezTo>
                    <a:cubicBezTo>
                      <a:pt x="28404" y="329374"/>
                      <a:pt x="54597" y="310896"/>
                      <a:pt x="79077" y="290417"/>
                    </a:cubicBezTo>
                    <a:cubicBezTo>
                      <a:pt x="81077" y="283178"/>
                      <a:pt x="81839" y="275558"/>
                      <a:pt x="79648" y="268796"/>
                    </a:cubicBezTo>
                    <a:cubicBezTo>
                      <a:pt x="75362" y="255746"/>
                      <a:pt x="66599" y="234505"/>
                      <a:pt x="76886" y="222028"/>
                    </a:cubicBezTo>
                    <a:cubicBezTo>
                      <a:pt x="85078" y="212217"/>
                      <a:pt x="96793" y="204692"/>
                      <a:pt x="106318" y="195929"/>
                    </a:cubicBezTo>
                    <a:cubicBezTo>
                      <a:pt x="107556" y="194786"/>
                      <a:pt x="117177" y="219075"/>
                      <a:pt x="117653" y="218027"/>
                    </a:cubicBezTo>
                    <a:cubicBezTo>
                      <a:pt x="120701" y="211646"/>
                      <a:pt x="112319" y="193834"/>
                      <a:pt x="114510" y="186880"/>
                    </a:cubicBezTo>
                    <a:cubicBezTo>
                      <a:pt x="119748" y="170402"/>
                      <a:pt x="140704" y="144875"/>
                      <a:pt x="155086" y="124968"/>
                    </a:cubicBezTo>
                    <a:cubicBezTo>
                      <a:pt x="157277" y="121920"/>
                      <a:pt x="167754" y="140684"/>
                      <a:pt x="170040" y="138208"/>
                    </a:cubicBezTo>
                    <a:cubicBezTo>
                      <a:pt x="171564" y="136588"/>
                      <a:pt x="164611" y="113347"/>
                      <a:pt x="165945" y="111823"/>
                    </a:cubicBezTo>
                    <a:cubicBezTo>
                      <a:pt x="178232" y="97631"/>
                      <a:pt x="190424" y="82963"/>
                      <a:pt x="197187" y="65341"/>
                    </a:cubicBezTo>
                    <a:cubicBezTo>
                      <a:pt x="197854" y="63532"/>
                      <a:pt x="206521" y="77248"/>
                      <a:pt x="207950" y="75152"/>
                    </a:cubicBezTo>
                    <a:cubicBezTo>
                      <a:pt x="209379" y="72962"/>
                      <a:pt x="203283" y="55054"/>
                      <a:pt x="205283" y="52673"/>
                    </a:cubicBezTo>
                    <a:cubicBezTo>
                      <a:pt x="220237" y="34195"/>
                      <a:pt x="242145" y="10668"/>
                      <a:pt x="264624" y="1238"/>
                    </a:cubicBezTo>
                    <a:cubicBezTo>
                      <a:pt x="264624" y="953"/>
                      <a:pt x="265576" y="95"/>
                      <a:pt x="265481" y="0"/>
                    </a:cubicBezTo>
                    <a:cubicBezTo>
                      <a:pt x="265576" y="190"/>
                      <a:pt x="265767" y="286"/>
                      <a:pt x="265862" y="47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9" name="Google Shape;249;g1f513a0e305_0_343"/>
              <p:cNvSpPr/>
              <p:nvPr/>
            </p:nvSpPr>
            <p:spPr>
              <a:xfrm>
                <a:off x="4888615" y="4370479"/>
                <a:ext cx="285575" cy="103006"/>
              </a:xfrm>
              <a:custGeom>
                <a:rect b="b" l="l" r="r" t="t"/>
                <a:pathLst>
                  <a:path extrusionOk="0" h="103006" w="285575">
                    <a:moveTo>
                      <a:pt x="285290" y="38292"/>
                    </a:moveTo>
                    <a:cubicBezTo>
                      <a:pt x="285290" y="38292"/>
                      <a:pt x="285004" y="38292"/>
                      <a:pt x="285100" y="38292"/>
                    </a:cubicBezTo>
                    <a:cubicBezTo>
                      <a:pt x="284909" y="38292"/>
                      <a:pt x="284528" y="38292"/>
                      <a:pt x="284433" y="38292"/>
                    </a:cubicBezTo>
                    <a:cubicBezTo>
                      <a:pt x="276813" y="23052"/>
                      <a:pt x="255287" y="11527"/>
                      <a:pt x="240046" y="6479"/>
                    </a:cubicBezTo>
                    <a:cubicBezTo>
                      <a:pt x="237856" y="5717"/>
                      <a:pt x="226807" y="13718"/>
                      <a:pt x="224902" y="13337"/>
                    </a:cubicBezTo>
                    <a:cubicBezTo>
                      <a:pt x="222997" y="13051"/>
                      <a:pt x="230140" y="4288"/>
                      <a:pt x="228617" y="4288"/>
                    </a:cubicBezTo>
                    <a:cubicBezTo>
                      <a:pt x="214043" y="4574"/>
                      <a:pt x="194517" y="-1712"/>
                      <a:pt x="184992" y="478"/>
                    </a:cubicBezTo>
                    <a:cubicBezTo>
                      <a:pt x="180706" y="1431"/>
                      <a:pt x="174610" y="12099"/>
                      <a:pt x="170228" y="13242"/>
                    </a:cubicBezTo>
                    <a:cubicBezTo>
                      <a:pt x="168514" y="13718"/>
                      <a:pt x="174514" y="-188"/>
                      <a:pt x="171467" y="2"/>
                    </a:cubicBezTo>
                    <a:cubicBezTo>
                      <a:pt x="151750" y="859"/>
                      <a:pt x="125842" y="4479"/>
                      <a:pt x="113650" y="12384"/>
                    </a:cubicBezTo>
                    <a:cubicBezTo>
                      <a:pt x="109078" y="15432"/>
                      <a:pt x="106220" y="28577"/>
                      <a:pt x="101839" y="31339"/>
                    </a:cubicBezTo>
                    <a:cubicBezTo>
                      <a:pt x="101077" y="31815"/>
                      <a:pt x="105649" y="14385"/>
                      <a:pt x="104220" y="14671"/>
                    </a:cubicBezTo>
                    <a:cubicBezTo>
                      <a:pt x="93743" y="16575"/>
                      <a:pt x="82979" y="18004"/>
                      <a:pt x="73550" y="21909"/>
                    </a:cubicBezTo>
                    <a:cubicBezTo>
                      <a:pt x="62596" y="26481"/>
                      <a:pt x="61548" y="42102"/>
                      <a:pt x="61262" y="52485"/>
                    </a:cubicBezTo>
                    <a:cubicBezTo>
                      <a:pt x="61072" y="58390"/>
                      <a:pt x="57929" y="64296"/>
                      <a:pt x="54404" y="69344"/>
                    </a:cubicBezTo>
                    <a:cubicBezTo>
                      <a:pt x="35640" y="77821"/>
                      <a:pt x="17638" y="87537"/>
                      <a:pt x="588" y="98109"/>
                    </a:cubicBezTo>
                    <a:cubicBezTo>
                      <a:pt x="-1222" y="99252"/>
                      <a:pt x="1540" y="104110"/>
                      <a:pt x="3541" y="102777"/>
                    </a:cubicBezTo>
                    <a:cubicBezTo>
                      <a:pt x="20876" y="90680"/>
                      <a:pt x="39260" y="80012"/>
                      <a:pt x="58500" y="70868"/>
                    </a:cubicBezTo>
                    <a:cubicBezTo>
                      <a:pt x="63453" y="71630"/>
                      <a:pt x="68215" y="73345"/>
                      <a:pt x="71740" y="76488"/>
                    </a:cubicBezTo>
                    <a:cubicBezTo>
                      <a:pt x="78503" y="82679"/>
                      <a:pt x="88885" y="93918"/>
                      <a:pt x="99172" y="91061"/>
                    </a:cubicBezTo>
                    <a:cubicBezTo>
                      <a:pt x="107363" y="88870"/>
                      <a:pt x="115174" y="83822"/>
                      <a:pt x="123079" y="80488"/>
                    </a:cubicBezTo>
                    <a:cubicBezTo>
                      <a:pt x="124127" y="80012"/>
                      <a:pt x="112126" y="67534"/>
                      <a:pt x="112888" y="67534"/>
                    </a:cubicBezTo>
                    <a:cubicBezTo>
                      <a:pt x="117555" y="67534"/>
                      <a:pt x="126032" y="77440"/>
                      <a:pt x="130795" y="78012"/>
                    </a:cubicBezTo>
                    <a:cubicBezTo>
                      <a:pt x="142225" y="79345"/>
                      <a:pt x="163370" y="73821"/>
                      <a:pt x="179468" y="70582"/>
                    </a:cubicBezTo>
                    <a:cubicBezTo>
                      <a:pt x="181944" y="70106"/>
                      <a:pt x="173467" y="58581"/>
                      <a:pt x="175562" y="57914"/>
                    </a:cubicBezTo>
                    <a:cubicBezTo>
                      <a:pt x="176991" y="57438"/>
                      <a:pt x="189088" y="68106"/>
                      <a:pt x="190421" y="67725"/>
                    </a:cubicBezTo>
                    <a:cubicBezTo>
                      <a:pt x="202423" y="64296"/>
                      <a:pt x="214615" y="60867"/>
                      <a:pt x="227188" y="61724"/>
                    </a:cubicBezTo>
                    <a:cubicBezTo>
                      <a:pt x="228426" y="61724"/>
                      <a:pt x="222521" y="52771"/>
                      <a:pt x="224235" y="52485"/>
                    </a:cubicBezTo>
                    <a:cubicBezTo>
                      <a:pt x="225950" y="52199"/>
                      <a:pt x="235094" y="60867"/>
                      <a:pt x="237094" y="60295"/>
                    </a:cubicBezTo>
                    <a:cubicBezTo>
                      <a:pt x="252429" y="56390"/>
                      <a:pt x="272622" y="49627"/>
                      <a:pt x="284623" y="38673"/>
                    </a:cubicBezTo>
                    <a:cubicBezTo>
                      <a:pt x="284814" y="38673"/>
                      <a:pt x="285576" y="38388"/>
                      <a:pt x="285576" y="38483"/>
                    </a:cubicBezTo>
                    <a:cubicBezTo>
                      <a:pt x="285576" y="38388"/>
                      <a:pt x="285481" y="38197"/>
                      <a:pt x="285386" y="38102"/>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0" name="Google Shape;250;g1f513a0e305_0_343"/>
              <p:cNvSpPr/>
              <p:nvPr/>
            </p:nvSpPr>
            <p:spPr>
              <a:xfrm>
                <a:off x="4881784" y="4189316"/>
                <a:ext cx="80614" cy="291563"/>
              </a:xfrm>
              <a:custGeom>
                <a:rect b="b" l="l" r="r" t="t"/>
                <a:pathLst>
                  <a:path extrusionOk="0" h="291563" w="80614">
                    <a:moveTo>
                      <a:pt x="24850" y="381"/>
                    </a:moveTo>
                    <a:cubicBezTo>
                      <a:pt x="24850" y="381"/>
                      <a:pt x="24850" y="667"/>
                      <a:pt x="24850" y="571"/>
                    </a:cubicBezTo>
                    <a:cubicBezTo>
                      <a:pt x="24850" y="762"/>
                      <a:pt x="24850" y="1143"/>
                      <a:pt x="24850" y="1238"/>
                    </a:cubicBezTo>
                    <a:cubicBezTo>
                      <a:pt x="41043" y="6572"/>
                      <a:pt x="55616" y="26098"/>
                      <a:pt x="62855" y="40481"/>
                    </a:cubicBezTo>
                    <a:cubicBezTo>
                      <a:pt x="63903" y="42577"/>
                      <a:pt x="57616" y="54673"/>
                      <a:pt x="58283" y="56483"/>
                    </a:cubicBezTo>
                    <a:cubicBezTo>
                      <a:pt x="58950" y="58293"/>
                      <a:pt x="66474" y="50006"/>
                      <a:pt x="66665" y="51435"/>
                    </a:cubicBezTo>
                    <a:cubicBezTo>
                      <a:pt x="68475" y="65817"/>
                      <a:pt x="77619" y="84296"/>
                      <a:pt x="76857" y="94012"/>
                    </a:cubicBezTo>
                    <a:cubicBezTo>
                      <a:pt x="76476" y="98393"/>
                      <a:pt x="66951" y="106013"/>
                      <a:pt x="66379" y="110490"/>
                    </a:cubicBezTo>
                    <a:cubicBezTo>
                      <a:pt x="66189" y="112204"/>
                      <a:pt x="79047" y="104299"/>
                      <a:pt x="79333" y="107347"/>
                    </a:cubicBezTo>
                    <a:cubicBezTo>
                      <a:pt x="81333" y="126968"/>
                      <a:pt x="81619" y="153162"/>
                      <a:pt x="75523" y="166306"/>
                    </a:cubicBezTo>
                    <a:cubicBezTo>
                      <a:pt x="73237" y="171355"/>
                      <a:pt x="60569" y="176022"/>
                      <a:pt x="58569" y="180784"/>
                    </a:cubicBezTo>
                    <a:cubicBezTo>
                      <a:pt x="58188" y="181642"/>
                      <a:pt x="74761" y="174593"/>
                      <a:pt x="74761" y="175927"/>
                    </a:cubicBezTo>
                    <a:cubicBezTo>
                      <a:pt x="74475" y="186499"/>
                      <a:pt x="74571" y="197453"/>
                      <a:pt x="72094" y="207359"/>
                    </a:cubicBezTo>
                    <a:cubicBezTo>
                      <a:pt x="69141" y="218884"/>
                      <a:pt x="53806" y="222218"/>
                      <a:pt x="43614" y="224028"/>
                    </a:cubicBezTo>
                    <a:cubicBezTo>
                      <a:pt x="37804" y="225076"/>
                      <a:pt x="32470" y="229076"/>
                      <a:pt x="27994" y="233267"/>
                    </a:cubicBezTo>
                    <a:cubicBezTo>
                      <a:pt x="22374" y="253079"/>
                      <a:pt x="15420" y="272320"/>
                      <a:pt x="7515" y="290798"/>
                    </a:cubicBezTo>
                    <a:cubicBezTo>
                      <a:pt x="6657" y="292703"/>
                      <a:pt x="1419" y="290703"/>
                      <a:pt x="2562" y="288607"/>
                    </a:cubicBezTo>
                    <a:cubicBezTo>
                      <a:pt x="11991" y="269653"/>
                      <a:pt x="19897" y="249841"/>
                      <a:pt x="26088" y="229552"/>
                    </a:cubicBezTo>
                    <a:cubicBezTo>
                      <a:pt x="24564" y="224790"/>
                      <a:pt x="22279" y="220313"/>
                      <a:pt x="18564" y="217265"/>
                    </a:cubicBezTo>
                    <a:cubicBezTo>
                      <a:pt x="11420" y="211550"/>
                      <a:pt x="-1153" y="202882"/>
                      <a:pt x="85" y="192214"/>
                    </a:cubicBezTo>
                    <a:cubicBezTo>
                      <a:pt x="1038" y="183737"/>
                      <a:pt x="4848" y="175355"/>
                      <a:pt x="7038" y="166973"/>
                    </a:cubicBezTo>
                    <a:cubicBezTo>
                      <a:pt x="7324" y="165830"/>
                      <a:pt x="21421" y="175927"/>
                      <a:pt x="21326" y="175165"/>
                    </a:cubicBezTo>
                    <a:cubicBezTo>
                      <a:pt x="20754" y="170497"/>
                      <a:pt x="9515" y="163639"/>
                      <a:pt x="8277" y="158972"/>
                    </a:cubicBezTo>
                    <a:cubicBezTo>
                      <a:pt x="5229" y="147923"/>
                      <a:pt x="7610" y="126111"/>
                      <a:pt x="8467" y="109728"/>
                    </a:cubicBezTo>
                    <a:cubicBezTo>
                      <a:pt x="8562" y="107156"/>
                      <a:pt x="21231" y="113919"/>
                      <a:pt x="21612" y="111728"/>
                    </a:cubicBezTo>
                    <a:cubicBezTo>
                      <a:pt x="21897" y="110299"/>
                      <a:pt x="9610" y="99822"/>
                      <a:pt x="9801" y="98488"/>
                    </a:cubicBezTo>
                    <a:cubicBezTo>
                      <a:pt x="11515" y="86106"/>
                      <a:pt x="13039" y="73533"/>
                      <a:pt x="10372" y="61246"/>
                    </a:cubicBezTo>
                    <a:cubicBezTo>
                      <a:pt x="10087" y="60007"/>
                      <a:pt x="19897" y="64484"/>
                      <a:pt x="19897" y="62770"/>
                    </a:cubicBezTo>
                    <a:cubicBezTo>
                      <a:pt x="19897" y="61055"/>
                      <a:pt x="9991" y="53245"/>
                      <a:pt x="10277" y="51244"/>
                    </a:cubicBezTo>
                    <a:cubicBezTo>
                      <a:pt x="11896" y="35528"/>
                      <a:pt x="15611" y="14478"/>
                      <a:pt x="24660" y="1048"/>
                    </a:cubicBezTo>
                    <a:cubicBezTo>
                      <a:pt x="24660" y="857"/>
                      <a:pt x="24755" y="95"/>
                      <a:pt x="24660" y="0"/>
                    </a:cubicBezTo>
                    <a:cubicBezTo>
                      <a:pt x="24755" y="0"/>
                      <a:pt x="24945" y="0"/>
                      <a:pt x="25041" y="95"/>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1" name="Google Shape;251;g1f513a0e305_0_343"/>
              <p:cNvSpPr/>
              <p:nvPr/>
            </p:nvSpPr>
            <p:spPr>
              <a:xfrm>
                <a:off x="4779570" y="4288887"/>
                <a:ext cx="126059" cy="156069"/>
              </a:xfrm>
              <a:custGeom>
                <a:rect b="b" l="l" r="r" t="t"/>
                <a:pathLst>
                  <a:path extrusionOk="0" h="156069" w="126059">
                    <a:moveTo>
                      <a:pt x="286" y="2251"/>
                    </a:moveTo>
                    <a:cubicBezTo>
                      <a:pt x="286" y="2251"/>
                      <a:pt x="381" y="2441"/>
                      <a:pt x="381" y="2251"/>
                    </a:cubicBezTo>
                    <a:cubicBezTo>
                      <a:pt x="381" y="2251"/>
                      <a:pt x="667" y="2537"/>
                      <a:pt x="762" y="2537"/>
                    </a:cubicBezTo>
                    <a:cubicBezTo>
                      <a:pt x="11239" y="-2321"/>
                      <a:pt x="27527" y="632"/>
                      <a:pt x="37719" y="4442"/>
                    </a:cubicBezTo>
                    <a:cubicBezTo>
                      <a:pt x="39148" y="5013"/>
                      <a:pt x="41720" y="13871"/>
                      <a:pt x="42863" y="14443"/>
                    </a:cubicBezTo>
                    <a:cubicBezTo>
                      <a:pt x="44005" y="15014"/>
                      <a:pt x="43910" y="7394"/>
                      <a:pt x="44672" y="8061"/>
                    </a:cubicBezTo>
                    <a:cubicBezTo>
                      <a:pt x="52292" y="14348"/>
                      <a:pt x="65246" y="19301"/>
                      <a:pt x="69437" y="24444"/>
                    </a:cubicBezTo>
                    <a:cubicBezTo>
                      <a:pt x="71247" y="26730"/>
                      <a:pt x="70009" y="35017"/>
                      <a:pt x="71914" y="37493"/>
                    </a:cubicBezTo>
                    <a:cubicBezTo>
                      <a:pt x="72580" y="38446"/>
                      <a:pt x="75343" y="28540"/>
                      <a:pt x="76867" y="29968"/>
                    </a:cubicBezTo>
                    <a:cubicBezTo>
                      <a:pt x="86963" y="38732"/>
                      <a:pt x="99155" y="51590"/>
                      <a:pt x="102298" y="60925"/>
                    </a:cubicBezTo>
                    <a:cubicBezTo>
                      <a:pt x="103441" y="64449"/>
                      <a:pt x="99346" y="72641"/>
                      <a:pt x="100584" y="75974"/>
                    </a:cubicBezTo>
                    <a:cubicBezTo>
                      <a:pt x="100774" y="76546"/>
                      <a:pt x="105728" y="65402"/>
                      <a:pt x="106394" y="66068"/>
                    </a:cubicBezTo>
                    <a:cubicBezTo>
                      <a:pt x="111157" y="71498"/>
                      <a:pt x="116205" y="76832"/>
                      <a:pt x="119539" y="82927"/>
                    </a:cubicBezTo>
                    <a:cubicBezTo>
                      <a:pt x="123444" y="89976"/>
                      <a:pt x="117348" y="98739"/>
                      <a:pt x="113157" y="104359"/>
                    </a:cubicBezTo>
                    <a:cubicBezTo>
                      <a:pt x="110776" y="107597"/>
                      <a:pt x="109919" y="111979"/>
                      <a:pt x="109633" y="116170"/>
                    </a:cubicBezTo>
                    <a:cubicBezTo>
                      <a:pt x="116014" y="128648"/>
                      <a:pt x="121444" y="141316"/>
                      <a:pt x="126016" y="154175"/>
                    </a:cubicBezTo>
                    <a:cubicBezTo>
                      <a:pt x="126492" y="155508"/>
                      <a:pt x="122968" y="156937"/>
                      <a:pt x="122491" y="155413"/>
                    </a:cubicBezTo>
                    <a:cubicBezTo>
                      <a:pt x="118396" y="141697"/>
                      <a:pt x="113157" y="128171"/>
                      <a:pt x="106871" y="115217"/>
                    </a:cubicBezTo>
                    <a:cubicBezTo>
                      <a:pt x="103918" y="113598"/>
                      <a:pt x="100679" y="112360"/>
                      <a:pt x="97441" y="112646"/>
                    </a:cubicBezTo>
                    <a:cubicBezTo>
                      <a:pt x="91249" y="113122"/>
                      <a:pt x="80963" y="114646"/>
                      <a:pt x="76676" y="108740"/>
                    </a:cubicBezTo>
                    <a:cubicBezTo>
                      <a:pt x="73247" y="104073"/>
                      <a:pt x="71247" y="98168"/>
                      <a:pt x="68485" y="93024"/>
                    </a:cubicBezTo>
                    <a:cubicBezTo>
                      <a:pt x="68104" y="92357"/>
                      <a:pt x="79820" y="90833"/>
                      <a:pt x="79343" y="90452"/>
                    </a:cubicBezTo>
                    <a:cubicBezTo>
                      <a:pt x="76867" y="88452"/>
                      <a:pt x="68199" y="90167"/>
                      <a:pt x="65341" y="88452"/>
                    </a:cubicBezTo>
                    <a:cubicBezTo>
                      <a:pt x="58674" y="84356"/>
                      <a:pt x="49816" y="72450"/>
                      <a:pt x="42672" y="63973"/>
                    </a:cubicBezTo>
                    <a:cubicBezTo>
                      <a:pt x="41529" y="62639"/>
                      <a:pt x="50959" y="60163"/>
                      <a:pt x="50102" y="58925"/>
                    </a:cubicBezTo>
                    <a:cubicBezTo>
                      <a:pt x="49530" y="58067"/>
                      <a:pt x="38671" y="58639"/>
                      <a:pt x="38100" y="57877"/>
                    </a:cubicBezTo>
                    <a:cubicBezTo>
                      <a:pt x="33242" y="51019"/>
                      <a:pt x="28194" y="43970"/>
                      <a:pt x="21146" y="39113"/>
                    </a:cubicBezTo>
                    <a:cubicBezTo>
                      <a:pt x="20479" y="38636"/>
                      <a:pt x="27337" y="36350"/>
                      <a:pt x="26575" y="35493"/>
                    </a:cubicBezTo>
                    <a:cubicBezTo>
                      <a:pt x="25813" y="34636"/>
                      <a:pt x="17240" y="35302"/>
                      <a:pt x="16478" y="34255"/>
                    </a:cubicBezTo>
                    <a:cubicBezTo>
                      <a:pt x="10001" y="25682"/>
                      <a:pt x="2096" y="13585"/>
                      <a:pt x="476" y="2727"/>
                    </a:cubicBezTo>
                    <a:cubicBezTo>
                      <a:pt x="381" y="2727"/>
                      <a:pt x="95" y="2156"/>
                      <a:pt x="0" y="2251"/>
                    </a:cubicBezTo>
                    <a:cubicBezTo>
                      <a:pt x="0" y="2251"/>
                      <a:pt x="190" y="2251"/>
                      <a:pt x="286" y="215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52" name="Google Shape;252;g1f513a0e305_0_343"/>
            <p:cNvGrpSpPr/>
            <p:nvPr/>
          </p:nvGrpSpPr>
          <p:grpSpPr>
            <a:xfrm rot="1559072">
              <a:off x="5552295" y="4393407"/>
              <a:ext cx="441124" cy="422089"/>
              <a:chOff x="6084971" y="4153978"/>
              <a:chExt cx="537306" cy="514064"/>
            </a:xfrm>
          </p:grpSpPr>
          <p:sp>
            <p:nvSpPr>
              <p:cNvPr id="253" name="Google Shape;253;g1f513a0e305_0_343"/>
              <p:cNvSpPr/>
              <p:nvPr/>
            </p:nvSpPr>
            <p:spPr>
              <a:xfrm>
                <a:off x="6178251" y="4219795"/>
                <a:ext cx="193994" cy="282035"/>
              </a:xfrm>
              <a:custGeom>
                <a:rect b="b" l="l" r="r" t="t"/>
                <a:pathLst>
                  <a:path extrusionOk="0" h="282035" w="193994">
                    <a:moveTo>
                      <a:pt x="193994" y="282035"/>
                    </a:moveTo>
                    <a:cubicBezTo>
                      <a:pt x="91601" y="229553"/>
                      <a:pt x="-5650" y="121158"/>
                      <a:pt x="256" y="0"/>
                    </a:cubicBezTo>
                    <a:cubicBezTo>
                      <a:pt x="29783" y="50863"/>
                      <a:pt x="58835" y="95726"/>
                      <a:pt x="93696" y="141542"/>
                    </a:cubicBezTo>
                    <a:cubicBezTo>
                      <a:pt x="124652" y="183166"/>
                      <a:pt x="168753" y="236315"/>
                      <a:pt x="193994" y="282035"/>
                    </a:cubicBezTo>
                    <a:lnTo>
                      <a:pt x="193994" y="28203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4" name="Google Shape;254;g1f513a0e305_0_343"/>
              <p:cNvSpPr/>
              <p:nvPr/>
            </p:nvSpPr>
            <p:spPr>
              <a:xfrm>
                <a:off x="6141074" y="4259801"/>
                <a:ext cx="223742" cy="239363"/>
              </a:xfrm>
              <a:custGeom>
                <a:rect b="b" l="l" r="r" t="t"/>
                <a:pathLst>
                  <a:path extrusionOk="0" h="239363" w="223742">
                    <a:moveTo>
                      <a:pt x="223742" y="239363"/>
                    </a:moveTo>
                    <a:cubicBezTo>
                      <a:pt x="114490" y="207264"/>
                      <a:pt x="11430" y="118586"/>
                      <a:pt x="0" y="0"/>
                    </a:cubicBezTo>
                    <a:cubicBezTo>
                      <a:pt x="37052" y="42386"/>
                      <a:pt x="68199" y="83629"/>
                      <a:pt x="107632" y="121920"/>
                    </a:cubicBezTo>
                    <a:cubicBezTo>
                      <a:pt x="146113" y="160877"/>
                      <a:pt x="189262" y="194786"/>
                      <a:pt x="223742" y="239363"/>
                    </a:cubicBezTo>
                    <a:lnTo>
                      <a:pt x="223742" y="239363"/>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5" name="Google Shape;255;g1f513a0e305_0_343"/>
              <p:cNvSpPr/>
              <p:nvPr/>
            </p:nvSpPr>
            <p:spPr>
              <a:xfrm>
                <a:off x="6101450" y="4326571"/>
                <a:ext cx="262127" cy="174212"/>
              </a:xfrm>
              <a:custGeom>
                <a:rect b="b" l="l" r="r" t="t"/>
                <a:pathLst>
                  <a:path extrusionOk="0" h="174212" w="262127">
                    <a:moveTo>
                      <a:pt x="262128" y="174212"/>
                    </a:moveTo>
                    <a:cubicBezTo>
                      <a:pt x="154686" y="172974"/>
                      <a:pt x="28670" y="110585"/>
                      <a:pt x="0" y="0"/>
                    </a:cubicBezTo>
                    <a:cubicBezTo>
                      <a:pt x="41720" y="34957"/>
                      <a:pt x="80963" y="63722"/>
                      <a:pt x="126682" y="90869"/>
                    </a:cubicBezTo>
                    <a:cubicBezTo>
                      <a:pt x="171926" y="118586"/>
                      <a:pt x="218504" y="141542"/>
                      <a:pt x="262128" y="174212"/>
                    </a:cubicBezTo>
                    <a:lnTo>
                      <a:pt x="262128" y="17421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6" name="Google Shape;256;g1f513a0e305_0_343"/>
              <p:cNvSpPr/>
              <p:nvPr/>
            </p:nvSpPr>
            <p:spPr>
              <a:xfrm>
                <a:off x="6084971" y="4412867"/>
                <a:ext cx="285178" cy="95725"/>
              </a:xfrm>
              <a:custGeom>
                <a:rect b="b" l="l" r="r" t="t"/>
                <a:pathLst>
                  <a:path extrusionOk="0" h="95725" w="285178">
                    <a:moveTo>
                      <a:pt x="285179" y="86296"/>
                    </a:moveTo>
                    <a:cubicBezTo>
                      <a:pt x="209169" y="107347"/>
                      <a:pt x="126016" y="91916"/>
                      <a:pt x="58769" y="52292"/>
                    </a:cubicBezTo>
                    <a:cubicBezTo>
                      <a:pt x="36481" y="38576"/>
                      <a:pt x="15716" y="21717"/>
                      <a:pt x="0" y="0"/>
                    </a:cubicBezTo>
                    <a:cubicBezTo>
                      <a:pt x="26003" y="6286"/>
                      <a:pt x="49530" y="13525"/>
                      <a:pt x="73057" y="20383"/>
                    </a:cubicBezTo>
                    <a:cubicBezTo>
                      <a:pt x="139827" y="41053"/>
                      <a:pt x="220123" y="59722"/>
                      <a:pt x="285179" y="86392"/>
                    </a:cubicBezTo>
                    <a:lnTo>
                      <a:pt x="285179" y="86392"/>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7" name="Google Shape;257;g1f513a0e305_0_343"/>
              <p:cNvSpPr/>
              <p:nvPr/>
            </p:nvSpPr>
            <p:spPr>
              <a:xfrm>
                <a:off x="6093544" y="4484624"/>
                <a:ext cx="274319" cy="46164"/>
              </a:xfrm>
              <a:custGeom>
                <a:rect b="b" l="l" r="r" t="t"/>
                <a:pathLst>
                  <a:path extrusionOk="0" h="46164" w="274319">
                    <a:moveTo>
                      <a:pt x="274320" y="16254"/>
                    </a:moveTo>
                    <a:cubicBezTo>
                      <a:pt x="192214" y="59688"/>
                      <a:pt x="78486" y="55497"/>
                      <a:pt x="0" y="5776"/>
                    </a:cubicBezTo>
                    <a:cubicBezTo>
                      <a:pt x="47054" y="-1558"/>
                      <a:pt x="91249" y="-319"/>
                      <a:pt x="137541" y="1014"/>
                    </a:cubicBezTo>
                    <a:cubicBezTo>
                      <a:pt x="183832" y="3300"/>
                      <a:pt x="227933" y="5395"/>
                      <a:pt x="274320" y="16254"/>
                    </a:cubicBezTo>
                    <a:lnTo>
                      <a:pt x="274320" y="1625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8" name="Google Shape;258;g1f513a0e305_0_343"/>
              <p:cNvSpPr/>
              <p:nvPr/>
            </p:nvSpPr>
            <p:spPr>
              <a:xfrm>
                <a:off x="6101735" y="4482495"/>
                <a:ext cx="266318" cy="84846"/>
              </a:xfrm>
              <a:custGeom>
                <a:rect b="b" l="l" r="r" t="t"/>
                <a:pathLst>
                  <a:path extrusionOk="0" h="84846" w="266318">
                    <a:moveTo>
                      <a:pt x="0" y="72580"/>
                    </a:moveTo>
                    <a:cubicBezTo>
                      <a:pt x="89059" y="42386"/>
                      <a:pt x="173450" y="15811"/>
                      <a:pt x="266319" y="0"/>
                    </a:cubicBezTo>
                    <a:cubicBezTo>
                      <a:pt x="206883" y="69532"/>
                      <a:pt x="86487" y="105346"/>
                      <a:pt x="0" y="72580"/>
                    </a:cubicBezTo>
                    <a:lnTo>
                      <a:pt x="0" y="7258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9" name="Google Shape;259;g1f513a0e305_0_343"/>
              <p:cNvSpPr/>
              <p:nvPr/>
            </p:nvSpPr>
            <p:spPr>
              <a:xfrm>
                <a:off x="6127548" y="4495639"/>
                <a:ext cx="246602" cy="113235"/>
              </a:xfrm>
              <a:custGeom>
                <a:rect b="b" l="l" r="r" t="t"/>
                <a:pathLst>
                  <a:path extrusionOk="0" h="113235" w="246602">
                    <a:moveTo>
                      <a:pt x="0" y="111633"/>
                    </a:moveTo>
                    <a:cubicBezTo>
                      <a:pt x="39053" y="85535"/>
                      <a:pt x="76581" y="65437"/>
                      <a:pt x="117729" y="45149"/>
                    </a:cubicBezTo>
                    <a:cubicBezTo>
                      <a:pt x="159163" y="25718"/>
                      <a:pt x="200025" y="7525"/>
                      <a:pt x="246602" y="0"/>
                    </a:cubicBezTo>
                    <a:cubicBezTo>
                      <a:pt x="191548" y="68580"/>
                      <a:pt x="89345" y="123730"/>
                      <a:pt x="0" y="111538"/>
                    </a:cubicBezTo>
                    <a:lnTo>
                      <a:pt x="0" y="11153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0" name="Google Shape;260;g1f513a0e305_0_343"/>
              <p:cNvSpPr/>
              <p:nvPr/>
            </p:nvSpPr>
            <p:spPr>
              <a:xfrm>
                <a:off x="6169649" y="4503545"/>
                <a:ext cx="199453" cy="152498"/>
              </a:xfrm>
              <a:custGeom>
                <a:rect b="b" l="l" r="r" t="t"/>
                <a:pathLst>
                  <a:path extrusionOk="0" h="152498" w="199453">
                    <a:moveTo>
                      <a:pt x="0" y="152495"/>
                    </a:moveTo>
                    <a:cubicBezTo>
                      <a:pt x="62294" y="93345"/>
                      <a:pt x="125063" y="43244"/>
                      <a:pt x="199454" y="0"/>
                    </a:cubicBezTo>
                    <a:cubicBezTo>
                      <a:pt x="177355" y="79343"/>
                      <a:pt x="82868" y="153067"/>
                      <a:pt x="0" y="152495"/>
                    </a:cubicBezTo>
                    <a:lnTo>
                      <a:pt x="0" y="1524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1" name="Google Shape;261;g1f513a0e305_0_343"/>
              <p:cNvSpPr/>
              <p:nvPr/>
            </p:nvSpPr>
            <p:spPr>
              <a:xfrm>
                <a:off x="6249278" y="4499259"/>
                <a:ext cx="127766" cy="168783"/>
              </a:xfrm>
              <a:custGeom>
                <a:rect b="b" l="l" r="r" t="t"/>
                <a:pathLst>
                  <a:path extrusionOk="0" h="168783" w="127766">
                    <a:moveTo>
                      <a:pt x="0" y="168688"/>
                    </a:moveTo>
                    <a:cubicBezTo>
                      <a:pt x="17621" y="135541"/>
                      <a:pt x="37529" y="109633"/>
                      <a:pt x="58769" y="80772"/>
                    </a:cubicBezTo>
                    <a:cubicBezTo>
                      <a:pt x="80677" y="52292"/>
                      <a:pt x="99917" y="26099"/>
                      <a:pt x="127064" y="0"/>
                    </a:cubicBezTo>
                    <a:cubicBezTo>
                      <a:pt x="134969" y="76010"/>
                      <a:pt x="75152" y="155162"/>
                      <a:pt x="0" y="168783"/>
                    </a:cubicBezTo>
                    <a:lnTo>
                      <a:pt x="0" y="168783"/>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2" name="Google Shape;262;g1f513a0e305_0_343"/>
              <p:cNvSpPr/>
              <p:nvPr/>
            </p:nvSpPr>
            <p:spPr>
              <a:xfrm>
                <a:off x="6318810" y="4519166"/>
                <a:ext cx="67722" cy="138398"/>
              </a:xfrm>
              <a:custGeom>
                <a:rect b="b" l="l" r="r" t="t"/>
                <a:pathLst>
                  <a:path extrusionOk="0" h="138398" w="67722">
                    <a:moveTo>
                      <a:pt x="0" y="138303"/>
                    </a:moveTo>
                    <a:cubicBezTo>
                      <a:pt x="3048" y="98489"/>
                      <a:pt x="15145" y="66770"/>
                      <a:pt x="33814" y="32957"/>
                    </a:cubicBezTo>
                    <a:cubicBezTo>
                      <a:pt x="40100" y="22289"/>
                      <a:pt x="46958" y="11525"/>
                      <a:pt x="57531" y="0"/>
                    </a:cubicBezTo>
                    <a:cubicBezTo>
                      <a:pt x="65437" y="13621"/>
                      <a:pt x="67723" y="27813"/>
                      <a:pt x="67723" y="41720"/>
                    </a:cubicBezTo>
                    <a:cubicBezTo>
                      <a:pt x="66580" y="83439"/>
                      <a:pt x="41910" y="125921"/>
                      <a:pt x="0" y="138398"/>
                    </a:cubicBezTo>
                    <a:lnTo>
                      <a:pt x="0" y="13839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3" name="Google Shape;263;g1f513a0e305_0_343"/>
              <p:cNvSpPr/>
              <p:nvPr/>
            </p:nvSpPr>
            <p:spPr>
              <a:xfrm>
                <a:off x="6311952" y="4160455"/>
                <a:ext cx="79456" cy="342995"/>
              </a:xfrm>
              <a:custGeom>
                <a:rect b="b" l="l" r="r" t="t"/>
                <a:pathLst>
                  <a:path extrusionOk="0" h="342995" w="79456">
                    <a:moveTo>
                      <a:pt x="56007" y="342995"/>
                    </a:moveTo>
                    <a:cubicBezTo>
                      <a:pt x="44767" y="284416"/>
                      <a:pt x="40196" y="228219"/>
                      <a:pt x="31147" y="170497"/>
                    </a:cubicBezTo>
                    <a:cubicBezTo>
                      <a:pt x="22860" y="112585"/>
                      <a:pt x="10954" y="58579"/>
                      <a:pt x="0" y="0"/>
                    </a:cubicBezTo>
                    <a:cubicBezTo>
                      <a:pt x="82487" y="87344"/>
                      <a:pt x="100013" y="233458"/>
                      <a:pt x="56007" y="342995"/>
                    </a:cubicBezTo>
                    <a:lnTo>
                      <a:pt x="56007" y="3429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4" name="Google Shape;264;g1f513a0e305_0_343"/>
              <p:cNvSpPr/>
              <p:nvPr/>
            </p:nvSpPr>
            <p:spPr>
              <a:xfrm>
                <a:off x="6369388" y="4153978"/>
                <a:ext cx="49016" cy="349758"/>
              </a:xfrm>
              <a:custGeom>
                <a:rect b="b" l="l" r="r" t="t"/>
                <a:pathLst>
                  <a:path extrusionOk="0" h="349758" w="49016">
                    <a:moveTo>
                      <a:pt x="5048" y="349663"/>
                    </a:moveTo>
                    <a:cubicBezTo>
                      <a:pt x="2953" y="289751"/>
                      <a:pt x="5048" y="233458"/>
                      <a:pt x="4096" y="174688"/>
                    </a:cubicBezTo>
                    <a:cubicBezTo>
                      <a:pt x="3715" y="115824"/>
                      <a:pt x="381" y="59912"/>
                      <a:pt x="0" y="0"/>
                    </a:cubicBezTo>
                    <a:cubicBezTo>
                      <a:pt x="64294" y="98679"/>
                      <a:pt x="64675" y="248793"/>
                      <a:pt x="5048" y="349758"/>
                    </a:cubicBezTo>
                    <a:lnTo>
                      <a:pt x="5048" y="3497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5" name="Google Shape;265;g1f513a0e305_0_343"/>
              <p:cNvSpPr/>
              <p:nvPr/>
            </p:nvSpPr>
            <p:spPr>
              <a:xfrm>
                <a:off x="6368721" y="4183505"/>
                <a:ext cx="101903" cy="308133"/>
              </a:xfrm>
              <a:custGeom>
                <a:rect b="b" l="l" r="r" t="t"/>
                <a:pathLst>
                  <a:path extrusionOk="0" h="308133" w="101903">
                    <a:moveTo>
                      <a:pt x="0" y="308038"/>
                    </a:moveTo>
                    <a:cubicBezTo>
                      <a:pt x="16383" y="255365"/>
                      <a:pt x="34195" y="207550"/>
                      <a:pt x="48101" y="155543"/>
                    </a:cubicBezTo>
                    <a:cubicBezTo>
                      <a:pt x="62770" y="103632"/>
                      <a:pt x="72009" y="53530"/>
                      <a:pt x="85154" y="0"/>
                    </a:cubicBezTo>
                    <a:cubicBezTo>
                      <a:pt x="126492" y="104108"/>
                      <a:pt x="88773" y="239935"/>
                      <a:pt x="0" y="308134"/>
                    </a:cubicBezTo>
                    <a:lnTo>
                      <a:pt x="0" y="30813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6" name="Google Shape;266;g1f513a0e305_0_343"/>
              <p:cNvSpPr/>
              <p:nvPr/>
            </p:nvSpPr>
            <p:spPr>
              <a:xfrm>
                <a:off x="6367769" y="4248847"/>
                <a:ext cx="161029" cy="251174"/>
              </a:xfrm>
              <a:custGeom>
                <a:rect b="b" l="l" r="r" t="t"/>
                <a:pathLst>
                  <a:path extrusionOk="0" h="251174" w="161029">
                    <a:moveTo>
                      <a:pt x="0" y="251174"/>
                    </a:moveTo>
                    <a:cubicBezTo>
                      <a:pt x="32004" y="188785"/>
                      <a:pt x="80963" y="122110"/>
                      <a:pt x="118205" y="63055"/>
                    </a:cubicBezTo>
                    <a:cubicBezTo>
                      <a:pt x="131636" y="42577"/>
                      <a:pt x="144780" y="21717"/>
                      <a:pt x="160496" y="0"/>
                    </a:cubicBezTo>
                    <a:cubicBezTo>
                      <a:pt x="162687" y="26765"/>
                      <a:pt x="157925" y="53054"/>
                      <a:pt x="149924" y="78009"/>
                    </a:cubicBezTo>
                    <a:cubicBezTo>
                      <a:pt x="124587" y="151828"/>
                      <a:pt x="71533" y="217646"/>
                      <a:pt x="95" y="251174"/>
                    </a:cubicBezTo>
                    <a:lnTo>
                      <a:pt x="95" y="25117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7" name="Google Shape;267;g1f513a0e305_0_343"/>
              <p:cNvSpPr/>
              <p:nvPr/>
            </p:nvSpPr>
            <p:spPr>
              <a:xfrm>
                <a:off x="6370626" y="4313617"/>
                <a:ext cx="201549" cy="186404"/>
              </a:xfrm>
              <a:custGeom>
                <a:rect b="b" l="l" r="r" t="t"/>
                <a:pathLst>
                  <a:path extrusionOk="0" h="186404" w="201549">
                    <a:moveTo>
                      <a:pt x="0" y="186309"/>
                    </a:moveTo>
                    <a:cubicBezTo>
                      <a:pt x="28194" y="147923"/>
                      <a:pt x="60293" y="117634"/>
                      <a:pt x="94012" y="85820"/>
                    </a:cubicBezTo>
                    <a:cubicBezTo>
                      <a:pt x="128302" y="54673"/>
                      <a:pt x="161068" y="25051"/>
                      <a:pt x="201549" y="0"/>
                    </a:cubicBezTo>
                    <a:cubicBezTo>
                      <a:pt x="174593" y="88487"/>
                      <a:pt x="90297" y="166211"/>
                      <a:pt x="0" y="186404"/>
                    </a:cubicBezTo>
                    <a:lnTo>
                      <a:pt x="0" y="186404"/>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8" name="Google Shape;268;g1f513a0e305_0_343"/>
              <p:cNvSpPr/>
              <p:nvPr/>
            </p:nvSpPr>
            <p:spPr>
              <a:xfrm>
                <a:off x="6383771" y="4367909"/>
                <a:ext cx="224218" cy="124872"/>
              </a:xfrm>
              <a:custGeom>
                <a:rect b="b" l="l" r="r" t="t"/>
                <a:pathLst>
                  <a:path extrusionOk="0" h="124872" w="224218">
                    <a:moveTo>
                      <a:pt x="224218" y="0"/>
                    </a:moveTo>
                    <a:cubicBezTo>
                      <a:pt x="184213" y="78105"/>
                      <a:pt x="85630" y="124873"/>
                      <a:pt x="0" y="124873"/>
                    </a:cubicBezTo>
                    <a:cubicBezTo>
                      <a:pt x="32194" y="93631"/>
                      <a:pt x="69151" y="73152"/>
                      <a:pt x="107347" y="52578"/>
                    </a:cubicBezTo>
                    <a:cubicBezTo>
                      <a:pt x="146018" y="32671"/>
                      <a:pt x="182023" y="14859"/>
                      <a:pt x="224218" y="0"/>
                    </a:cubicBezTo>
                    <a:lnTo>
                      <a:pt x="224218"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9" name="Google Shape;269;g1f513a0e305_0_343"/>
              <p:cNvSpPr/>
              <p:nvPr/>
            </p:nvSpPr>
            <p:spPr>
              <a:xfrm>
                <a:off x="6362340" y="4424297"/>
                <a:ext cx="259937" cy="80577"/>
              </a:xfrm>
              <a:custGeom>
                <a:rect b="b" l="l" r="r" t="t"/>
                <a:pathLst>
                  <a:path extrusionOk="0" h="80577" w="259937">
                    <a:moveTo>
                      <a:pt x="259937" y="0"/>
                    </a:moveTo>
                    <a:cubicBezTo>
                      <a:pt x="200025" y="67437"/>
                      <a:pt x="86487" y="92012"/>
                      <a:pt x="0" y="75724"/>
                    </a:cubicBezTo>
                    <a:cubicBezTo>
                      <a:pt x="40291" y="51149"/>
                      <a:pt x="83058" y="38290"/>
                      <a:pt x="127254" y="26098"/>
                    </a:cubicBezTo>
                    <a:cubicBezTo>
                      <a:pt x="171736" y="14669"/>
                      <a:pt x="213265" y="5525"/>
                      <a:pt x="259937" y="0"/>
                    </a:cubicBezTo>
                    <a:lnTo>
                      <a:pt x="259937"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0" name="Google Shape;270;g1f513a0e305_0_343"/>
              <p:cNvSpPr/>
              <p:nvPr/>
            </p:nvSpPr>
            <p:spPr>
              <a:xfrm>
                <a:off x="6371484" y="4486904"/>
                <a:ext cx="250602" cy="46791"/>
              </a:xfrm>
              <a:custGeom>
                <a:rect b="b" l="l" r="r" t="t"/>
                <a:pathLst>
                  <a:path extrusionOk="0" h="46791" w="250602">
                    <a:moveTo>
                      <a:pt x="250603" y="1877"/>
                    </a:moveTo>
                    <a:cubicBezTo>
                      <a:pt x="187738" y="56265"/>
                      <a:pt x="68866" y="61694"/>
                      <a:pt x="0" y="15784"/>
                    </a:cubicBezTo>
                    <a:cubicBezTo>
                      <a:pt x="84582" y="258"/>
                      <a:pt x="164878" y="-2504"/>
                      <a:pt x="250603" y="1877"/>
                    </a:cubicBezTo>
                    <a:lnTo>
                      <a:pt x="250603" y="1877"/>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1" name="Google Shape;271;g1f513a0e305_0_343"/>
              <p:cNvSpPr/>
              <p:nvPr/>
            </p:nvSpPr>
            <p:spPr>
              <a:xfrm>
                <a:off x="6363006" y="4504117"/>
                <a:ext cx="206311" cy="64805"/>
              </a:xfrm>
              <a:custGeom>
                <a:rect b="b" l="l" r="r" t="t"/>
                <a:pathLst>
                  <a:path extrusionOk="0" h="64805" w="206311">
                    <a:moveTo>
                      <a:pt x="206312" y="45529"/>
                    </a:moveTo>
                    <a:cubicBezTo>
                      <a:pt x="140399" y="84011"/>
                      <a:pt x="43434" y="62865"/>
                      <a:pt x="0" y="0"/>
                    </a:cubicBezTo>
                    <a:cubicBezTo>
                      <a:pt x="37529" y="2191"/>
                      <a:pt x="69247" y="9525"/>
                      <a:pt x="104394" y="16954"/>
                    </a:cubicBezTo>
                    <a:cubicBezTo>
                      <a:pt x="139351" y="25146"/>
                      <a:pt x="171260" y="31813"/>
                      <a:pt x="206216" y="45529"/>
                    </a:cubicBezTo>
                    <a:lnTo>
                      <a:pt x="206216" y="4552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2" name="Google Shape;272;g1f513a0e305_0_343"/>
              <p:cNvSpPr/>
              <p:nvPr/>
            </p:nvSpPr>
            <p:spPr>
              <a:xfrm>
                <a:off x="6375960" y="4519261"/>
                <a:ext cx="133731" cy="75015"/>
              </a:xfrm>
              <a:custGeom>
                <a:rect b="b" l="l" r="r" t="t"/>
                <a:pathLst>
                  <a:path extrusionOk="0" h="75015" w="133731">
                    <a:moveTo>
                      <a:pt x="133731" y="67628"/>
                    </a:moveTo>
                    <a:cubicBezTo>
                      <a:pt x="93821" y="85439"/>
                      <a:pt x="47339" y="69247"/>
                      <a:pt x="19431" y="38290"/>
                    </a:cubicBezTo>
                    <a:cubicBezTo>
                      <a:pt x="10382" y="27813"/>
                      <a:pt x="2857" y="15430"/>
                      <a:pt x="0" y="0"/>
                    </a:cubicBezTo>
                    <a:cubicBezTo>
                      <a:pt x="15526" y="1905"/>
                      <a:pt x="27813" y="5620"/>
                      <a:pt x="39433" y="9620"/>
                    </a:cubicBezTo>
                    <a:cubicBezTo>
                      <a:pt x="75629" y="23241"/>
                      <a:pt x="105442" y="39338"/>
                      <a:pt x="133731" y="67628"/>
                    </a:cubicBezTo>
                    <a:lnTo>
                      <a:pt x="133731" y="6762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3" name="Google Shape;273;g1f513a0e305_0_343"/>
              <p:cNvSpPr/>
              <p:nvPr/>
            </p:nvSpPr>
            <p:spPr>
              <a:xfrm>
                <a:off x="6223560" y="4171694"/>
                <a:ext cx="156305" cy="349376"/>
              </a:xfrm>
              <a:custGeom>
                <a:rect b="b" l="l" r="r" t="t"/>
                <a:pathLst>
                  <a:path extrusionOk="0" h="349376" w="156305">
                    <a:moveTo>
                      <a:pt x="0" y="0"/>
                    </a:moveTo>
                    <a:cubicBezTo>
                      <a:pt x="31909" y="56769"/>
                      <a:pt x="57436" y="113252"/>
                      <a:pt x="84677" y="171450"/>
                    </a:cubicBezTo>
                    <a:cubicBezTo>
                      <a:pt x="111062" y="229933"/>
                      <a:pt x="137731" y="286798"/>
                      <a:pt x="156305" y="349377"/>
                    </a:cubicBezTo>
                    <a:cubicBezTo>
                      <a:pt x="65722" y="264128"/>
                      <a:pt x="-1334" y="125444"/>
                      <a:pt x="95" y="95"/>
                    </a:cubicBezTo>
                    <a:lnTo>
                      <a:pt x="95" y="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4" name="Google Shape;274;g1f513a0e305_0_343"/>
              <p:cNvSpPr/>
              <p:nvPr/>
            </p:nvSpPr>
            <p:spPr>
              <a:xfrm>
                <a:off x="6260422" y="4155311"/>
                <a:ext cx="113474" cy="377666"/>
              </a:xfrm>
              <a:custGeom>
                <a:rect b="b" l="l" r="r" t="t"/>
                <a:pathLst>
                  <a:path extrusionOk="0" h="377666" w="113474">
                    <a:moveTo>
                      <a:pt x="0" y="95"/>
                    </a:moveTo>
                    <a:cubicBezTo>
                      <a:pt x="78962" y="99631"/>
                      <a:pt x="121539" y="251365"/>
                      <a:pt x="112204" y="377666"/>
                    </a:cubicBezTo>
                    <a:cubicBezTo>
                      <a:pt x="83629" y="316992"/>
                      <a:pt x="65056" y="254984"/>
                      <a:pt x="46101" y="191643"/>
                    </a:cubicBezTo>
                    <a:cubicBezTo>
                      <a:pt x="28099" y="128016"/>
                      <a:pt x="10668" y="66199"/>
                      <a:pt x="0"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5" name="Google Shape;275;g1f513a0e305_0_343"/>
              <p:cNvSpPr/>
              <p:nvPr/>
            </p:nvSpPr>
            <p:spPr>
              <a:xfrm>
                <a:off x="6341055" y="4483869"/>
                <a:ext cx="53589" cy="49648"/>
              </a:xfrm>
              <a:custGeom>
                <a:rect b="b" l="l" r="r" t="t"/>
                <a:pathLst>
                  <a:path extrusionOk="0" h="49648" w="53589">
                    <a:moveTo>
                      <a:pt x="50526" y="5960"/>
                    </a:moveTo>
                    <a:cubicBezTo>
                      <a:pt x="44049" y="-2422"/>
                      <a:pt x="32047" y="-612"/>
                      <a:pt x="23570" y="3198"/>
                    </a:cubicBezTo>
                    <a:cubicBezTo>
                      <a:pt x="14617" y="7294"/>
                      <a:pt x="7187" y="14152"/>
                      <a:pt x="2520" y="22915"/>
                    </a:cubicBezTo>
                    <a:cubicBezTo>
                      <a:pt x="-3290" y="33583"/>
                      <a:pt x="1187" y="45965"/>
                      <a:pt x="13474" y="48918"/>
                    </a:cubicBezTo>
                    <a:cubicBezTo>
                      <a:pt x="25571" y="51775"/>
                      <a:pt x="37572" y="45965"/>
                      <a:pt x="44430" y="36440"/>
                    </a:cubicBezTo>
                    <a:cubicBezTo>
                      <a:pt x="45573" y="35488"/>
                      <a:pt x="46621" y="34440"/>
                      <a:pt x="47478" y="33202"/>
                    </a:cubicBezTo>
                    <a:cubicBezTo>
                      <a:pt x="52907" y="26058"/>
                      <a:pt x="56431" y="13771"/>
                      <a:pt x="50526" y="6056"/>
                    </a:cubicBez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6" name="Google Shape;276;g1f513a0e305_0_343"/>
              <p:cNvSpPr/>
              <p:nvPr/>
            </p:nvSpPr>
            <p:spPr>
              <a:xfrm>
                <a:off x="6319880" y="4480883"/>
                <a:ext cx="76239" cy="73073"/>
              </a:xfrm>
              <a:custGeom>
                <a:rect b="b" l="l" r="r" t="t"/>
                <a:pathLst>
                  <a:path extrusionOk="0" h="73073" w="76239">
                    <a:moveTo>
                      <a:pt x="71701" y="8946"/>
                    </a:moveTo>
                    <a:cubicBezTo>
                      <a:pt x="56937" y="-6199"/>
                      <a:pt x="38840" y="17804"/>
                      <a:pt x="40173" y="32663"/>
                    </a:cubicBezTo>
                    <a:cubicBezTo>
                      <a:pt x="39887" y="34949"/>
                      <a:pt x="40650" y="35521"/>
                      <a:pt x="41316" y="35711"/>
                    </a:cubicBezTo>
                    <a:cubicBezTo>
                      <a:pt x="42650" y="36187"/>
                      <a:pt x="43697" y="33902"/>
                      <a:pt x="42269" y="32092"/>
                    </a:cubicBezTo>
                    <a:cubicBezTo>
                      <a:pt x="41126" y="30187"/>
                      <a:pt x="38459" y="30473"/>
                      <a:pt x="40364" y="32092"/>
                    </a:cubicBezTo>
                    <a:cubicBezTo>
                      <a:pt x="43983" y="36664"/>
                      <a:pt x="55032" y="38474"/>
                      <a:pt x="60176" y="33330"/>
                    </a:cubicBezTo>
                    <a:cubicBezTo>
                      <a:pt x="70272" y="31997"/>
                      <a:pt x="78369" y="18185"/>
                      <a:pt x="71701" y="9137"/>
                    </a:cubicBezTo>
                    <a:lnTo>
                      <a:pt x="71701" y="9137"/>
                    </a:lnTo>
                    <a:close/>
                    <a:moveTo>
                      <a:pt x="71701" y="8946"/>
                    </a:moveTo>
                    <a:cubicBezTo>
                      <a:pt x="78654" y="19328"/>
                      <a:pt x="76940" y="34283"/>
                      <a:pt x="71129" y="45522"/>
                    </a:cubicBezTo>
                    <a:cubicBezTo>
                      <a:pt x="71129" y="45522"/>
                      <a:pt x="72368" y="44189"/>
                      <a:pt x="72368" y="44189"/>
                    </a:cubicBezTo>
                    <a:cubicBezTo>
                      <a:pt x="65510" y="71716"/>
                      <a:pt x="27029" y="85146"/>
                      <a:pt x="6931" y="59048"/>
                    </a:cubicBezTo>
                    <a:cubicBezTo>
                      <a:pt x="-6880" y="40855"/>
                      <a:pt x="1311" y="16376"/>
                      <a:pt x="19504" y="7327"/>
                    </a:cubicBezTo>
                    <a:cubicBezTo>
                      <a:pt x="35220" y="-579"/>
                      <a:pt x="59033" y="-4770"/>
                      <a:pt x="71796" y="8946"/>
                    </a:cubicBezTo>
                    <a:lnTo>
                      <a:pt x="71796" y="894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77" name="Google Shape;277;g1f513a0e305_0_343"/>
            <p:cNvGrpSpPr/>
            <p:nvPr/>
          </p:nvGrpSpPr>
          <p:grpSpPr>
            <a:xfrm>
              <a:off x="7075284" y="4516965"/>
              <a:ext cx="350219" cy="229552"/>
              <a:chOff x="6686871" y="4271040"/>
              <a:chExt cx="350219" cy="229552"/>
            </a:xfrm>
          </p:grpSpPr>
          <p:grpSp>
            <p:nvGrpSpPr>
              <p:cNvPr id="278" name="Google Shape;278;g1f513a0e305_0_343"/>
              <p:cNvGrpSpPr/>
              <p:nvPr/>
            </p:nvGrpSpPr>
            <p:grpSpPr>
              <a:xfrm>
                <a:off x="6686871" y="4271040"/>
                <a:ext cx="288402" cy="202311"/>
                <a:chOff x="6686871" y="4271040"/>
                <a:chExt cx="288402" cy="202311"/>
              </a:xfrm>
            </p:grpSpPr>
            <p:sp>
              <p:nvSpPr>
                <p:cNvPr id="279" name="Google Shape;279;g1f513a0e305_0_343"/>
                <p:cNvSpPr/>
                <p:nvPr/>
              </p:nvSpPr>
              <p:spPr>
                <a:xfrm>
                  <a:off x="6687844" y="4364935"/>
                  <a:ext cx="187321" cy="68030"/>
                </a:xfrm>
                <a:custGeom>
                  <a:rect b="b" l="l" r="r" t="t"/>
                  <a:pathLst>
                    <a:path extrusionOk="0" h="68030" w="187321">
                      <a:moveTo>
                        <a:pt x="1584" y="63268"/>
                      </a:moveTo>
                      <a:cubicBezTo>
                        <a:pt x="-8703" y="41741"/>
                        <a:pt x="33873" y="18310"/>
                        <a:pt x="50066" y="11547"/>
                      </a:cubicBezTo>
                      <a:cubicBezTo>
                        <a:pt x="107121" y="-16075"/>
                        <a:pt x="167795" y="7070"/>
                        <a:pt x="187321" y="68030"/>
                      </a:cubicBezTo>
                      <a:cubicBezTo>
                        <a:pt x="164747" y="50790"/>
                        <a:pt x="144840" y="35836"/>
                        <a:pt x="118932" y="29740"/>
                      </a:cubicBezTo>
                      <a:cubicBezTo>
                        <a:pt x="99120" y="25358"/>
                        <a:pt x="77688" y="30978"/>
                        <a:pt x="57781" y="35455"/>
                      </a:cubicBezTo>
                      <a:cubicBezTo>
                        <a:pt x="41208" y="39932"/>
                        <a:pt x="23110" y="43932"/>
                        <a:pt x="8346" y="52886"/>
                      </a:cubicBezTo>
                      <a:cubicBezTo>
                        <a:pt x="4917" y="55267"/>
                        <a:pt x="1679" y="58220"/>
                        <a:pt x="1584" y="63268"/>
                      </a:cubicBezTo>
                      <a:lnTo>
                        <a:pt x="1584" y="6326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0" name="Google Shape;280;g1f513a0e305_0_343"/>
                <p:cNvSpPr/>
                <p:nvPr/>
              </p:nvSpPr>
              <p:spPr>
                <a:xfrm>
                  <a:off x="6737053" y="4317870"/>
                  <a:ext cx="133731" cy="110332"/>
                </a:xfrm>
                <a:custGeom>
                  <a:rect b="b" l="l" r="r" t="t"/>
                  <a:pathLst>
                    <a:path extrusionOk="0" h="110332" w="133731">
                      <a:moveTo>
                        <a:pt x="0" y="5558"/>
                      </a:moveTo>
                      <a:cubicBezTo>
                        <a:pt x="60293" y="-19969"/>
                        <a:pt x="139922" y="47182"/>
                        <a:pt x="133350" y="110333"/>
                      </a:cubicBezTo>
                      <a:cubicBezTo>
                        <a:pt x="98393" y="63470"/>
                        <a:pt x="56197" y="24227"/>
                        <a:pt x="0" y="5558"/>
                      </a:cubicBezTo>
                      <a:lnTo>
                        <a:pt x="0" y="55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1" name="Google Shape;281;g1f513a0e305_0_343"/>
                <p:cNvSpPr/>
                <p:nvPr/>
              </p:nvSpPr>
              <p:spPr>
                <a:xfrm>
                  <a:off x="6822778" y="4271040"/>
                  <a:ext cx="55845" cy="152400"/>
                </a:xfrm>
                <a:custGeom>
                  <a:rect b="b" l="l" r="r" t="t"/>
                  <a:pathLst>
                    <a:path extrusionOk="0" h="152400" w="55845">
                      <a:moveTo>
                        <a:pt x="0" y="0"/>
                      </a:moveTo>
                      <a:cubicBezTo>
                        <a:pt x="16383" y="14859"/>
                        <a:pt x="34671" y="25622"/>
                        <a:pt x="45148" y="46196"/>
                      </a:cubicBezTo>
                      <a:cubicBezTo>
                        <a:pt x="61722" y="80105"/>
                        <a:pt x="57531" y="118872"/>
                        <a:pt x="42863" y="152400"/>
                      </a:cubicBezTo>
                      <a:cubicBezTo>
                        <a:pt x="30194" y="120968"/>
                        <a:pt x="30861" y="87916"/>
                        <a:pt x="20383" y="57055"/>
                      </a:cubicBezTo>
                      <a:cubicBezTo>
                        <a:pt x="14383" y="38290"/>
                        <a:pt x="571" y="22003"/>
                        <a:pt x="0"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2" name="Google Shape;282;g1f513a0e305_0_343"/>
                <p:cNvSpPr/>
                <p:nvPr/>
              </p:nvSpPr>
              <p:spPr>
                <a:xfrm>
                  <a:off x="6861789" y="4290090"/>
                  <a:ext cx="41951" cy="147637"/>
                </a:xfrm>
                <a:custGeom>
                  <a:rect b="b" l="l" r="r" t="t"/>
                  <a:pathLst>
                    <a:path extrusionOk="0" h="147637" w="41951">
                      <a:moveTo>
                        <a:pt x="41951" y="0"/>
                      </a:moveTo>
                      <a:cubicBezTo>
                        <a:pt x="37189" y="16478"/>
                        <a:pt x="39856" y="31337"/>
                        <a:pt x="36617" y="47625"/>
                      </a:cubicBezTo>
                      <a:cubicBezTo>
                        <a:pt x="30140" y="81915"/>
                        <a:pt x="24235" y="115538"/>
                        <a:pt x="8614" y="147638"/>
                      </a:cubicBezTo>
                      <a:cubicBezTo>
                        <a:pt x="-6245" y="109919"/>
                        <a:pt x="-721" y="67818"/>
                        <a:pt x="16329" y="32004"/>
                      </a:cubicBezTo>
                      <a:cubicBezTo>
                        <a:pt x="21758" y="20193"/>
                        <a:pt x="28902" y="5334"/>
                        <a:pt x="41951" y="0"/>
                      </a:cubicBezTo>
                      <a:lnTo>
                        <a:pt x="41951"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3" name="Google Shape;283;g1f513a0e305_0_343"/>
                <p:cNvSpPr/>
                <p:nvPr/>
              </p:nvSpPr>
              <p:spPr>
                <a:xfrm>
                  <a:off x="6879864" y="4324171"/>
                  <a:ext cx="95314" cy="94506"/>
                </a:xfrm>
                <a:custGeom>
                  <a:rect b="b" l="l" r="r" t="t"/>
                  <a:pathLst>
                    <a:path extrusionOk="0" h="94506" w="95314">
                      <a:moveTo>
                        <a:pt x="95314" y="4019"/>
                      </a:moveTo>
                      <a:cubicBezTo>
                        <a:pt x="85313" y="7067"/>
                        <a:pt x="77407" y="18497"/>
                        <a:pt x="69882" y="24974"/>
                      </a:cubicBezTo>
                      <a:cubicBezTo>
                        <a:pt x="62358" y="32594"/>
                        <a:pt x="53785" y="38976"/>
                        <a:pt x="46451" y="46596"/>
                      </a:cubicBezTo>
                      <a:cubicBezTo>
                        <a:pt x="30544" y="61836"/>
                        <a:pt x="18638" y="80029"/>
                        <a:pt x="64" y="94507"/>
                      </a:cubicBezTo>
                      <a:cubicBezTo>
                        <a:pt x="-412" y="81648"/>
                        <a:pt x="1779" y="69742"/>
                        <a:pt x="5970" y="58121"/>
                      </a:cubicBezTo>
                      <a:cubicBezTo>
                        <a:pt x="14066" y="34499"/>
                        <a:pt x="34354" y="15259"/>
                        <a:pt x="57595" y="6210"/>
                      </a:cubicBezTo>
                      <a:cubicBezTo>
                        <a:pt x="68644" y="2019"/>
                        <a:pt x="84551" y="-4172"/>
                        <a:pt x="95219" y="4019"/>
                      </a:cubicBezTo>
                      <a:lnTo>
                        <a:pt x="95219" y="401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4" name="Google Shape;284;g1f513a0e305_0_343"/>
                <p:cNvSpPr/>
                <p:nvPr/>
              </p:nvSpPr>
              <p:spPr>
                <a:xfrm>
                  <a:off x="6687844" y="4364935"/>
                  <a:ext cx="187321" cy="68030"/>
                </a:xfrm>
                <a:custGeom>
                  <a:rect b="b" l="l" r="r" t="t"/>
                  <a:pathLst>
                    <a:path extrusionOk="0" h="68030" w="187321">
                      <a:moveTo>
                        <a:pt x="1584" y="63268"/>
                      </a:moveTo>
                      <a:cubicBezTo>
                        <a:pt x="-8703" y="41741"/>
                        <a:pt x="33873" y="18310"/>
                        <a:pt x="50066" y="11547"/>
                      </a:cubicBezTo>
                      <a:cubicBezTo>
                        <a:pt x="107121" y="-16075"/>
                        <a:pt x="167795" y="7070"/>
                        <a:pt x="187321" y="68030"/>
                      </a:cubicBezTo>
                      <a:cubicBezTo>
                        <a:pt x="164747" y="50790"/>
                        <a:pt x="144840" y="35836"/>
                        <a:pt x="118932" y="29740"/>
                      </a:cubicBezTo>
                      <a:cubicBezTo>
                        <a:pt x="99120" y="25358"/>
                        <a:pt x="77688" y="30978"/>
                        <a:pt x="57781" y="35455"/>
                      </a:cubicBezTo>
                      <a:cubicBezTo>
                        <a:pt x="41208" y="39932"/>
                        <a:pt x="23110" y="43932"/>
                        <a:pt x="8346" y="52886"/>
                      </a:cubicBezTo>
                      <a:cubicBezTo>
                        <a:pt x="4917" y="55267"/>
                        <a:pt x="1679" y="58220"/>
                        <a:pt x="1584" y="63268"/>
                      </a:cubicBezTo>
                      <a:lnTo>
                        <a:pt x="1584" y="6326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5" name="Google Shape;285;g1f513a0e305_0_343"/>
                <p:cNvSpPr/>
                <p:nvPr/>
              </p:nvSpPr>
              <p:spPr>
                <a:xfrm>
                  <a:off x="6686871" y="4353277"/>
                  <a:ext cx="215440" cy="118645"/>
                </a:xfrm>
                <a:custGeom>
                  <a:rect b="b" l="l" r="r" t="t"/>
                  <a:pathLst>
                    <a:path extrusionOk="0" h="118645" w="215440">
                      <a:moveTo>
                        <a:pt x="2557" y="74925"/>
                      </a:moveTo>
                      <a:cubicBezTo>
                        <a:pt x="-8492" y="53875"/>
                        <a:pt x="18940" y="34254"/>
                        <a:pt x="33799" y="23395"/>
                      </a:cubicBezTo>
                      <a:cubicBezTo>
                        <a:pt x="70851" y="-2989"/>
                        <a:pt x="123620" y="-10323"/>
                        <a:pt x="162006" y="18537"/>
                      </a:cubicBezTo>
                      <a:cubicBezTo>
                        <a:pt x="195153" y="40731"/>
                        <a:pt x="204392" y="83498"/>
                        <a:pt x="215441" y="118645"/>
                      </a:cubicBezTo>
                      <a:cubicBezTo>
                        <a:pt x="185342" y="97214"/>
                        <a:pt x="153528" y="64353"/>
                        <a:pt x="118572" y="53494"/>
                      </a:cubicBezTo>
                      <a:cubicBezTo>
                        <a:pt x="95712" y="46922"/>
                        <a:pt x="71137" y="53494"/>
                        <a:pt x="47039" y="56923"/>
                      </a:cubicBezTo>
                      <a:cubicBezTo>
                        <a:pt x="34466" y="59019"/>
                        <a:pt x="22083" y="61305"/>
                        <a:pt x="10463" y="66258"/>
                      </a:cubicBezTo>
                      <a:cubicBezTo>
                        <a:pt x="6843" y="67877"/>
                        <a:pt x="3415" y="70544"/>
                        <a:pt x="2652" y="74925"/>
                      </a:cubicBezTo>
                      <a:lnTo>
                        <a:pt x="2652" y="74925"/>
                      </a:lnTo>
                      <a:close/>
                      <a:moveTo>
                        <a:pt x="2557" y="74925"/>
                      </a:moveTo>
                      <a:cubicBezTo>
                        <a:pt x="1509" y="55114"/>
                        <a:pt x="52754" y="41588"/>
                        <a:pt x="68470" y="35968"/>
                      </a:cubicBezTo>
                      <a:cubicBezTo>
                        <a:pt x="116952" y="17109"/>
                        <a:pt x="159434" y="38350"/>
                        <a:pt x="196867" y="68449"/>
                      </a:cubicBezTo>
                      <a:cubicBezTo>
                        <a:pt x="196867" y="68449"/>
                        <a:pt x="174769" y="84069"/>
                        <a:pt x="174769" y="84069"/>
                      </a:cubicBezTo>
                      <a:cubicBezTo>
                        <a:pt x="155529" y="24157"/>
                        <a:pt x="94474" y="10251"/>
                        <a:pt x="40943" y="36540"/>
                      </a:cubicBezTo>
                      <a:cubicBezTo>
                        <a:pt x="25989" y="44065"/>
                        <a:pt x="-1158" y="54447"/>
                        <a:pt x="2557" y="75021"/>
                      </a:cubicBezTo>
                      <a:lnTo>
                        <a:pt x="2557" y="75021"/>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6" name="Google Shape;286;g1f513a0e305_0_343"/>
                <p:cNvSpPr/>
                <p:nvPr/>
              </p:nvSpPr>
              <p:spPr>
                <a:xfrm>
                  <a:off x="6737053" y="4317870"/>
                  <a:ext cx="133731" cy="110332"/>
                </a:xfrm>
                <a:custGeom>
                  <a:rect b="b" l="l" r="r" t="t"/>
                  <a:pathLst>
                    <a:path extrusionOk="0" h="110332" w="133731">
                      <a:moveTo>
                        <a:pt x="0" y="5558"/>
                      </a:moveTo>
                      <a:cubicBezTo>
                        <a:pt x="60293" y="-19969"/>
                        <a:pt x="139922" y="47182"/>
                        <a:pt x="133350" y="110333"/>
                      </a:cubicBezTo>
                      <a:cubicBezTo>
                        <a:pt x="98393" y="63470"/>
                        <a:pt x="56197" y="24227"/>
                        <a:pt x="0" y="5558"/>
                      </a:cubicBezTo>
                      <a:lnTo>
                        <a:pt x="0" y="555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7" name="Google Shape;287;g1f513a0e305_0_343"/>
                <p:cNvSpPr/>
                <p:nvPr/>
              </p:nvSpPr>
              <p:spPr>
                <a:xfrm>
                  <a:off x="6736958" y="4312510"/>
                  <a:ext cx="148065" cy="153602"/>
                </a:xfrm>
                <a:custGeom>
                  <a:rect b="b" l="l" r="r" t="t"/>
                  <a:pathLst>
                    <a:path extrusionOk="0" h="153602" w="148065">
                      <a:moveTo>
                        <a:pt x="95" y="10918"/>
                      </a:moveTo>
                      <a:cubicBezTo>
                        <a:pt x="47530" y="-18705"/>
                        <a:pt x="111157" y="16537"/>
                        <a:pt x="135541" y="61781"/>
                      </a:cubicBezTo>
                      <a:cubicBezTo>
                        <a:pt x="144399" y="77974"/>
                        <a:pt x="149828" y="97405"/>
                        <a:pt x="147542" y="117217"/>
                      </a:cubicBezTo>
                      <a:lnTo>
                        <a:pt x="143446" y="153602"/>
                      </a:lnTo>
                      <a:cubicBezTo>
                        <a:pt x="104585" y="97976"/>
                        <a:pt x="60865" y="43493"/>
                        <a:pt x="0" y="11013"/>
                      </a:cubicBezTo>
                      <a:lnTo>
                        <a:pt x="0" y="11013"/>
                      </a:lnTo>
                      <a:close/>
                      <a:moveTo>
                        <a:pt x="95" y="10918"/>
                      </a:moveTo>
                      <a:cubicBezTo>
                        <a:pt x="59722" y="18823"/>
                        <a:pt x="109823" y="60638"/>
                        <a:pt x="144875" y="107215"/>
                      </a:cubicBezTo>
                      <a:cubicBezTo>
                        <a:pt x="144875" y="107215"/>
                        <a:pt x="119348" y="114264"/>
                        <a:pt x="119348" y="114264"/>
                      </a:cubicBezTo>
                      <a:cubicBezTo>
                        <a:pt x="122206" y="57114"/>
                        <a:pt x="57721" y="-798"/>
                        <a:pt x="95" y="10918"/>
                      </a:cubicBezTo>
                      <a:lnTo>
                        <a:pt x="95" y="10918"/>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g1f513a0e305_0_343"/>
                <p:cNvSpPr/>
                <p:nvPr/>
              </p:nvSpPr>
              <p:spPr>
                <a:xfrm>
                  <a:off x="6822778" y="4271040"/>
                  <a:ext cx="55845" cy="152400"/>
                </a:xfrm>
                <a:custGeom>
                  <a:rect b="b" l="l" r="r" t="t"/>
                  <a:pathLst>
                    <a:path extrusionOk="0" h="152400" w="55845">
                      <a:moveTo>
                        <a:pt x="0" y="0"/>
                      </a:moveTo>
                      <a:cubicBezTo>
                        <a:pt x="16383" y="14859"/>
                        <a:pt x="34671" y="25622"/>
                        <a:pt x="45148" y="46196"/>
                      </a:cubicBezTo>
                      <a:cubicBezTo>
                        <a:pt x="61722" y="80105"/>
                        <a:pt x="57531" y="118872"/>
                        <a:pt x="42863" y="152400"/>
                      </a:cubicBezTo>
                      <a:cubicBezTo>
                        <a:pt x="30194" y="120968"/>
                        <a:pt x="30861" y="87916"/>
                        <a:pt x="20383" y="57055"/>
                      </a:cubicBezTo>
                      <a:cubicBezTo>
                        <a:pt x="14383" y="38290"/>
                        <a:pt x="571" y="22003"/>
                        <a:pt x="0" y="0"/>
                      </a:cubicBezTo>
                      <a:lnTo>
                        <a:pt x="0"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9" name="Google Shape;289;g1f513a0e305_0_343"/>
                <p:cNvSpPr/>
                <p:nvPr/>
              </p:nvSpPr>
              <p:spPr>
                <a:xfrm>
                  <a:off x="6821985" y="4271040"/>
                  <a:ext cx="69815" cy="189357"/>
                </a:xfrm>
                <a:custGeom>
                  <a:rect b="b" l="l" r="r" t="t"/>
                  <a:pathLst>
                    <a:path extrusionOk="0" h="189357" w="69815">
                      <a:moveTo>
                        <a:pt x="793" y="0"/>
                      </a:moveTo>
                      <a:cubicBezTo>
                        <a:pt x="49370" y="22479"/>
                        <a:pt x="74517" y="57055"/>
                        <a:pt x="69087" y="112300"/>
                      </a:cubicBezTo>
                      <a:cubicBezTo>
                        <a:pt x="67278" y="138208"/>
                        <a:pt x="53085" y="166021"/>
                        <a:pt x="42894" y="189357"/>
                      </a:cubicBezTo>
                      <a:cubicBezTo>
                        <a:pt x="42894" y="189357"/>
                        <a:pt x="30416" y="157734"/>
                        <a:pt x="30416" y="157734"/>
                      </a:cubicBezTo>
                      <a:cubicBezTo>
                        <a:pt x="20034" y="131636"/>
                        <a:pt x="18891" y="103918"/>
                        <a:pt x="15462" y="77343"/>
                      </a:cubicBezTo>
                      <a:cubicBezTo>
                        <a:pt x="13938" y="51054"/>
                        <a:pt x="-3684" y="26956"/>
                        <a:pt x="698" y="0"/>
                      </a:cubicBezTo>
                      <a:lnTo>
                        <a:pt x="698" y="0"/>
                      </a:lnTo>
                      <a:close/>
                      <a:moveTo>
                        <a:pt x="793" y="0"/>
                      </a:moveTo>
                      <a:cubicBezTo>
                        <a:pt x="5841" y="20479"/>
                        <a:pt x="20700" y="33909"/>
                        <a:pt x="29273" y="52864"/>
                      </a:cubicBezTo>
                      <a:cubicBezTo>
                        <a:pt x="43179" y="82868"/>
                        <a:pt x="44703" y="117443"/>
                        <a:pt x="56800" y="147161"/>
                      </a:cubicBezTo>
                      <a:cubicBezTo>
                        <a:pt x="56800" y="147161"/>
                        <a:pt x="30607" y="146780"/>
                        <a:pt x="30607" y="146780"/>
                      </a:cubicBezTo>
                      <a:cubicBezTo>
                        <a:pt x="45656" y="111252"/>
                        <a:pt x="51371" y="67056"/>
                        <a:pt x="28320" y="33814"/>
                      </a:cubicBezTo>
                      <a:cubicBezTo>
                        <a:pt x="20605" y="22479"/>
                        <a:pt x="9366" y="12382"/>
                        <a:pt x="793" y="95"/>
                      </a:cubicBezTo>
                      <a:lnTo>
                        <a:pt x="793" y="95"/>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0" name="Google Shape;290;g1f513a0e305_0_343"/>
                <p:cNvSpPr/>
                <p:nvPr/>
              </p:nvSpPr>
              <p:spPr>
                <a:xfrm>
                  <a:off x="6861789" y="4290090"/>
                  <a:ext cx="41951" cy="147637"/>
                </a:xfrm>
                <a:custGeom>
                  <a:rect b="b" l="l" r="r" t="t"/>
                  <a:pathLst>
                    <a:path extrusionOk="0" h="147637" w="41951">
                      <a:moveTo>
                        <a:pt x="41951" y="0"/>
                      </a:moveTo>
                      <a:cubicBezTo>
                        <a:pt x="37189" y="16478"/>
                        <a:pt x="39856" y="31337"/>
                        <a:pt x="36617" y="47625"/>
                      </a:cubicBezTo>
                      <a:cubicBezTo>
                        <a:pt x="30140" y="81915"/>
                        <a:pt x="24235" y="115538"/>
                        <a:pt x="8614" y="147638"/>
                      </a:cubicBezTo>
                      <a:cubicBezTo>
                        <a:pt x="-6245" y="109919"/>
                        <a:pt x="-721" y="67818"/>
                        <a:pt x="16329" y="32004"/>
                      </a:cubicBezTo>
                      <a:cubicBezTo>
                        <a:pt x="21758" y="20193"/>
                        <a:pt x="28902" y="5334"/>
                        <a:pt x="41951" y="0"/>
                      </a:cubicBezTo>
                      <a:lnTo>
                        <a:pt x="41951"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1" name="Google Shape;291;g1f513a0e305_0_343"/>
                <p:cNvSpPr/>
                <p:nvPr/>
              </p:nvSpPr>
              <p:spPr>
                <a:xfrm>
                  <a:off x="6848357" y="4289995"/>
                  <a:ext cx="58307" cy="183356"/>
                </a:xfrm>
                <a:custGeom>
                  <a:rect b="b" l="l" r="r" t="t"/>
                  <a:pathLst>
                    <a:path extrusionOk="0" h="183356" w="58307">
                      <a:moveTo>
                        <a:pt x="55384" y="95"/>
                      </a:moveTo>
                      <a:cubicBezTo>
                        <a:pt x="54431" y="16288"/>
                        <a:pt x="59480" y="32099"/>
                        <a:pt x="58051" y="48768"/>
                      </a:cubicBezTo>
                      <a:cubicBezTo>
                        <a:pt x="57480" y="58103"/>
                        <a:pt x="56717" y="68199"/>
                        <a:pt x="55574" y="77534"/>
                      </a:cubicBezTo>
                      <a:cubicBezTo>
                        <a:pt x="52526" y="103061"/>
                        <a:pt x="46716" y="129445"/>
                        <a:pt x="34905" y="154019"/>
                      </a:cubicBezTo>
                      <a:lnTo>
                        <a:pt x="20713" y="183356"/>
                      </a:lnTo>
                      <a:cubicBezTo>
                        <a:pt x="12045" y="160973"/>
                        <a:pt x="-528" y="133541"/>
                        <a:pt x="44" y="109252"/>
                      </a:cubicBezTo>
                      <a:cubicBezTo>
                        <a:pt x="-718" y="80201"/>
                        <a:pt x="8521" y="51435"/>
                        <a:pt x="23951" y="27527"/>
                      </a:cubicBezTo>
                      <a:cubicBezTo>
                        <a:pt x="31286" y="16288"/>
                        <a:pt x="41097" y="2381"/>
                        <a:pt x="55384" y="95"/>
                      </a:cubicBezTo>
                      <a:lnTo>
                        <a:pt x="55384" y="95"/>
                      </a:lnTo>
                      <a:close/>
                      <a:moveTo>
                        <a:pt x="55384" y="95"/>
                      </a:moveTo>
                      <a:cubicBezTo>
                        <a:pt x="44335" y="8573"/>
                        <a:pt x="40811" y="20955"/>
                        <a:pt x="36905" y="33528"/>
                      </a:cubicBezTo>
                      <a:cubicBezTo>
                        <a:pt x="25380" y="68961"/>
                        <a:pt x="21856" y="107537"/>
                        <a:pt x="35286" y="142494"/>
                      </a:cubicBezTo>
                      <a:cubicBezTo>
                        <a:pt x="35286" y="142494"/>
                        <a:pt x="9283" y="141446"/>
                        <a:pt x="9283" y="141446"/>
                      </a:cubicBezTo>
                      <a:cubicBezTo>
                        <a:pt x="23761" y="112586"/>
                        <a:pt x="32238" y="77534"/>
                        <a:pt x="42335" y="45720"/>
                      </a:cubicBezTo>
                      <a:cubicBezTo>
                        <a:pt x="47288" y="31052"/>
                        <a:pt x="47288" y="14478"/>
                        <a:pt x="55384" y="0"/>
                      </a:cubicBezTo>
                      <a:lnTo>
                        <a:pt x="55384" y="0"/>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2" name="Google Shape;292;g1f513a0e305_0_343"/>
                <p:cNvSpPr/>
                <p:nvPr/>
              </p:nvSpPr>
              <p:spPr>
                <a:xfrm>
                  <a:off x="6879864" y="4324171"/>
                  <a:ext cx="95314" cy="94506"/>
                </a:xfrm>
                <a:custGeom>
                  <a:rect b="b" l="l" r="r" t="t"/>
                  <a:pathLst>
                    <a:path extrusionOk="0" h="94506" w="95314">
                      <a:moveTo>
                        <a:pt x="95314" y="4019"/>
                      </a:moveTo>
                      <a:cubicBezTo>
                        <a:pt x="85313" y="7067"/>
                        <a:pt x="77407" y="18497"/>
                        <a:pt x="69882" y="24974"/>
                      </a:cubicBezTo>
                      <a:cubicBezTo>
                        <a:pt x="62358" y="32594"/>
                        <a:pt x="53785" y="38976"/>
                        <a:pt x="46451" y="46596"/>
                      </a:cubicBezTo>
                      <a:cubicBezTo>
                        <a:pt x="30544" y="61836"/>
                        <a:pt x="18638" y="80029"/>
                        <a:pt x="64" y="94507"/>
                      </a:cubicBezTo>
                      <a:cubicBezTo>
                        <a:pt x="-412" y="81648"/>
                        <a:pt x="1779" y="69742"/>
                        <a:pt x="5970" y="58121"/>
                      </a:cubicBezTo>
                      <a:cubicBezTo>
                        <a:pt x="14066" y="34499"/>
                        <a:pt x="34354" y="15259"/>
                        <a:pt x="57595" y="6210"/>
                      </a:cubicBezTo>
                      <a:cubicBezTo>
                        <a:pt x="68644" y="2019"/>
                        <a:pt x="84551" y="-4172"/>
                        <a:pt x="95219" y="4019"/>
                      </a:cubicBezTo>
                      <a:lnTo>
                        <a:pt x="95219" y="401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3" name="Google Shape;293;g1f513a0e305_0_343"/>
                <p:cNvSpPr/>
                <p:nvPr/>
              </p:nvSpPr>
              <p:spPr>
                <a:xfrm>
                  <a:off x="6865881" y="4320354"/>
                  <a:ext cx="109392" cy="126517"/>
                </a:xfrm>
                <a:custGeom>
                  <a:rect b="b" l="l" r="r" t="t"/>
                  <a:pathLst>
                    <a:path extrusionOk="0" h="126517" w="109392">
                      <a:moveTo>
                        <a:pt x="109298" y="7836"/>
                      </a:moveTo>
                      <a:cubicBezTo>
                        <a:pt x="99391" y="14599"/>
                        <a:pt x="96153" y="24600"/>
                        <a:pt x="88247" y="33744"/>
                      </a:cubicBezTo>
                      <a:cubicBezTo>
                        <a:pt x="84818" y="38983"/>
                        <a:pt x="76817" y="47079"/>
                        <a:pt x="72340" y="52604"/>
                      </a:cubicBezTo>
                      <a:cubicBezTo>
                        <a:pt x="55672" y="71844"/>
                        <a:pt x="44147" y="92323"/>
                        <a:pt x="22810" y="109468"/>
                      </a:cubicBezTo>
                      <a:cubicBezTo>
                        <a:pt x="22810" y="109468"/>
                        <a:pt x="1379" y="126517"/>
                        <a:pt x="1379" y="126517"/>
                      </a:cubicBezTo>
                      <a:cubicBezTo>
                        <a:pt x="-145" y="104324"/>
                        <a:pt x="-2431" y="76702"/>
                        <a:pt x="7285" y="56318"/>
                      </a:cubicBezTo>
                      <a:cubicBezTo>
                        <a:pt x="17857" y="29077"/>
                        <a:pt x="42623" y="8979"/>
                        <a:pt x="70340" y="2597"/>
                      </a:cubicBezTo>
                      <a:cubicBezTo>
                        <a:pt x="82437" y="-70"/>
                        <a:pt x="100344" y="-3308"/>
                        <a:pt x="109298" y="7741"/>
                      </a:cubicBezTo>
                      <a:lnTo>
                        <a:pt x="109298" y="7741"/>
                      </a:lnTo>
                      <a:close/>
                      <a:moveTo>
                        <a:pt x="109298" y="7836"/>
                      </a:moveTo>
                      <a:cubicBezTo>
                        <a:pt x="96724" y="3264"/>
                        <a:pt x="86247" y="10693"/>
                        <a:pt x="75579" y="16408"/>
                      </a:cubicBezTo>
                      <a:cubicBezTo>
                        <a:pt x="45861" y="32506"/>
                        <a:pt x="27097" y="64605"/>
                        <a:pt x="28240" y="97847"/>
                      </a:cubicBezTo>
                      <a:cubicBezTo>
                        <a:pt x="28240" y="97847"/>
                        <a:pt x="5380" y="87179"/>
                        <a:pt x="5380" y="87179"/>
                      </a:cubicBezTo>
                      <a:cubicBezTo>
                        <a:pt x="19953" y="76225"/>
                        <a:pt x="35002" y="58223"/>
                        <a:pt x="48909" y="46222"/>
                      </a:cubicBezTo>
                      <a:cubicBezTo>
                        <a:pt x="55100" y="40412"/>
                        <a:pt x="71959" y="29077"/>
                        <a:pt x="79294" y="24124"/>
                      </a:cubicBezTo>
                      <a:cubicBezTo>
                        <a:pt x="88152" y="18599"/>
                        <a:pt x="97867" y="8598"/>
                        <a:pt x="109393" y="7836"/>
                      </a:cubicBezTo>
                      <a:lnTo>
                        <a:pt x="109393" y="783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294" name="Google Shape;294;g1f513a0e305_0_343"/>
              <p:cNvGrpSpPr/>
              <p:nvPr/>
            </p:nvGrpSpPr>
            <p:grpSpPr>
              <a:xfrm>
                <a:off x="6832589" y="4377859"/>
                <a:ext cx="204501" cy="122733"/>
                <a:chOff x="6832589" y="4377859"/>
                <a:chExt cx="204501" cy="122733"/>
              </a:xfrm>
            </p:grpSpPr>
            <p:sp>
              <p:nvSpPr>
                <p:cNvPr id="295" name="Google Shape;295;g1f513a0e305_0_343"/>
                <p:cNvSpPr/>
                <p:nvPr/>
              </p:nvSpPr>
              <p:spPr>
                <a:xfrm>
                  <a:off x="6851258" y="4389497"/>
                  <a:ext cx="185832" cy="67280"/>
                </a:xfrm>
                <a:custGeom>
                  <a:rect b="b" l="l" r="r" t="t"/>
                  <a:pathLst>
                    <a:path extrusionOk="0" h="67280" w="185832">
                      <a:moveTo>
                        <a:pt x="185833" y="48231"/>
                      </a:moveTo>
                      <a:cubicBezTo>
                        <a:pt x="163544" y="32991"/>
                        <a:pt x="136112" y="34610"/>
                        <a:pt x="111062" y="31848"/>
                      </a:cubicBezTo>
                      <a:cubicBezTo>
                        <a:pt x="85915" y="29276"/>
                        <a:pt x="64770" y="23847"/>
                        <a:pt x="41624" y="37182"/>
                      </a:cubicBezTo>
                      <a:cubicBezTo>
                        <a:pt x="26575" y="44611"/>
                        <a:pt x="12478" y="53089"/>
                        <a:pt x="0" y="67281"/>
                      </a:cubicBezTo>
                      <a:cubicBezTo>
                        <a:pt x="3429" y="37563"/>
                        <a:pt x="28004" y="13084"/>
                        <a:pt x="56293" y="3083"/>
                      </a:cubicBezTo>
                      <a:cubicBezTo>
                        <a:pt x="76010" y="-3014"/>
                        <a:pt x="96488" y="1177"/>
                        <a:pt x="114967" y="4987"/>
                      </a:cubicBezTo>
                      <a:cubicBezTo>
                        <a:pt x="141256" y="10512"/>
                        <a:pt x="175736" y="19942"/>
                        <a:pt x="185738" y="48136"/>
                      </a:cubicBezTo>
                      <a:lnTo>
                        <a:pt x="185738" y="4813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6" name="Google Shape;296;g1f513a0e305_0_343"/>
                <p:cNvSpPr/>
                <p:nvPr/>
              </p:nvSpPr>
              <p:spPr>
                <a:xfrm>
                  <a:off x="6851258" y="4389497"/>
                  <a:ext cx="185832" cy="67280"/>
                </a:xfrm>
                <a:custGeom>
                  <a:rect b="b" l="l" r="r" t="t"/>
                  <a:pathLst>
                    <a:path extrusionOk="0" h="67280" w="185832">
                      <a:moveTo>
                        <a:pt x="185833" y="48231"/>
                      </a:moveTo>
                      <a:cubicBezTo>
                        <a:pt x="163544" y="32991"/>
                        <a:pt x="136112" y="34610"/>
                        <a:pt x="111062" y="31848"/>
                      </a:cubicBezTo>
                      <a:cubicBezTo>
                        <a:pt x="85915" y="29276"/>
                        <a:pt x="64770" y="23847"/>
                        <a:pt x="41624" y="37182"/>
                      </a:cubicBezTo>
                      <a:cubicBezTo>
                        <a:pt x="26575" y="44611"/>
                        <a:pt x="12478" y="53089"/>
                        <a:pt x="0" y="67281"/>
                      </a:cubicBezTo>
                      <a:cubicBezTo>
                        <a:pt x="3429" y="37563"/>
                        <a:pt x="28004" y="13084"/>
                        <a:pt x="56293" y="3083"/>
                      </a:cubicBezTo>
                      <a:cubicBezTo>
                        <a:pt x="76010" y="-3014"/>
                        <a:pt x="96488" y="1177"/>
                        <a:pt x="114967" y="4987"/>
                      </a:cubicBezTo>
                      <a:cubicBezTo>
                        <a:pt x="141256" y="10512"/>
                        <a:pt x="175736" y="19942"/>
                        <a:pt x="185738" y="48136"/>
                      </a:cubicBezTo>
                      <a:lnTo>
                        <a:pt x="185738" y="48136"/>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7" name="Google Shape;297;g1f513a0e305_0_343"/>
                <p:cNvSpPr/>
                <p:nvPr/>
              </p:nvSpPr>
              <p:spPr>
                <a:xfrm>
                  <a:off x="6832589" y="4377859"/>
                  <a:ext cx="204501" cy="122733"/>
                </a:xfrm>
                <a:custGeom>
                  <a:rect b="b" l="l" r="r" t="t"/>
                  <a:pathLst>
                    <a:path extrusionOk="0" h="122733" w="204501">
                      <a:moveTo>
                        <a:pt x="204502" y="59869"/>
                      </a:moveTo>
                      <a:cubicBezTo>
                        <a:pt x="188976" y="52820"/>
                        <a:pt x="172879" y="51868"/>
                        <a:pt x="156496" y="52154"/>
                      </a:cubicBezTo>
                      <a:cubicBezTo>
                        <a:pt x="132969" y="54059"/>
                        <a:pt x="106966" y="48915"/>
                        <a:pt x="84201" y="52915"/>
                      </a:cubicBezTo>
                      <a:cubicBezTo>
                        <a:pt x="63722" y="58631"/>
                        <a:pt x="42863" y="73204"/>
                        <a:pt x="29337" y="88158"/>
                      </a:cubicBezTo>
                      <a:cubicBezTo>
                        <a:pt x="29337" y="88158"/>
                        <a:pt x="0" y="122734"/>
                        <a:pt x="0" y="122734"/>
                      </a:cubicBezTo>
                      <a:lnTo>
                        <a:pt x="4763" y="77299"/>
                      </a:lnTo>
                      <a:cubicBezTo>
                        <a:pt x="9049" y="40819"/>
                        <a:pt x="36671" y="14054"/>
                        <a:pt x="69532" y="3005"/>
                      </a:cubicBezTo>
                      <a:cubicBezTo>
                        <a:pt x="106299" y="-9092"/>
                        <a:pt x="198310" y="16435"/>
                        <a:pt x="204502" y="59869"/>
                      </a:cubicBezTo>
                      <a:lnTo>
                        <a:pt x="204502" y="59869"/>
                      </a:lnTo>
                      <a:close/>
                      <a:moveTo>
                        <a:pt x="204502" y="59869"/>
                      </a:moveTo>
                      <a:cubicBezTo>
                        <a:pt x="188595" y="33485"/>
                        <a:pt x="157543" y="29960"/>
                        <a:pt x="130016" y="26055"/>
                      </a:cubicBezTo>
                      <a:cubicBezTo>
                        <a:pt x="112681" y="23579"/>
                        <a:pt x="93821" y="21388"/>
                        <a:pt x="78105" y="27484"/>
                      </a:cubicBezTo>
                      <a:cubicBezTo>
                        <a:pt x="56293" y="36532"/>
                        <a:pt x="35623" y="57488"/>
                        <a:pt x="32766" y="80538"/>
                      </a:cubicBezTo>
                      <a:cubicBezTo>
                        <a:pt x="32766" y="80538"/>
                        <a:pt x="8191" y="69680"/>
                        <a:pt x="8191" y="69680"/>
                      </a:cubicBezTo>
                      <a:cubicBezTo>
                        <a:pt x="28289" y="48439"/>
                        <a:pt x="52673" y="34342"/>
                        <a:pt x="80391" y="29103"/>
                      </a:cubicBezTo>
                      <a:cubicBezTo>
                        <a:pt x="98965" y="27293"/>
                        <a:pt x="115729" y="31770"/>
                        <a:pt x="132969" y="35009"/>
                      </a:cubicBezTo>
                      <a:cubicBezTo>
                        <a:pt x="157258" y="39390"/>
                        <a:pt x="185738" y="41771"/>
                        <a:pt x="204502" y="59869"/>
                      </a:cubicBezTo>
                      <a:lnTo>
                        <a:pt x="204502" y="59869"/>
                      </a:lnTo>
                      <a:close/>
                    </a:path>
                  </a:pathLst>
                </a:custGeom>
                <a:solidFill>
                  <a:schemeClr val="l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grpSp>
      <p:sp>
        <p:nvSpPr>
          <p:cNvPr id="298" name="Google Shape;298;g1f513a0e305_0_343"/>
          <p:cNvSpPr/>
          <p:nvPr/>
        </p:nvSpPr>
        <p:spPr>
          <a:xfrm>
            <a:off x="-718125" y="4133001"/>
            <a:ext cx="2154278" cy="2759206"/>
          </a:xfrm>
          <a:custGeom>
            <a:rect b="b" l="l" r="r" t="t"/>
            <a:pathLst>
              <a:path extrusionOk="0" h="1569961" w="1225763">
                <a:moveTo>
                  <a:pt x="1222111" y="260988"/>
                </a:moveTo>
                <a:cubicBezTo>
                  <a:pt x="1214205" y="250606"/>
                  <a:pt x="1197917" y="254797"/>
                  <a:pt x="1188106" y="256892"/>
                </a:cubicBezTo>
                <a:cubicBezTo>
                  <a:pt x="1177629" y="259178"/>
                  <a:pt x="1166389" y="263465"/>
                  <a:pt x="1155721" y="263465"/>
                </a:cubicBezTo>
                <a:cubicBezTo>
                  <a:pt x="1138481" y="263465"/>
                  <a:pt x="1145339" y="263655"/>
                  <a:pt x="1137338" y="251177"/>
                </a:cubicBezTo>
                <a:cubicBezTo>
                  <a:pt x="1117145" y="219650"/>
                  <a:pt x="1088284" y="212030"/>
                  <a:pt x="1057804" y="231080"/>
                </a:cubicBezTo>
                <a:cubicBezTo>
                  <a:pt x="1045326" y="238890"/>
                  <a:pt x="1024467" y="260702"/>
                  <a:pt x="1009417" y="259559"/>
                </a:cubicBezTo>
                <a:cubicBezTo>
                  <a:pt x="1006083" y="259274"/>
                  <a:pt x="999321" y="253749"/>
                  <a:pt x="995320" y="252701"/>
                </a:cubicBezTo>
                <a:cubicBezTo>
                  <a:pt x="985605" y="250225"/>
                  <a:pt x="971984" y="251177"/>
                  <a:pt x="962078" y="251749"/>
                </a:cubicBezTo>
                <a:cubicBezTo>
                  <a:pt x="938266" y="253082"/>
                  <a:pt x="918453" y="265751"/>
                  <a:pt x="894165" y="265751"/>
                </a:cubicBezTo>
                <a:cubicBezTo>
                  <a:pt x="880544" y="265751"/>
                  <a:pt x="850350" y="258893"/>
                  <a:pt x="839015" y="269942"/>
                </a:cubicBezTo>
                <a:cubicBezTo>
                  <a:pt x="836539" y="272323"/>
                  <a:pt x="835014" y="274704"/>
                  <a:pt x="834062" y="277085"/>
                </a:cubicBezTo>
                <a:cubicBezTo>
                  <a:pt x="829871" y="267275"/>
                  <a:pt x="819870" y="262989"/>
                  <a:pt x="808059" y="261274"/>
                </a:cubicBezTo>
                <a:cubicBezTo>
                  <a:pt x="813583" y="256226"/>
                  <a:pt x="818727" y="250034"/>
                  <a:pt x="823680" y="243843"/>
                </a:cubicBezTo>
                <a:cubicBezTo>
                  <a:pt x="827966" y="240319"/>
                  <a:pt x="832347" y="236985"/>
                  <a:pt x="836729" y="234318"/>
                </a:cubicBezTo>
                <a:cubicBezTo>
                  <a:pt x="841872" y="231270"/>
                  <a:pt x="847492" y="228127"/>
                  <a:pt x="853207" y="224603"/>
                </a:cubicBezTo>
                <a:cubicBezTo>
                  <a:pt x="856541" y="223650"/>
                  <a:pt x="859779" y="222698"/>
                  <a:pt x="863113" y="221555"/>
                </a:cubicBezTo>
                <a:cubicBezTo>
                  <a:pt x="881401" y="215554"/>
                  <a:pt x="901880" y="208601"/>
                  <a:pt x="918835" y="197171"/>
                </a:cubicBezTo>
                <a:cubicBezTo>
                  <a:pt x="942647" y="197171"/>
                  <a:pt x="966555" y="196885"/>
                  <a:pt x="990272" y="196885"/>
                </a:cubicBezTo>
                <a:cubicBezTo>
                  <a:pt x="1013132" y="196885"/>
                  <a:pt x="1053423" y="205839"/>
                  <a:pt x="1073711" y="190789"/>
                </a:cubicBezTo>
                <a:cubicBezTo>
                  <a:pt x="1083903" y="183264"/>
                  <a:pt x="1089999" y="169548"/>
                  <a:pt x="1083141" y="157356"/>
                </a:cubicBezTo>
                <a:cubicBezTo>
                  <a:pt x="1071996" y="137640"/>
                  <a:pt x="1036373" y="136877"/>
                  <a:pt x="1014751" y="137449"/>
                </a:cubicBezTo>
                <a:cubicBezTo>
                  <a:pt x="1013513" y="126114"/>
                  <a:pt x="1006750" y="117542"/>
                  <a:pt x="995416" y="113351"/>
                </a:cubicBezTo>
                <a:cubicBezTo>
                  <a:pt x="987319" y="110303"/>
                  <a:pt x="978366" y="112303"/>
                  <a:pt x="970079" y="112970"/>
                </a:cubicBezTo>
                <a:cubicBezTo>
                  <a:pt x="943885" y="115065"/>
                  <a:pt x="921883" y="114589"/>
                  <a:pt x="895879" y="107731"/>
                </a:cubicBezTo>
                <a:cubicBezTo>
                  <a:pt x="897689" y="105255"/>
                  <a:pt x="899594" y="102873"/>
                  <a:pt x="901404" y="100492"/>
                </a:cubicBezTo>
                <a:cubicBezTo>
                  <a:pt x="907785" y="91919"/>
                  <a:pt x="914548" y="84109"/>
                  <a:pt x="919120" y="74298"/>
                </a:cubicBezTo>
                <a:cubicBezTo>
                  <a:pt x="921216" y="69822"/>
                  <a:pt x="920263" y="63535"/>
                  <a:pt x="914929" y="62011"/>
                </a:cubicBezTo>
                <a:cubicBezTo>
                  <a:pt x="887783" y="54582"/>
                  <a:pt x="861113" y="67726"/>
                  <a:pt x="837681" y="45914"/>
                </a:cubicBezTo>
                <a:cubicBezTo>
                  <a:pt x="825108" y="34198"/>
                  <a:pt x="818917" y="25721"/>
                  <a:pt x="801772" y="21053"/>
                </a:cubicBezTo>
                <a:cubicBezTo>
                  <a:pt x="745860" y="5814"/>
                  <a:pt x="684234" y="24959"/>
                  <a:pt x="628322" y="29816"/>
                </a:cubicBezTo>
                <a:cubicBezTo>
                  <a:pt x="597080" y="32579"/>
                  <a:pt x="567743" y="28483"/>
                  <a:pt x="538311" y="16672"/>
                </a:cubicBezTo>
                <a:cubicBezTo>
                  <a:pt x="517260" y="8290"/>
                  <a:pt x="500687" y="-187"/>
                  <a:pt x="477827" y="3"/>
                </a:cubicBezTo>
                <a:cubicBezTo>
                  <a:pt x="446775" y="289"/>
                  <a:pt x="412676" y="10385"/>
                  <a:pt x="390483" y="34484"/>
                </a:cubicBezTo>
                <a:cubicBezTo>
                  <a:pt x="390483" y="34484"/>
                  <a:pt x="390387" y="34579"/>
                  <a:pt x="390292" y="34674"/>
                </a:cubicBezTo>
                <a:cubicBezTo>
                  <a:pt x="388863" y="36293"/>
                  <a:pt x="387244" y="37722"/>
                  <a:pt x="385911" y="39532"/>
                </a:cubicBezTo>
                <a:cubicBezTo>
                  <a:pt x="384101" y="41913"/>
                  <a:pt x="383910" y="44294"/>
                  <a:pt x="384672" y="46295"/>
                </a:cubicBezTo>
                <a:cubicBezTo>
                  <a:pt x="384482" y="46961"/>
                  <a:pt x="384291" y="47533"/>
                  <a:pt x="384101" y="48295"/>
                </a:cubicBezTo>
                <a:cubicBezTo>
                  <a:pt x="381910" y="56963"/>
                  <a:pt x="386292" y="56582"/>
                  <a:pt x="380862" y="67535"/>
                </a:cubicBezTo>
                <a:cubicBezTo>
                  <a:pt x="374576" y="80204"/>
                  <a:pt x="366575" y="81061"/>
                  <a:pt x="354383" y="85633"/>
                </a:cubicBezTo>
                <a:cubicBezTo>
                  <a:pt x="342381" y="90110"/>
                  <a:pt x="330189" y="94206"/>
                  <a:pt x="317997" y="98206"/>
                </a:cubicBezTo>
                <a:cubicBezTo>
                  <a:pt x="284565" y="109350"/>
                  <a:pt x="255132" y="125066"/>
                  <a:pt x="274278" y="158594"/>
                </a:cubicBezTo>
                <a:cubicBezTo>
                  <a:pt x="236178" y="166310"/>
                  <a:pt x="174075" y="170786"/>
                  <a:pt x="156168" y="207267"/>
                </a:cubicBezTo>
                <a:cubicBezTo>
                  <a:pt x="130450" y="259845"/>
                  <a:pt x="206079" y="254416"/>
                  <a:pt x="230939" y="251654"/>
                </a:cubicBezTo>
                <a:cubicBezTo>
                  <a:pt x="255513" y="248891"/>
                  <a:pt x="278850" y="253940"/>
                  <a:pt x="302948" y="257655"/>
                </a:cubicBezTo>
                <a:cubicBezTo>
                  <a:pt x="319617" y="260226"/>
                  <a:pt x="337238" y="257369"/>
                  <a:pt x="354097" y="257083"/>
                </a:cubicBezTo>
                <a:cubicBezTo>
                  <a:pt x="354192" y="257369"/>
                  <a:pt x="354383" y="257750"/>
                  <a:pt x="354478" y="258035"/>
                </a:cubicBezTo>
                <a:cubicBezTo>
                  <a:pt x="362193" y="278228"/>
                  <a:pt x="368194" y="299469"/>
                  <a:pt x="380291" y="317186"/>
                </a:cubicBezTo>
                <a:cubicBezTo>
                  <a:pt x="390006" y="331283"/>
                  <a:pt x="399817" y="345475"/>
                  <a:pt x="411819" y="357381"/>
                </a:cubicBezTo>
                <a:cubicBezTo>
                  <a:pt x="406485" y="358715"/>
                  <a:pt x="400960" y="359953"/>
                  <a:pt x="395436" y="361191"/>
                </a:cubicBezTo>
                <a:cubicBezTo>
                  <a:pt x="374862" y="365858"/>
                  <a:pt x="367432" y="377860"/>
                  <a:pt x="350573" y="387290"/>
                </a:cubicBezTo>
                <a:cubicBezTo>
                  <a:pt x="336952" y="394910"/>
                  <a:pt x="317235" y="391671"/>
                  <a:pt x="305710" y="403482"/>
                </a:cubicBezTo>
                <a:cubicBezTo>
                  <a:pt x="303710" y="405482"/>
                  <a:pt x="303900" y="408245"/>
                  <a:pt x="305329" y="410150"/>
                </a:cubicBezTo>
                <a:cubicBezTo>
                  <a:pt x="297138" y="418436"/>
                  <a:pt x="296185" y="431200"/>
                  <a:pt x="311330" y="439868"/>
                </a:cubicBezTo>
                <a:cubicBezTo>
                  <a:pt x="328570" y="449774"/>
                  <a:pt x="357431" y="445583"/>
                  <a:pt x="376576" y="447488"/>
                </a:cubicBezTo>
                <a:cubicBezTo>
                  <a:pt x="382577" y="448059"/>
                  <a:pt x="387911" y="447869"/>
                  <a:pt x="393245" y="447297"/>
                </a:cubicBezTo>
                <a:cubicBezTo>
                  <a:pt x="414390" y="459108"/>
                  <a:pt x="432393" y="468824"/>
                  <a:pt x="457158" y="462537"/>
                </a:cubicBezTo>
                <a:cubicBezTo>
                  <a:pt x="471064" y="459013"/>
                  <a:pt x="481446" y="453298"/>
                  <a:pt x="495258" y="451202"/>
                </a:cubicBezTo>
                <a:cubicBezTo>
                  <a:pt x="504021" y="466538"/>
                  <a:pt x="516022" y="478349"/>
                  <a:pt x="530691" y="490255"/>
                </a:cubicBezTo>
                <a:cubicBezTo>
                  <a:pt x="544597" y="501590"/>
                  <a:pt x="560314" y="507019"/>
                  <a:pt x="573268" y="519878"/>
                </a:cubicBezTo>
                <a:cubicBezTo>
                  <a:pt x="577268" y="523783"/>
                  <a:pt x="581173" y="528355"/>
                  <a:pt x="585364" y="532451"/>
                </a:cubicBezTo>
                <a:cubicBezTo>
                  <a:pt x="586698" y="543405"/>
                  <a:pt x="587841" y="554549"/>
                  <a:pt x="589079" y="565788"/>
                </a:cubicBezTo>
                <a:cubicBezTo>
                  <a:pt x="589936" y="573789"/>
                  <a:pt x="590508" y="581885"/>
                  <a:pt x="591174" y="589886"/>
                </a:cubicBezTo>
                <a:cubicBezTo>
                  <a:pt x="570886" y="581124"/>
                  <a:pt x="545073" y="581505"/>
                  <a:pt x="525166" y="577980"/>
                </a:cubicBezTo>
                <a:cubicBezTo>
                  <a:pt x="471159" y="568550"/>
                  <a:pt x="419058" y="553025"/>
                  <a:pt x="370861" y="524926"/>
                </a:cubicBezTo>
                <a:cubicBezTo>
                  <a:pt x="332952" y="502828"/>
                  <a:pt x="298757" y="474348"/>
                  <a:pt x="263895" y="447392"/>
                </a:cubicBezTo>
                <a:cubicBezTo>
                  <a:pt x="238749" y="427866"/>
                  <a:pt x="210936" y="402053"/>
                  <a:pt x="191886" y="371955"/>
                </a:cubicBezTo>
                <a:cubicBezTo>
                  <a:pt x="196649" y="369954"/>
                  <a:pt x="201411" y="368240"/>
                  <a:pt x="206174" y="367192"/>
                </a:cubicBezTo>
                <a:cubicBezTo>
                  <a:pt x="223414" y="363382"/>
                  <a:pt x="232272" y="366620"/>
                  <a:pt x="250751" y="368716"/>
                </a:cubicBezTo>
                <a:cubicBezTo>
                  <a:pt x="264657" y="370240"/>
                  <a:pt x="276373" y="372050"/>
                  <a:pt x="286946" y="360620"/>
                </a:cubicBezTo>
                <a:cubicBezTo>
                  <a:pt x="307710" y="338045"/>
                  <a:pt x="292280" y="314138"/>
                  <a:pt x="267229" y="311566"/>
                </a:cubicBezTo>
                <a:cubicBezTo>
                  <a:pt x="248084" y="309566"/>
                  <a:pt x="229510" y="318138"/>
                  <a:pt x="210555" y="317186"/>
                </a:cubicBezTo>
                <a:cubicBezTo>
                  <a:pt x="196649" y="316519"/>
                  <a:pt x="193410" y="314900"/>
                  <a:pt x="183504" y="305280"/>
                </a:cubicBezTo>
                <a:cubicBezTo>
                  <a:pt x="176742" y="298707"/>
                  <a:pt x="171027" y="291468"/>
                  <a:pt x="164740" y="284420"/>
                </a:cubicBezTo>
                <a:cubicBezTo>
                  <a:pt x="151977" y="270132"/>
                  <a:pt x="146357" y="262989"/>
                  <a:pt x="127497" y="261369"/>
                </a:cubicBezTo>
                <a:cubicBezTo>
                  <a:pt x="113781" y="260226"/>
                  <a:pt x="88254" y="262893"/>
                  <a:pt x="75872" y="271370"/>
                </a:cubicBezTo>
                <a:cubicBezTo>
                  <a:pt x="62537" y="280515"/>
                  <a:pt x="70347" y="284896"/>
                  <a:pt x="65394" y="296421"/>
                </a:cubicBezTo>
                <a:cubicBezTo>
                  <a:pt x="53679" y="323472"/>
                  <a:pt x="28533" y="312995"/>
                  <a:pt x="10245" y="327949"/>
                </a:cubicBezTo>
                <a:cubicBezTo>
                  <a:pt x="7197" y="330425"/>
                  <a:pt x="7387" y="334045"/>
                  <a:pt x="9102" y="336522"/>
                </a:cubicBezTo>
                <a:cubicBezTo>
                  <a:pt x="2910" y="340712"/>
                  <a:pt x="-804" y="345761"/>
                  <a:pt x="148" y="351571"/>
                </a:cubicBezTo>
                <a:cubicBezTo>
                  <a:pt x="3196" y="370049"/>
                  <a:pt x="44916" y="374145"/>
                  <a:pt x="58060" y="374526"/>
                </a:cubicBezTo>
                <a:cubicBezTo>
                  <a:pt x="77586" y="375098"/>
                  <a:pt x="90731" y="369668"/>
                  <a:pt x="105971" y="369002"/>
                </a:cubicBezTo>
                <a:cubicBezTo>
                  <a:pt x="112924" y="381384"/>
                  <a:pt x="128736" y="386814"/>
                  <a:pt x="141880" y="393767"/>
                </a:cubicBezTo>
                <a:cubicBezTo>
                  <a:pt x="153596" y="399958"/>
                  <a:pt x="164550" y="407768"/>
                  <a:pt x="175789" y="414626"/>
                </a:cubicBezTo>
                <a:cubicBezTo>
                  <a:pt x="189886" y="423199"/>
                  <a:pt x="205698" y="427961"/>
                  <a:pt x="219509" y="436629"/>
                </a:cubicBezTo>
                <a:cubicBezTo>
                  <a:pt x="251037" y="469776"/>
                  <a:pt x="291423" y="496827"/>
                  <a:pt x="321903" y="519020"/>
                </a:cubicBezTo>
                <a:cubicBezTo>
                  <a:pt x="353716" y="542166"/>
                  <a:pt x="388101" y="561121"/>
                  <a:pt x="424487" y="574837"/>
                </a:cubicBezTo>
                <a:cubicBezTo>
                  <a:pt x="429154" y="577599"/>
                  <a:pt x="433155" y="580076"/>
                  <a:pt x="434964" y="580838"/>
                </a:cubicBezTo>
                <a:cubicBezTo>
                  <a:pt x="450776" y="587410"/>
                  <a:pt x="465730" y="594840"/>
                  <a:pt x="482113" y="599031"/>
                </a:cubicBezTo>
                <a:cubicBezTo>
                  <a:pt x="519927" y="608841"/>
                  <a:pt x="560409" y="615604"/>
                  <a:pt x="594127" y="636083"/>
                </a:cubicBezTo>
                <a:cubicBezTo>
                  <a:pt x="595461" y="665039"/>
                  <a:pt x="596032" y="693995"/>
                  <a:pt x="595556" y="722951"/>
                </a:cubicBezTo>
                <a:cubicBezTo>
                  <a:pt x="594127" y="820487"/>
                  <a:pt x="576601" y="916689"/>
                  <a:pt x="577839" y="1014511"/>
                </a:cubicBezTo>
                <a:cubicBezTo>
                  <a:pt x="578983" y="1105094"/>
                  <a:pt x="567267" y="1195486"/>
                  <a:pt x="562695" y="1285878"/>
                </a:cubicBezTo>
                <a:cubicBezTo>
                  <a:pt x="560218" y="1335408"/>
                  <a:pt x="557551" y="1385319"/>
                  <a:pt x="550122" y="1433992"/>
                </a:cubicBezTo>
                <a:cubicBezTo>
                  <a:pt x="543835" y="1475235"/>
                  <a:pt x="536787" y="1516383"/>
                  <a:pt x="536691" y="1558293"/>
                </a:cubicBezTo>
                <a:cubicBezTo>
                  <a:pt x="536691" y="1567247"/>
                  <a:pt x="546788" y="1569914"/>
                  <a:pt x="551455" y="1565342"/>
                </a:cubicBezTo>
                <a:cubicBezTo>
                  <a:pt x="561552" y="1569342"/>
                  <a:pt x="571553" y="1569152"/>
                  <a:pt x="582602" y="1567342"/>
                </a:cubicBezTo>
                <a:cubicBezTo>
                  <a:pt x="602509" y="1564103"/>
                  <a:pt x="623178" y="1566199"/>
                  <a:pt x="643276" y="1566008"/>
                </a:cubicBezTo>
                <a:cubicBezTo>
                  <a:pt x="644419" y="1566008"/>
                  <a:pt x="645467" y="1565723"/>
                  <a:pt x="646515" y="1565437"/>
                </a:cubicBezTo>
                <a:cubicBezTo>
                  <a:pt x="646705" y="1566866"/>
                  <a:pt x="646896" y="1568294"/>
                  <a:pt x="647086" y="1569818"/>
                </a:cubicBezTo>
                <a:cubicBezTo>
                  <a:pt x="647086" y="1570009"/>
                  <a:pt x="647372" y="1570009"/>
                  <a:pt x="647372" y="1569818"/>
                </a:cubicBezTo>
                <a:cubicBezTo>
                  <a:pt x="647658" y="1568199"/>
                  <a:pt x="647753" y="1566485"/>
                  <a:pt x="648039" y="1564866"/>
                </a:cubicBezTo>
                <a:cubicBezTo>
                  <a:pt x="654516" y="1561341"/>
                  <a:pt x="655468" y="1551054"/>
                  <a:pt x="650229" y="1546577"/>
                </a:cubicBezTo>
                <a:cubicBezTo>
                  <a:pt x="654420" y="1506192"/>
                  <a:pt x="654611" y="1463615"/>
                  <a:pt x="652706" y="1423800"/>
                </a:cubicBezTo>
                <a:cubicBezTo>
                  <a:pt x="650515" y="1376747"/>
                  <a:pt x="653944" y="1328931"/>
                  <a:pt x="649848" y="1281973"/>
                </a:cubicBezTo>
                <a:cubicBezTo>
                  <a:pt x="645372" y="1231681"/>
                  <a:pt x="643943" y="1182342"/>
                  <a:pt x="644800" y="1131668"/>
                </a:cubicBezTo>
                <a:cubicBezTo>
                  <a:pt x="645658" y="1082139"/>
                  <a:pt x="654420" y="1034704"/>
                  <a:pt x="650896" y="984602"/>
                </a:cubicBezTo>
                <a:cubicBezTo>
                  <a:pt x="649944" y="970791"/>
                  <a:pt x="650325" y="955932"/>
                  <a:pt x="650610" y="940883"/>
                </a:cubicBezTo>
                <a:cubicBezTo>
                  <a:pt x="652896" y="935168"/>
                  <a:pt x="655373" y="929453"/>
                  <a:pt x="657945" y="923833"/>
                </a:cubicBezTo>
                <a:cubicBezTo>
                  <a:pt x="658612" y="923833"/>
                  <a:pt x="659278" y="923357"/>
                  <a:pt x="659754" y="922595"/>
                </a:cubicBezTo>
                <a:cubicBezTo>
                  <a:pt x="660516" y="921357"/>
                  <a:pt x="662612" y="917356"/>
                  <a:pt x="665565" y="912022"/>
                </a:cubicBezTo>
                <a:cubicBezTo>
                  <a:pt x="670803" y="905355"/>
                  <a:pt x="675947" y="898877"/>
                  <a:pt x="679852" y="892686"/>
                </a:cubicBezTo>
                <a:cubicBezTo>
                  <a:pt x="686615" y="881923"/>
                  <a:pt x="694997" y="874303"/>
                  <a:pt x="703760" y="865540"/>
                </a:cubicBezTo>
                <a:cubicBezTo>
                  <a:pt x="704712" y="864587"/>
                  <a:pt x="707094" y="861540"/>
                  <a:pt x="710046" y="857920"/>
                </a:cubicBezTo>
                <a:cubicBezTo>
                  <a:pt x="717190" y="853443"/>
                  <a:pt x="724715" y="848490"/>
                  <a:pt x="728430" y="841918"/>
                </a:cubicBezTo>
                <a:cubicBezTo>
                  <a:pt x="730620" y="837917"/>
                  <a:pt x="726144" y="834298"/>
                  <a:pt x="722905" y="836870"/>
                </a:cubicBezTo>
                <a:cubicBezTo>
                  <a:pt x="721286" y="838203"/>
                  <a:pt x="719762" y="839632"/>
                  <a:pt x="718428" y="841251"/>
                </a:cubicBezTo>
                <a:cubicBezTo>
                  <a:pt x="713666" y="844680"/>
                  <a:pt x="706998" y="847347"/>
                  <a:pt x="702808" y="850586"/>
                </a:cubicBezTo>
                <a:cubicBezTo>
                  <a:pt x="691282" y="859349"/>
                  <a:pt x="678709" y="865635"/>
                  <a:pt x="667089" y="874017"/>
                </a:cubicBezTo>
                <a:cubicBezTo>
                  <a:pt x="660707" y="878589"/>
                  <a:pt x="654516" y="884495"/>
                  <a:pt x="649563" y="891257"/>
                </a:cubicBezTo>
                <a:cubicBezTo>
                  <a:pt x="648801" y="884399"/>
                  <a:pt x="647848" y="877541"/>
                  <a:pt x="646229" y="871160"/>
                </a:cubicBezTo>
                <a:cubicBezTo>
                  <a:pt x="642895" y="857920"/>
                  <a:pt x="635847" y="847157"/>
                  <a:pt x="633942" y="833155"/>
                </a:cubicBezTo>
                <a:cubicBezTo>
                  <a:pt x="631846" y="817915"/>
                  <a:pt x="635180" y="806675"/>
                  <a:pt x="638037" y="792007"/>
                </a:cubicBezTo>
                <a:cubicBezTo>
                  <a:pt x="641943" y="772385"/>
                  <a:pt x="641752" y="754098"/>
                  <a:pt x="641752" y="734000"/>
                </a:cubicBezTo>
                <a:cubicBezTo>
                  <a:pt x="641752" y="695995"/>
                  <a:pt x="648039" y="661705"/>
                  <a:pt x="645753" y="625415"/>
                </a:cubicBezTo>
                <a:cubicBezTo>
                  <a:pt x="656230" y="616271"/>
                  <a:pt x="667279" y="608079"/>
                  <a:pt x="676233" y="602174"/>
                </a:cubicBezTo>
                <a:cubicBezTo>
                  <a:pt x="700426" y="586076"/>
                  <a:pt x="726810" y="576742"/>
                  <a:pt x="754433" y="570265"/>
                </a:cubicBezTo>
                <a:cubicBezTo>
                  <a:pt x="789771" y="561883"/>
                  <a:pt x="822346" y="538642"/>
                  <a:pt x="856065" y="523974"/>
                </a:cubicBezTo>
                <a:cubicBezTo>
                  <a:pt x="885592" y="511210"/>
                  <a:pt x="915120" y="497208"/>
                  <a:pt x="940551" y="476634"/>
                </a:cubicBezTo>
                <a:cubicBezTo>
                  <a:pt x="948267" y="471776"/>
                  <a:pt x="955887" y="466442"/>
                  <a:pt x="963793" y="462823"/>
                </a:cubicBezTo>
                <a:cubicBezTo>
                  <a:pt x="981699" y="454632"/>
                  <a:pt x="1001416" y="450536"/>
                  <a:pt x="1017704" y="438630"/>
                </a:cubicBezTo>
                <a:cubicBezTo>
                  <a:pt x="1035135" y="425866"/>
                  <a:pt x="1057804" y="400625"/>
                  <a:pt x="1064472" y="377003"/>
                </a:cubicBezTo>
                <a:cubicBezTo>
                  <a:pt x="1068472" y="376907"/>
                  <a:pt x="1072473" y="376717"/>
                  <a:pt x="1076569" y="376431"/>
                </a:cubicBezTo>
                <a:cubicBezTo>
                  <a:pt x="1097523" y="375098"/>
                  <a:pt x="1155054" y="377765"/>
                  <a:pt x="1165818" y="351952"/>
                </a:cubicBezTo>
                <a:cubicBezTo>
                  <a:pt x="1174581" y="330997"/>
                  <a:pt x="1151911" y="318995"/>
                  <a:pt x="1136957" y="315852"/>
                </a:cubicBezTo>
                <a:cubicBezTo>
                  <a:pt x="1126098" y="313566"/>
                  <a:pt x="1114859" y="311947"/>
                  <a:pt x="1103429" y="310709"/>
                </a:cubicBezTo>
                <a:cubicBezTo>
                  <a:pt x="1132480" y="304899"/>
                  <a:pt x="1151625" y="313281"/>
                  <a:pt x="1173819" y="298707"/>
                </a:cubicBezTo>
                <a:cubicBezTo>
                  <a:pt x="1181629" y="297088"/>
                  <a:pt x="1189440" y="295374"/>
                  <a:pt x="1197155" y="292897"/>
                </a:cubicBezTo>
                <a:cubicBezTo>
                  <a:pt x="1209538" y="288992"/>
                  <a:pt x="1235541" y="279181"/>
                  <a:pt x="1221920" y="261179"/>
                </a:cubicBezTo>
                <a:close/>
                <a:moveTo>
                  <a:pt x="162645" y="397672"/>
                </a:moveTo>
                <a:cubicBezTo>
                  <a:pt x="149405" y="389195"/>
                  <a:pt x="128355" y="382241"/>
                  <a:pt x="116353" y="369192"/>
                </a:cubicBezTo>
                <a:cubicBezTo>
                  <a:pt x="121401" y="369764"/>
                  <a:pt x="126735" y="371002"/>
                  <a:pt x="132736" y="373288"/>
                </a:cubicBezTo>
                <a:cubicBezTo>
                  <a:pt x="144547" y="377669"/>
                  <a:pt x="150262" y="383670"/>
                  <a:pt x="164645" y="381480"/>
                </a:cubicBezTo>
                <a:cubicBezTo>
                  <a:pt x="169503" y="380717"/>
                  <a:pt x="174360" y="379098"/>
                  <a:pt x="179313" y="377098"/>
                </a:cubicBezTo>
                <a:cubicBezTo>
                  <a:pt x="185886" y="393290"/>
                  <a:pt x="195696" y="408340"/>
                  <a:pt x="207222" y="422342"/>
                </a:cubicBezTo>
                <a:cubicBezTo>
                  <a:pt x="192648" y="413198"/>
                  <a:pt x="176075" y="406340"/>
                  <a:pt x="162549" y="397672"/>
                </a:cubicBezTo>
                <a:close/>
                <a:moveTo>
                  <a:pt x="691092" y="873732"/>
                </a:moveTo>
                <a:cubicBezTo>
                  <a:pt x="691854" y="872493"/>
                  <a:pt x="691758" y="871255"/>
                  <a:pt x="691092" y="870302"/>
                </a:cubicBezTo>
                <a:cubicBezTo>
                  <a:pt x="694330" y="868302"/>
                  <a:pt x="697569" y="866207"/>
                  <a:pt x="700617" y="863921"/>
                </a:cubicBezTo>
                <a:cubicBezTo>
                  <a:pt x="700712" y="863825"/>
                  <a:pt x="700902" y="863730"/>
                  <a:pt x="701093" y="863635"/>
                </a:cubicBezTo>
                <a:cubicBezTo>
                  <a:pt x="697569" y="867255"/>
                  <a:pt x="694235" y="870683"/>
                  <a:pt x="690901" y="874112"/>
                </a:cubicBezTo>
                <a:cubicBezTo>
                  <a:pt x="690901" y="874017"/>
                  <a:pt x="690996" y="873827"/>
                  <a:pt x="691092" y="873732"/>
                </a:cubicBezTo>
                <a:close/>
                <a:moveTo>
                  <a:pt x="637180" y="227936"/>
                </a:moveTo>
                <a:cubicBezTo>
                  <a:pt x="640133" y="227651"/>
                  <a:pt x="643086" y="227365"/>
                  <a:pt x="646039" y="227174"/>
                </a:cubicBezTo>
                <a:cubicBezTo>
                  <a:pt x="673661" y="225079"/>
                  <a:pt x="699760" y="233080"/>
                  <a:pt x="726906" y="236699"/>
                </a:cubicBezTo>
                <a:cubicBezTo>
                  <a:pt x="758624" y="240890"/>
                  <a:pt x="789199" y="239176"/>
                  <a:pt x="819584" y="233080"/>
                </a:cubicBezTo>
                <a:cubicBezTo>
                  <a:pt x="819108" y="233556"/>
                  <a:pt x="818727" y="234032"/>
                  <a:pt x="818250" y="234509"/>
                </a:cubicBezTo>
                <a:cubicBezTo>
                  <a:pt x="810535" y="242224"/>
                  <a:pt x="801868" y="248796"/>
                  <a:pt x="792914" y="254702"/>
                </a:cubicBezTo>
                <a:cubicBezTo>
                  <a:pt x="789771" y="256797"/>
                  <a:pt x="786056" y="258702"/>
                  <a:pt x="782341" y="260607"/>
                </a:cubicBezTo>
                <a:cubicBezTo>
                  <a:pt x="772435" y="261179"/>
                  <a:pt x="763291" y="262226"/>
                  <a:pt x="757195" y="262226"/>
                </a:cubicBezTo>
                <a:cubicBezTo>
                  <a:pt x="709666" y="262417"/>
                  <a:pt x="661660" y="264703"/>
                  <a:pt x="613939" y="269942"/>
                </a:cubicBezTo>
                <a:cubicBezTo>
                  <a:pt x="621845" y="256131"/>
                  <a:pt x="629751" y="242033"/>
                  <a:pt x="637180" y="227746"/>
                </a:cubicBezTo>
                <a:close/>
                <a:moveTo>
                  <a:pt x="586602" y="227174"/>
                </a:moveTo>
                <a:cubicBezTo>
                  <a:pt x="598414" y="230223"/>
                  <a:pt x="610129" y="230127"/>
                  <a:pt x="621845" y="229365"/>
                </a:cubicBezTo>
                <a:cubicBezTo>
                  <a:pt x="613177" y="242700"/>
                  <a:pt x="604319" y="255845"/>
                  <a:pt x="594508" y="268227"/>
                </a:cubicBezTo>
                <a:cubicBezTo>
                  <a:pt x="593175" y="269847"/>
                  <a:pt x="592127" y="271370"/>
                  <a:pt x="590889" y="272990"/>
                </a:cubicBezTo>
                <a:cubicBezTo>
                  <a:pt x="570886" y="275561"/>
                  <a:pt x="551074" y="278705"/>
                  <a:pt x="531262" y="282419"/>
                </a:cubicBezTo>
                <a:cubicBezTo>
                  <a:pt x="526690" y="276324"/>
                  <a:pt x="522023" y="270132"/>
                  <a:pt x="517641" y="263846"/>
                </a:cubicBezTo>
                <a:cubicBezTo>
                  <a:pt x="515832" y="260607"/>
                  <a:pt x="514117" y="257464"/>
                  <a:pt x="512403" y="254416"/>
                </a:cubicBezTo>
                <a:cubicBezTo>
                  <a:pt x="511831" y="253368"/>
                  <a:pt x="510879" y="252701"/>
                  <a:pt x="509831" y="252320"/>
                </a:cubicBezTo>
                <a:cubicBezTo>
                  <a:pt x="507545" y="248796"/>
                  <a:pt x="505354" y="245272"/>
                  <a:pt x="503259" y="241652"/>
                </a:cubicBezTo>
                <a:cubicBezTo>
                  <a:pt x="502592" y="239081"/>
                  <a:pt x="501925" y="236509"/>
                  <a:pt x="501163" y="233937"/>
                </a:cubicBezTo>
                <a:cubicBezTo>
                  <a:pt x="529643" y="214601"/>
                  <a:pt x="555075" y="219078"/>
                  <a:pt x="586602" y="227270"/>
                </a:cubicBezTo>
                <a:close/>
                <a:moveTo>
                  <a:pt x="453633" y="338712"/>
                </a:moveTo>
                <a:cubicBezTo>
                  <a:pt x="447823" y="340712"/>
                  <a:pt x="443727" y="344046"/>
                  <a:pt x="438774" y="346999"/>
                </a:cubicBezTo>
                <a:cubicBezTo>
                  <a:pt x="436869" y="345951"/>
                  <a:pt x="435060" y="345094"/>
                  <a:pt x="433155" y="344141"/>
                </a:cubicBezTo>
                <a:cubicBezTo>
                  <a:pt x="422106" y="337093"/>
                  <a:pt x="411533" y="328901"/>
                  <a:pt x="401341" y="317757"/>
                </a:cubicBezTo>
                <a:cubicBezTo>
                  <a:pt x="388863" y="304041"/>
                  <a:pt x="377338" y="287182"/>
                  <a:pt x="368575" y="270608"/>
                </a:cubicBezTo>
                <a:cubicBezTo>
                  <a:pt x="366956" y="266132"/>
                  <a:pt x="365432" y="261655"/>
                  <a:pt x="363717" y="257178"/>
                </a:cubicBezTo>
                <a:cubicBezTo>
                  <a:pt x="368861" y="257464"/>
                  <a:pt x="373909" y="258131"/>
                  <a:pt x="378767" y="259464"/>
                </a:cubicBezTo>
                <a:cubicBezTo>
                  <a:pt x="406866" y="267370"/>
                  <a:pt x="429726" y="289182"/>
                  <a:pt x="458396" y="270608"/>
                </a:cubicBezTo>
                <a:cubicBezTo>
                  <a:pt x="471445" y="262226"/>
                  <a:pt x="481732" y="249463"/>
                  <a:pt x="493829" y="239462"/>
                </a:cubicBezTo>
                <a:cubicBezTo>
                  <a:pt x="494400" y="240414"/>
                  <a:pt x="494972" y="241272"/>
                  <a:pt x="495543" y="242224"/>
                </a:cubicBezTo>
                <a:cubicBezTo>
                  <a:pt x="499734" y="256797"/>
                  <a:pt x="502211" y="273180"/>
                  <a:pt x="505735" y="287563"/>
                </a:cubicBezTo>
                <a:cubicBezTo>
                  <a:pt x="503449" y="288039"/>
                  <a:pt x="501068" y="288515"/>
                  <a:pt x="498782" y="288992"/>
                </a:cubicBezTo>
                <a:cubicBezTo>
                  <a:pt x="487257" y="291564"/>
                  <a:pt x="462587" y="296421"/>
                  <a:pt x="473541" y="315281"/>
                </a:cubicBezTo>
                <a:cubicBezTo>
                  <a:pt x="479732" y="325949"/>
                  <a:pt x="500211" y="326234"/>
                  <a:pt x="520118" y="324044"/>
                </a:cubicBezTo>
                <a:cubicBezTo>
                  <a:pt x="524118" y="332235"/>
                  <a:pt x="528405" y="340236"/>
                  <a:pt x="533072" y="348047"/>
                </a:cubicBezTo>
                <a:cubicBezTo>
                  <a:pt x="526690" y="348428"/>
                  <a:pt x="520308" y="348047"/>
                  <a:pt x="513736" y="346427"/>
                </a:cubicBezTo>
                <a:cubicBezTo>
                  <a:pt x="491257" y="340712"/>
                  <a:pt x="477446" y="330711"/>
                  <a:pt x="453824" y="338712"/>
                </a:cubicBezTo>
                <a:close/>
                <a:moveTo>
                  <a:pt x="548788" y="493303"/>
                </a:moveTo>
                <a:cubicBezTo>
                  <a:pt x="538120" y="486921"/>
                  <a:pt x="518689" y="473205"/>
                  <a:pt x="510021" y="463109"/>
                </a:cubicBezTo>
                <a:cubicBezTo>
                  <a:pt x="506878" y="459394"/>
                  <a:pt x="504306" y="455012"/>
                  <a:pt x="501925" y="450440"/>
                </a:cubicBezTo>
                <a:cubicBezTo>
                  <a:pt x="516117" y="449488"/>
                  <a:pt x="517356" y="453298"/>
                  <a:pt x="529738" y="455489"/>
                </a:cubicBezTo>
                <a:cubicBezTo>
                  <a:pt x="538406" y="457013"/>
                  <a:pt x="547074" y="453774"/>
                  <a:pt x="555170" y="451298"/>
                </a:cubicBezTo>
                <a:cubicBezTo>
                  <a:pt x="557932" y="450440"/>
                  <a:pt x="560504" y="449678"/>
                  <a:pt x="563171" y="448916"/>
                </a:cubicBezTo>
                <a:cubicBezTo>
                  <a:pt x="574315" y="470538"/>
                  <a:pt x="579935" y="493874"/>
                  <a:pt x="583554" y="518258"/>
                </a:cubicBezTo>
                <a:cubicBezTo>
                  <a:pt x="572887" y="508448"/>
                  <a:pt x="560599" y="500447"/>
                  <a:pt x="548693" y="493398"/>
                </a:cubicBezTo>
                <a:close/>
                <a:moveTo>
                  <a:pt x="590317" y="341951"/>
                </a:moveTo>
                <a:cubicBezTo>
                  <a:pt x="586793" y="341474"/>
                  <a:pt x="583269" y="341379"/>
                  <a:pt x="579840" y="341474"/>
                </a:cubicBezTo>
                <a:cubicBezTo>
                  <a:pt x="578506" y="339855"/>
                  <a:pt x="577173" y="338236"/>
                  <a:pt x="575744" y="336712"/>
                </a:cubicBezTo>
                <a:cubicBezTo>
                  <a:pt x="578792" y="330044"/>
                  <a:pt x="582221" y="323567"/>
                  <a:pt x="585936" y="317186"/>
                </a:cubicBezTo>
                <a:cubicBezTo>
                  <a:pt x="609653" y="317852"/>
                  <a:pt x="633466" y="318233"/>
                  <a:pt x="657183" y="318424"/>
                </a:cubicBezTo>
                <a:cubicBezTo>
                  <a:pt x="654992" y="329664"/>
                  <a:pt x="652992" y="340712"/>
                  <a:pt x="649277" y="351952"/>
                </a:cubicBezTo>
                <a:cubicBezTo>
                  <a:pt x="647848" y="356333"/>
                  <a:pt x="646134" y="360429"/>
                  <a:pt x="644419" y="364334"/>
                </a:cubicBezTo>
                <a:cubicBezTo>
                  <a:pt x="642324" y="361667"/>
                  <a:pt x="640133" y="359000"/>
                  <a:pt x="638609" y="357953"/>
                </a:cubicBezTo>
                <a:cubicBezTo>
                  <a:pt x="625845" y="348618"/>
                  <a:pt x="605462" y="344141"/>
                  <a:pt x="590222" y="342141"/>
                </a:cubicBezTo>
                <a:close/>
                <a:moveTo>
                  <a:pt x="688520" y="523307"/>
                </a:moveTo>
                <a:cubicBezTo>
                  <a:pt x="671089" y="542928"/>
                  <a:pt x="654897" y="562264"/>
                  <a:pt x="640419" y="582933"/>
                </a:cubicBezTo>
                <a:cubicBezTo>
                  <a:pt x="638514" y="565026"/>
                  <a:pt x="638895" y="546738"/>
                  <a:pt x="637561" y="528736"/>
                </a:cubicBezTo>
                <a:cubicBezTo>
                  <a:pt x="634989" y="493874"/>
                  <a:pt x="642038" y="471015"/>
                  <a:pt x="648420" y="437772"/>
                </a:cubicBezTo>
                <a:cubicBezTo>
                  <a:pt x="648610" y="437010"/>
                  <a:pt x="648610" y="436248"/>
                  <a:pt x="648610" y="435582"/>
                </a:cubicBezTo>
                <a:cubicBezTo>
                  <a:pt x="666803" y="437677"/>
                  <a:pt x="684996" y="441106"/>
                  <a:pt x="703379" y="441582"/>
                </a:cubicBezTo>
                <a:cubicBezTo>
                  <a:pt x="715666" y="441868"/>
                  <a:pt x="727572" y="442249"/>
                  <a:pt x="739383" y="442249"/>
                </a:cubicBezTo>
                <a:cubicBezTo>
                  <a:pt x="731954" y="453203"/>
                  <a:pt x="725287" y="465014"/>
                  <a:pt x="718047" y="476063"/>
                </a:cubicBezTo>
                <a:cubicBezTo>
                  <a:pt x="711856" y="485492"/>
                  <a:pt x="705474" y="496446"/>
                  <a:pt x="699950" y="507209"/>
                </a:cubicBezTo>
                <a:cubicBezTo>
                  <a:pt x="696712" y="511972"/>
                  <a:pt x="693568" y="516734"/>
                  <a:pt x="690330" y="521402"/>
                </a:cubicBezTo>
                <a:cubicBezTo>
                  <a:pt x="689758" y="522068"/>
                  <a:pt x="689187" y="522735"/>
                  <a:pt x="688615" y="523402"/>
                </a:cubicBezTo>
                <a:close/>
                <a:moveTo>
                  <a:pt x="842920" y="497684"/>
                </a:moveTo>
                <a:cubicBezTo>
                  <a:pt x="799010" y="505114"/>
                  <a:pt x="762910" y="527402"/>
                  <a:pt x="721572" y="541976"/>
                </a:cubicBezTo>
                <a:cubicBezTo>
                  <a:pt x="713856" y="544738"/>
                  <a:pt x="706237" y="547405"/>
                  <a:pt x="698616" y="550167"/>
                </a:cubicBezTo>
                <a:cubicBezTo>
                  <a:pt x="699188" y="549119"/>
                  <a:pt x="699664" y="547976"/>
                  <a:pt x="700141" y="546833"/>
                </a:cubicBezTo>
                <a:cubicBezTo>
                  <a:pt x="706427" y="530546"/>
                  <a:pt x="711475" y="515687"/>
                  <a:pt x="719667" y="500066"/>
                </a:cubicBezTo>
                <a:cubicBezTo>
                  <a:pt x="725001" y="493589"/>
                  <a:pt x="730049" y="486731"/>
                  <a:pt x="734621" y="478920"/>
                </a:cubicBezTo>
                <a:cubicBezTo>
                  <a:pt x="736145" y="476349"/>
                  <a:pt x="737669" y="473491"/>
                  <a:pt x="739193" y="470443"/>
                </a:cubicBezTo>
                <a:cubicBezTo>
                  <a:pt x="739764" y="469490"/>
                  <a:pt x="740431" y="468633"/>
                  <a:pt x="741003" y="467681"/>
                </a:cubicBezTo>
                <a:cubicBezTo>
                  <a:pt x="741479" y="466824"/>
                  <a:pt x="742050" y="465299"/>
                  <a:pt x="742622" y="463394"/>
                </a:cubicBezTo>
                <a:cubicBezTo>
                  <a:pt x="745956" y="456441"/>
                  <a:pt x="749289" y="449107"/>
                  <a:pt x="752909" y="442058"/>
                </a:cubicBezTo>
                <a:cubicBezTo>
                  <a:pt x="779389" y="441011"/>
                  <a:pt x="804916" y="436439"/>
                  <a:pt x="829966" y="421294"/>
                </a:cubicBezTo>
                <a:cubicBezTo>
                  <a:pt x="842635" y="413674"/>
                  <a:pt x="873400" y="399577"/>
                  <a:pt x="859303" y="380432"/>
                </a:cubicBezTo>
                <a:cubicBezTo>
                  <a:pt x="839206" y="353095"/>
                  <a:pt x="771673" y="352428"/>
                  <a:pt x="744241" y="353285"/>
                </a:cubicBezTo>
                <a:cubicBezTo>
                  <a:pt x="722143" y="353952"/>
                  <a:pt x="699855" y="358143"/>
                  <a:pt x="678900" y="365668"/>
                </a:cubicBezTo>
                <a:cubicBezTo>
                  <a:pt x="671089" y="368525"/>
                  <a:pt x="665279" y="372716"/>
                  <a:pt x="658135" y="372431"/>
                </a:cubicBezTo>
                <a:cubicBezTo>
                  <a:pt x="659183" y="367287"/>
                  <a:pt x="660326" y="362049"/>
                  <a:pt x="661850" y="357000"/>
                </a:cubicBezTo>
                <a:cubicBezTo>
                  <a:pt x="665850" y="343570"/>
                  <a:pt x="667470" y="331568"/>
                  <a:pt x="668422" y="318519"/>
                </a:cubicBezTo>
                <a:cubicBezTo>
                  <a:pt x="678233" y="318519"/>
                  <a:pt x="688044" y="318710"/>
                  <a:pt x="697759" y="318805"/>
                </a:cubicBezTo>
                <a:cubicBezTo>
                  <a:pt x="732430" y="319186"/>
                  <a:pt x="780246" y="328616"/>
                  <a:pt x="813393" y="316328"/>
                </a:cubicBezTo>
                <a:cubicBezTo>
                  <a:pt x="823775" y="312518"/>
                  <a:pt x="833776" y="302993"/>
                  <a:pt x="835872" y="291468"/>
                </a:cubicBezTo>
                <a:cubicBezTo>
                  <a:pt x="836443" y="292516"/>
                  <a:pt x="837015" y="293468"/>
                  <a:pt x="837681" y="294611"/>
                </a:cubicBezTo>
                <a:cubicBezTo>
                  <a:pt x="850826" y="314709"/>
                  <a:pt x="872352" y="310137"/>
                  <a:pt x="890926" y="316424"/>
                </a:cubicBezTo>
                <a:cubicBezTo>
                  <a:pt x="902928" y="320424"/>
                  <a:pt x="910738" y="329568"/>
                  <a:pt x="922930" y="332616"/>
                </a:cubicBezTo>
                <a:cubicBezTo>
                  <a:pt x="930741" y="334616"/>
                  <a:pt x="940456" y="334426"/>
                  <a:pt x="949410" y="334426"/>
                </a:cubicBezTo>
                <a:cubicBezTo>
                  <a:pt x="942933" y="340236"/>
                  <a:pt x="937503" y="347190"/>
                  <a:pt x="932550" y="356143"/>
                </a:cubicBezTo>
                <a:cubicBezTo>
                  <a:pt x="931122" y="358619"/>
                  <a:pt x="932455" y="362239"/>
                  <a:pt x="935122" y="362906"/>
                </a:cubicBezTo>
                <a:cubicBezTo>
                  <a:pt x="945028" y="365382"/>
                  <a:pt x="954934" y="367382"/>
                  <a:pt x="964935" y="369192"/>
                </a:cubicBezTo>
                <a:cubicBezTo>
                  <a:pt x="965602" y="374145"/>
                  <a:pt x="965983" y="379098"/>
                  <a:pt x="965507" y="384147"/>
                </a:cubicBezTo>
                <a:cubicBezTo>
                  <a:pt x="964745" y="392148"/>
                  <a:pt x="962173" y="400910"/>
                  <a:pt x="960554" y="408816"/>
                </a:cubicBezTo>
                <a:cubicBezTo>
                  <a:pt x="956649" y="427581"/>
                  <a:pt x="951124" y="443487"/>
                  <a:pt x="941790" y="459394"/>
                </a:cubicBezTo>
                <a:cubicBezTo>
                  <a:pt x="911976" y="479873"/>
                  <a:pt x="874258" y="492446"/>
                  <a:pt x="842920" y="497780"/>
                </a:cubicBezTo>
                <a:close/>
                <a:moveTo>
                  <a:pt x="946552" y="455965"/>
                </a:moveTo>
                <a:cubicBezTo>
                  <a:pt x="956077" y="442344"/>
                  <a:pt x="962840" y="428628"/>
                  <a:pt x="967412" y="411102"/>
                </a:cubicBezTo>
                <a:cubicBezTo>
                  <a:pt x="971698" y="394719"/>
                  <a:pt x="973222" y="383289"/>
                  <a:pt x="972365" y="370526"/>
                </a:cubicBezTo>
                <a:cubicBezTo>
                  <a:pt x="984081" y="372431"/>
                  <a:pt x="995796" y="373955"/>
                  <a:pt x="1007512" y="375002"/>
                </a:cubicBezTo>
                <a:cubicBezTo>
                  <a:pt x="995130" y="390052"/>
                  <a:pt x="986748" y="408435"/>
                  <a:pt x="976842" y="425485"/>
                </a:cubicBezTo>
                <a:cubicBezTo>
                  <a:pt x="975985" y="426628"/>
                  <a:pt x="975222" y="427866"/>
                  <a:pt x="974365" y="429009"/>
                </a:cubicBezTo>
                <a:cubicBezTo>
                  <a:pt x="966745" y="439106"/>
                  <a:pt x="957220" y="448059"/>
                  <a:pt x="946552" y="455965"/>
                </a:cubicBezTo>
                <a:close/>
                <a:moveTo>
                  <a:pt x="993129" y="443964"/>
                </a:moveTo>
                <a:cubicBezTo>
                  <a:pt x="984557" y="447488"/>
                  <a:pt x="976080" y="450726"/>
                  <a:pt x="967602" y="454346"/>
                </a:cubicBezTo>
                <a:cubicBezTo>
                  <a:pt x="974841" y="447678"/>
                  <a:pt x="981414" y="440249"/>
                  <a:pt x="986748" y="431867"/>
                </a:cubicBezTo>
                <a:cubicBezTo>
                  <a:pt x="998273" y="413674"/>
                  <a:pt x="1005702" y="394433"/>
                  <a:pt x="1019323" y="377289"/>
                </a:cubicBezTo>
                <a:cubicBezTo>
                  <a:pt x="1019704" y="376812"/>
                  <a:pt x="1020085" y="376431"/>
                  <a:pt x="1020466" y="376050"/>
                </a:cubicBezTo>
                <a:cubicBezTo>
                  <a:pt x="1034087" y="376907"/>
                  <a:pt x="1047803" y="377193"/>
                  <a:pt x="1061614" y="376812"/>
                </a:cubicBezTo>
                <a:cubicBezTo>
                  <a:pt x="1048374" y="405864"/>
                  <a:pt x="1019514" y="433295"/>
                  <a:pt x="993129" y="443964"/>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99" name="Google Shape;299;g1f513a0e305_0_343"/>
          <p:cNvGrpSpPr/>
          <p:nvPr/>
        </p:nvGrpSpPr>
        <p:grpSpPr>
          <a:xfrm>
            <a:off x="-759499" y="0"/>
            <a:ext cx="10294541" cy="1221511"/>
            <a:chOff x="-759499" y="0"/>
            <a:chExt cx="10294541" cy="1221511"/>
          </a:xfrm>
        </p:grpSpPr>
        <p:sp>
          <p:nvSpPr>
            <p:cNvPr id="300" name="Google Shape;300;g1f513a0e305_0_343"/>
            <p:cNvSpPr/>
            <p:nvPr/>
          </p:nvSpPr>
          <p:spPr>
            <a:xfrm>
              <a:off x="7210005" y="922067"/>
              <a:ext cx="2325037" cy="299444"/>
            </a:xfrm>
            <a:custGeom>
              <a:rect b="b" l="l" r="r" t="t"/>
              <a:pathLst>
                <a:path extrusionOk="0" h="299444" w="2325037">
                  <a:moveTo>
                    <a:pt x="8982" y="280660"/>
                  </a:moveTo>
                  <a:cubicBezTo>
                    <a:pt x="231296" y="225511"/>
                    <a:pt x="490281" y="207794"/>
                    <a:pt x="584197" y="210652"/>
                  </a:cubicBezTo>
                  <a:cubicBezTo>
                    <a:pt x="591532" y="169027"/>
                    <a:pt x="641633" y="140357"/>
                    <a:pt x="679352" y="132356"/>
                  </a:cubicBezTo>
                  <a:cubicBezTo>
                    <a:pt x="715928" y="124641"/>
                    <a:pt x="753933" y="128260"/>
                    <a:pt x="791556" y="132547"/>
                  </a:cubicBezTo>
                  <a:cubicBezTo>
                    <a:pt x="847849" y="83398"/>
                    <a:pt x="925192" y="50917"/>
                    <a:pt x="992724" y="61204"/>
                  </a:cubicBezTo>
                  <a:cubicBezTo>
                    <a:pt x="1008345" y="63395"/>
                    <a:pt x="1109596" y="94256"/>
                    <a:pt x="1107786" y="126641"/>
                  </a:cubicBezTo>
                  <a:cubicBezTo>
                    <a:pt x="1113787" y="105686"/>
                    <a:pt x="1170080" y="-13662"/>
                    <a:pt x="1313908" y="1292"/>
                  </a:cubicBezTo>
                  <a:cubicBezTo>
                    <a:pt x="1470308" y="12627"/>
                    <a:pt x="1489263" y="137785"/>
                    <a:pt x="1488310" y="138833"/>
                  </a:cubicBezTo>
                  <a:cubicBezTo>
                    <a:pt x="1489168" y="138357"/>
                    <a:pt x="1558605" y="47965"/>
                    <a:pt x="1686239" y="69777"/>
                  </a:cubicBezTo>
                  <a:cubicBezTo>
                    <a:pt x="1818161" y="90446"/>
                    <a:pt x="1799397" y="197317"/>
                    <a:pt x="1797015" y="197221"/>
                  </a:cubicBezTo>
                  <a:cubicBezTo>
                    <a:pt x="1795015" y="197031"/>
                    <a:pt x="2165061" y="183029"/>
                    <a:pt x="2151250" y="260944"/>
                  </a:cubicBezTo>
                  <a:cubicBezTo>
                    <a:pt x="2211067" y="267516"/>
                    <a:pt x="2277362" y="273612"/>
                    <a:pt x="2324987" y="296758"/>
                  </a:cubicBezTo>
                  <a:cubicBezTo>
                    <a:pt x="2334321" y="296472"/>
                    <a:pt x="1072925" y="243989"/>
                    <a:pt x="8887" y="299425"/>
                  </a:cubicBezTo>
                  <a:cubicBezTo>
                    <a:pt x="-3495" y="300091"/>
                    <a:pt x="-2448" y="283423"/>
                    <a:pt x="8982" y="280565"/>
                  </a:cubicBezTo>
                  <a:close/>
                </a:path>
              </a:pathLst>
            </a:custGeom>
            <a:solidFill>
              <a:srgbClr val="FFFFFF">
                <a:alpha val="5490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1" name="Google Shape;301;g1f513a0e305_0_343"/>
            <p:cNvSpPr/>
            <p:nvPr/>
          </p:nvSpPr>
          <p:spPr>
            <a:xfrm>
              <a:off x="-759499" y="0"/>
              <a:ext cx="1540337" cy="397512"/>
            </a:xfrm>
            <a:custGeom>
              <a:rect b="b" l="l" r="r" t="t"/>
              <a:pathLst>
                <a:path extrusionOk="0" h="299444" w="2325037">
                  <a:moveTo>
                    <a:pt x="8982" y="280660"/>
                  </a:moveTo>
                  <a:cubicBezTo>
                    <a:pt x="231296" y="225511"/>
                    <a:pt x="490281" y="207794"/>
                    <a:pt x="584197" y="210652"/>
                  </a:cubicBezTo>
                  <a:cubicBezTo>
                    <a:pt x="591532" y="169027"/>
                    <a:pt x="641633" y="140357"/>
                    <a:pt x="679352" y="132356"/>
                  </a:cubicBezTo>
                  <a:cubicBezTo>
                    <a:pt x="715928" y="124641"/>
                    <a:pt x="753933" y="128260"/>
                    <a:pt x="791556" y="132547"/>
                  </a:cubicBezTo>
                  <a:cubicBezTo>
                    <a:pt x="847849" y="83398"/>
                    <a:pt x="925192" y="50917"/>
                    <a:pt x="992724" y="61204"/>
                  </a:cubicBezTo>
                  <a:cubicBezTo>
                    <a:pt x="1008345" y="63395"/>
                    <a:pt x="1109596" y="94256"/>
                    <a:pt x="1107786" y="126641"/>
                  </a:cubicBezTo>
                  <a:cubicBezTo>
                    <a:pt x="1113787" y="105686"/>
                    <a:pt x="1170080" y="-13662"/>
                    <a:pt x="1313908" y="1292"/>
                  </a:cubicBezTo>
                  <a:cubicBezTo>
                    <a:pt x="1470308" y="12627"/>
                    <a:pt x="1489263" y="137785"/>
                    <a:pt x="1488310" y="138833"/>
                  </a:cubicBezTo>
                  <a:cubicBezTo>
                    <a:pt x="1489168" y="138357"/>
                    <a:pt x="1558605" y="47965"/>
                    <a:pt x="1686239" y="69777"/>
                  </a:cubicBezTo>
                  <a:cubicBezTo>
                    <a:pt x="1818161" y="90446"/>
                    <a:pt x="1799397" y="197317"/>
                    <a:pt x="1797015" y="197221"/>
                  </a:cubicBezTo>
                  <a:cubicBezTo>
                    <a:pt x="1795015" y="197031"/>
                    <a:pt x="2165061" y="183029"/>
                    <a:pt x="2151250" y="260944"/>
                  </a:cubicBezTo>
                  <a:cubicBezTo>
                    <a:pt x="2211067" y="267516"/>
                    <a:pt x="2277362" y="273612"/>
                    <a:pt x="2324987" y="296758"/>
                  </a:cubicBezTo>
                  <a:cubicBezTo>
                    <a:pt x="2334321" y="296472"/>
                    <a:pt x="1072925" y="243989"/>
                    <a:pt x="8887" y="299425"/>
                  </a:cubicBezTo>
                  <a:cubicBezTo>
                    <a:pt x="-3495" y="300091"/>
                    <a:pt x="-2448" y="283423"/>
                    <a:pt x="8982" y="280565"/>
                  </a:cubicBezTo>
                  <a:close/>
                </a:path>
              </a:pathLst>
            </a:custGeom>
            <a:solidFill>
              <a:srgbClr val="FFFFFF">
                <a:alpha val="5490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6" name="Shape 306"/>
        <p:cNvGrpSpPr/>
        <p:nvPr/>
      </p:nvGrpSpPr>
      <p:grpSpPr>
        <a:xfrm>
          <a:off x="0" y="0"/>
          <a:ext cx="0" cy="0"/>
          <a:chOff x="0" y="0"/>
          <a:chExt cx="0" cy="0"/>
        </a:xfrm>
      </p:grpSpPr>
      <p:sp>
        <p:nvSpPr>
          <p:cNvPr id="307" name="Google Shape;307;g1f520df0b75_0_12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500"/>
              <a:buNone/>
              <a:defRPr/>
            </a:lvl1pPr>
            <a:lvl2pPr lvl="1" algn="ctr">
              <a:lnSpc>
                <a:spcPct val="100000"/>
              </a:lnSpc>
              <a:spcBef>
                <a:spcPts val="0"/>
              </a:spcBef>
              <a:spcAft>
                <a:spcPts val="0"/>
              </a:spcAft>
              <a:buClr>
                <a:schemeClr val="accent4"/>
              </a:buClr>
              <a:buSzPts val="2800"/>
              <a:buNone/>
              <a:defRPr>
                <a:solidFill>
                  <a:schemeClr val="accent4"/>
                </a:solidFill>
              </a:defRPr>
            </a:lvl2pPr>
            <a:lvl3pPr lvl="2" algn="ctr">
              <a:lnSpc>
                <a:spcPct val="100000"/>
              </a:lnSpc>
              <a:spcBef>
                <a:spcPts val="0"/>
              </a:spcBef>
              <a:spcAft>
                <a:spcPts val="0"/>
              </a:spcAft>
              <a:buClr>
                <a:schemeClr val="accent4"/>
              </a:buClr>
              <a:buSzPts val="2800"/>
              <a:buNone/>
              <a:defRPr>
                <a:solidFill>
                  <a:schemeClr val="accent4"/>
                </a:solidFill>
              </a:defRPr>
            </a:lvl3pPr>
            <a:lvl4pPr lvl="3" algn="ctr">
              <a:lnSpc>
                <a:spcPct val="100000"/>
              </a:lnSpc>
              <a:spcBef>
                <a:spcPts val="0"/>
              </a:spcBef>
              <a:spcAft>
                <a:spcPts val="0"/>
              </a:spcAft>
              <a:buClr>
                <a:schemeClr val="accent4"/>
              </a:buClr>
              <a:buSzPts val="2800"/>
              <a:buNone/>
              <a:defRPr>
                <a:solidFill>
                  <a:schemeClr val="accent4"/>
                </a:solidFill>
              </a:defRPr>
            </a:lvl4pPr>
            <a:lvl5pPr lvl="4" algn="ctr">
              <a:lnSpc>
                <a:spcPct val="100000"/>
              </a:lnSpc>
              <a:spcBef>
                <a:spcPts val="0"/>
              </a:spcBef>
              <a:spcAft>
                <a:spcPts val="0"/>
              </a:spcAft>
              <a:buClr>
                <a:schemeClr val="accent4"/>
              </a:buClr>
              <a:buSzPts val="2800"/>
              <a:buNone/>
              <a:defRPr>
                <a:solidFill>
                  <a:schemeClr val="accent4"/>
                </a:solidFill>
              </a:defRPr>
            </a:lvl5pPr>
            <a:lvl6pPr lvl="5" algn="ctr">
              <a:lnSpc>
                <a:spcPct val="100000"/>
              </a:lnSpc>
              <a:spcBef>
                <a:spcPts val="0"/>
              </a:spcBef>
              <a:spcAft>
                <a:spcPts val="0"/>
              </a:spcAft>
              <a:buClr>
                <a:schemeClr val="accent4"/>
              </a:buClr>
              <a:buSzPts val="2800"/>
              <a:buNone/>
              <a:defRPr>
                <a:solidFill>
                  <a:schemeClr val="accent4"/>
                </a:solidFill>
              </a:defRPr>
            </a:lvl6pPr>
            <a:lvl7pPr lvl="6" algn="ctr">
              <a:lnSpc>
                <a:spcPct val="100000"/>
              </a:lnSpc>
              <a:spcBef>
                <a:spcPts val="0"/>
              </a:spcBef>
              <a:spcAft>
                <a:spcPts val="0"/>
              </a:spcAft>
              <a:buClr>
                <a:schemeClr val="accent4"/>
              </a:buClr>
              <a:buSzPts val="2800"/>
              <a:buNone/>
              <a:defRPr>
                <a:solidFill>
                  <a:schemeClr val="accent4"/>
                </a:solidFill>
              </a:defRPr>
            </a:lvl7pPr>
            <a:lvl8pPr lvl="7" algn="ctr">
              <a:lnSpc>
                <a:spcPct val="100000"/>
              </a:lnSpc>
              <a:spcBef>
                <a:spcPts val="0"/>
              </a:spcBef>
              <a:spcAft>
                <a:spcPts val="0"/>
              </a:spcAft>
              <a:buClr>
                <a:schemeClr val="accent4"/>
              </a:buClr>
              <a:buSzPts val="2800"/>
              <a:buNone/>
              <a:defRPr>
                <a:solidFill>
                  <a:schemeClr val="accent4"/>
                </a:solidFill>
              </a:defRPr>
            </a:lvl8pPr>
            <a:lvl9pPr lvl="8" algn="ctr">
              <a:lnSpc>
                <a:spcPct val="100000"/>
              </a:lnSpc>
              <a:spcBef>
                <a:spcPts val="0"/>
              </a:spcBef>
              <a:spcAft>
                <a:spcPts val="0"/>
              </a:spcAft>
              <a:buClr>
                <a:schemeClr val="accent4"/>
              </a:buClr>
              <a:buSzPts val="2800"/>
              <a:buNone/>
              <a:defRPr>
                <a:solidFill>
                  <a:schemeClr val="accent4"/>
                </a:solidFill>
              </a:defRPr>
            </a:lvl9pPr>
          </a:lstStyle>
          <a:p/>
        </p:txBody>
      </p:sp>
      <p:sp>
        <p:nvSpPr>
          <p:cNvPr id="308" name="Google Shape;308;g1f520df0b75_0_1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Timeline Infographics" type="title">
  <p:cSld name="TITLE">
    <p:spTree>
      <p:nvGrpSpPr>
        <p:cNvPr id="309" name="Shape 309"/>
        <p:cNvGrpSpPr/>
        <p:nvPr/>
      </p:nvGrpSpPr>
      <p:grpSpPr>
        <a:xfrm>
          <a:off x="0" y="0"/>
          <a:ext cx="0" cy="0"/>
          <a:chOff x="0" y="0"/>
          <a:chExt cx="0" cy="0"/>
        </a:xfrm>
      </p:grpSpPr>
      <p:sp>
        <p:nvSpPr>
          <p:cNvPr id="310" name="Google Shape;310;g1f520df0b75_0_122"/>
          <p:cNvSpPr txBox="1"/>
          <p:nvPr>
            <p:ph type="ctrTitle"/>
          </p:nvPr>
        </p:nvSpPr>
        <p:spPr>
          <a:xfrm>
            <a:off x="414900" y="457200"/>
            <a:ext cx="4615500" cy="2453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5200"/>
              <a:buNone/>
              <a:defRPr sz="5200">
                <a:solidFill>
                  <a:schemeClr val="accent4"/>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11" name="Google Shape;311;g1f520df0b75_0_122"/>
          <p:cNvSpPr txBox="1"/>
          <p:nvPr>
            <p:ph idx="1" type="subTitle"/>
          </p:nvPr>
        </p:nvSpPr>
        <p:spPr>
          <a:xfrm>
            <a:off x="414900" y="2947325"/>
            <a:ext cx="4013700" cy="1213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2800">
                <a:solidFill>
                  <a:srgbClr val="B7B7B7"/>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12" name="Google Shape;312;g1f520df0b75_0_1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3" name="Shape 313"/>
        <p:cNvGrpSpPr/>
        <p:nvPr/>
      </p:nvGrpSpPr>
      <p:grpSpPr>
        <a:xfrm>
          <a:off x="0" y="0"/>
          <a:ext cx="0" cy="0"/>
          <a:chOff x="0" y="0"/>
          <a:chExt cx="0" cy="0"/>
        </a:xfrm>
      </p:grpSpPr>
      <p:sp>
        <p:nvSpPr>
          <p:cNvPr id="314" name="Google Shape;314;g1f520df0b75_0_129"/>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15" name="Google Shape;315;g1f520df0b75_0_1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6" name="Shape 316"/>
        <p:cNvGrpSpPr/>
        <p:nvPr/>
      </p:nvGrpSpPr>
      <p:grpSpPr>
        <a:xfrm>
          <a:off x="0" y="0"/>
          <a:ext cx="0" cy="0"/>
          <a:chOff x="0" y="0"/>
          <a:chExt cx="0" cy="0"/>
        </a:xfrm>
      </p:grpSpPr>
      <p:sp>
        <p:nvSpPr>
          <p:cNvPr id="317" name="Google Shape;317;g1f520df0b75_0_132"/>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8" name="Google Shape;318;g1f520df0b75_0_132"/>
          <p:cNvSpPr txBox="1"/>
          <p:nvPr>
            <p:ph idx="1" type="body"/>
          </p:nvPr>
        </p:nvSpPr>
        <p:spPr>
          <a:xfrm>
            <a:off x="411250" y="1152475"/>
            <a:ext cx="83214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19" name="Google Shape;319;g1f520df0b75_0_1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0" name="Shape 320"/>
        <p:cNvGrpSpPr/>
        <p:nvPr/>
      </p:nvGrpSpPr>
      <p:grpSpPr>
        <a:xfrm>
          <a:off x="0" y="0"/>
          <a:ext cx="0" cy="0"/>
          <a:chOff x="0" y="0"/>
          <a:chExt cx="0" cy="0"/>
        </a:xfrm>
      </p:grpSpPr>
      <p:sp>
        <p:nvSpPr>
          <p:cNvPr id="321" name="Google Shape;321;g1f520df0b75_0_13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2" name="Google Shape;322;g1f520df0b75_0_13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3" name="Google Shape;323;g1f520df0b75_0_13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4" name="Google Shape;324;g1f520df0b75_0_1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36" name="Shape 36"/>
        <p:cNvGrpSpPr/>
        <p:nvPr/>
      </p:nvGrpSpPr>
      <p:grpSpPr>
        <a:xfrm>
          <a:off x="0" y="0"/>
          <a:ext cx="0" cy="0"/>
          <a:chOff x="0" y="0"/>
          <a:chExt cx="0" cy="0"/>
        </a:xfrm>
      </p:grpSpPr>
      <p:sp>
        <p:nvSpPr>
          <p:cNvPr id="37" name="Google Shape;37;p94"/>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5" name="Shape 325"/>
        <p:cNvGrpSpPr/>
        <p:nvPr/>
      </p:nvGrpSpPr>
      <p:grpSpPr>
        <a:xfrm>
          <a:off x="0" y="0"/>
          <a:ext cx="0" cy="0"/>
          <a:chOff x="0" y="0"/>
          <a:chExt cx="0" cy="0"/>
        </a:xfrm>
      </p:grpSpPr>
      <p:sp>
        <p:nvSpPr>
          <p:cNvPr id="326" name="Google Shape;326;g1f520df0b75_0_14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7" name="Google Shape;327;g1f520df0b75_0_14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8" name="Google Shape;328;g1f520df0b75_0_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9" name="Shape 329"/>
        <p:cNvGrpSpPr/>
        <p:nvPr/>
      </p:nvGrpSpPr>
      <p:grpSpPr>
        <a:xfrm>
          <a:off x="0" y="0"/>
          <a:ext cx="0" cy="0"/>
          <a:chOff x="0" y="0"/>
          <a:chExt cx="0" cy="0"/>
        </a:xfrm>
      </p:grpSpPr>
      <p:sp>
        <p:nvSpPr>
          <p:cNvPr id="330" name="Google Shape;330;g1f520df0b75_0_14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31" name="Google Shape;331;g1f520df0b75_0_1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2" name="Shape 332"/>
        <p:cNvGrpSpPr/>
        <p:nvPr/>
      </p:nvGrpSpPr>
      <p:grpSpPr>
        <a:xfrm>
          <a:off x="0" y="0"/>
          <a:ext cx="0" cy="0"/>
          <a:chOff x="0" y="0"/>
          <a:chExt cx="0" cy="0"/>
        </a:xfrm>
      </p:grpSpPr>
      <p:sp>
        <p:nvSpPr>
          <p:cNvPr id="333" name="Google Shape;333;g1f520df0b75_0_1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1f520df0b75_0_1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35" name="Google Shape;335;g1f520df0b75_0_1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36" name="Google Shape;336;g1f520df0b75_0_1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17500" lvl="0" marL="457200" algn="l">
              <a:lnSpc>
                <a:spcPct val="115000"/>
              </a:lnSpc>
              <a:spcBef>
                <a:spcPts val="0"/>
              </a:spcBef>
              <a:spcAft>
                <a:spcPts val="0"/>
              </a:spcAft>
              <a:buSzPts val="14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37" name="Google Shape;337;g1f520df0b75_0_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38" name="Shape 338"/>
        <p:cNvGrpSpPr/>
        <p:nvPr/>
      </p:nvGrpSpPr>
      <p:grpSpPr>
        <a:xfrm>
          <a:off x="0" y="0"/>
          <a:ext cx="0" cy="0"/>
          <a:chOff x="0" y="0"/>
          <a:chExt cx="0" cy="0"/>
        </a:xfrm>
      </p:grpSpPr>
      <p:sp>
        <p:nvSpPr>
          <p:cNvPr id="339" name="Google Shape;339;g1f520df0b75_0_15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400"/>
              <a:buNone/>
              <a:defRPr/>
            </a:lvl1pPr>
          </a:lstStyle>
          <a:p/>
        </p:txBody>
      </p:sp>
      <p:sp>
        <p:nvSpPr>
          <p:cNvPr id="340" name="Google Shape;340;g1f520df0b75_0_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41" name="Shape 341"/>
        <p:cNvGrpSpPr/>
        <p:nvPr/>
      </p:nvGrpSpPr>
      <p:grpSpPr>
        <a:xfrm>
          <a:off x="0" y="0"/>
          <a:ext cx="0" cy="0"/>
          <a:chOff x="0" y="0"/>
          <a:chExt cx="0" cy="0"/>
        </a:xfrm>
      </p:grpSpPr>
      <p:sp>
        <p:nvSpPr>
          <p:cNvPr id="342" name="Google Shape;342;g1f520df0b75_0_157"/>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43" name="Google Shape;343;g1f520df0b75_0_157"/>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17500" lvl="0" marL="457200" algn="ctr">
              <a:lnSpc>
                <a:spcPct val="115000"/>
              </a:lnSpc>
              <a:spcBef>
                <a:spcPts val="0"/>
              </a:spcBef>
              <a:spcAft>
                <a:spcPts val="0"/>
              </a:spcAft>
              <a:buSzPts val="14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344" name="Google Shape;344;g1f520df0b75_0_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5" name="Shape 345"/>
        <p:cNvGrpSpPr/>
        <p:nvPr/>
      </p:nvGrpSpPr>
      <p:grpSpPr>
        <a:xfrm>
          <a:off x="0" y="0"/>
          <a:ext cx="0" cy="0"/>
          <a:chOff x="0" y="0"/>
          <a:chExt cx="0" cy="0"/>
        </a:xfrm>
      </p:grpSpPr>
      <p:sp>
        <p:nvSpPr>
          <p:cNvPr id="346" name="Google Shape;346;g1f520df0b75_0_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BODY_1_1">
    <p:bg>
      <p:bgPr>
        <a:solidFill>
          <a:schemeClr val="lt1"/>
        </a:solidFill>
      </p:bgPr>
    </p:bg>
    <p:spTree>
      <p:nvGrpSpPr>
        <p:cNvPr id="38" name="Shape 38"/>
        <p:cNvGrpSpPr/>
        <p:nvPr/>
      </p:nvGrpSpPr>
      <p:grpSpPr>
        <a:xfrm>
          <a:off x="0" y="0"/>
          <a:ext cx="0" cy="0"/>
          <a:chOff x="0" y="0"/>
          <a:chExt cx="0" cy="0"/>
        </a:xfrm>
      </p:grpSpPr>
      <p:sp>
        <p:nvSpPr>
          <p:cNvPr id="39" name="Google Shape;39;g237927fd282_0_617"/>
          <p:cNvSpPr/>
          <p:nvPr/>
        </p:nvSpPr>
        <p:spPr>
          <a:xfrm flipH="1">
            <a:off x="-51576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g237927fd282_0_617"/>
          <p:cNvSpPr txBox="1"/>
          <p:nvPr>
            <p:ph type="ctrTitle"/>
          </p:nvPr>
        </p:nvSpPr>
        <p:spPr>
          <a:xfrm>
            <a:off x="1603795"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41" name="Google Shape;41;g237927fd282_0_617"/>
          <p:cNvSpPr txBox="1"/>
          <p:nvPr>
            <p:ph idx="1" type="subTitle"/>
          </p:nvPr>
        </p:nvSpPr>
        <p:spPr>
          <a:xfrm>
            <a:off x="1603775"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42" name="Google Shape;42;g237927fd282_0_617"/>
          <p:cNvSpPr txBox="1"/>
          <p:nvPr>
            <p:ph idx="2" type="ctrTitle"/>
          </p:nvPr>
        </p:nvSpPr>
        <p:spPr>
          <a:xfrm>
            <a:off x="5950670"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43" name="Google Shape;43;g237927fd282_0_617"/>
          <p:cNvSpPr txBox="1"/>
          <p:nvPr>
            <p:ph idx="3" type="subTitle"/>
          </p:nvPr>
        </p:nvSpPr>
        <p:spPr>
          <a:xfrm>
            <a:off x="5950650"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44" name="Google Shape;44;g237927fd282_0_617"/>
          <p:cNvSpPr txBox="1"/>
          <p:nvPr>
            <p:ph idx="4" type="ctrTitle"/>
          </p:nvPr>
        </p:nvSpPr>
        <p:spPr>
          <a:xfrm>
            <a:off x="1603795"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45" name="Google Shape;45;g237927fd282_0_617"/>
          <p:cNvSpPr txBox="1"/>
          <p:nvPr>
            <p:ph idx="5" type="subTitle"/>
          </p:nvPr>
        </p:nvSpPr>
        <p:spPr>
          <a:xfrm>
            <a:off x="1603775"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46" name="Google Shape;46;g237927fd282_0_617"/>
          <p:cNvSpPr txBox="1"/>
          <p:nvPr>
            <p:ph idx="6" type="ctrTitle"/>
          </p:nvPr>
        </p:nvSpPr>
        <p:spPr>
          <a:xfrm>
            <a:off x="5950670"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47" name="Google Shape;47;g237927fd282_0_617"/>
          <p:cNvSpPr txBox="1"/>
          <p:nvPr>
            <p:ph idx="7" type="subTitle"/>
          </p:nvPr>
        </p:nvSpPr>
        <p:spPr>
          <a:xfrm>
            <a:off x="5950650"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48" name="Google Shape;48;g237927fd282_0_617"/>
          <p:cNvSpPr txBox="1"/>
          <p:nvPr>
            <p:ph idx="8"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5"/>
        </a:solidFill>
      </p:bgPr>
    </p:bg>
    <p:spTree>
      <p:nvGrpSpPr>
        <p:cNvPr id="49" name="Shape 49"/>
        <p:cNvGrpSpPr/>
        <p:nvPr/>
      </p:nvGrpSpPr>
      <p:grpSpPr>
        <a:xfrm>
          <a:off x="0" y="0"/>
          <a:ext cx="0" cy="0"/>
          <a:chOff x="0" y="0"/>
          <a:chExt cx="0" cy="0"/>
        </a:xfrm>
      </p:grpSpPr>
      <p:sp>
        <p:nvSpPr>
          <p:cNvPr id="50" name="Google Shape;50;p95"/>
          <p:cNvSpPr/>
          <p:nvPr/>
        </p:nvSpPr>
        <p:spPr>
          <a:xfrm>
            <a:off x="6178125" y="1255104"/>
            <a:ext cx="1140053" cy="1140063"/>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95"/>
          <p:cNvSpPr/>
          <p:nvPr/>
        </p:nvSpPr>
        <p:spPr>
          <a:xfrm>
            <a:off x="1310850" y="16317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95"/>
          <p:cNvSpPr txBox="1"/>
          <p:nvPr>
            <p:ph hasCustomPrompt="1" type="title"/>
          </p:nvPr>
        </p:nvSpPr>
        <p:spPr>
          <a:xfrm>
            <a:off x="876750" y="2000250"/>
            <a:ext cx="7390500" cy="127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2000"/>
              <a:buChar char="+"/>
              <a:defRPr sz="7800">
                <a:solidFill>
                  <a:schemeClr val="dk1"/>
                </a:solidFill>
                <a:latin typeface="Anton"/>
                <a:ea typeface="Anton"/>
                <a:cs typeface="Anton"/>
                <a:sym typeface="Anton"/>
              </a:defRPr>
            </a:lvl1pPr>
            <a:lvl2pPr lvl="1" algn="l">
              <a:lnSpc>
                <a:spcPct val="100000"/>
              </a:lnSpc>
              <a:spcBef>
                <a:spcPts val="0"/>
              </a:spcBef>
              <a:spcAft>
                <a:spcPts val="0"/>
              </a:spcAft>
              <a:buSzPts val="12000"/>
              <a:buChar char="+"/>
              <a:defRPr sz="12000"/>
            </a:lvl2pPr>
            <a:lvl3pPr lvl="2" algn="l">
              <a:lnSpc>
                <a:spcPct val="100000"/>
              </a:lnSpc>
              <a:spcBef>
                <a:spcPts val="0"/>
              </a:spcBef>
              <a:spcAft>
                <a:spcPts val="0"/>
              </a:spcAft>
              <a:buSzPts val="12000"/>
              <a:buChar char="+"/>
              <a:defRPr sz="12000"/>
            </a:lvl3pPr>
            <a:lvl4pPr lvl="3" algn="l">
              <a:lnSpc>
                <a:spcPct val="100000"/>
              </a:lnSpc>
              <a:spcBef>
                <a:spcPts val="0"/>
              </a:spcBef>
              <a:spcAft>
                <a:spcPts val="0"/>
              </a:spcAft>
              <a:buSzPts val="12000"/>
              <a:buChar char="+"/>
              <a:defRPr sz="12000"/>
            </a:lvl4pPr>
            <a:lvl5pPr lvl="4" algn="l">
              <a:lnSpc>
                <a:spcPct val="100000"/>
              </a:lnSpc>
              <a:spcBef>
                <a:spcPts val="0"/>
              </a:spcBef>
              <a:spcAft>
                <a:spcPts val="0"/>
              </a:spcAft>
              <a:buSzPts val="12000"/>
              <a:buChar char="+"/>
              <a:defRPr sz="12000"/>
            </a:lvl5pPr>
            <a:lvl6pPr lvl="5" algn="l">
              <a:lnSpc>
                <a:spcPct val="100000"/>
              </a:lnSpc>
              <a:spcBef>
                <a:spcPts val="0"/>
              </a:spcBef>
              <a:spcAft>
                <a:spcPts val="0"/>
              </a:spcAft>
              <a:buSzPts val="12000"/>
              <a:buChar char="+"/>
              <a:defRPr sz="12000"/>
            </a:lvl6pPr>
            <a:lvl7pPr lvl="6" algn="l">
              <a:lnSpc>
                <a:spcPct val="100000"/>
              </a:lnSpc>
              <a:spcBef>
                <a:spcPts val="0"/>
              </a:spcBef>
              <a:spcAft>
                <a:spcPts val="0"/>
              </a:spcAft>
              <a:buSzPts val="12000"/>
              <a:buChar char="+"/>
              <a:defRPr sz="12000"/>
            </a:lvl7pPr>
            <a:lvl8pPr lvl="7" algn="l">
              <a:lnSpc>
                <a:spcPct val="100000"/>
              </a:lnSpc>
              <a:spcBef>
                <a:spcPts val="0"/>
              </a:spcBef>
              <a:spcAft>
                <a:spcPts val="0"/>
              </a:spcAft>
              <a:buSzPts val="12000"/>
              <a:buChar char="+"/>
              <a:defRPr sz="12000"/>
            </a:lvl8pPr>
            <a:lvl9pPr lvl="8" algn="l">
              <a:lnSpc>
                <a:spcPct val="100000"/>
              </a:lnSpc>
              <a:spcBef>
                <a:spcPts val="0"/>
              </a:spcBef>
              <a:spcAft>
                <a:spcPts val="0"/>
              </a:spcAft>
              <a:buSzPts val="12000"/>
              <a:buChar char="+"/>
              <a:defRPr sz="12000"/>
            </a:lvl9pPr>
          </a:lstStyle>
          <a:p>
            <a:r>
              <a:t>xx%</a:t>
            </a:r>
          </a:p>
        </p:txBody>
      </p:sp>
      <p:sp>
        <p:nvSpPr>
          <p:cNvPr id="53" name="Google Shape;53;p95"/>
          <p:cNvSpPr txBox="1"/>
          <p:nvPr>
            <p:ph idx="1" type="subTitle"/>
          </p:nvPr>
        </p:nvSpPr>
        <p:spPr>
          <a:xfrm>
            <a:off x="1784426" y="3387900"/>
            <a:ext cx="5902200" cy="66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100"/>
              <a:buNone/>
              <a:defRPr sz="1600">
                <a:solidFill>
                  <a:schemeClr val="dk1"/>
                </a:solidFill>
                <a:latin typeface="Arvo"/>
                <a:ea typeface="Arvo"/>
                <a:cs typeface="Arvo"/>
                <a:sym typeface="Arvo"/>
              </a:defRPr>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sp>
        <p:nvSpPr>
          <p:cNvPr id="54" name="Google Shape;54;p95"/>
          <p:cNvSpPr txBox="1"/>
          <p:nvPr>
            <p:ph idx="2"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5"/>
        </a:solidFill>
      </p:bgPr>
    </p:bg>
    <p:spTree>
      <p:nvGrpSpPr>
        <p:cNvPr id="55" name="Shape 55"/>
        <p:cNvGrpSpPr/>
        <p:nvPr/>
      </p:nvGrpSpPr>
      <p:grpSpPr>
        <a:xfrm>
          <a:off x="0" y="0"/>
          <a:ext cx="0" cy="0"/>
          <a:chOff x="0" y="0"/>
          <a:chExt cx="0" cy="0"/>
        </a:xfrm>
      </p:grpSpPr>
      <p:grpSp>
        <p:nvGrpSpPr>
          <p:cNvPr id="56" name="Google Shape;56;p82"/>
          <p:cNvGrpSpPr/>
          <p:nvPr/>
        </p:nvGrpSpPr>
        <p:grpSpPr>
          <a:xfrm>
            <a:off x="5162650" y="599925"/>
            <a:ext cx="3412250" cy="3901525"/>
            <a:chOff x="5162650" y="599925"/>
            <a:chExt cx="3412250" cy="3901525"/>
          </a:xfrm>
        </p:grpSpPr>
        <p:sp>
          <p:nvSpPr>
            <p:cNvPr id="57" name="Google Shape;57;p82"/>
            <p:cNvSpPr/>
            <p:nvPr/>
          </p:nvSpPr>
          <p:spPr>
            <a:xfrm>
              <a:off x="6033900" y="599925"/>
              <a:ext cx="2541000" cy="2541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82"/>
            <p:cNvSpPr/>
            <p:nvPr/>
          </p:nvSpPr>
          <p:spPr>
            <a:xfrm>
              <a:off x="5162650" y="3710350"/>
              <a:ext cx="791100" cy="791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 name="Google Shape;59;p82"/>
          <p:cNvSpPr txBox="1"/>
          <p:nvPr>
            <p:ph idx="1" type="body"/>
          </p:nvPr>
        </p:nvSpPr>
        <p:spPr>
          <a:xfrm>
            <a:off x="724200" y="1228675"/>
            <a:ext cx="76956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dk1"/>
              </a:buClr>
              <a:buSzPts val="1200"/>
              <a:buFont typeface="Arvo"/>
              <a:buChar char="●"/>
              <a:defRPr sz="1200">
                <a:solidFill>
                  <a:schemeClr val="dk1"/>
                </a:solidFill>
                <a:latin typeface="Arvo"/>
                <a:ea typeface="Arvo"/>
                <a:cs typeface="Arvo"/>
                <a:sym typeface="Arvo"/>
              </a:defRPr>
            </a:lvl1pPr>
            <a:lvl2pPr indent="-304800" lvl="1" marL="914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2pPr>
            <a:lvl3pPr indent="-304800" lvl="2" marL="1371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3pPr>
            <a:lvl4pPr indent="-304800" lvl="3" marL="18288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4pPr>
            <a:lvl5pPr indent="-304800" lvl="4" marL="22860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5pPr>
            <a:lvl6pPr indent="-304800" lvl="5" marL="27432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6pPr>
            <a:lvl7pPr indent="-304800" lvl="6" marL="3200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7pPr>
            <a:lvl8pPr indent="-304800" lvl="7" marL="3657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8pPr>
            <a:lvl9pPr indent="-304800" lvl="8" marL="4114800" algn="l">
              <a:lnSpc>
                <a:spcPct val="115000"/>
              </a:lnSpc>
              <a:spcBef>
                <a:spcPts val="1600"/>
              </a:spcBef>
              <a:spcAft>
                <a:spcPts val="1600"/>
              </a:spcAft>
              <a:buClr>
                <a:schemeClr val="dk1"/>
              </a:buClr>
              <a:buSzPts val="1200"/>
              <a:buFont typeface="Arvo"/>
              <a:buChar char="■"/>
              <a:defRPr>
                <a:solidFill>
                  <a:schemeClr val="dk1"/>
                </a:solidFill>
                <a:latin typeface="Arvo"/>
                <a:ea typeface="Arvo"/>
                <a:cs typeface="Arvo"/>
                <a:sym typeface="Arvo"/>
              </a:defRPr>
            </a:lvl9pPr>
          </a:lstStyle>
          <a:p/>
        </p:txBody>
      </p:sp>
      <p:sp>
        <p:nvSpPr>
          <p:cNvPr id="60" name="Google Shape;60;p82"/>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61" name="Shape 61"/>
        <p:cNvGrpSpPr/>
        <p:nvPr/>
      </p:nvGrpSpPr>
      <p:grpSpPr>
        <a:xfrm>
          <a:off x="0" y="0"/>
          <a:ext cx="0" cy="0"/>
          <a:chOff x="0" y="0"/>
          <a:chExt cx="0" cy="0"/>
        </a:xfrm>
      </p:grpSpPr>
      <p:sp>
        <p:nvSpPr>
          <p:cNvPr id="62" name="Google Shape;62;p90"/>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90"/>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26" Type="http://schemas.openxmlformats.org/officeDocument/2006/relationships/slideLayout" Target="../slideLayouts/slideLayout28.xml"/><Relationship Id="rId25" Type="http://schemas.openxmlformats.org/officeDocument/2006/relationships/slideLayout" Target="../slideLayouts/slideLayout27.xml"/><Relationship Id="rId28" Type="http://schemas.openxmlformats.org/officeDocument/2006/relationships/slideLayout" Target="../slideLayouts/slideLayout30.xml"/><Relationship Id="rId27" Type="http://schemas.openxmlformats.org/officeDocument/2006/relationships/slideLayout" Target="../slideLayouts/slideLayout29.xml"/><Relationship Id="rId5" Type="http://schemas.openxmlformats.org/officeDocument/2006/relationships/slideLayout" Target="../slideLayouts/slideLayout7.xml"/><Relationship Id="rId6" Type="http://schemas.openxmlformats.org/officeDocument/2006/relationships/slideLayout" Target="../slideLayouts/slideLayout8.xml"/><Relationship Id="rId29" Type="http://schemas.openxmlformats.org/officeDocument/2006/relationships/slideLayout" Target="../slideLayouts/slideLayout31.xml"/><Relationship Id="rId7" Type="http://schemas.openxmlformats.org/officeDocument/2006/relationships/slideLayout" Target="../slideLayouts/slideLayout9.xml"/><Relationship Id="rId8" Type="http://schemas.openxmlformats.org/officeDocument/2006/relationships/slideLayout" Target="../slideLayouts/slideLayout10.xml"/><Relationship Id="rId31" Type="http://schemas.openxmlformats.org/officeDocument/2006/relationships/theme" Target="../theme/theme5.xml"/><Relationship Id="rId30" Type="http://schemas.openxmlformats.org/officeDocument/2006/relationships/slideLayout" Target="../slideLayouts/slideLayout32.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9" Type="http://schemas.openxmlformats.org/officeDocument/2006/relationships/slideLayout" Target="../slideLayouts/slideLayout21.xml"/><Relationship Id="rId1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3.xml"/><Relationship Id="rId1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g237927fd354_0_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g237927fd354_0_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8" name="Google Shape;8;g237927fd354_0_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9" name="Google Shape;9;g237927fd354_0_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10" name="Google Shape;10;g237927fd354_0_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23" name="Shape 23"/>
        <p:cNvGrpSpPr/>
        <p:nvPr/>
      </p:nvGrpSpPr>
      <p:grpSpPr>
        <a:xfrm>
          <a:off x="0" y="0"/>
          <a:ext cx="0" cy="0"/>
          <a:chOff x="0" y="0"/>
          <a:chExt cx="0" cy="0"/>
        </a:xfrm>
      </p:grpSpPr>
      <p:sp>
        <p:nvSpPr>
          <p:cNvPr id="24" name="Google Shape;24;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5"/>
              </a:buClr>
              <a:buSzPts val="2800"/>
              <a:buFont typeface="Palanquin Dark"/>
              <a:buNone/>
              <a:defRPr b="0" i="0" sz="2800" u="none" cap="none" strike="noStrike">
                <a:solidFill>
                  <a:schemeClr val="accent5"/>
                </a:solidFill>
                <a:latin typeface="Palanquin Dark"/>
                <a:ea typeface="Palanquin Dark"/>
                <a:cs typeface="Palanquin Dark"/>
                <a:sym typeface="Palanquin Dark"/>
              </a:defRPr>
            </a:lvl1pPr>
            <a:lvl2pPr lvl="1"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2pPr>
            <a:lvl3pPr lvl="2"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3pPr>
            <a:lvl4pPr lvl="3"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4pPr>
            <a:lvl5pPr lvl="4"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5pPr>
            <a:lvl6pPr lvl="5"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6pPr>
            <a:lvl7pPr lvl="6"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7pPr>
            <a:lvl8pPr lvl="7"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8pPr>
            <a:lvl9pPr lvl="8"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9pPr>
          </a:lstStyle>
          <a:p/>
        </p:txBody>
      </p:sp>
      <p:sp>
        <p:nvSpPr>
          <p:cNvPr id="25" name="Google Shape;25;p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5"/>
              </a:buClr>
              <a:buSzPts val="1800"/>
              <a:buFont typeface="Arvo"/>
              <a:buChar char="●"/>
              <a:defRPr b="0" i="0" sz="1800" u="none" cap="none" strike="noStrike">
                <a:solidFill>
                  <a:schemeClr val="accent5"/>
                </a:solidFill>
                <a:latin typeface="Arvo"/>
                <a:ea typeface="Arvo"/>
                <a:cs typeface="Arvo"/>
                <a:sym typeface="Arvo"/>
              </a:defRPr>
            </a:lvl1pPr>
            <a:lvl2pPr indent="-317500" lvl="1" marL="9144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2pPr>
            <a:lvl3pPr indent="-317500" lvl="2" marL="13716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3pPr>
            <a:lvl4pPr indent="-317500" lvl="3" marL="18288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4pPr>
            <a:lvl5pPr indent="-317500" lvl="4" marL="22860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5pPr>
            <a:lvl6pPr indent="-317500" lvl="5" marL="27432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6pPr>
            <a:lvl7pPr indent="-317500" lvl="6" marL="32004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7pPr>
            <a:lvl8pPr indent="-317500" lvl="7" marL="36576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8pPr>
            <a:lvl9pPr indent="-317500" lvl="8" marL="4114800" marR="0" rtl="0" algn="l">
              <a:lnSpc>
                <a:spcPct val="115000"/>
              </a:lnSpc>
              <a:spcBef>
                <a:spcPts val="1600"/>
              </a:spcBef>
              <a:spcAft>
                <a:spcPts val="1600"/>
              </a:spcAft>
              <a:buClr>
                <a:schemeClr val="accent5"/>
              </a:buClr>
              <a:buSzPts val="1400"/>
              <a:buFont typeface="Arvo"/>
              <a:buChar char="■"/>
              <a:defRPr b="0" i="0" sz="1400" u="none" cap="none" strike="noStrike">
                <a:solidFill>
                  <a:schemeClr val="accent5"/>
                </a:solidFill>
                <a:latin typeface="Arvo"/>
                <a:ea typeface="Arvo"/>
                <a:cs typeface="Arvo"/>
                <a:sym typeface="Arvo"/>
              </a:defRPr>
            </a:lvl9pPr>
          </a:lstStyle>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 id="2147483681"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89" name="Shape 189"/>
        <p:cNvGrpSpPr/>
        <p:nvPr/>
      </p:nvGrpSpPr>
      <p:grpSpPr>
        <a:xfrm>
          <a:off x="0" y="0"/>
          <a:ext cx="0" cy="0"/>
          <a:chOff x="0" y="0"/>
          <a:chExt cx="0" cy="0"/>
        </a:xfrm>
      </p:grpSpPr>
      <p:sp>
        <p:nvSpPr>
          <p:cNvPr id="190" name="Google Shape;190;g1f513a0e305_0_29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1" name="Google Shape;191;g1f513a0e305_0_29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2" name="Google Shape;192;g1f513a0e305_0_2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02" name="Shape 302"/>
        <p:cNvGrpSpPr/>
        <p:nvPr/>
      </p:nvGrpSpPr>
      <p:grpSpPr>
        <a:xfrm>
          <a:off x="0" y="0"/>
          <a:ext cx="0" cy="0"/>
          <a:chOff x="0" y="0"/>
          <a:chExt cx="0" cy="0"/>
        </a:xfrm>
      </p:grpSpPr>
      <p:sp>
        <p:nvSpPr>
          <p:cNvPr id="303" name="Google Shape;303;g1f520df0b75_0_118"/>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500"/>
              <a:buFont typeface="Fira Sans Extra Condensed Medium"/>
              <a:buNone/>
              <a:defRPr b="0" i="0" sz="2500" u="none" cap="none" strike="noStrike">
                <a:solidFill>
                  <a:schemeClr val="dk1"/>
                </a:solidFill>
                <a:latin typeface="Fira Sans Extra Condensed Medium"/>
                <a:ea typeface="Fira Sans Extra Condensed Medium"/>
                <a:cs typeface="Fira Sans Extra Condensed Medium"/>
                <a:sym typeface="Fira Sans Extra Condensed Medium"/>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304" name="Google Shape;304;g1f520df0b75_0_118"/>
          <p:cNvSpPr txBox="1"/>
          <p:nvPr>
            <p:ph idx="1" type="body"/>
          </p:nvPr>
        </p:nvSpPr>
        <p:spPr>
          <a:xfrm>
            <a:off x="411250" y="1152475"/>
            <a:ext cx="8321400" cy="34164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1pPr>
            <a:lvl2pPr indent="-317500" lvl="1" marL="9144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2pPr>
            <a:lvl3pPr indent="-317500" lvl="2" marL="13716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3pPr>
            <a:lvl4pPr indent="-317500" lvl="3" marL="18288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4pPr>
            <a:lvl5pPr indent="-317500" lvl="4" marL="22860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5pPr>
            <a:lvl6pPr indent="-317500" lvl="5" marL="27432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6pPr>
            <a:lvl7pPr indent="-317500" lvl="6" marL="32004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7pPr>
            <a:lvl8pPr indent="-317500" lvl="7" marL="3657600" marR="0" rtl="0" algn="l">
              <a:lnSpc>
                <a:spcPct val="115000"/>
              </a:lnSpc>
              <a:spcBef>
                <a:spcPts val="1600"/>
              </a:spcBef>
              <a:spcAft>
                <a:spcPts val="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8pPr>
            <a:lvl9pPr indent="-317500" lvl="8" marL="4114800" marR="0" rtl="0" algn="l">
              <a:lnSpc>
                <a:spcPct val="115000"/>
              </a:lnSpc>
              <a:spcBef>
                <a:spcPts val="1600"/>
              </a:spcBef>
              <a:spcAft>
                <a:spcPts val="1600"/>
              </a:spcAft>
              <a:buClr>
                <a:schemeClr val="dk1"/>
              </a:buClr>
              <a:buSzPts val="1400"/>
              <a:buFont typeface="Fira Sans Extra Condensed"/>
              <a:buChar char="■"/>
              <a:defRPr b="0" i="0" sz="1400" u="none" cap="none" strike="noStrike">
                <a:solidFill>
                  <a:schemeClr val="dk1"/>
                </a:solidFill>
                <a:latin typeface="Fira Sans Extra Condensed"/>
                <a:ea typeface="Fira Sans Extra Condensed"/>
                <a:cs typeface="Fira Sans Extra Condensed"/>
                <a:sym typeface="Fira Sans Extra Condensed"/>
              </a:defRPr>
            </a:lvl9pPr>
          </a:lstStyle>
          <a:p/>
        </p:txBody>
      </p:sp>
      <p:sp>
        <p:nvSpPr>
          <p:cNvPr id="305" name="Google Shape;305;g1f520df0b75_0_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1.xml"/><Relationship Id="rId3" Type="http://schemas.openxmlformats.org/officeDocument/2006/relationships/hyperlink" Target="https://www.impo.com.uy/bases/decretos/471-1979"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hyperlink" Target="https://www.gub.uy/ministerio-ganaderia-agricultura-pesca/politicas-y-gestion/carta-suelos-prioridad-foresta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4.gif"/><Relationship Id="rId4" Type="http://schemas.openxmlformats.org/officeDocument/2006/relationships/image" Target="../media/image18.jpg"/><Relationship Id="rId5"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comments" Target="../comments/comment1.xml"/><Relationship Id="rId4" Type="http://schemas.openxmlformats.org/officeDocument/2006/relationships/image" Target="../media/image27.jpg"/><Relationship Id="rId5" Type="http://schemas.openxmlformats.org/officeDocument/2006/relationships/hyperlink" Target="https://www.impo.com.uy/bases/decretos/188-2002/2" TargetMode="External"/><Relationship Id="rId6" Type="http://schemas.openxmlformats.org/officeDocument/2006/relationships/hyperlink" Target="https://www.impo.com.uy/bases/leyes/20238-2023"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23.png"/><Relationship Id="rId5"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xml"/><Relationship Id="rId3" Type="http://schemas.openxmlformats.org/officeDocument/2006/relationships/hyperlink" Target="https://visualizador.ide.uy/ideuy/core/load_public_project/ideu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3470b17a42b_0_0"/>
          <p:cNvSpPr txBox="1"/>
          <p:nvPr>
            <p:ph type="ctrTitle"/>
          </p:nvPr>
        </p:nvSpPr>
        <p:spPr>
          <a:xfrm>
            <a:off x="1143000" y="841772"/>
            <a:ext cx="6858000" cy="1790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352" name="Google Shape;352;g3470b17a42b_0_0"/>
          <p:cNvSpPr txBox="1"/>
          <p:nvPr>
            <p:ph idx="1" type="subTitle"/>
          </p:nvPr>
        </p:nvSpPr>
        <p:spPr>
          <a:xfrm>
            <a:off x="1143000" y="2701529"/>
            <a:ext cx="6858000" cy="1241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353" name="Google Shape;353;g3470b17a42b_0_0"/>
          <p:cNvPicPr preferRelativeResize="0"/>
          <p:nvPr/>
        </p:nvPicPr>
        <p:blipFill>
          <a:blip r:embed="rId3">
            <a:alphaModFix/>
          </a:blip>
          <a:stretch>
            <a:fillRect/>
          </a:stretch>
        </p:blipFill>
        <p:spPr>
          <a:xfrm>
            <a:off x="-1" y="-169975"/>
            <a:ext cx="9144000" cy="6098965"/>
          </a:xfrm>
          <a:prstGeom prst="rect">
            <a:avLst/>
          </a:prstGeom>
          <a:noFill/>
          <a:ln>
            <a:noFill/>
          </a:ln>
        </p:spPr>
      </p:pic>
      <p:sp>
        <p:nvSpPr>
          <p:cNvPr id="354" name="Google Shape;354;g3470b17a42b_0_0"/>
          <p:cNvSpPr txBox="1"/>
          <p:nvPr>
            <p:ph type="ctrTitle"/>
          </p:nvPr>
        </p:nvSpPr>
        <p:spPr>
          <a:xfrm>
            <a:off x="311708" y="931200"/>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3800">
                <a:solidFill>
                  <a:schemeClr val="lt1"/>
                </a:solidFill>
              </a:rPr>
              <a:t>POLÍTICA Y LEGISLACIÓN FORESTAL 2025</a:t>
            </a:r>
            <a:endParaRPr sz="3800">
              <a:solidFill>
                <a:schemeClr val="lt1"/>
              </a:solidFill>
            </a:endParaRPr>
          </a:p>
        </p:txBody>
      </p:sp>
      <p:pic>
        <p:nvPicPr>
          <p:cNvPr id="355" name="Google Shape;355;g3470b17a42b_0_0"/>
          <p:cNvPicPr preferRelativeResize="0"/>
          <p:nvPr/>
        </p:nvPicPr>
        <p:blipFill>
          <a:blip r:embed="rId4">
            <a:alphaModFix/>
          </a:blip>
          <a:stretch>
            <a:fillRect/>
          </a:stretch>
        </p:blipFill>
        <p:spPr>
          <a:xfrm>
            <a:off x="150750" y="44350"/>
            <a:ext cx="3118050" cy="590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1f520df0b75_0_83"/>
          <p:cNvSpPr txBox="1"/>
          <p:nvPr>
            <p:ph type="title"/>
          </p:nvPr>
        </p:nvSpPr>
        <p:spPr>
          <a:xfrm>
            <a:off x="721350" y="264950"/>
            <a:ext cx="8017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Bases para una nueva legislación forestal  (1960-1968)</a:t>
            </a:r>
            <a:endParaRPr/>
          </a:p>
        </p:txBody>
      </p:sp>
      <p:grpSp>
        <p:nvGrpSpPr>
          <p:cNvPr id="705" name="Google Shape;705;g1f520df0b75_0_83"/>
          <p:cNvGrpSpPr/>
          <p:nvPr/>
        </p:nvGrpSpPr>
        <p:grpSpPr>
          <a:xfrm>
            <a:off x="721356" y="883782"/>
            <a:ext cx="895970" cy="3924880"/>
            <a:chOff x="2322060" y="1372595"/>
            <a:chExt cx="895970" cy="3924880"/>
          </a:xfrm>
        </p:grpSpPr>
        <p:cxnSp>
          <p:nvCxnSpPr>
            <p:cNvPr id="706" name="Google Shape;706;g1f520df0b75_0_83"/>
            <p:cNvCxnSpPr/>
            <p:nvPr/>
          </p:nvCxnSpPr>
          <p:spPr>
            <a:xfrm>
              <a:off x="2440000" y="1422075"/>
              <a:ext cx="5100" cy="3875400"/>
            </a:xfrm>
            <a:prstGeom prst="straightConnector1">
              <a:avLst/>
            </a:prstGeom>
            <a:noFill/>
            <a:ln cap="flat" cmpd="sng" w="19050">
              <a:solidFill>
                <a:schemeClr val="dk1"/>
              </a:solidFill>
              <a:prstDash val="solid"/>
              <a:round/>
              <a:headEnd len="sm" w="sm" type="none"/>
              <a:tailEnd len="sm" w="sm" type="none"/>
            </a:ln>
          </p:spPr>
        </p:cxnSp>
        <p:grpSp>
          <p:nvGrpSpPr>
            <p:cNvPr id="707" name="Google Shape;707;g1f520df0b75_0_83"/>
            <p:cNvGrpSpPr/>
            <p:nvPr/>
          </p:nvGrpSpPr>
          <p:grpSpPr>
            <a:xfrm>
              <a:off x="2379209" y="1372595"/>
              <a:ext cx="838808" cy="552521"/>
              <a:chOff x="3158271" y="1456546"/>
              <a:chExt cx="600049" cy="397068"/>
            </a:xfrm>
          </p:grpSpPr>
          <p:sp>
            <p:nvSpPr>
              <p:cNvPr id="708" name="Google Shape;708;g1f520df0b75_0_83"/>
              <p:cNvSpPr/>
              <p:nvPr/>
            </p:nvSpPr>
            <p:spPr>
              <a:xfrm>
                <a:off x="3219649" y="1456546"/>
                <a:ext cx="538671" cy="397068"/>
              </a:xfrm>
              <a:custGeom>
                <a:rect b="b" l="l" r="r" t="t"/>
                <a:pathLst>
                  <a:path extrusionOk="0" h="24965" w="33868">
                    <a:moveTo>
                      <a:pt x="20556" y="0"/>
                    </a:moveTo>
                    <a:cubicBezTo>
                      <a:pt x="19792" y="0"/>
                      <a:pt x="19022" y="70"/>
                      <a:pt x="18254" y="212"/>
                    </a:cubicBezTo>
                    <a:cubicBezTo>
                      <a:pt x="13618" y="1099"/>
                      <a:pt x="9848" y="4537"/>
                      <a:pt x="8584" y="9106"/>
                    </a:cubicBezTo>
                    <a:lnTo>
                      <a:pt x="0" y="12477"/>
                    </a:lnTo>
                    <a:lnTo>
                      <a:pt x="8584" y="15849"/>
                    </a:lnTo>
                    <a:cubicBezTo>
                      <a:pt x="10114" y="21238"/>
                      <a:pt x="15016" y="24942"/>
                      <a:pt x="20605" y="24964"/>
                    </a:cubicBezTo>
                    <a:cubicBezTo>
                      <a:pt x="25329" y="24942"/>
                      <a:pt x="29654" y="22259"/>
                      <a:pt x="31761" y="18022"/>
                    </a:cubicBezTo>
                    <a:cubicBezTo>
                      <a:pt x="33868" y="13786"/>
                      <a:pt x="33380" y="8707"/>
                      <a:pt x="30519" y="4936"/>
                    </a:cubicBezTo>
                    <a:cubicBezTo>
                      <a:pt x="28129" y="1788"/>
                      <a:pt x="24425" y="0"/>
                      <a:pt x="205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g1f520df0b75_0_83"/>
              <p:cNvSpPr/>
              <p:nvPr/>
            </p:nvSpPr>
            <p:spPr>
              <a:xfrm>
                <a:off x="3476801" y="1675097"/>
                <a:ext cx="30013" cy="65274"/>
              </a:xfrm>
              <a:custGeom>
                <a:rect b="b" l="l" r="r" t="t"/>
                <a:pathLst>
                  <a:path extrusionOk="0" h="4104" w="1887">
                    <a:moveTo>
                      <a:pt x="1" y="1"/>
                    </a:moveTo>
                    <a:lnTo>
                      <a:pt x="1" y="4104"/>
                    </a:lnTo>
                    <a:lnTo>
                      <a:pt x="1886" y="4104"/>
                    </a:lnTo>
                    <a:lnTo>
                      <a:pt x="188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g1f520df0b75_0_83"/>
              <p:cNvSpPr/>
              <p:nvPr/>
            </p:nvSpPr>
            <p:spPr>
              <a:xfrm>
                <a:off x="3534663" y="1640536"/>
                <a:ext cx="29997" cy="99836"/>
              </a:xfrm>
              <a:custGeom>
                <a:rect b="b" l="l" r="r" t="t"/>
                <a:pathLst>
                  <a:path extrusionOk="0" h="6277" w="1886">
                    <a:moveTo>
                      <a:pt x="0" y="0"/>
                    </a:moveTo>
                    <a:lnTo>
                      <a:pt x="0" y="6277"/>
                    </a:lnTo>
                    <a:lnTo>
                      <a:pt x="1886" y="6277"/>
                    </a:lnTo>
                    <a:lnTo>
                      <a:pt x="1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g1f520df0b75_0_83"/>
              <p:cNvSpPr/>
              <p:nvPr/>
            </p:nvSpPr>
            <p:spPr>
              <a:xfrm>
                <a:off x="3592160" y="1611254"/>
                <a:ext cx="29997" cy="129117"/>
              </a:xfrm>
              <a:custGeom>
                <a:rect b="b" l="l" r="r" t="t"/>
                <a:pathLst>
                  <a:path extrusionOk="0" h="8118" w="1886">
                    <a:moveTo>
                      <a:pt x="1" y="0"/>
                    </a:moveTo>
                    <a:lnTo>
                      <a:pt x="1" y="8118"/>
                    </a:lnTo>
                    <a:lnTo>
                      <a:pt x="1886" y="8118"/>
                    </a:lnTo>
                    <a:lnTo>
                      <a:pt x="188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g1f520df0b75_0_83"/>
              <p:cNvSpPr/>
              <p:nvPr/>
            </p:nvSpPr>
            <p:spPr>
              <a:xfrm>
                <a:off x="3461723" y="1553042"/>
                <a:ext cx="155853" cy="84583"/>
              </a:xfrm>
              <a:custGeom>
                <a:rect b="b" l="l" r="r" t="t"/>
                <a:pathLst>
                  <a:path extrusionOk="0" h="5318" w="9799">
                    <a:moveTo>
                      <a:pt x="6161" y="1"/>
                    </a:moveTo>
                    <a:cubicBezTo>
                      <a:pt x="5784" y="1"/>
                      <a:pt x="5784" y="577"/>
                      <a:pt x="6161" y="577"/>
                    </a:cubicBezTo>
                    <a:lnTo>
                      <a:pt x="8423" y="577"/>
                    </a:lnTo>
                    <a:lnTo>
                      <a:pt x="284" y="4791"/>
                    </a:lnTo>
                    <a:cubicBezTo>
                      <a:pt x="1" y="4942"/>
                      <a:pt x="167" y="5318"/>
                      <a:pt x="414" y="5318"/>
                    </a:cubicBezTo>
                    <a:cubicBezTo>
                      <a:pt x="457" y="5318"/>
                      <a:pt x="503" y="5306"/>
                      <a:pt x="550" y="5279"/>
                    </a:cubicBezTo>
                    <a:lnTo>
                      <a:pt x="8490" y="1176"/>
                    </a:lnTo>
                    <a:lnTo>
                      <a:pt x="8490" y="1176"/>
                    </a:lnTo>
                    <a:cubicBezTo>
                      <a:pt x="8091" y="1753"/>
                      <a:pt x="7669" y="2352"/>
                      <a:pt x="7270" y="2928"/>
                    </a:cubicBezTo>
                    <a:cubicBezTo>
                      <a:pt x="7113" y="3132"/>
                      <a:pt x="7311" y="3336"/>
                      <a:pt x="7511" y="3336"/>
                    </a:cubicBezTo>
                    <a:cubicBezTo>
                      <a:pt x="7594" y="3336"/>
                      <a:pt x="7677" y="3301"/>
                      <a:pt x="7736" y="3217"/>
                    </a:cubicBezTo>
                    <a:lnTo>
                      <a:pt x="9688" y="444"/>
                    </a:lnTo>
                    <a:cubicBezTo>
                      <a:pt x="9798" y="267"/>
                      <a:pt x="9688" y="23"/>
                      <a:pt x="946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g1f520df0b75_0_83"/>
              <p:cNvSpPr/>
              <p:nvPr/>
            </p:nvSpPr>
            <p:spPr>
              <a:xfrm>
                <a:off x="3158271" y="1615485"/>
                <a:ext cx="92790" cy="79255"/>
              </a:xfrm>
              <a:custGeom>
                <a:rect b="b" l="l" r="r" t="t"/>
                <a:pathLst>
                  <a:path extrusionOk="0" h="4983" w="5834">
                    <a:moveTo>
                      <a:pt x="3327" y="0"/>
                    </a:moveTo>
                    <a:cubicBezTo>
                      <a:pt x="1109" y="0"/>
                      <a:pt x="0" y="2684"/>
                      <a:pt x="1575" y="4259"/>
                    </a:cubicBezTo>
                    <a:cubicBezTo>
                      <a:pt x="2082" y="4759"/>
                      <a:pt x="2704" y="4983"/>
                      <a:pt x="3314" y="4983"/>
                    </a:cubicBezTo>
                    <a:cubicBezTo>
                      <a:pt x="4599" y="4983"/>
                      <a:pt x="5833" y="3988"/>
                      <a:pt x="5833" y="2484"/>
                    </a:cubicBezTo>
                    <a:cubicBezTo>
                      <a:pt x="5833" y="1109"/>
                      <a:pt x="4702" y="0"/>
                      <a:pt x="3327"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4" name="Google Shape;714;g1f520df0b75_0_83"/>
            <p:cNvGrpSpPr/>
            <p:nvPr/>
          </p:nvGrpSpPr>
          <p:grpSpPr>
            <a:xfrm>
              <a:off x="2322060" y="2286358"/>
              <a:ext cx="839515" cy="549711"/>
              <a:chOff x="3317003" y="1966858"/>
              <a:chExt cx="606060" cy="396846"/>
            </a:xfrm>
          </p:grpSpPr>
          <p:sp>
            <p:nvSpPr>
              <p:cNvPr id="715" name="Google Shape;715;g1f520df0b75_0_83"/>
              <p:cNvSpPr/>
              <p:nvPr/>
            </p:nvSpPr>
            <p:spPr>
              <a:xfrm>
                <a:off x="3384027" y="1966858"/>
                <a:ext cx="539036" cy="396846"/>
              </a:xfrm>
              <a:custGeom>
                <a:rect b="b" l="l" r="r" t="t"/>
                <a:pathLst>
                  <a:path extrusionOk="0" h="24951" w="33891">
                    <a:moveTo>
                      <a:pt x="20616" y="1"/>
                    </a:moveTo>
                    <a:cubicBezTo>
                      <a:pt x="19847" y="1"/>
                      <a:pt x="19071" y="73"/>
                      <a:pt x="18299" y="221"/>
                    </a:cubicBezTo>
                    <a:cubicBezTo>
                      <a:pt x="13641" y="1108"/>
                      <a:pt x="9871" y="4546"/>
                      <a:pt x="8606" y="9092"/>
                    </a:cubicBezTo>
                    <a:lnTo>
                      <a:pt x="1" y="12464"/>
                    </a:lnTo>
                    <a:lnTo>
                      <a:pt x="8606" y="15857"/>
                    </a:lnTo>
                    <a:cubicBezTo>
                      <a:pt x="10115" y="21225"/>
                      <a:pt x="15016" y="24951"/>
                      <a:pt x="20605" y="24951"/>
                    </a:cubicBezTo>
                    <a:cubicBezTo>
                      <a:pt x="25329" y="24951"/>
                      <a:pt x="29677" y="22267"/>
                      <a:pt x="31784" y="18031"/>
                    </a:cubicBezTo>
                    <a:cubicBezTo>
                      <a:pt x="33891" y="13794"/>
                      <a:pt x="33403" y="8715"/>
                      <a:pt x="30542" y="4945"/>
                    </a:cubicBezTo>
                    <a:cubicBezTo>
                      <a:pt x="28157" y="1803"/>
                      <a:pt x="24464" y="1"/>
                      <a:pt x="20616"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g1f520df0b75_0_83"/>
              <p:cNvSpPr/>
              <p:nvPr/>
            </p:nvSpPr>
            <p:spPr>
              <a:xfrm>
                <a:off x="3608033" y="2056738"/>
                <a:ext cx="218360" cy="199989"/>
              </a:xfrm>
              <a:custGeom>
                <a:rect b="b" l="l" r="r" t="t"/>
                <a:pathLst>
                  <a:path extrusionOk="0" h="12574" w="13729">
                    <a:moveTo>
                      <a:pt x="5338" y="1764"/>
                    </a:moveTo>
                    <a:cubicBezTo>
                      <a:pt x="6962" y="1764"/>
                      <a:pt x="8517" y="3020"/>
                      <a:pt x="8517" y="4927"/>
                    </a:cubicBezTo>
                    <a:cubicBezTo>
                      <a:pt x="8540" y="6680"/>
                      <a:pt x="7120" y="8099"/>
                      <a:pt x="5368" y="8099"/>
                    </a:cubicBezTo>
                    <a:lnTo>
                      <a:pt x="5368" y="8077"/>
                    </a:lnTo>
                    <a:cubicBezTo>
                      <a:pt x="2551" y="8077"/>
                      <a:pt x="1154" y="4683"/>
                      <a:pt x="3128" y="2687"/>
                    </a:cubicBezTo>
                    <a:cubicBezTo>
                      <a:pt x="3773" y="2050"/>
                      <a:pt x="4563" y="1764"/>
                      <a:pt x="5338" y="1764"/>
                    </a:cubicBezTo>
                    <a:close/>
                    <a:moveTo>
                      <a:pt x="5374" y="0"/>
                    </a:moveTo>
                    <a:cubicBezTo>
                      <a:pt x="4050" y="0"/>
                      <a:pt x="2737" y="532"/>
                      <a:pt x="1775" y="1556"/>
                    </a:cubicBezTo>
                    <a:cubicBezTo>
                      <a:pt x="67" y="3397"/>
                      <a:pt x="1" y="6214"/>
                      <a:pt x="1642" y="8121"/>
                    </a:cubicBezTo>
                    <a:cubicBezTo>
                      <a:pt x="2601" y="9252"/>
                      <a:pt x="3982" y="9845"/>
                      <a:pt x="5376" y="9845"/>
                    </a:cubicBezTo>
                    <a:cubicBezTo>
                      <a:pt x="6335" y="9845"/>
                      <a:pt x="7300" y="9565"/>
                      <a:pt x="8140" y="8986"/>
                    </a:cubicBezTo>
                    <a:cubicBezTo>
                      <a:pt x="8163" y="8986"/>
                      <a:pt x="8163" y="9008"/>
                      <a:pt x="8163" y="9008"/>
                    </a:cubicBezTo>
                    <a:lnTo>
                      <a:pt x="11423" y="12202"/>
                    </a:lnTo>
                    <a:cubicBezTo>
                      <a:pt x="11657" y="12464"/>
                      <a:pt x="11933" y="12573"/>
                      <a:pt x="12201" y="12573"/>
                    </a:cubicBezTo>
                    <a:cubicBezTo>
                      <a:pt x="13000" y="12573"/>
                      <a:pt x="13728" y="11602"/>
                      <a:pt x="13064" y="10805"/>
                    </a:cubicBezTo>
                    <a:lnTo>
                      <a:pt x="13042" y="10783"/>
                    </a:lnTo>
                    <a:lnTo>
                      <a:pt x="9804" y="7611"/>
                    </a:lnTo>
                    <a:cubicBezTo>
                      <a:pt x="9737" y="7545"/>
                      <a:pt x="9671" y="7478"/>
                      <a:pt x="9604" y="7434"/>
                    </a:cubicBezTo>
                    <a:cubicBezTo>
                      <a:pt x="10868" y="5260"/>
                      <a:pt x="10314" y="2488"/>
                      <a:pt x="8318" y="980"/>
                    </a:cubicBezTo>
                    <a:cubicBezTo>
                      <a:pt x="7436" y="321"/>
                      <a:pt x="6402" y="0"/>
                      <a:pt x="53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1f520df0b75_0_83"/>
              <p:cNvSpPr/>
              <p:nvPr/>
            </p:nvSpPr>
            <p:spPr>
              <a:xfrm>
                <a:off x="3317003" y="2125574"/>
                <a:ext cx="92790" cy="79414"/>
              </a:xfrm>
              <a:custGeom>
                <a:rect b="b" l="l" r="r" t="t"/>
                <a:pathLst>
                  <a:path extrusionOk="0" h="4993" w="5834">
                    <a:moveTo>
                      <a:pt x="3328" y="1"/>
                    </a:moveTo>
                    <a:cubicBezTo>
                      <a:pt x="1110" y="1"/>
                      <a:pt x="1" y="2684"/>
                      <a:pt x="1553" y="4259"/>
                    </a:cubicBezTo>
                    <a:cubicBezTo>
                      <a:pt x="2060" y="4766"/>
                      <a:pt x="2685" y="4993"/>
                      <a:pt x="3298" y="4993"/>
                    </a:cubicBezTo>
                    <a:cubicBezTo>
                      <a:pt x="4590" y="4993"/>
                      <a:pt x="5834" y="3988"/>
                      <a:pt x="5834" y="2485"/>
                    </a:cubicBezTo>
                    <a:cubicBezTo>
                      <a:pt x="5834" y="1110"/>
                      <a:pt x="4703" y="1"/>
                      <a:pt x="3328"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8" name="Google Shape;718;g1f520df0b75_0_83"/>
            <p:cNvGrpSpPr/>
            <p:nvPr/>
          </p:nvGrpSpPr>
          <p:grpSpPr>
            <a:xfrm>
              <a:off x="2379208" y="3197308"/>
              <a:ext cx="838786" cy="549195"/>
              <a:chOff x="3407312" y="3036788"/>
              <a:chExt cx="606059" cy="396846"/>
            </a:xfrm>
          </p:grpSpPr>
          <p:sp>
            <p:nvSpPr>
              <p:cNvPr id="719" name="Google Shape;719;g1f520df0b75_0_83"/>
              <p:cNvSpPr/>
              <p:nvPr/>
            </p:nvSpPr>
            <p:spPr>
              <a:xfrm>
                <a:off x="3474685" y="3036788"/>
                <a:ext cx="538686" cy="396846"/>
              </a:xfrm>
              <a:custGeom>
                <a:rect b="b" l="l" r="r" t="t"/>
                <a:pathLst>
                  <a:path extrusionOk="0" h="24951" w="33869">
                    <a:moveTo>
                      <a:pt x="20594" y="1"/>
                    </a:moveTo>
                    <a:cubicBezTo>
                      <a:pt x="19825" y="1"/>
                      <a:pt x="19049" y="73"/>
                      <a:pt x="18277" y="221"/>
                    </a:cubicBezTo>
                    <a:cubicBezTo>
                      <a:pt x="13619" y="1086"/>
                      <a:pt x="9871" y="4523"/>
                      <a:pt x="8584" y="9092"/>
                    </a:cubicBezTo>
                    <a:lnTo>
                      <a:pt x="1" y="12464"/>
                    </a:lnTo>
                    <a:lnTo>
                      <a:pt x="8584" y="15835"/>
                    </a:lnTo>
                    <a:cubicBezTo>
                      <a:pt x="10092" y="21224"/>
                      <a:pt x="14994" y="24950"/>
                      <a:pt x="20605" y="24950"/>
                    </a:cubicBezTo>
                    <a:cubicBezTo>
                      <a:pt x="25330" y="24950"/>
                      <a:pt x="29654" y="22267"/>
                      <a:pt x="31761" y="18008"/>
                    </a:cubicBezTo>
                    <a:cubicBezTo>
                      <a:pt x="33869" y="13772"/>
                      <a:pt x="33381" y="8715"/>
                      <a:pt x="30519" y="4945"/>
                    </a:cubicBezTo>
                    <a:cubicBezTo>
                      <a:pt x="28135" y="1803"/>
                      <a:pt x="24442" y="1"/>
                      <a:pt x="20594"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g1f520df0b75_0_83"/>
              <p:cNvSpPr/>
              <p:nvPr/>
            </p:nvSpPr>
            <p:spPr>
              <a:xfrm>
                <a:off x="3716330" y="3169404"/>
                <a:ext cx="170406" cy="151352"/>
              </a:xfrm>
              <a:custGeom>
                <a:rect b="b" l="l" r="r" t="t"/>
                <a:pathLst>
                  <a:path extrusionOk="0" h="9516" w="10714">
                    <a:moveTo>
                      <a:pt x="5346" y="0"/>
                    </a:moveTo>
                    <a:lnTo>
                      <a:pt x="1" y="4769"/>
                    </a:lnTo>
                    <a:lnTo>
                      <a:pt x="1" y="9515"/>
                    </a:lnTo>
                    <a:lnTo>
                      <a:pt x="3971" y="9515"/>
                    </a:lnTo>
                    <a:lnTo>
                      <a:pt x="3971" y="7120"/>
                    </a:lnTo>
                    <a:lnTo>
                      <a:pt x="6743" y="7120"/>
                    </a:lnTo>
                    <a:lnTo>
                      <a:pt x="6743" y="9515"/>
                    </a:lnTo>
                    <a:lnTo>
                      <a:pt x="10713" y="9515"/>
                    </a:lnTo>
                    <a:lnTo>
                      <a:pt x="10713" y="4769"/>
                    </a:lnTo>
                    <a:lnTo>
                      <a:pt x="5346"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g1f520df0b75_0_83"/>
              <p:cNvSpPr/>
              <p:nvPr/>
            </p:nvSpPr>
            <p:spPr>
              <a:xfrm>
                <a:off x="3658086" y="3125395"/>
                <a:ext cx="286894" cy="135240"/>
              </a:xfrm>
              <a:custGeom>
                <a:rect b="b" l="l" r="r" t="t"/>
                <a:pathLst>
                  <a:path extrusionOk="0" h="8503" w="18038">
                    <a:moveTo>
                      <a:pt x="9019" y="0"/>
                    </a:moveTo>
                    <a:cubicBezTo>
                      <a:pt x="8830" y="0"/>
                      <a:pt x="8642" y="72"/>
                      <a:pt x="8498" y="217"/>
                    </a:cubicBezTo>
                    <a:lnTo>
                      <a:pt x="558" y="7247"/>
                    </a:lnTo>
                    <a:cubicBezTo>
                      <a:pt x="1" y="7752"/>
                      <a:pt x="522" y="8502"/>
                      <a:pt x="1126" y="8502"/>
                    </a:cubicBezTo>
                    <a:cubicBezTo>
                      <a:pt x="1292" y="8502"/>
                      <a:pt x="1464" y="8446"/>
                      <a:pt x="1622" y="8312"/>
                    </a:cubicBezTo>
                    <a:lnTo>
                      <a:pt x="9008" y="1725"/>
                    </a:lnTo>
                    <a:lnTo>
                      <a:pt x="16416" y="8312"/>
                    </a:lnTo>
                    <a:cubicBezTo>
                      <a:pt x="16573" y="8446"/>
                      <a:pt x="16745" y="8502"/>
                      <a:pt x="16911" y="8502"/>
                    </a:cubicBezTo>
                    <a:cubicBezTo>
                      <a:pt x="17515" y="8502"/>
                      <a:pt x="18037" y="7752"/>
                      <a:pt x="17480" y="7247"/>
                    </a:cubicBezTo>
                    <a:lnTo>
                      <a:pt x="9540" y="217"/>
                    </a:lnTo>
                    <a:cubicBezTo>
                      <a:pt x="9396" y="72"/>
                      <a:pt x="9207" y="0"/>
                      <a:pt x="9019"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g1f520df0b75_0_83"/>
              <p:cNvSpPr/>
              <p:nvPr/>
            </p:nvSpPr>
            <p:spPr>
              <a:xfrm>
                <a:off x="3407312" y="3195504"/>
                <a:ext cx="92790" cy="79255"/>
              </a:xfrm>
              <a:custGeom>
                <a:rect b="b" l="l" r="r" t="t"/>
                <a:pathLst>
                  <a:path extrusionOk="0" h="4983" w="5834">
                    <a:moveTo>
                      <a:pt x="3350" y="0"/>
                    </a:moveTo>
                    <a:cubicBezTo>
                      <a:pt x="1110" y="0"/>
                      <a:pt x="1" y="2684"/>
                      <a:pt x="1575" y="4259"/>
                    </a:cubicBezTo>
                    <a:cubicBezTo>
                      <a:pt x="2082" y="4759"/>
                      <a:pt x="2704" y="4983"/>
                      <a:pt x="3314" y="4983"/>
                    </a:cubicBezTo>
                    <a:cubicBezTo>
                      <a:pt x="4600" y="4983"/>
                      <a:pt x="5834" y="3989"/>
                      <a:pt x="5834" y="2485"/>
                    </a:cubicBezTo>
                    <a:cubicBezTo>
                      <a:pt x="5834" y="1109"/>
                      <a:pt x="4725" y="0"/>
                      <a:pt x="3350"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3" name="Google Shape;723;g1f520df0b75_0_83"/>
            <p:cNvGrpSpPr/>
            <p:nvPr/>
          </p:nvGrpSpPr>
          <p:grpSpPr>
            <a:xfrm>
              <a:off x="2379205" y="4107735"/>
              <a:ext cx="838825" cy="549225"/>
              <a:chOff x="3193549" y="4155879"/>
              <a:chExt cx="606043" cy="397068"/>
            </a:xfrm>
          </p:grpSpPr>
          <p:sp>
            <p:nvSpPr>
              <p:cNvPr id="724" name="Google Shape;724;g1f520df0b75_0_83"/>
              <p:cNvSpPr/>
              <p:nvPr/>
            </p:nvSpPr>
            <p:spPr>
              <a:xfrm>
                <a:off x="3260572" y="4155879"/>
                <a:ext cx="539020" cy="397068"/>
              </a:xfrm>
              <a:custGeom>
                <a:rect b="b" l="l" r="r" t="t"/>
                <a:pathLst>
                  <a:path extrusionOk="0" h="24965" w="33890">
                    <a:moveTo>
                      <a:pt x="20578" y="0"/>
                    </a:moveTo>
                    <a:cubicBezTo>
                      <a:pt x="19814" y="0"/>
                      <a:pt x="19044" y="70"/>
                      <a:pt x="18276" y="212"/>
                    </a:cubicBezTo>
                    <a:cubicBezTo>
                      <a:pt x="13618" y="1099"/>
                      <a:pt x="9870" y="4537"/>
                      <a:pt x="8606" y="9106"/>
                    </a:cubicBezTo>
                    <a:lnTo>
                      <a:pt x="0" y="12477"/>
                    </a:lnTo>
                    <a:lnTo>
                      <a:pt x="8606" y="15849"/>
                    </a:lnTo>
                    <a:cubicBezTo>
                      <a:pt x="10114" y="21238"/>
                      <a:pt x="15015" y="24942"/>
                      <a:pt x="20605" y="24964"/>
                    </a:cubicBezTo>
                    <a:cubicBezTo>
                      <a:pt x="25351" y="24964"/>
                      <a:pt x="29676" y="22281"/>
                      <a:pt x="31783" y="18022"/>
                    </a:cubicBezTo>
                    <a:cubicBezTo>
                      <a:pt x="33890" y="13786"/>
                      <a:pt x="33402" y="8729"/>
                      <a:pt x="30541" y="4936"/>
                    </a:cubicBezTo>
                    <a:cubicBezTo>
                      <a:pt x="28151" y="1788"/>
                      <a:pt x="24447" y="0"/>
                      <a:pt x="2057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g1f520df0b75_0_83"/>
              <p:cNvSpPr/>
              <p:nvPr/>
            </p:nvSpPr>
            <p:spPr>
              <a:xfrm>
                <a:off x="3506798" y="4259087"/>
                <a:ext cx="154167" cy="121005"/>
              </a:xfrm>
              <a:custGeom>
                <a:rect b="b" l="l" r="r" t="t"/>
                <a:pathLst>
                  <a:path extrusionOk="0" h="7608" w="9693">
                    <a:moveTo>
                      <a:pt x="2773" y="0"/>
                    </a:moveTo>
                    <a:lnTo>
                      <a:pt x="2773" y="3305"/>
                    </a:lnTo>
                    <a:lnTo>
                      <a:pt x="0" y="3305"/>
                    </a:lnTo>
                    <a:lnTo>
                      <a:pt x="4857" y="7608"/>
                    </a:lnTo>
                    <a:lnTo>
                      <a:pt x="9692" y="3305"/>
                    </a:lnTo>
                    <a:lnTo>
                      <a:pt x="6920" y="3305"/>
                    </a:lnTo>
                    <a:lnTo>
                      <a:pt x="6920"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g1f520df0b75_0_83"/>
              <p:cNvSpPr/>
              <p:nvPr/>
            </p:nvSpPr>
            <p:spPr>
              <a:xfrm>
                <a:off x="3466224" y="4361913"/>
                <a:ext cx="235664" cy="71095"/>
              </a:xfrm>
              <a:custGeom>
                <a:rect b="b" l="l" r="r" t="t"/>
                <a:pathLst>
                  <a:path extrusionOk="0" h="4470" w="14817">
                    <a:moveTo>
                      <a:pt x="655" y="0"/>
                    </a:moveTo>
                    <a:cubicBezTo>
                      <a:pt x="328" y="0"/>
                      <a:pt x="1" y="211"/>
                      <a:pt x="1" y="632"/>
                    </a:cubicBezTo>
                    <a:lnTo>
                      <a:pt x="1" y="3826"/>
                    </a:lnTo>
                    <a:cubicBezTo>
                      <a:pt x="1" y="4181"/>
                      <a:pt x="289" y="4469"/>
                      <a:pt x="666" y="4469"/>
                    </a:cubicBezTo>
                    <a:lnTo>
                      <a:pt x="14151" y="4469"/>
                    </a:lnTo>
                    <a:cubicBezTo>
                      <a:pt x="14506" y="4469"/>
                      <a:pt x="14794" y="4181"/>
                      <a:pt x="14816" y="3826"/>
                    </a:cubicBezTo>
                    <a:lnTo>
                      <a:pt x="14816" y="632"/>
                    </a:lnTo>
                    <a:cubicBezTo>
                      <a:pt x="14805" y="211"/>
                      <a:pt x="14478" y="0"/>
                      <a:pt x="14154" y="0"/>
                    </a:cubicBezTo>
                    <a:cubicBezTo>
                      <a:pt x="13829" y="0"/>
                      <a:pt x="13508" y="211"/>
                      <a:pt x="13508" y="632"/>
                    </a:cubicBezTo>
                    <a:lnTo>
                      <a:pt x="13508" y="3183"/>
                    </a:lnTo>
                    <a:lnTo>
                      <a:pt x="1309" y="3183"/>
                    </a:lnTo>
                    <a:lnTo>
                      <a:pt x="1309" y="632"/>
                    </a:lnTo>
                    <a:cubicBezTo>
                      <a:pt x="1309" y="211"/>
                      <a:pt x="982" y="0"/>
                      <a:pt x="655"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g1f520df0b75_0_83"/>
              <p:cNvSpPr/>
              <p:nvPr/>
            </p:nvSpPr>
            <p:spPr>
              <a:xfrm>
                <a:off x="3193549" y="4314468"/>
                <a:ext cx="92790" cy="79493"/>
              </a:xfrm>
              <a:custGeom>
                <a:rect b="b" l="l" r="r" t="t"/>
                <a:pathLst>
                  <a:path extrusionOk="0" h="4998" w="5834">
                    <a:moveTo>
                      <a:pt x="3327" y="0"/>
                    </a:moveTo>
                    <a:cubicBezTo>
                      <a:pt x="1109" y="0"/>
                      <a:pt x="0" y="2684"/>
                      <a:pt x="1575" y="4259"/>
                    </a:cubicBezTo>
                    <a:cubicBezTo>
                      <a:pt x="2078" y="4769"/>
                      <a:pt x="2703" y="4998"/>
                      <a:pt x="3317" y="4998"/>
                    </a:cubicBezTo>
                    <a:cubicBezTo>
                      <a:pt x="4598" y="4998"/>
                      <a:pt x="5833" y="4005"/>
                      <a:pt x="5833" y="2506"/>
                    </a:cubicBezTo>
                    <a:cubicBezTo>
                      <a:pt x="5833" y="1109"/>
                      <a:pt x="4702" y="0"/>
                      <a:pt x="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28" name="Google Shape;728;g1f520df0b75_0_83"/>
          <p:cNvSpPr txBox="1"/>
          <p:nvPr/>
        </p:nvSpPr>
        <p:spPr>
          <a:xfrm>
            <a:off x="1672025" y="1009025"/>
            <a:ext cx="6894000" cy="6282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 sz="1200" u="none" cap="none" strike="noStrike">
                <a:solidFill>
                  <a:schemeClr val="dk1"/>
                </a:solidFill>
                <a:latin typeface="Fira Sans Extra Condensed"/>
                <a:ea typeface="Fira Sans Extra Condensed"/>
                <a:cs typeface="Fira Sans Extra Condensed"/>
                <a:sym typeface="Fira Sans Extra Condensed"/>
              </a:rPr>
              <a:t>Análisis de la coyuntura internacional y regional respecto a los recursos forestales y proyecciones de aumento de importaciones de esta materia prima, y una demanda creciente a nivel mundial. Necesidad en el país de madera para uso energético (sustituir el monte nativo),</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Fira Sans Extra Condensed"/>
              <a:ea typeface="Fira Sans Extra Condensed"/>
              <a:cs typeface="Fira Sans Extra Condensed"/>
              <a:sym typeface="Fira Sans Extra Condensed"/>
            </a:endParaRPr>
          </a:p>
        </p:txBody>
      </p:sp>
      <p:sp>
        <p:nvSpPr>
          <p:cNvPr id="729" name="Google Shape;729;g1f520df0b75_0_83"/>
          <p:cNvSpPr txBox="1"/>
          <p:nvPr/>
        </p:nvSpPr>
        <p:spPr>
          <a:xfrm>
            <a:off x="1724625" y="1895450"/>
            <a:ext cx="3000000" cy="35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en" sz="1200" u="none" cap="none" strike="noStrike">
                <a:solidFill>
                  <a:schemeClr val="dk1"/>
                </a:solidFill>
                <a:latin typeface="Fira Sans Extra Condensed"/>
                <a:ea typeface="Fira Sans Extra Condensed"/>
                <a:cs typeface="Fira Sans Extra Condensed"/>
                <a:sym typeface="Fira Sans Extra Condensed"/>
              </a:rPr>
              <a:t>Protección de bosque nativo; </a:t>
            </a:r>
            <a:endParaRPr b="0" i="0" sz="1200" u="none" cap="none" strike="noStrike">
              <a:solidFill>
                <a:schemeClr val="dk1"/>
              </a:solidFill>
              <a:latin typeface="Fira Sans Extra Condensed"/>
              <a:ea typeface="Fira Sans Extra Condensed"/>
              <a:cs typeface="Fira Sans Extra Condensed"/>
              <a:sym typeface="Fira Sans Extra Condensed"/>
            </a:endParaRPr>
          </a:p>
        </p:txBody>
      </p:sp>
      <p:sp>
        <p:nvSpPr>
          <p:cNvPr id="730" name="Google Shape;730;g1f520df0b75_0_83"/>
          <p:cNvSpPr txBox="1"/>
          <p:nvPr/>
        </p:nvSpPr>
        <p:spPr>
          <a:xfrm>
            <a:off x="1724625" y="2504525"/>
            <a:ext cx="70140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lang="en" sz="1200">
                <a:solidFill>
                  <a:schemeClr val="dk1"/>
                </a:solidFill>
                <a:latin typeface="Fira Sans Extra Condensed"/>
                <a:ea typeface="Fira Sans Extra Condensed"/>
                <a:cs typeface="Fira Sans Extra Condensed"/>
                <a:sym typeface="Fira Sans Extra Condensed"/>
              </a:rPr>
              <a:t>Énfasis</a:t>
            </a:r>
            <a:r>
              <a:rPr b="0" i="0" lang="en" sz="1200" u="none" cap="none" strike="noStrike">
                <a:solidFill>
                  <a:schemeClr val="dk1"/>
                </a:solidFill>
                <a:latin typeface="Fira Sans Extra Condensed"/>
                <a:ea typeface="Fira Sans Extra Condensed"/>
                <a:cs typeface="Fira Sans Extra Condensed"/>
                <a:sym typeface="Fira Sans Extra Condensed"/>
              </a:rPr>
              <a:t> en la función protectora de las plantaciones (erosión, fauna, hidrología) y en su valor económico; </a:t>
            </a:r>
            <a:endParaRPr b="0" i="0" sz="12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l">
              <a:lnSpc>
                <a:spcPct val="90000"/>
              </a:lnSpc>
              <a:spcBef>
                <a:spcPts val="0"/>
              </a:spcBef>
              <a:spcAft>
                <a:spcPts val="0"/>
              </a:spcAft>
              <a:buClr>
                <a:schemeClr val="dk1"/>
              </a:buClr>
              <a:buSzPts val="1100"/>
              <a:buFont typeface="Arial"/>
              <a:buNone/>
            </a:pPr>
            <a:r>
              <a:rPr b="0" i="0" lang="en" sz="1200" u="none" cap="none" strike="noStrike">
                <a:solidFill>
                  <a:schemeClr val="dk1"/>
                </a:solidFill>
                <a:latin typeface="Fira Sans Extra Condensed"/>
                <a:ea typeface="Fira Sans Extra Condensed"/>
                <a:cs typeface="Fira Sans Extra Condensed"/>
                <a:sym typeface="Fira Sans Extra Condensed"/>
              </a:rPr>
              <a:t>Plantación en dunas, costas sur y atlánticas, algunos ríos. Protección para ganadería</a:t>
            </a:r>
            <a:endParaRPr b="0" i="0" sz="1200" u="none" cap="none" strike="noStrike">
              <a:solidFill>
                <a:schemeClr val="dk1"/>
              </a:solidFill>
              <a:latin typeface="Fira Sans Extra Condensed"/>
              <a:ea typeface="Fira Sans Extra Condensed"/>
              <a:cs typeface="Fira Sans Extra Condensed"/>
              <a:sym typeface="Fira Sans Extra Condensed"/>
            </a:endParaRPr>
          </a:p>
        </p:txBody>
      </p:sp>
      <p:sp>
        <p:nvSpPr>
          <p:cNvPr id="731" name="Google Shape;731;g1f520df0b75_0_83"/>
          <p:cNvSpPr txBox="1"/>
          <p:nvPr/>
        </p:nvSpPr>
        <p:spPr>
          <a:xfrm>
            <a:off x="1672025" y="3304250"/>
            <a:ext cx="55809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chemeClr val="dk1"/>
                </a:solidFill>
                <a:latin typeface="Fira Sans Extra Condensed"/>
                <a:ea typeface="Fira Sans Extra Condensed"/>
                <a:cs typeface="Fira Sans Extra Condensed"/>
                <a:sym typeface="Fira Sans Extra Condensed"/>
              </a:rPr>
              <a:t>En lo referente a los suelos, los informes de la CIDE son un marco de referencia; Misión técnica específica para el análisis de terrenos forestales.</a:t>
            </a:r>
            <a:endParaRPr b="0" i="0" sz="1200" u="none" cap="none" strike="noStrike">
              <a:solidFill>
                <a:schemeClr val="dk1"/>
              </a:solidFill>
              <a:latin typeface="Fira Sans Extra Condensed"/>
              <a:ea typeface="Fira Sans Extra Condensed"/>
              <a:cs typeface="Fira Sans Extra Condensed"/>
              <a:sym typeface="Fira Sans Extra Condensed"/>
            </a:endParaRPr>
          </a:p>
        </p:txBody>
      </p:sp>
      <p:sp>
        <p:nvSpPr>
          <p:cNvPr id="732" name="Google Shape;732;g1f520df0b75_0_83"/>
          <p:cNvSpPr txBox="1"/>
          <p:nvPr/>
        </p:nvSpPr>
        <p:spPr>
          <a:xfrm>
            <a:off x="1687275" y="3937775"/>
            <a:ext cx="5580900" cy="3510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200"/>
              <a:buFont typeface="Arial"/>
              <a:buNone/>
            </a:pPr>
            <a:r>
              <a:rPr b="0" i="0" lang="en" sz="1200" u="none" cap="none" strike="noStrike">
                <a:solidFill>
                  <a:schemeClr val="dk1"/>
                </a:solidFill>
                <a:latin typeface="Fira Sans Extra Condensed"/>
                <a:ea typeface="Fira Sans Extra Condensed"/>
                <a:cs typeface="Fira Sans Extra Condensed"/>
                <a:sym typeface="Fira Sans Extra Condensed"/>
              </a:rPr>
              <a:t>Se recomiendan especies prioritarias como  eucaliptos, pinos y salicáceas;</a:t>
            </a:r>
            <a:endParaRPr b="0" i="0" sz="1200" u="none" cap="none" strike="noStrike">
              <a:solidFill>
                <a:schemeClr val="dk1"/>
              </a:solidFill>
              <a:latin typeface="Fira Sans Extra Condensed"/>
              <a:ea typeface="Fira Sans Extra Condensed"/>
              <a:cs typeface="Fira Sans Extra Condensed"/>
              <a:sym typeface="Fira Sans Extra Condensed"/>
            </a:endParaRPr>
          </a:p>
        </p:txBody>
      </p:sp>
      <p:sp>
        <p:nvSpPr>
          <p:cNvPr id="733" name="Google Shape;733;g1f520df0b75_0_83"/>
          <p:cNvSpPr txBox="1"/>
          <p:nvPr/>
        </p:nvSpPr>
        <p:spPr>
          <a:xfrm>
            <a:off x="1755575" y="4416700"/>
            <a:ext cx="6685500" cy="5172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1200"/>
              <a:buFont typeface="Arial"/>
              <a:buNone/>
            </a:pPr>
            <a:r>
              <a:rPr lang="en" sz="1200">
                <a:solidFill>
                  <a:schemeClr val="dk1"/>
                </a:solidFill>
                <a:latin typeface="Fira Sans Extra Condensed"/>
                <a:ea typeface="Fira Sans Extra Condensed"/>
                <a:cs typeface="Fira Sans Extra Condensed"/>
                <a:sym typeface="Fira Sans Extra Condensed"/>
              </a:rPr>
              <a:t>E</a:t>
            </a:r>
            <a:r>
              <a:rPr b="0" i="0" lang="en" sz="1200" u="none" cap="none" strike="noStrike">
                <a:solidFill>
                  <a:schemeClr val="dk1"/>
                </a:solidFill>
                <a:latin typeface="Fira Sans Extra Condensed"/>
                <a:ea typeface="Fira Sans Extra Condensed"/>
                <a:cs typeface="Fira Sans Extra Condensed"/>
                <a:sym typeface="Fira Sans Extra Condensed"/>
              </a:rPr>
              <a:t>studios </a:t>
            </a:r>
            <a:r>
              <a:rPr lang="en" sz="1200">
                <a:solidFill>
                  <a:schemeClr val="dk1"/>
                </a:solidFill>
                <a:latin typeface="Fira Sans Extra Condensed"/>
                <a:ea typeface="Fira Sans Extra Condensed"/>
                <a:cs typeface="Fira Sans Extra Condensed"/>
                <a:sym typeface="Fira Sans Extra Condensed"/>
              </a:rPr>
              <a:t>de</a:t>
            </a:r>
            <a:r>
              <a:rPr b="0" i="0" lang="en" sz="1200" u="none" cap="none" strike="noStrike">
                <a:solidFill>
                  <a:schemeClr val="dk1"/>
                </a:solidFill>
                <a:latin typeface="Fira Sans Extra Condensed"/>
                <a:ea typeface="Fira Sans Extra Condensed"/>
                <a:cs typeface="Fira Sans Extra Condensed"/>
                <a:sym typeface="Fira Sans Extra Condensed"/>
              </a:rPr>
              <a:t> la fase industrial del complejo forestal                 </a:t>
            </a:r>
            <a:r>
              <a:rPr lang="en" sz="1200">
                <a:solidFill>
                  <a:schemeClr val="dk1"/>
                </a:solidFill>
                <a:latin typeface="Fira Sans Extra Condensed"/>
                <a:ea typeface="Fira Sans Extra Condensed"/>
                <a:cs typeface="Fira Sans Extra Condensed"/>
                <a:sym typeface="Fira Sans Extra Condensed"/>
              </a:rPr>
              <a:t> </a:t>
            </a:r>
            <a:r>
              <a:rPr b="0" i="0" lang="en" sz="1200" u="none" cap="none" strike="noStrike">
                <a:solidFill>
                  <a:schemeClr val="dk1"/>
                </a:solidFill>
                <a:latin typeface="Fira Sans Extra Condensed"/>
                <a:ea typeface="Fira Sans Extra Condensed"/>
                <a:cs typeface="Fira Sans Extra Condensed"/>
                <a:sym typeface="Fira Sans Extra Condensed"/>
              </a:rPr>
              <a:t>indica factibilidad cadena papelera como de la cadena del aserrado y los tableros</a:t>
            </a:r>
            <a:endParaRPr b="0" i="0" sz="1200" u="none" cap="none" strike="noStrike">
              <a:solidFill>
                <a:schemeClr val="dk1"/>
              </a:solidFill>
              <a:latin typeface="Fira Sans Extra Condensed"/>
              <a:ea typeface="Fira Sans Extra Condensed"/>
              <a:cs typeface="Fira Sans Extra Condensed"/>
              <a:sym typeface="Fira Sans Extra Condensed"/>
            </a:endParaRPr>
          </a:p>
        </p:txBody>
      </p:sp>
      <p:sp>
        <p:nvSpPr>
          <p:cNvPr id="734" name="Google Shape;734;g1f520df0b75_0_83"/>
          <p:cNvSpPr/>
          <p:nvPr/>
        </p:nvSpPr>
        <p:spPr>
          <a:xfrm>
            <a:off x="876443" y="4400698"/>
            <a:ext cx="746058" cy="549225"/>
          </a:xfrm>
          <a:custGeom>
            <a:rect b="b" l="l" r="r" t="t"/>
            <a:pathLst>
              <a:path extrusionOk="0" h="24965" w="33890">
                <a:moveTo>
                  <a:pt x="20578" y="0"/>
                </a:moveTo>
                <a:cubicBezTo>
                  <a:pt x="19814" y="0"/>
                  <a:pt x="19044" y="70"/>
                  <a:pt x="18276" y="212"/>
                </a:cubicBezTo>
                <a:cubicBezTo>
                  <a:pt x="13618" y="1099"/>
                  <a:pt x="9870" y="4537"/>
                  <a:pt x="8606" y="9106"/>
                </a:cubicBezTo>
                <a:lnTo>
                  <a:pt x="0" y="12477"/>
                </a:lnTo>
                <a:lnTo>
                  <a:pt x="8606" y="15849"/>
                </a:lnTo>
                <a:cubicBezTo>
                  <a:pt x="10114" y="21238"/>
                  <a:pt x="15015" y="24942"/>
                  <a:pt x="20605" y="24964"/>
                </a:cubicBezTo>
                <a:cubicBezTo>
                  <a:pt x="25351" y="24964"/>
                  <a:pt x="29676" y="22281"/>
                  <a:pt x="31783" y="18022"/>
                </a:cubicBezTo>
                <a:cubicBezTo>
                  <a:pt x="33890" y="13786"/>
                  <a:pt x="33402" y="8729"/>
                  <a:pt x="30541" y="4936"/>
                </a:cubicBezTo>
                <a:cubicBezTo>
                  <a:pt x="28151" y="1788"/>
                  <a:pt x="24447" y="0"/>
                  <a:pt x="20578"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g1f520df0b75_0_83"/>
          <p:cNvSpPr/>
          <p:nvPr/>
        </p:nvSpPr>
        <p:spPr>
          <a:xfrm>
            <a:off x="802576" y="4620321"/>
            <a:ext cx="128436" cy="109956"/>
          </a:xfrm>
          <a:custGeom>
            <a:rect b="b" l="l" r="r" t="t"/>
            <a:pathLst>
              <a:path extrusionOk="0" h="4998" w="5834">
                <a:moveTo>
                  <a:pt x="3327" y="0"/>
                </a:moveTo>
                <a:cubicBezTo>
                  <a:pt x="1109" y="0"/>
                  <a:pt x="0" y="2684"/>
                  <a:pt x="1575" y="4259"/>
                </a:cubicBezTo>
                <a:cubicBezTo>
                  <a:pt x="2078" y="4769"/>
                  <a:pt x="2703" y="4998"/>
                  <a:pt x="3317" y="4998"/>
                </a:cubicBezTo>
                <a:cubicBezTo>
                  <a:pt x="4598" y="4998"/>
                  <a:pt x="5833" y="4005"/>
                  <a:pt x="5833" y="2506"/>
                </a:cubicBezTo>
                <a:cubicBezTo>
                  <a:pt x="5833" y="1109"/>
                  <a:pt x="4702" y="0"/>
                  <a:pt x="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g1f520df0b75_0_83"/>
          <p:cNvSpPr/>
          <p:nvPr/>
        </p:nvSpPr>
        <p:spPr>
          <a:xfrm>
            <a:off x="1192040" y="4536798"/>
            <a:ext cx="302484" cy="277037"/>
          </a:xfrm>
          <a:custGeom>
            <a:rect b="b" l="l" r="r" t="t"/>
            <a:pathLst>
              <a:path extrusionOk="0" h="12574" w="13729">
                <a:moveTo>
                  <a:pt x="5338" y="1764"/>
                </a:moveTo>
                <a:cubicBezTo>
                  <a:pt x="6962" y="1764"/>
                  <a:pt x="8517" y="3020"/>
                  <a:pt x="8517" y="4927"/>
                </a:cubicBezTo>
                <a:cubicBezTo>
                  <a:pt x="8540" y="6680"/>
                  <a:pt x="7120" y="8099"/>
                  <a:pt x="5368" y="8099"/>
                </a:cubicBezTo>
                <a:lnTo>
                  <a:pt x="5368" y="8077"/>
                </a:lnTo>
                <a:cubicBezTo>
                  <a:pt x="2551" y="8077"/>
                  <a:pt x="1154" y="4683"/>
                  <a:pt x="3128" y="2687"/>
                </a:cubicBezTo>
                <a:cubicBezTo>
                  <a:pt x="3773" y="2050"/>
                  <a:pt x="4563" y="1764"/>
                  <a:pt x="5338" y="1764"/>
                </a:cubicBezTo>
                <a:close/>
                <a:moveTo>
                  <a:pt x="5374" y="0"/>
                </a:moveTo>
                <a:cubicBezTo>
                  <a:pt x="4050" y="0"/>
                  <a:pt x="2737" y="532"/>
                  <a:pt x="1775" y="1556"/>
                </a:cubicBezTo>
                <a:cubicBezTo>
                  <a:pt x="67" y="3397"/>
                  <a:pt x="1" y="6214"/>
                  <a:pt x="1642" y="8121"/>
                </a:cubicBezTo>
                <a:cubicBezTo>
                  <a:pt x="2601" y="9252"/>
                  <a:pt x="3982" y="9845"/>
                  <a:pt x="5376" y="9845"/>
                </a:cubicBezTo>
                <a:cubicBezTo>
                  <a:pt x="6335" y="9845"/>
                  <a:pt x="7300" y="9565"/>
                  <a:pt x="8140" y="8986"/>
                </a:cubicBezTo>
                <a:cubicBezTo>
                  <a:pt x="8163" y="8986"/>
                  <a:pt x="8163" y="9008"/>
                  <a:pt x="8163" y="9008"/>
                </a:cubicBezTo>
                <a:lnTo>
                  <a:pt x="11423" y="12202"/>
                </a:lnTo>
                <a:cubicBezTo>
                  <a:pt x="11657" y="12464"/>
                  <a:pt x="11933" y="12573"/>
                  <a:pt x="12201" y="12573"/>
                </a:cubicBezTo>
                <a:cubicBezTo>
                  <a:pt x="13000" y="12573"/>
                  <a:pt x="13728" y="11602"/>
                  <a:pt x="13064" y="10805"/>
                </a:cubicBezTo>
                <a:lnTo>
                  <a:pt x="13042" y="10783"/>
                </a:lnTo>
                <a:lnTo>
                  <a:pt x="9804" y="7611"/>
                </a:lnTo>
                <a:cubicBezTo>
                  <a:pt x="9737" y="7545"/>
                  <a:pt x="9671" y="7478"/>
                  <a:pt x="9604" y="7434"/>
                </a:cubicBezTo>
                <a:cubicBezTo>
                  <a:pt x="10868" y="5260"/>
                  <a:pt x="10314" y="2488"/>
                  <a:pt x="8318" y="980"/>
                </a:cubicBezTo>
                <a:cubicBezTo>
                  <a:pt x="7436" y="321"/>
                  <a:pt x="6402" y="0"/>
                  <a:pt x="5374"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g1f520df0b75_0_83"/>
          <p:cNvSpPr/>
          <p:nvPr/>
        </p:nvSpPr>
        <p:spPr>
          <a:xfrm>
            <a:off x="4784275" y="4493500"/>
            <a:ext cx="489000" cy="168000"/>
          </a:xfrm>
          <a:prstGeom prst="chevron">
            <a:avLst>
              <a:gd fmla="val 50000"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ra Sans Extra Condensed"/>
              <a:ea typeface="Fira Sans Extra Condensed"/>
              <a:cs typeface="Fira Sans Extra Condensed"/>
              <a:sym typeface="Fira Sans Extra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g1f522b78833_0_11"/>
          <p:cNvSpPr txBox="1"/>
          <p:nvPr>
            <p:ph type="title"/>
          </p:nvPr>
        </p:nvSpPr>
        <p:spPr>
          <a:xfrm>
            <a:off x="411300" y="295325"/>
            <a:ext cx="83214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13.723 de 1968</a:t>
            </a:r>
            <a:endParaRPr/>
          </a:p>
        </p:txBody>
      </p:sp>
      <p:sp>
        <p:nvSpPr>
          <p:cNvPr id="743" name="Google Shape;743;g1f522b78833_0_11"/>
          <p:cNvSpPr txBox="1"/>
          <p:nvPr/>
        </p:nvSpPr>
        <p:spPr>
          <a:xfrm>
            <a:off x="317850" y="3148050"/>
            <a:ext cx="2097300" cy="12309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1200"/>
              </a:spcBef>
              <a:spcAft>
                <a:spcPts val="0"/>
              </a:spcAft>
              <a:buClr>
                <a:schemeClr val="dk1"/>
              </a:buClr>
              <a:buSzPts val="1300"/>
              <a:buFont typeface="Arial"/>
              <a:buNone/>
            </a:pPr>
            <a:r>
              <a:rPr b="0" i="0" lang="en" sz="1200" u="none" cap="none" strike="noStrike">
                <a:solidFill>
                  <a:schemeClr val="dk1"/>
                </a:solidFill>
                <a:latin typeface="Roboto"/>
                <a:ea typeface="Roboto"/>
                <a:cs typeface="Roboto"/>
                <a:sym typeface="Roboto"/>
              </a:rPr>
              <a:t>La política forestal será formulada y realizada por el Ministerio de Ganadería y Agricultura.  Crea la Dirección Forestal  (Art. 6)</a:t>
            </a:r>
            <a:endParaRPr b="0" i="0" sz="1200" u="none" cap="none" strike="noStrike">
              <a:solidFill>
                <a:schemeClr val="dk1"/>
              </a:solidFill>
              <a:latin typeface="Roboto"/>
              <a:ea typeface="Roboto"/>
              <a:cs typeface="Roboto"/>
              <a:sym typeface="Roboto"/>
            </a:endParaRPr>
          </a:p>
        </p:txBody>
      </p:sp>
      <p:sp>
        <p:nvSpPr>
          <p:cNvPr id="744" name="Google Shape;744;g1f522b78833_0_11"/>
          <p:cNvSpPr txBox="1"/>
          <p:nvPr/>
        </p:nvSpPr>
        <p:spPr>
          <a:xfrm>
            <a:off x="3621550" y="1259900"/>
            <a:ext cx="2165700" cy="105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Bosque nativo . Protege de la corta solo de los palmares Art 37. Y aquellos bosques protectores  solicitados o determinados por la Dirección Forestal</a:t>
            </a:r>
            <a:endParaRPr b="0" i="0" sz="1200" u="none" cap="none" strike="noStrike">
              <a:solidFill>
                <a:schemeClr val="dk1"/>
              </a:solidFill>
              <a:latin typeface="Roboto"/>
              <a:ea typeface="Roboto"/>
              <a:cs typeface="Roboto"/>
              <a:sym typeface="Roboto"/>
            </a:endParaRPr>
          </a:p>
        </p:txBody>
      </p:sp>
      <p:sp>
        <p:nvSpPr>
          <p:cNvPr id="745" name="Google Shape;745;g1f522b78833_0_11"/>
          <p:cNvSpPr txBox="1"/>
          <p:nvPr/>
        </p:nvSpPr>
        <p:spPr>
          <a:xfrm>
            <a:off x="3760053" y="3550103"/>
            <a:ext cx="1623900" cy="5244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1200"/>
              </a:spcBef>
              <a:spcAft>
                <a:spcPts val="0"/>
              </a:spcAft>
              <a:buClr>
                <a:schemeClr val="dk1"/>
              </a:buClr>
              <a:buSzPts val="1300"/>
              <a:buFont typeface="Arial"/>
              <a:buNone/>
            </a:pPr>
            <a:r>
              <a:rPr b="0" i="0" lang="en" sz="1200" u="none" cap="none" strike="noStrike">
                <a:solidFill>
                  <a:schemeClr val="dk1"/>
                </a:solidFill>
                <a:latin typeface="Roboto"/>
                <a:ea typeface="Roboto"/>
                <a:cs typeface="Roboto"/>
                <a:sym typeface="Roboto"/>
              </a:rPr>
              <a:t>Protección: incendios y sanidad</a:t>
            </a:r>
            <a:endParaRPr b="0" i="0" sz="1200" u="none" cap="none" strike="noStrike">
              <a:solidFill>
                <a:schemeClr val="dk1"/>
              </a:solidFill>
              <a:latin typeface="Roboto"/>
              <a:ea typeface="Roboto"/>
              <a:cs typeface="Roboto"/>
              <a:sym typeface="Roboto"/>
            </a:endParaRPr>
          </a:p>
          <a:p>
            <a:pPr indent="0" lvl="0" marL="0" marR="0" rtl="0" algn="l">
              <a:lnSpc>
                <a:spcPct val="94000"/>
              </a:lnSpc>
              <a:spcBef>
                <a:spcPts val="1200"/>
              </a:spcBef>
              <a:spcAft>
                <a:spcPts val="0"/>
              </a:spcAft>
              <a:buClr>
                <a:schemeClr val="dk1"/>
              </a:buClr>
              <a:buSzPts val="1300"/>
              <a:buFont typeface="Arial"/>
              <a:buNone/>
            </a:pPr>
            <a:r>
              <a:rPr b="0" i="0" lang="en" sz="1200" u="none" cap="none" strike="noStrike">
                <a:solidFill>
                  <a:schemeClr val="dk1"/>
                </a:solidFill>
                <a:latin typeface="Roboto"/>
                <a:ea typeface="Roboto"/>
                <a:cs typeface="Roboto"/>
                <a:sym typeface="Roboto"/>
              </a:rPr>
              <a:t>Registro Nacional de bosques</a:t>
            </a:r>
            <a:endParaRPr b="0" i="0" sz="1200" u="none" cap="none" strike="noStrike">
              <a:solidFill>
                <a:schemeClr val="dk1"/>
              </a:solidFill>
              <a:latin typeface="Roboto"/>
              <a:ea typeface="Roboto"/>
              <a:cs typeface="Roboto"/>
              <a:sym typeface="Roboto"/>
            </a:endParaRPr>
          </a:p>
        </p:txBody>
      </p:sp>
      <p:sp>
        <p:nvSpPr>
          <p:cNvPr id="746" name="Google Shape;746;g1f522b78833_0_11"/>
          <p:cNvSpPr txBox="1"/>
          <p:nvPr/>
        </p:nvSpPr>
        <p:spPr>
          <a:xfrm>
            <a:off x="5866425" y="3629275"/>
            <a:ext cx="2775900" cy="13608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1200"/>
              </a:spcBef>
              <a:spcAft>
                <a:spcPts val="0"/>
              </a:spcAft>
              <a:buClr>
                <a:schemeClr val="dk1"/>
              </a:buClr>
              <a:buSzPts val="1300"/>
              <a:buFont typeface="Arial"/>
              <a:buNone/>
            </a:pPr>
            <a:r>
              <a:rPr b="0" i="0" lang="en" sz="1200" u="none" cap="none" strike="noStrike">
                <a:solidFill>
                  <a:schemeClr val="dk1"/>
                </a:solidFill>
                <a:latin typeface="Roboto"/>
                <a:ea typeface="Roboto"/>
                <a:cs typeface="Roboto"/>
                <a:sym typeface="Roboto"/>
              </a:rPr>
              <a:t>Forestación obligatoria (</a:t>
            </a:r>
            <a:r>
              <a:rPr b="0" i="0" lang="en" sz="1200" u="none" cap="none" strike="noStrike">
                <a:solidFill>
                  <a:schemeClr val="dk1"/>
                </a:solidFill>
                <a:uFill>
                  <a:noFill/>
                </a:uFill>
                <a:latin typeface="Roboto"/>
                <a:ea typeface="Roboto"/>
                <a:cs typeface="Roboto"/>
                <a:sym typeface="Roboto"/>
                <a:hlinkClick r:id="rId3">
                  <a:extLst>
                    <a:ext uri="{A12FA001-AC4F-418D-AE19-62706E023703}">
                      <ahyp:hlinkClr val="tx"/>
                    </a:ext>
                  </a:extLst>
                </a:hlinkClick>
              </a:rPr>
              <a:t>Decreto 471/79</a:t>
            </a:r>
            <a:r>
              <a:rPr b="0" i="0" lang="en" sz="1200" u="none" cap="none" strike="noStrike">
                <a:solidFill>
                  <a:schemeClr val="dk1"/>
                </a:solidFill>
                <a:latin typeface="Roboto"/>
                <a:ea typeface="Roboto"/>
                <a:cs typeface="Roboto"/>
                <a:sym typeface="Roboto"/>
              </a:rPr>
              <a:t>) “…la Forestación Obligatoria de terrenos comprendidos en una franja de un ancho de 300 metros por encima y paralela a la cota de nivel superior de las Represas Hidroeléctricas de Rincón de Baygorria y Rincón del Bonete” </a:t>
            </a:r>
            <a:endParaRPr b="0" i="0" sz="1200" u="none" cap="none" strike="noStrike">
              <a:solidFill>
                <a:schemeClr val="dk1"/>
              </a:solidFill>
              <a:latin typeface="Roboto"/>
              <a:ea typeface="Roboto"/>
              <a:cs typeface="Roboto"/>
              <a:sym typeface="Roboto"/>
            </a:endParaRPr>
          </a:p>
          <a:p>
            <a:pPr indent="0" lvl="0" marL="0" marR="0" rtl="0" algn="l">
              <a:lnSpc>
                <a:spcPct val="94000"/>
              </a:lnSpc>
              <a:spcBef>
                <a:spcPts val="1200"/>
              </a:spcBef>
              <a:spcAft>
                <a:spcPts val="0"/>
              </a:spcAft>
              <a:buClr>
                <a:schemeClr val="dk1"/>
              </a:buClr>
              <a:buSzPts val="1300"/>
              <a:buFont typeface="Arial"/>
              <a:buNone/>
            </a:pPr>
            <a:r>
              <a:t/>
            </a:r>
            <a:endParaRPr b="0" i="0" sz="1200" u="none" cap="none" strike="noStrike">
              <a:solidFill>
                <a:schemeClr val="dk1"/>
              </a:solidFill>
              <a:latin typeface="Roboto"/>
              <a:ea typeface="Roboto"/>
              <a:cs typeface="Roboto"/>
              <a:sym typeface="Roboto"/>
            </a:endParaRPr>
          </a:p>
        </p:txBody>
      </p:sp>
      <p:sp>
        <p:nvSpPr>
          <p:cNvPr id="747" name="Google Shape;747;g1f522b78833_0_11"/>
          <p:cNvSpPr txBox="1"/>
          <p:nvPr/>
        </p:nvSpPr>
        <p:spPr>
          <a:xfrm>
            <a:off x="203175" y="1146688"/>
            <a:ext cx="3000000" cy="10527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120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Declara de interés nacional “la defensa, el mejoramiento, la ampliación y la creación de recursos forestales, y el desarrollo de las industrias forestales y en general, de la economía forestal” </a:t>
            </a:r>
            <a:endParaRPr b="0" i="0" sz="1400" u="none" cap="none" strike="noStrike">
              <a:solidFill>
                <a:srgbClr val="000000"/>
              </a:solidFill>
              <a:latin typeface="Arial"/>
              <a:ea typeface="Arial"/>
              <a:cs typeface="Arial"/>
              <a:sym typeface="Arial"/>
            </a:endParaRPr>
          </a:p>
        </p:txBody>
      </p:sp>
      <p:sp>
        <p:nvSpPr>
          <p:cNvPr id="748" name="Google Shape;748;g1f522b78833_0_11"/>
          <p:cNvSpPr txBox="1"/>
          <p:nvPr/>
        </p:nvSpPr>
        <p:spPr>
          <a:xfrm>
            <a:off x="6095225" y="1146700"/>
            <a:ext cx="2333400" cy="10332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120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Incentivos económicos. Fondo Forestal, reintegros y exoneraciones impositivas</a:t>
            </a:r>
            <a:endParaRPr b="0" i="0" sz="1200" u="none" cap="none" strike="noStrike">
              <a:solidFill>
                <a:schemeClr val="dk1"/>
              </a:solidFill>
              <a:latin typeface="Roboto"/>
              <a:ea typeface="Roboto"/>
              <a:cs typeface="Roboto"/>
              <a:sym typeface="Roboto"/>
            </a:endParaRPr>
          </a:p>
          <a:p>
            <a:pPr indent="0" lvl="0" marL="0" marR="0" rtl="0" algn="l">
              <a:lnSpc>
                <a:spcPct val="94000"/>
              </a:lnSpc>
              <a:spcBef>
                <a:spcPts val="120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Control y sanciones</a:t>
            </a:r>
            <a:endParaRPr b="0" i="0" sz="1200" u="none" cap="none" strike="noStrike">
              <a:solidFill>
                <a:schemeClr val="dk1"/>
              </a:solidFill>
              <a:latin typeface="Roboto"/>
              <a:ea typeface="Roboto"/>
              <a:cs typeface="Roboto"/>
              <a:sym typeface="Roboto"/>
            </a:endParaRPr>
          </a:p>
        </p:txBody>
      </p:sp>
      <p:grpSp>
        <p:nvGrpSpPr>
          <p:cNvPr id="749" name="Google Shape;749;g1f522b78833_0_11"/>
          <p:cNvGrpSpPr/>
          <p:nvPr/>
        </p:nvGrpSpPr>
        <p:grpSpPr>
          <a:xfrm>
            <a:off x="844935" y="2328350"/>
            <a:ext cx="7724582" cy="1051944"/>
            <a:chOff x="709198" y="2135850"/>
            <a:chExt cx="7724582" cy="1051944"/>
          </a:xfrm>
        </p:grpSpPr>
        <p:grpSp>
          <p:nvGrpSpPr>
            <p:cNvPr id="750" name="Google Shape;750;g1f522b78833_0_11"/>
            <p:cNvGrpSpPr/>
            <p:nvPr/>
          </p:nvGrpSpPr>
          <p:grpSpPr>
            <a:xfrm>
              <a:off x="6413635" y="2617094"/>
              <a:ext cx="2020145" cy="570700"/>
              <a:chOff x="2076850" y="2835800"/>
              <a:chExt cx="2257650" cy="570700"/>
            </a:xfrm>
          </p:grpSpPr>
          <p:sp>
            <p:nvSpPr>
              <p:cNvPr id="751" name="Google Shape;751;g1f522b78833_0_11"/>
              <p:cNvSpPr/>
              <p:nvPr/>
            </p:nvSpPr>
            <p:spPr>
              <a:xfrm>
                <a:off x="2934750" y="2997650"/>
                <a:ext cx="1208275" cy="322975"/>
              </a:xfrm>
              <a:custGeom>
                <a:rect b="b" l="l" r="r" t="t"/>
                <a:pathLst>
                  <a:path extrusionOk="0" h="12919" w="48331">
                    <a:moveTo>
                      <a:pt x="1" y="1"/>
                    </a:moveTo>
                    <a:lnTo>
                      <a:pt x="1" y="12919"/>
                    </a:lnTo>
                    <a:lnTo>
                      <a:pt x="48330" y="12919"/>
                    </a:lnTo>
                    <a:lnTo>
                      <a:pt x="48330"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g1f522b78833_0_11"/>
              <p:cNvSpPr/>
              <p:nvPr/>
            </p:nvSpPr>
            <p:spPr>
              <a:xfrm>
                <a:off x="2076850" y="2835800"/>
                <a:ext cx="1208250" cy="322975"/>
              </a:xfrm>
              <a:custGeom>
                <a:rect b="b" l="l" r="r" t="t"/>
                <a:pathLst>
                  <a:path extrusionOk="0" h="12919" w="48330">
                    <a:moveTo>
                      <a:pt x="0" y="0"/>
                    </a:moveTo>
                    <a:lnTo>
                      <a:pt x="0" y="12918"/>
                    </a:lnTo>
                    <a:lnTo>
                      <a:pt x="48329" y="12918"/>
                    </a:lnTo>
                    <a:lnTo>
                      <a:pt x="48329"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53" name="Google Shape;753;g1f522b78833_0_11"/>
              <p:cNvSpPr/>
              <p:nvPr/>
            </p:nvSpPr>
            <p:spPr>
              <a:xfrm>
                <a:off x="2934750" y="3159500"/>
                <a:ext cx="351100" cy="161125"/>
              </a:xfrm>
              <a:custGeom>
                <a:rect b="b" l="l" r="r" t="t"/>
                <a:pathLst>
                  <a:path extrusionOk="0" h="6445" w="14044">
                    <a:moveTo>
                      <a:pt x="1" y="1"/>
                    </a:moveTo>
                    <a:lnTo>
                      <a:pt x="1" y="6445"/>
                    </a:lnTo>
                    <a:lnTo>
                      <a:pt x="1404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1f522b78833_0_11"/>
              <p:cNvSpPr/>
              <p:nvPr/>
            </p:nvSpPr>
            <p:spPr>
              <a:xfrm>
                <a:off x="2077600" y="2835800"/>
                <a:ext cx="123900" cy="323725"/>
              </a:xfrm>
              <a:custGeom>
                <a:rect b="b" l="l" r="r" t="t"/>
                <a:pathLst>
                  <a:path extrusionOk="0" h="12949" w="4956">
                    <a:moveTo>
                      <a:pt x="1" y="0"/>
                    </a:moveTo>
                    <a:lnTo>
                      <a:pt x="1" y="12949"/>
                    </a:lnTo>
                    <a:lnTo>
                      <a:pt x="4955" y="6475"/>
                    </a:lnTo>
                    <a:lnTo>
                      <a:pt x="1" y="0"/>
                    </a:lnTo>
                    <a:close/>
                  </a:path>
                </a:pathLst>
              </a:custGeom>
              <a:solidFill>
                <a:srgbClr val="63A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g1f522b78833_0_11"/>
              <p:cNvSpPr/>
              <p:nvPr/>
            </p:nvSpPr>
            <p:spPr>
              <a:xfrm>
                <a:off x="4142225" y="2912550"/>
                <a:ext cx="192275" cy="493950"/>
              </a:xfrm>
              <a:custGeom>
                <a:rect b="b" l="l" r="r" t="t"/>
                <a:pathLst>
                  <a:path extrusionOk="0" h="19758" w="7691">
                    <a:moveTo>
                      <a:pt x="1" y="0"/>
                    </a:moveTo>
                    <a:lnTo>
                      <a:pt x="1" y="19757"/>
                    </a:lnTo>
                    <a:lnTo>
                      <a:pt x="7691" y="9879"/>
                    </a:lnTo>
                    <a:lnTo>
                      <a:pt x="1"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6" name="Google Shape;756;g1f522b78833_0_11"/>
            <p:cNvGrpSpPr/>
            <p:nvPr/>
          </p:nvGrpSpPr>
          <p:grpSpPr>
            <a:xfrm>
              <a:off x="4518677" y="2462945"/>
              <a:ext cx="2020145" cy="570700"/>
              <a:chOff x="2076850" y="2835800"/>
              <a:chExt cx="2257650" cy="570700"/>
            </a:xfrm>
          </p:grpSpPr>
          <p:sp>
            <p:nvSpPr>
              <p:cNvPr id="757" name="Google Shape;757;g1f522b78833_0_11"/>
              <p:cNvSpPr/>
              <p:nvPr/>
            </p:nvSpPr>
            <p:spPr>
              <a:xfrm>
                <a:off x="2934750" y="2997650"/>
                <a:ext cx="1208275" cy="322975"/>
              </a:xfrm>
              <a:custGeom>
                <a:rect b="b" l="l" r="r" t="t"/>
                <a:pathLst>
                  <a:path extrusionOk="0" h="12919" w="48331">
                    <a:moveTo>
                      <a:pt x="1" y="1"/>
                    </a:moveTo>
                    <a:lnTo>
                      <a:pt x="1" y="12919"/>
                    </a:lnTo>
                    <a:lnTo>
                      <a:pt x="48330" y="12919"/>
                    </a:lnTo>
                    <a:lnTo>
                      <a:pt x="4833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g1f522b78833_0_11"/>
              <p:cNvSpPr/>
              <p:nvPr/>
            </p:nvSpPr>
            <p:spPr>
              <a:xfrm>
                <a:off x="2076850" y="2835800"/>
                <a:ext cx="1208250" cy="322975"/>
              </a:xfrm>
              <a:custGeom>
                <a:rect b="b" l="l" r="r" t="t"/>
                <a:pathLst>
                  <a:path extrusionOk="0" h="12919" w="48330">
                    <a:moveTo>
                      <a:pt x="0" y="0"/>
                    </a:moveTo>
                    <a:lnTo>
                      <a:pt x="0" y="12918"/>
                    </a:lnTo>
                    <a:lnTo>
                      <a:pt x="48329" y="12918"/>
                    </a:lnTo>
                    <a:lnTo>
                      <a:pt x="48329"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59" name="Google Shape;759;g1f522b78833_0_11"/>
              <p:cNvSpPr/>
              <p:nvPr/>
            </p:nvSpPr>
            <p:spPr>
              <a:xfrm>
                <a:off x="2934750" y="3159500"/>
                <a:ext cx="351100" cy="161125"/>
              </a:xfrm>
              <a:custGeom>
                <a:rect b="b" l="l" r="r" t="t"/>
                <a:pathLst>
                  <a:path extrusionOk="0" h="6445" w="14044">
                    <a:moveTo>
                      <a:pt x="1" y="1"/>
                    </a:moveTo>
                    <a:lnTo>
                      <a:pt x="1" y="6445"/>
                    </a:lnTo>
                    <a:lnTo>
                      <a:pt x="1404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g1f522b78833_0_11"/>
              <p:cNvSpPr/>
              <p:nvPr/>
            </p:nvSpPr>
            <p:spPr>
              <a:xfrm>
                <a:off x="2077600" y="2835800"/>
                <a:ext cx="123900" cy="323725"/>
              </a:xfrm>
              <a:custGeom>
                <a:rect b="b" l="l" r="r" t="t"/>
                <a:pathLst>
                  <a:path extrusionOk="0" h="12949" w="4956">
                    <a:moveTo>
                      <a:pt x="1" y="0"/>
                    </a:moveTo>
                    <a:lnTo>
                      <a:pt x="1" y="12949"/>
                    </a:lnTo>
                    <a:lnTo>
                      <a:pt x="4955" y="6475"/>
                    </a:lnTo>
                    <a:lnTo>
                      <a:pt x="1" y="0"/>
                    </a:lnTo>
                    <a:close/>
                  </a:path>
                </a:pathLst>
              </a:custGeom>
              <a:solidFill>
                <a:srgbClr val="63A6A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g1f522b78833_0_11"/>
              <p:cNvSpPr/>
              <p:nvPr/>
            </p:nvSpPr>
            <p:spPr>
              <a:xfrm>
                <a:off x="4142225" y="2912550"/>
                <a:ext cx="192275" cy="493950"/>
              </a:xfrm>
              <a:custGeom>
                <a:rect b="b" l="l" r="r" t="t"/>
                <a:pathLst>
                  <a:path extrusionOk="0" h="19758" w="7691">
                    <a:moveTo>
                      <a:pt x="1" y="0"/>
                    </a:moveTo>
                    <a:lnTo>
                      <a:pt x="1" y="19757"/>
                    </a:lnTo>
                    <a:lnTo>
                      <a:pt x="7691" y="9879"/>
                    </a:lnTo>
                    <a:lnTo>
                      <a:pt x="1"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2" name="Google Shape;762;g1f522b78833_0_11"/>
            <p:cNvGrpSpPr/>
            <p:nvPr/>
          </p:nvGrpSpPr>
          <p:grpSpPr>
            <a:xfrm>
              <a:off x="2616018" y="2299688"/>
              <a:ext cx="2020145" cy="570700"/>
              <a:chOff x="2076850" y="2286400"/>
              <a:chExt cx="2257650" cy="570700"/>
            </a:xfrm>
          </p:grpSpPr>
          <p:sp>
            <p:nvSpPr>
              <p:cNvPr id="763" name="Google Shape;763;g1f522b78833_0_11"/>
              <p:cNvSpPr/>
              <p:nvPr/>
            </p:nvSpPr>
            <p:spPr>
              <a:xfrm>
                <a:off x="2934750" y="2449025"/>
                <a:ext cx="1208275" cy="322975"/>
              </a:xfrm>
              <a:custGeom>
                <a:rect b="b" l="l" r="r" t="t"/>
                <a:pathLst>
                  <a:path extrusionOk="0" h="12919" w="48331">
                    <a:moveTo>
                      <a:pt x="1" y="0"/>
                    </a:moveTo>
                    <a:lnTo>
                      <a:pt x="1" y="12918"/>
                    </a:lnTo>
                    <a:lnTo>
                      <a:pt x="48330" y="12918"/>
                    </a:lnTo>
                    <a:lnTo>
                      <a:pt x="48330"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g1f522b78833_0_11"/>
              <p:cNvSpPr/>
              <p:nvPr/>
            </p:nvSpPr>
            <p:spPr>
              <a:xfrm>
                <a:off x="2076850" y="2286400"/>
                <a:ext cx="1208250" cy="322975"/>
              </a:xfrm>
              <a:custGeom>
                <a:rect b="b" l="l" r="r" t="t"/>
                <a:pathLst>
                  <a:path extrusionOk="0" h="12919" w="48330">
                    <a:moveTo>
                      <a:pt x="0" y="0"/>
                    </a:moveTo>
                    <a:lnTo>
                      <a:pt x="0" y="12918"/>
                    </a:lnTo>
                    <a:lnTo>
                      <a:pt x="48329" y="12918"/>
                    </a:lnTo>
                    <a:lnTo>
                      <a:pt x="48329"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65" name="Google Shape;765;g1f522b78833_0_11"/>
              <p:cNvSpPr/>
              <p:nvPr/>
            </p:nvSpPr>
            <p:spPr>
              <a:xfrm>
                <a:off x="2934750" y="2610100"/>
                <a:ext cx="351100" cy="161900"/>
              </a:xfrm>
              <a:custGeom>
                <a:rect b="b" l="l" r="r" t="t"/>
                <a:pathLst>
                  <a:path extrusionOk="0" h="6476" w="14044">
                    <a:moveTo>
                      <a:pt x="1" y="1"/>
                    </a:moveTo>
                    <a:lnTo>
                      <a:pt x="1" y="6475"/>
                    </a:lnTo>
                    <a:lnTo>
                      <a:pt x="14044"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g1f522b78833_0_11"/>
              <p:cNvSpPr/>
              <p:nvPr/>
            </p:nvSpPr>
            <p:spPr>
              <a:xfrm>
                <a:off x="2077600" y="2286400"/>
                <a:ext cx="123900" cy="323725"/>
              </a:xfrm>
              <a:custGeom>
                <a:rect b="b" l="l" r="r" t="t"/>
                <a:pathLst>
                  <a:path extrusionOk="0" h="12949" w="4956">
                    <a:moveTo>
                      <a:pt x="1" y="0"/>
                    </a:moveTo>
                    <a:lnTo>
                      <a:pt x="1" y="12949"/>
                    </a:lnTo>
                    <a:lnTo>
                      <a:pt x="4955" y="6505"/>
                    </a:lnTo>
                    <a:lnTo>
                      <a:pt x="1" y="0"/>
                    </a:lnTo>
                    <a:close/>
                  </a:path>
                </a:pathLst>
              </a:custGeom>
              <a:solidFill>
                <a:srgbClr val="B3BE5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g1f522b78833_0_11"/>
              <p:cNvSpPr/>
              <p:nvPr/>
            </p:nvSpPr>
            <p:spPr>
              <a:xfrm>
                <a:off x="4142225" y="2363150"/>
                <a:ext cx="192275" cy="493950"/>
              </a:xfrm>
              <a:custGeom>
                <a:rect b="b" l="l" r="r" t="t"/>
                <a:pathLst>
                  <a:path extrusionOk="0" h="19758" w="7691">
                    <a:moveTo>
                      <a:pt x="1" y="0"/>
                    </a:moveTo>
                    <a:lnTo>
                      <a:pt x="1" y="19757"/>
                    </a:lnTo>
                    <a:lnTo>
                      <a:pt x="7691" y="9879"/>
                    </a:lnTo>
                    <a:lnTo>
                      <a:pt x="1"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8" name="Google Shape;768;g1f522b78833_0_11"/>
            <p:cNvGrpSpPr/>
            <p:nvPr/>
          </p:nvGrpSpPr>
          <p:grpSpPr>
            <a:xfrm>
              <a:off x="709198" y="2136075"/>
              <a:ext cx="2021186" cy="571460"/>
              <a:chOff x="2075687" y="1736990"/>
              <a:chExt cx="2258813" cy="571460"/>
            </a:xfrm>
          </p:grpSpPr>
          <p:sp>
            <p:nvSpPr>
              <p:cNvPr id="769" name="Google Shape;769;g1f522b78833_0_11"/>
              <p:cNvSpPr/>
              <p:nvPr/>
            </p:nvSpPr>
            <p:spPr>
              <a:xfrm>
                <a:off x="2934736" y="1899615"/>
                <a:ext cx="1208275" cy="322975"/>
              </a:xfrm>
              <a:custGeom>
                <a:rect b="b" l="l" r="r" t="t"/>
                <a:pathLst>
                  <a:path extrusionOk="0" h="12919" w="48331">
                    <a:moveTo>
                      <a:pt x="1" y="0"/>
                    </a:moveTo>
                    <a:lnTo>
                      <a:pt x="1" y="12918"/>
                    </a:lnTo>
                    <a:lnTo>
                      <a:pt x="48330" y="12918"/>
                    </a:lnTo>
                    <a:lnTo>
                      <a:pt x="4833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1f522b78833_0_11"/>
              <p:cNvSpPr/>
              <p:nvPr/>
            </p:nvSpPr>
            <p:spPr>
              <a:xfrm>
                <a:off x="2076850" y="1737000"/>
                <a:ext cx="1208250" cy="322975"/>
              </a:xfrm>
              <a:custGeom>
                <a:rect b="b" l="l" r="r" t="t"/>
                <a:pathLst>
                  <a:path extrusionOk="0" h="12919" w="48330">
                    <a:moveTo>
                      <a:pt x="0" y="0"/>
                    </a:moveTo>
                    <a:lnTo>
                      <a:pt x="0" y="12918"/>
                    </a:lnTo>
                    <a:lnTo>
                      <a:pt x="48329" y="12918"/>
                    </a:lnTo>
                    <a:lnTo>
                      <a:pt x="48329"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71" name="Google Shape;771;g1f522b78833_0_11"/>
              <p:cNvSpPr/>
              <p:nvPr/>
            </p:nvSpPr>
            <p:spPr>
              <a:xfrm>
                <a:off x="2934750" y="2061475"/>
                <a:ext cx="351100" cy="161125"/>
              </a:xfrm>
              <a:custGeom>
                <a:rect b="b" l="l" r="r" t="t"/>
                <a:pathLst>
                  <a:path extrusionOk="0" h="6445" w="14044">
                    <a:moveTo>
                      <a:pt x="1" y="0"/>
                    </a:moveTo>
                    <a:lnTo>
                      <a:pt x="1" y="6444"/>
                    </a:lnTo>
                    <a:lnTo>
                      <a:pt x="1404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1f522b78833_0_11"/>
              <p:cNvSpPr/>
              <p:nvPr/>
            </p:nvSpPr>
            <p:spPr>
              <a:xfrm>
                <a:off x="2075687" y="1736990"/>
                <a:ext cx="146375" cy="324500"/>
              </a:xfrm>
              <a:custGeom>
                <a:rect b="b" l="l" r="r" t="t"/>
                <a:pathLst>
                  <a:path extrusionOk="0" h="12980" w="4956">
                    <a:moveTo>
                      <a:pt x="1" y="0"/>
                    </a:moveTo>
                    <a:lnTo>
                      <a:pt x="1" y="12979"/>
                    </a:lnTo>
                    <a:lnTo>
                      <a:pt x="4955" y="6505"/>
                    </a:lnTo>
                    <a:lnTo>
                      <a:pt x="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1f522b78833_0_11"/>
              <p:cNvSpPr/>
              <p:nvPr/>
            </p:nvSpPr>
            <p:spPr>
              <a:xfrm>
                <a:off x="4142225" y="1814500"/>
                <a:ext cx="192275" cy="493950"/>
              </a:xfrm>
              <a:custGeom>
                <a:rect b="b" l="l" r="r" t="t"/>
                <a:pathLst>
                  <a:path extrusionOk="0" h="19758" w="7691">
                    <a:moveTo>
                      <a:pt x="1" y="1"/>
                    </a:moveTo>
                    <a:lnTo>
                      <a:pt x="1" y="19758"/>
                    </a:lnTo>
                    <a:lnTo>
                      <a:pt x="7691" y="9879"/>
                    </a:lnTo>
                    <a:lnTo>
                      <a:pt x="1"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4" name="Google Shape;774;g1f522b78833_0_11"/>
            <p:cNvSpPr/>
            <p:nvPr/>
          </p:nvSpPr>
          <p:spPr>
            <a:xfrm>
              <a:off x="1478600" y="213585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sp>
          <p:nvSpPr>
            <p:cNvPr id="775" name="Google Shape;775;g1f522b78833_0_11"/>
            <p:cNvSpPr/>
            <p:nvPr/>
          </p:nvSpPr>
          <p:spPr>
            <a:xfrm>
              <a:off x="3381825" y="229970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sp>
          <p:nvSpPr>
            <p:cNvPr id="776" name="Google Shape;776;g1f522b78833_0_11"/>
            <p:cNvSpPr/>
            <p:nvPr/>
          </p:nvSpPr>
          <p:spPr>
            <a:xfrm>
              <a:off x="5285050" y="246295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sp>
          <p:nvSpPr>
            <p:cNvPr id="777" name="Google Shape;777;g1f522b78833_0_11"/>
            <p:cNvSpPr/>
            <p:nvPr/>
          </p:nvSpPr>
          <p:spPr>
            <a:xfrm>
              <a:off x="7180725" y="2617100"/>
              <a:ext cx="313200" cy="484825"/>
            </a:xfrm>
            <a:custGeom>
              <a:rect b="b" l="l" r="r" t="t"/>
              <a:pathLst>
                <a:path extrusionOk="0" h="19393" w="12528">
                  <a:moveTo>
                    <a:pt x="12528" y="0"/>
                  </a:moveTo>
                  <a:lnTo>
                    <a:pt x="12528" y="12949"/>
                  </a:lnTo>
                  <a:lnTo>
                    <a:pt x="0" y="19393"/>
                  </a:lnTo>
                </a:path>
              </a:pathLst>
            </a:custGeom>
            <a:noFill/>
            <a:ln cap="flat" cmpd="sng" w="9525">
              <a:solidFill>
                <a:schemeClr val="lt1"/>
              </a:solidFill>
              <a:prstDash val="solid"/>
              <a:round/>
              <a:headEnd len="sm" w="sm" type="none"/>
              <a:tailEnd len="sm" w="sm" type="none"/>
            </a:ln>
          </p:spPr>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grpSp>
        <p:nvGrpSpPr>
          <p:cNvPr id="782" name="Google Shape;782;g1f522b78833_0_227"/>
          <p:cNvGrpSpPr/>
          <p:nvPr/>
        </p:nvGrpSpPr>
        <p:grpSpPr>
          <a:xfrm>
            <a:off x="760650" y="3410388"/>
            <a:ext cx="2522400" cy="1525762"/>
            <a:chOff x="842147" y="3071963"/>
            <a:chExt cx="2522400" cy="1525762"/>
          </a:xfrm>
        </p:grpSpPr>
        <p:sp>
          <p:nvSpPr>
            <p:cNvPr id="783" name="Google Shape;783;g1f522b78833_0_227"/>
            <p:cNvSpPr/>
            <p:nvPr/>
          </p:nvSpPr>
          <p:spPr>
            <a:xfrm>
              <a:off x="1395107" y="3071963"/>
              <a:ext cx="1490859" cy="440564"/>
            </a:xfrm>
            <a:custGeom>
              <a:rect b="b" l="l" r="r" t="t"/>
              <a:pathLst>
                <a:path extrusionOk="0" h="12243" w="41430">
                  <a:moveTo>
                    <a:pt x="6105" y="1"/>
                  </a:moveTo>
                  <a:cubicBezTo>
                    <a:pt x="2735" y="1"/>
                    <a:pt x="0" y="2736"/>
                    <a:pt x="0" y="6105"/>
                  </a:cubicBezTo>
                  <a:cubicBezTo>
                    <a:pt x="0" y="9474"/>
                    <a:pt x="2735" y="12243"/>
                    <a:pt x="6105" y="12243"/>
                  </a:cubicBezTo>
                  <a:lnTo>
                    <a:pt x="41430" y="12243"/>
                  </a:lnTo>
                  <a:lnTo>
                    <a:pt x="4143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84" name="Google Shape;784;g1f522b78833_0_227"/>
            <p:cNvSpPr txBox="1"/>
            <p:nvPr/>
          </p:nvSpPr>
          <p:spPr>
            <a:xfrm>
              <a:off x="842147" y="4238025"/>
              <a:ext cx="2522400" cy="35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Uso múltiple del bosque</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 </a:t>
              </a:r>
              <a:endParaRPr b="0" i="0" sz="12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Roboto"/>
                  <a:ea typeface="Roboto"/>
                  <a:cs typeface="Roboto"/>
                  <a:sym typeface="Roboto"/>
                </a:rPr>
                <a:t>Servicios del bosque (Protector de suelos y cuencas hídricas, Refugio de fauna, Recreación)</a:t>
              </a:r>
              <a:endParaRPr b="0" i="0" sz="1000" u="none" cap="none" strike="noStrike">
                <a:solidFill>
                  <a:srgbClr val="505046"/>
                </a:solidFill>
                <a:latin typeface="Libre Franklin"/>
                <a:ea typeface="Libre Franklin"/>
                <a:cs typeface="Libre Franklin"/>
                <a:sym typeface="Libre Franklin"/>
              </a:endParaRPr>
            </a:p>
            <a:p>
              <a:pPr indent="0" lvl="0" marL="127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boto"/>
                <a:ea typeface="Roboto"/>
                <a:cs typeface="Roboto"/>
                <a:sym typeface="Roboto"/>
              </a:endParaRPr>
            </a:p>
          </p:txBody>
        </p:sp>
      </p:grpSp>
      <p:cxnSp>
        <p:nvCxnSpPr>
          <p:cNvPr id="785" name="Google Shape;785;g1f522b78833_0_227"/>
          <p:cNvCxnSpPr>
            <a:stCxn id="786" idx="4"/>
          </p:cNvCxnSpPr>
          <p:nvPr/>
        </p:nvCxnSpPr>
        <p:spPr>
          <a:xfrm>
            <a:off x="7047590" y="2151387"/>
            <a:ext cx="1500" cy="1157100"/>
          </a:xfrm>
          <a:prstGeom prst="straightConnector1">
            <a:avLst/>
          </a:prstGeom>
          <a:noFill/>
          <a:ln cap="flat" cmpd="sng" w="19050">
            <a:solidFill>
              <a:schemeClr val="accent5"/>
            </a:solidFill>
            <a:prstDash val="solid"/>
            <a:round/>
            <a:headEnd len="sm" w="sm" type="none"/>
            <a:tailEnd len="med" w="med" type="oval"/>
          </a:ln>
        </p:spPr>
      </p:cxnSp>
      <p:sp>
        <p:nvSpPr>
          <p:cNvPr id="786" name="Google Shape;786;g1f522b78833_0_227"/>
          <p:cNvSpPr/>
          <p:nvPr/>
        </p:nvSpPr>
        <p:spPr>
          <a:xfrm>
            <a:off x="6788090" y="1632387"/>
            <a:ext cx="519000" cy="519000"/>
          </a:xfrm>
          <a:prstGeom prst="ellipse">
            <a:avLst/>
          </a:prstGeom>
          <a:solidFill>
            <a:schemeClr val="accent5"/>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87" name="Google Shape;787;g1f522b78833_0_227"/>
          <p:cNvCxnSpPr>
            <a:stCxn id="788" idx="4"/>
            <a:endCxn id="789" idx="2"/>
          </p:cNvCxnSpPr>
          <p:nvPr/>
        </p:nvCxnSpPr>
        <p:spPr>
          <a:xfrm rot="10800000">
            <a:off x="5705162" y="2185764"/>
            <a:ext cx="0" cy="1252200"/>
          </a:xfrm>
          <a:prstGeom prst="straightConnector1">
            <a:avLst/>
          </a:prstGeom>
          <a:noFill/>
          <a:ln cap="flat" cmpd="sng" w="19050">
            <a:solidFill>
              <a:schemeClr val="accent4"/>
            </a:solidFill>
            <a:prstDash val="solid"/>
            <a:round/>
            <a:headEnd len="sm" w="sm" type="none"/>
            <a:tailEnd len="med" w="med" type="oval"/>
          </a:ln>
        </p:spPr>
      </p:cxnSp>
      <p:sp>
        <p:nvSpPr>
          <p:cNvPr id="788" name="Google Shape;788;g1f522b78833_0_227"/>
          <p:cNvSpPr/>
          <p:nvPr/>
        </p:nvSpPr>
        <p:spPr>
          <a:xfrm rot="10800000">
            <a:off x="5445662" y="3437964"/>
            <a:ext cx="519000" cy="519000"/>
          </a:xfrm>
          <a:prstGeom prst="ellipse">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90" name="Google Shape;790;g1f522b78833_0_227"/>
          <p:cNvCxnSpPr>
            <a:stCxn id="791" idx="4"/>
          </p:cNvCxnSpPr>
          <p:nvPr/>
        </p:nvCxnSpPr>
        <p:spPr>
          <a:xfrm>
            <a:off x="4494015" y="2600712"/>
            <a:ext cx="9900" cy="1338600"/>
          </a:xfrm>
          <a:prstGeom prst="straightConnector1">
            <a:avLst/>
          </a:prstGeom>
          <a:noFill/>
          <a:ln cap="flat" cmpd="sng" w="19050">
            <a:solidFill>
              <a:schemeClr val="accent3"/>
            </a:solidFill>
            <a:prstDash val="solid"/>
            <a:round/>
            <a:headEnd len="sm" w="sm" type="none"/>
            <a:tailEnd len="med" w="med" type="oval"/>
          </a:ln>
        </p:spPr>
      </p:cxnSp>
      <p:sp>
        <p:nvSpPr>
          <p:cNvPr id="791" name="Google Shape;791;g1f522b78833_0_227"/>
          <p:cNvSpPr/>
          <p:nvPr/>
        </p:nvSpPr>
        <p:spPr>
          <a:xfrm>
            <a:off x="4234515" y="2081712"/>
            <a:ext cx="519000" cy="519000"/>
          </a:xfrm>
          <a:prstGeom prst="ellipse">
            <a:avLst/>
          </a:prstGeom>
          <a:solidFill>
            <a:schemeClr val="accent3"/>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92" name="Google Shape;792;g1f522b78833_0_227"/>
          <p:cNvCxnSpPr>
            <a:stCxn id="793" idx="4"/>
          </p:cNvCxnSpPr>
          <p:nvPr/>
        </p:nvCxnSpPr>
        <p:spPr>
          <a:xfrm flipH="1" rot="10800000">
            <a:off x="3276850" y="2016890"/>
            <a:ext cx="22500" cy="1768500"/>
          </a:xfrm>
          <a:prstGeom prst="straightConnector1">
            <a:avLst/>
          </a:prstGeom>
          <a:noFill/>
          <a:ln cap="flat" cmpd="sng" w="19050">
            <a:solidFill>
              <a:schemeClr val="accent2"/>
            </a:solidFill>
            <a:prstDash val="solid"/>
            <a:round/>
            <a:headEnd len="sm" w="sm" type="none"/>
            <a:tailEnd len="med" w="med" type="oval"/>
          </a:ln>
        </p:spPr>
      </p:cxnSp>
      <p:sp>
        <p:nvSpPr>
          <p:cNvPr id="793" name="Google Shape;793;g1f522b78833_0_227"/>
          <p:cNvSpPr/>
          <p:nvPr/>
        </p:nvSpPr>
        <p:spPr>
          <a:xfrm rot="10800000">
            <a:off x="3017350" y="3785390"/>
            <a:ext cx="519000" cy="519000"/>
          </a:xfrm>
          <a:prstGeom prst="ellipse">
            <a:avLst/>
          </a:prstGeom>
          <a:solidFill>
            <a:schemeClr val="accent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cxnSp>
        <p:nvCxnSpPr>
          <p:cNvPr id="794" name="Google Shape;794;g1f522b78833_0_227"/>
          <p:cNvCxnSpPr>
            <a:stCxn id="795" idx="4"/>
          </p:cNvCxnSpPr>
          <p:nvPr/>
        </p:nvCxnSpPr>
        <p:spPr>
          <a:xfrm flipH="1">
            <a:off x="2044653" y="3060188"/>
            <a:ext cx="15000" cy="1044000"/>
          </a:xfrm>
          <a:prstGeom prst="straightConnector1">
            <a:avLst/>
          </a:prstGeom>
          <a:noFill/>
          <a:ln cap="flat" cmpd="sng" w="19050">
            <a:solidFill>
              <a:schemeClr val="accent1"/>
            </a:solidFill>
            <a:prstDash val="solid"/>
            <a:round/>
            <a:headEnd len="sm" w="sm" type="none"/>
            <a:tailEnd len="med" w="med" type="oval"/>
          </a:ln>
        </p:spPr>
      </p:cxnSp>
      <p:grpSp>
        <p:nvGrpSpPr>
          <p:cNvPr id="796" name="Google Shape;796;g1f522b78833_0_227"/>
          <p:cNvGrpSpPr/>
          <p:nvPr/>
        </p:nvGrpSpPr>
        <p:grpSpPr>
          <a:xfrm>
            <a:off x="515425" y="972000"/>
            <a:ext cx="3892500" cy="2819567"/>
            <a:chOff x="763897" y="692963"/>
            <a:chExt cx="3892500" cy="2819567"/>
          </a:xfrm>
        </p:grpSpPr>
        <p:sp>
          <p:nvSpPr>
            <p:cNvPr id="797" name="Google Shape;797;g1f522b78833_0_227"/>
            <p:cNvSpPr/>
            <p:nvPr/>
          </p:nvSpPr>
          <p:spPr>
            <a:xfrm>
              <a:off x="2620667" y="3291618"/>
              <a:ext cx="264130" cy="220912"/>
            </a:xfrm>
            <a:custGeom>
              <a:rect b="b" l="l" r="r" t="t"/>
              <a:pathLst>
                <a:path extrusionOk="0" h="6139" w="7340">
                  <a:moveTo>
                    <a:pt x="1" y="1"/>
                  </a:moveTo>
                  <a:lnTo>
                    <a:pt x="7339" y="6139"/>
                  </a:lnTo>
                  <a:lnTo>
                    <a:pt x="733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8" name="Google Shape;798;g1f522b78833_0_227"/>
            <p:cNvGrpSpPr/>
            <p:nvPr/>
          </p:nvGrpSpPr>
          <p:grpSpPr>
            <a:xfrm>
              <a:off x="763897" y="692963"/>
              <a:ext cx="3892500" cy="2598686"/>
              <a:chOff x="763897" y="692963"/>
              <a:chExt cx="3892500" cy="2598686"/>
            </a:xfrm>
          </p:grpSpPr>
          <p:sp>
            <p:nvSpPr>
              <p:cNvPr id="799" name="Google Shape;799;g1f522b78833_0_227"/>
              <p:cNvSpPr/>
              <p:nvPr/>
            </p:nvSpPr>
            <p:spPr>
              <a:xfrm>
                <a:off x="2620667" y="2851085"/>
                <a:ext cx="1492082" cy="440564"/>
              </a:xfrm>
              <a:custGeom>
                <a:rect b="b" l="l" r="r" t="t"/>
                <a:pathLst>
                  <a:path extrusionOk="0" h="12243" w="41464">
                    <a:moveTo>
                      <a:pt x="6139" y="1"/>
                    </a:moveTo>
                    <a:cubicBezTo>
                      <a:pt x="2769" y="1"/>
                      <a:pt x="1" y="2736"/>
                      <a:pt x="1" y="6139"/>
                    </a:cubicBezTo>
                    <a:lnTo>
                      <a:pt x="1" y="12243"/>
                    </a:lnTo>
                    <a:lnTo>
                      <a:pt x="41464" y="12243"/>
                    </a:lnTo>
                    <a:lnTo>
                      <a:pt x="41464"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800" name="Google Shape;800;g1f522b78833_0_227"/>
              <p:cNvSpPr txBox="1"/>
              <p:nvPr/>
            </p:nvSpPr>
            <p:spPr>
              <a:xfrm>
                <a:off x="763897" y="692963"/>
                <a:ext cx="3892500" cy="1024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Áreas protegidas- Parques Nacionales : Preservación del Cabo Polonio, Aguas Dulces y Laguna de Castillo (Decreto Nro. 266/966), Creación de Reserva Forestal en las zonas de Aguas Dulces y Cabo Polonio (Decreto Nro. 571/969) ,Bosque Nacional del Río Negro (Decreto Nro. 297/969</a:t>
                </a:r>
                <a:endParaRPr b="0" i="0" sz="1400" u="none" cap="none" strike="noStrike">
                  <a:solidFill>
                    <a:schemeClr val="dk1"/>
                  </a:solidFill>
                  <a:latin typeface="Roboto"/>
                  <a:ea typeface="Roboto"/>
                  <a:cs typeface="Roboto"/>
                  <a:sym typeface="Roboto"/>
                </a:endParaRPr>
              </a:p>
            </p:txBody>
          </p:sp>
        </p:grpSp>
      </p:grpSp>
      <p:grpSp>
        <p:nvGrpSpPr>
          <p:cNvPr id="801" name="Google Shape;801;g1f522b78833_0_227"/>
          <p:cNvGrpSpPr/>
          <p:nvPr/>
        </p:nvGrpSpPr>
        <p:grpSpPr>
          <a:xfrm>
            <a:off x="3490275" y="3040368"/>
            <a:ext cx="3023400" cy="2009032"/>
            <a:chOff x="3505522" y="1987968"/>
            <a:chExt cx="3023400" cy="2009032"/>
          </a:xfrm>
        </p:grpSpPr>
        <p:sp>
          <p:nvSpPr>
            <p:cNvPr id="802" name="Google Shape;802;g1f522b78833_0_227"/>
            <p:cNvSpPr/>
            <p:nvPr/>
          </p:nvSpPr>
          <p:spPr>
            <a:xfrm>
              <a:off x="3775546" y="2419951"/>
              <a:ext cx="279747" cy="219688"/>
            </a:xfrm>
            <a:custGeom>
              <a:rect b="b" l="l" r="r" t="t"/>
              <a:pathLst>
                <a:path extrusionOk="0" h="6105" w="7774">
                  <a:moveTo>
                    <a:pt x="1" y="1"/>
                  </a:moveTo>
                  <a:lnTo>
                    <a:pt x="7773" y="6105"/>
                  </a:lnTo>
                  <a:lnTo>
                    <a:pt x="777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3" name="Google Shape;803;g1f522b78833_0_227"/>
            <p:cNvGrpSpPr/>
            <p:nvPr/>
          </p:nvGrpSpPr>
          <p:grpSpPr>
            <a:xfrm>
              <a:off x="3505522" y="1987968"/>
              <a:ext cx="3023400" cy="2009032"/>
              <a:chOff x="3505522" y="1987968"/>
              <a:chExt cx="3023400" cy="2009032"/>
            </a:xfrm>
          </p:grpSpPr>
          <p:sp>
            <p:nvSpPr>
              <p:cNvPr id="804" name="Google Shape;804;g1f522b78833_0_227"/>
              <p:cNvSpPr/>
              <p:nvPr/>
            </p:nvSpPr>
            <p:spPr>
              <a:xfrm>
                <a:off x="3775583" y="1987968"/>
                <a:ext cx="1490859" cy="441752"/>
              </a:xfrm>
              <a:custGeom>
                <a:rect b="b" l="l" r="r" t="t"/>
                <a:pathLst>
                  <a:path extrusionOk="0" h="12276" w="41430">
                    <a:moveTo>
                      <a:pt x="6138" y="0"/>
                    </a:moveTo>
                    <a:cubicBezTo>
                      <a:pt x="2735" y="0"/>
                      <a:pt x="0" y="2769"/>
                      <a:pt x="0" y="6138"/>
                    </a:cubicBezTo>
                    <a:lnTo>
                      <a:pt x="0" y="12276"/>
                    </a:lnTo>
                    <a:lnTo>
                      <a:pt x="41430" y="12276"/>
                    </a:lnTo>
                    <a:lnTo>
                      <a:pt x="4143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805" name="Google Shape;805;g1f522b78833_0_227"/>
              <p:cNvSpPr txBox="1"/>
              <p:nvPr/>
            </p:nvSpPr>
            <p:spPr>
              <a:xfrm>
                <a:off x="3505522" y="3358900"/>
                <a:ext cx="3023400" cy="63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Suelos y especies de interés (prioridad) forestal  o terrenos forestales </a:t>
                </a:r>
                <a:endParaRPr b="0" i="0" sz="1200" u="none" cap="none" strike="noStrike">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Radicación de la industria en zonas con mayor concentración de bosques </a:t>
                </a:r>
                <a:endParaRPr b="0" i="0" sz="1200" u="none" cap="none" strike="noStrike">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t/>
                </a:r>
                <a:endParaRPr b="0" i="0" sz="1200" u="none" cap="none" strike="noStrike">
                  <a:solidFill>
                    <a:schemeClr val="dk1"/>
                  </a:solidFill>
                  <a:latin typeface="Roboto"/>
                  <a:ea typeface="Roboto"/>
                  <a:cs typeface="Roboto"/>
                  <a:sym typeface="Roboto"/>
                </a:endParaRPr>
              </a:p>
            </p:txBody>
          </p:sp>
        </p:grpSp>
      </p:grpSp>
      <p:grpSp>
        <p:nvGrpSpPr>
          <p:cNvPr id="806" name="Google Shape;806;g1f522b78833_0_227"/>
          <p:cNvGrpSpPr/>
          <p:nvPr/>
        </p:nvGrpSpPr>
        <p:grpSpPr>
          <a:xfrm>
            <a:off x="4959128" y="1234925"/>
            <a:ext cx="1492082" cy="2175496"/>
            <a:chOff x="5040625" y="896500"/>
            <a:chExt cx="1492082" cy="2175496"/>
          </a:xfrm>
        </p:grpSpPr>
        <p:sp>
          <p:nvSpPr>
            <p:cNvPr id="807" name="Google Shape;807;g1f522b78833_0_227"/>
            <p:cNvSpPr/>
            <p:nvPr/>
          </p:nvSpPr>
          <p:spPr>
            <a:xfrm>
              <a:off x="5040625" y="2852308"/>
              <a:ext cx="280935" cy="219688"/>
            </a:xfrm>
            <a:custGeom>
              <a:rect b="b" l="l" r="r" t="t"/>
              <a:pathLst>
                <a:path extrusionOk="0" h="6105" w="7807">
                  <a:moveTo>
                    <a:pt x="1" y="0"/>
                  </a:moveTo>
                  <a:lnTo>
                    <a:pt x="7806" y="6105"/>
                  </a:lnTo>
                  <a:lnTo>
                    <a:pt x="780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8" name="Google Shape;808;g1f522b78833_0_227"/>
            <p:cNvGrpSpPr/>
            <p:nvPr/>
          </p:nvGrpSpPr>
          <p:grpSpPr>
            <a:xfrm>
              <a:off x="5040625" y="896500"/>
              <a:ext cx="1492082" cy="1955839"/>
              <a:chOff x="5040625" y="896500"/>
              <a:chExt cx="1492082" cy="1955839"/>
            </a:xfrm>
          </p:grpSpPr>
          <p:sp>
            <p:nvSpPr>
              <p:cNvPr id="809" name="Google Shape;809;g1f522b78833_0_227"/>
              <p:cNvSpPr/>
              <p:nvPr/>
            </p:nvSpPr>
            <p:spPr>
              <a:xfrm>
                <a:off x="5040625" y="2411775"/>
                <a:ext cx="1492082" cy="440564"/>
              </a:xfrm>
              <a:custGeom>
                <a:rect b="b" l="l" r="r" t="t"/>
                <a:pathLst>
                  <a:path extrusionOk="0" h="12243" w="41464">
                    <a:moveTo>
                      <a:pt x="6139" y="0"/>
                    </a:moveTo>
                    <a:cubicBezTo>
                      <a:pt x="2769" y="0"/>
                      <a:pt x="1" y="2735"/>
                      <a:pt x="1" y="6104"/>
                    </a:cubicBezTo>
                    <a:lnTo>
                      <a:pt x="1" y="12242"/>
                    </a:lnTo>
                    <a:lnTo>
                      <a:pt x="41464" y="12242"/>
                    </a:lnTo>
                    <a:lnTo>
                      <a:pt x="41464"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789" name="Google Shape;789;g1f522b78833_0_227"/>
              <p:cNvSpPr txBox="1"/>
              <p:nvPr/>
            </p:nvSpPr>
            <p:spPr>
              <a:xfrm>
                <a:off x="5138047" y="896500"/>
                <a:ext cx="1297200" cy="950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Protección </a:t>
                </a:r>
                <a:endParaRPr b="0" i="0" sz="1200" u="none" cap="none" strike="noStrike">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Organismos oficiales </a:t>
                </a:r>
                <a:endParaRPr b="0" i="0" sz="1200" u="none" cap="none" strike="noStrike">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Mapa Forestal</a:t>
                </a:r>
                <a:r>
                  <a:rPr b="0" i="0" lang="en" sz="1000" u="none" cap="none" strike="noStrike">
                    <a:solidFill>
                      <a:srgbClr val="505046"/>
                    </a:solidFill>
                    <a:latin typeface="Libre Franklin"/>
                    <a:ea typeface="Libre Franklin"/>
                    <a:cs typeface="Libre Franklin"/>
                    <a:sym typeface="Libre Franklin"/>
                  </a:rPr>
                  <a:t> </a:t>
                </a:r>
                <a:endParaRPr b="0" i="0" sz="1000" u="none" cap="none" strike="noStrike">
                  <a:solidFill>
                    <a:srgbClr val="505046"/>
                  </a:solidFill>
                  <a:latin typeface="Libre Franklin"/>
                  <a:ea typeface="Libre Franklin"/>
                  <a:cs typeface="Libre Franklin"/>
                  <a:sym typeface="Libre Franklin"/>
                </a:endParaRPr>
              </a:p>
              <a:p>
                <a:pPr indent="0" lvl="0" marL="0" marR="0" rtl="0" algn="ctr">
                  <a:lnSpc>
                    <a:spcPct val="100000"/>
                  </a:lnSpc>
                  <a:spcBef>
                    <a:spcPts val="0"/>
                  </a:spcBef>
                  <a:spcAft>
                    <a:spcPts val="0"/>
                  </a:spcAft>
                  <a:buClr>
                    <a:srgbClr val="000000"/>
                  </a:buClr>
                  <a:buSzPts val="1100"/>
                  <a:buFont typeface="Arial"/>
                  <a:buNone/>
                </a:pPr>
                <a:r>
                  <a:t/>
                </a:r>
                <a:endParaRPr b="0" i="0" sz="1200" u="none" cap="none" strike="noStrike">
                  <a:solidFill>
                    <a:schemeClr val="dk1"/>
                  </a:solidFill>
                  <a:latin typeface="Roboto"/>
                  <a:ea typeface="Roboto"/>
                  <a:cs typeface="Roboto"/>
                  <a:sym typeface="Roboto"/>
                </a:endParaRPr>
              </a:p>
            </p:txBody>
          </p:sp>
        </p:grpSp>
      </p:grpSp>
      <p:grpSp>
        <p:nvGrpSpPr>
          <p:cNvPr id="810" name="Google Shape;810;g1f522b78833_0_227"/>
          <p:cNvGrpSpPr/>
          <p:nvPr/>
        </p:nvGrpSpPr>
        <p:grpSpPr>
          <a:xfrm>
            <a:off x="6171518" y="2350475"/>
            <a:ext cx="2061753" cy="2128963"/>
            <a:chOff x="6253015" y="2012050"/>
            <a:chExt cx="2061753" cy="2128963"/>
          </a:xfrm>
        </p:grpSpPr>
        <p:sp>
          <p:nvSpPr>
            <p:cNvPr id="811" name="Google Shape;811;g1f522b78833_0_227"/>
            <p:cNvSpPr/>
            <p:nvPr/>
          </p:nvSpPr>
          <p:spPr>
            <a:xfrm>
              <a:off x="6253015" y="2633841"/>
              <a:ext cx="280935" cy="218501"/>
            </a:xfrm>
            <a:custGeom>
              <a:rect b="b" l="l" r="r" t="t"/>
              <a:pathLst>
                <a:path extrusionOk="0" h="6072" w="7807">
                  <a:moveTo>
                    <a:pt x="1" y="0"/>
                  </a:moveTo>
                  <a:lnTo>
                    <a:pt x="7806" y="6071"/>
                  </a:lnTo>
                  <a:lnTo>
                    <a:pt x="7806"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2" name="Google Shape;812;g1f522b78833_0_227"/>
            <p:cNvGrpSpPr/>
            <p:nvPr/>
          </p:nvGrpSpPr>
          <p:grpSpPr>
            <a:xfrm>
              <a:off x="6253015" y="2012050"/>
              <a:ext cx="2061753" cy="2128963"/>
              <a:chOff x="6253015" y="2012050"/>
              <a:chExt cx="2061753" cy="2128963"/>
            </a:xfrm>
          </p:grpSpPr>
          <p:sp>
            <p:nvSpPr>
              <p:cNvPr id="813" name="Google Shape;813;g1f522b78833_0_227"/>
              <p:cNvSpPr/>
              <p:nvPr/>
            </p:nvSpPr>
            <p:spPr>
              <a:xfrm>
                <a:off x="6253015" y="2012050"/>
                <a:ext cx="1947004" cy="801854"/>
              </a:xfrm>
              <a:custGeom>
                <a:rect b="b" l="l" r="r" t="t"/>
                <a:pathLst>
                  <a:path extrusionOk="0" h="22283" w="54106">
                    <a:moveTo>
                      <a:pt x="41464" y="0"/>
                    </a:moveTo>
                    <a:lnTo>
                      <a:pt x="41464" y="5004"/>
                    </a:lnTo>
                    <a:lnTo>
                      <a:pt x="6138" y="5004"/>
                    </a:lnTo>
                    <a:cubicBezTo>
                      <a:pt x="2769" y="5004"/>
                      <a:pt x="1" y="7772"/>
                      <a:pt x="1" y="11141"/>
                    </a:cubicBezTo>
                    <a:lnTo>
                      <a:pt x="1" y="17279"/>
                    </a:lnTo>
                    <a:lnTo>
                      <a:pt x="41430" y="17279"/>
                    </a:lnTo>
                    <a:lnTo>
                      <a:pt x="41430" y="22283"/>
                    </a:lnTo>
                    <a:lnTo>
                      <a:pt x="54106" y="11141"/>
                    </a:lnTo>
                    <a:lnTo>
                      <a:pt x="41464"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814" name="Google Shape;814;g1f522b78833_0_227"/>
              <p:cNvSpPr txBox="1"/>
              <p:nvPr/>
            </p:nvSpPr>
            <p:spPr>
              <a:xfrm>
                <a:off x="6595168" y="3387413"/>
                <a:ext cx="1719600" cy="75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Política industrial </a:t>
                </a:r>
                <a:endParaRPr b="0" i="0" sz="1200" u="none" cap="none" strike="noStrike">
                  <a:solidFill>
                    <a:srgbClr val="505046"/>
                  </a:solidFill>
                  <a:latin typeface="Roboto"/>
                  <a:ea typeface="Roboto"/>
                  <a:cs typeface="Roboto"/>
                  <a:sym typeface="Roboto"/>
                </a:endParaRPr>
              </a:p>
              <a:p>
                <a:pPr indent="0" lvl="0" marL="0" marR="0" rtl="0" algn="l">
                  <a:lnSpc>
                    <a:spcPct val="100000"/>
                  </a:lnSpc>
                  <a:spcBef>
                    <a:spcPts val="1200"/>
                  </a:spcBef>
                  <a:spcAft>
                    <a:spcPts val="0"/>
                  </a:spcAft>
                  <a:buClr>
                    <a:schemeClr val="dk1"/>
                  </a:buClr>
                  <a:buSzPts val="1000"/>
                  <a:buFont typeface="Arial"/>
                  <a:buNone/>
                </a:pPr>
                <a:r>
                  <a:rPr b="0" i="0" lang="en" sz="1200" u="none" cap="none" strike="noStrike">
                    <a:solidFill>
                      <a:srgbClr val="505046"/>
                    </a:solidFill>
                    <a:latin typeface="Roboto"/>
                    <a:ea typeface="Roboto"/>
                    <a:cs typeface="Roboto"/>
                    <a:sym typeface="Roboto"/>
                  </a:rPr>
                  <a:t>Investigación y extensión</a:t>
                </a:r>
                <a:endParaRPr b="0" i="0" sz="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boto"/>
                  <a:ea typeface="Roboto"/>
                  <a:cs typeface="Roboto"/>
                  <a:sym typeface="Roboto"/>
                </a:endParaRPr>
              </a:p>
            </p:txBody>
          </p:sp>
        </p:grpSp>
      </p:grpSp>
      <p:sp>
        <p:nvSpPr>
          <p:cNvPr id="795" name="Google Shape;795;g1f522b78833_0_227"/>
          <p:cNvSpPr/>
          <p:nvPr/>
        </p:nvSpPr>
        <p:spPr>
          <a:xfrm>
            <a:off x="1800153" y="2541188"/>
            <a:ext cx="519000" cy="519000"/>
          </a:xfrm>
          <a:prstGeom prst="ellipse">
            <a:avLst/>
          </a:prstGeom>
          <a:solidFill>
            <a:schemeClr val="accen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grpSp>
        <p:nvGrpSpPr>
          <p:cNvPr id="815" name="Google Shape;815;g1f522b78833_0_227"/>
          <p:cNvGrpSpPr/>
          <p:nvPr/>
        </p:nvGrpSpPr>
        <p:grpSpPr>
          <a:xfrm>
            <a:off x="1922496" y="2663541"/>
            <a:ext cx="274317" cy="274317"/>
            <a:chOff x="5049725" y="1435050"/>
            <a:chExt cx="486550" cy="481850"/>
          </a:xfrm>
        </p:grpSpPr>
        <p:sp>
          <p:nvSpPr>
            <p:cNvPr id="816" name="Google Shape;816;g1f522b78833_0_227"/>
            <p:cNvSpPr/>
            <p:nvPr/>
          </p:nvSpPr>
          <p:spPr>
            <a:xfrm>
              <a:off x="5136300" y="1519775"/>
              <a:ext cx="310550" cy="310550"/>
            </a:xfrm>
            <a:custGeom>
              <a:rect b="b" l="l" r="r" t="t"/>
              <a:pathLst>
                <a:path extrusionOk="0" h="12422" w="12422">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17" name="Google Shape;817;g1f522b78833_0_227"/>
            <p:cNvSpPr/>
            <p:nvPr/>
          </p:nvSpPr>
          <p:spPr>
            <a:xfrm>
              <a:off x="5184925" y="1576250"/>
              <a:ext cx="205475" cy="197625"/>
            </a:xfrm>
            <a:custGeom>
              <a:rect b="b" l="l" r="r" t="t"/>
              <a:pathLst>
                <a:path extrusionOk="0" h="7905" w="8219">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18" name="Google Shape;818;g1f522b78833_0_227"/>
            <p:cNvSpPr/>
            <p:nvPr/>
          </p:nvSpPr>
          <p:spPr>
            <a:xfrm>
              <a:off x="5049725" y="1435075"/>
              <a:ext cx="481825" cy="481825"/>
            </a:xfrm>
            <a:custGeom>
              <a:rect b="b" l="l" r="r" t="t"/>
              <a:pathLst>
                <a:path extrusionOk="0" h="19273" w="19273">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19" name="Google Shape;819;g1f522b78833_0_227"/>
            <p:cNvSpPr/>
            <p:nvPr/>
          </p:nvSpPr>
          <p:spPr>
            <a:xfrm>
              <a:off x="5245825" y="1435050"/>
              <a:ext cx="290450" cy="282350"/>
            </a:xfrm>
            <a:custGeom>
              <a:rect b="b" l="l" r="r" t="t"/>
              <a:pathLst>
                <a:path extrusionOk="0" h="11294" w="11618">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820" name="Google Shape;820;g1f522b78833_0_227"/>
          <p:cNvGrpSpPr/>
          <p:nvPr/>
        </p:nvGrpSpPr>
        <p:grpSpPr>
          <a:xfrm>
            <a:off x="4356418" y="2250689"/>
            <a:ext cx="280904" cy="147429"/>
            <a:chOff x="2084325" y="363300"/>
            <a:chExt cx="484150" cy="254100"/>
          </a:xfrm>
        </p:grpSpPr>
        <p:sp>
          <p:nvSpPr>
            <p:cNvPr id="821" name="Google Shape;821;g1f522b78833_0_227"/>
            <p:cNvSpPr/>
            <p:nvPr/>
          </p:nvSpPr>
          <p:spPr>
            <a:xfrm>
              <a:off x="2084325" y="363300"/>
              <a:ext cx="484150" cy="254100"/>
            </a:xfrm>
            <a:custGeom>
              <a:rect b="b" l="l" r="r" t="t"/>
              <a:pathLst>
                <a:path extrusionOk="0" h="10164" w="19366">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2" name="Google Shape;822;g1f522b78833_0_227"/>
            <p:cNvSpPr/>
            <p:nvPr/>
          </p:nvSpPr>
          <p:spPr>
            <a:xfrm>
              <a:off x="2250600" y="419775"/>
              <a:ext cx="145175" cy="141125"/>
            </a:xfrm>
            <a:custGeom>
              <a:rect b="b" l="l" r="r" t="t"/>
              <a:pathLst>
                <a:path extrusionOk="0" h="5645" w="5807">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823" name="Google Shape;823;g1f522b78833_0_227"/>
          <p:cNvGrpSpPr/>
          <p:nvPr/>
        </p:nvGrpSpPr>
        <p:grpSpPr>
          <a:xfrm>
            <a:off x="3141077" y="3907732"/>
            <a:ext cx="274308" cy="274317"/>
            <a:chOff x="5049725" y="2027900"/>
            <a:chExt cx="481750" cy="481850"/>
          </a:xfrm>
        </p:grpSpPr>
        <p:sp>
          <p:nvSpPr>
            <p:cNvPr id="824" name="Google Shape;824;g1f522b78833_0_227"/>
            <p:cNvSpPr/>
            <p:nvPr/>
          </p:nvSpPr>
          <p:spPr>
            <a:xfrm>
              <a:off x="5191775" y="2394925"/>
              <a:ext cx="197625" cy="114825"/>
            </a:xfrm>
            <a:custGeom>
              <a:rect b="b" l="l" r="r" t="t"/>
              <a:pathLst>
                <a:path extrusionOk="0" h="4593" w="7905">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5" name="Google Shape;825;g1f522b78833_0_227"/>
            <p:cNvSpPr/>
            <p:nvPr/>
          </p:nvSpPr>
          <p:spPr>
            <a:xfrm>
              <a:off x="5113625" y="2027900"/>
              <a:ext cx="347300" cy="338825"/>
            </a:xfrm>
            <a:custGeom>
              <a:rect b="b" l="l" r="r" t="t"/>
              <a:pathLst>
                <a:path extrusionOk="0" h="13553" w="13892">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6" name="Google Shape;826;g1f522b78833_0_227"/>
            <p:cNvSpPr/>
            <p:nvPr/>
          </p:nvSpPr>
          <p:spPr>
            <a:xfrm>
              <a:off x="5049725" y="2197300"/>
              <a:ext cx="56400" cy="28275"/>
            </a:xfrm>
            <a:custGeom>
              <a:rect b="b" l="l" r="r" t="t"/>
              <a:pathLst>
                <a:path extrusionOk="0" h="1131" w="2256">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7" name="Google Shape;827;g1f522b78833_0_227"/>
            <p:cNvSpPr/>
            <p:nvPr/>
          </p:nvSpPr>
          <p:spPr>
            <a:xfrm>
              <a:off x="5052575" y="2102800"/>
              <a:ext cx="50850" cy="48075"/>
            </a:xfrm>
            <a:custGeom>
              <a:rect b="b" l="l" r="r" t="t"/>
              <a:pathLst>
                <a:path extrusionOk="0" h="1923" w="2034">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8" name="Google Shape;828;g1f522b78833_0_227"/>
            <p:cNvSpPr/>
            <p:nvPr/>
          </p:nvSpPr>
          <p:spPr>
            <a:xfrm>
              <a:off x="5052575" y="2272175"/>
              <a:ext cx="50700" cy="47900"/>
            </a:xfrm>
            <a:custGeom>
              <a:rect b="b" l="l" r="r" t="t"/>
              <a:pathLst>
                <a:path extrusionOk="0" h="1916" w="2028">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29" name="Google Shape;829;g1f522b78833_0_227"/>
            <p:cNvSpPr/>
            <p:nvPr/>
          </p:nvSpPr>
          <p:spPr>
            <a:xfrm>
              <a:off x="5475050" y="2197300"/>
              <a:ext cx="56425" cy="28275"/>
            </a:xfrm>
            <a:custGeom>
              <a:rect b="b" l="l" r="r" t="t"/>
              <a:pathLst>
                <a:path extrusionOk="0" h="1131" w="2257">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0" name="Google Shape;830;g1f522b78833_0_227"/>
            <p:cNvSpPr/>
            <p:nvPr/>
          </p:nvSpPr>
          <p:spPr>
            <a:xfrm>
              <a:off x="5477925" y="2102800"/>
              <a:ext cx="50675" cy="47900"/>
            </a:xfrm>
            <a:custGeom>
              <a:rect b="b" l="l" r="r" t="t"/>
              <a:pathLst>
                <a:path extrusionOk="0" h="1916" w="2027">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1" name="Google Shape;831;g1f522b78833_0_227"/>
            <p:cNvSpPr/>
            <p:nvPr/>
          </p:nvSpPr>
          <p:spPr>
            <a:xfrm>
              <a:off x="5477775" y="2272000"/>
              <a:ext cx="50825" cy="48075"/>
            </a:xfrm>
            <a:custGeom>
              <a:rect b="b" l="l" r="r" t="t"/>
              <a:pathLst>
                <a:path extrusionOk="0" h="1923" w="2033">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832" name="Google Shape;832;g1f522b78833_0_227"/>
          <p:cNvGrpSpPr/>
          <p:nvPr/>
        </p:nvGrpSpPr>
        <p:grpSpPr>
          <a:xfrm>
            <a:off x="5616220" y="3560294"/>
            <a:ext cx="177886" cy="274319"/>
            <a:chOff x="5726350" y="2028150"/>
            <a:chExt cx="312300" cy="481600"/>
          </a:xfrm>
        </p:grpSpPr>
        <p:sp>
          <p:nvSpPr>
            <p:cNvPr id="833" name="Google Shape;833;g1f522b78833_0_227"/>
            <p:cNvSpPr/>
            <p:nvPr/>
          </p:nvSpPr>
          <p:spPr>
            <a:xfrm>
              <a:off x="5756075" y="2028150"/>
              <a:ext cx="252825" cy="83275"/>
            </a:xfrm>
            <a:custGeom>
              <a:rect b="b" l="l" r="r" t="t"/>
              <a:pathLst>
                <a:path extrusionOk="0" h="3331" w="10113">
                  <a:moveTo>
                    <a:pt x="1639" y="1"/>
                  </a:moveTo>
                  <a:cubicBezTo>
                    <a:pt x="730" y="13"/>
                    <a:pt x="1" y="753"/>
                    <a:pt x="1" y="1666"/>
                  </a:cubicBezTo>
                  <a:cubicBezTo>
                    <a:pt x="1" y="2575"/>
                    <a:pt x="730" y="3316"/>
                    <a:pt x="1639" y="3331"/>
                  </a:cubicBezTo>
                  <a:lnTo>
                    <a:pt x="8474" y="3331"/>
                  </a:lnTo>
                  <a:cubicBezTo>
                    <a:pt x="9384" y="3316"/>
                    <a:pt x="10113" y="2575"/>
                    <a:pt x="10113" y="1666"/>
                  </a:cubicBezTo>
                  <a:cubicBezTo>
                    <a:pt x="10113" y="753"/>
                    <a:pt x="9384" y="13"/>
                    <a:pt x="8474"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4" name="Google Shape;834;g1f522b78833_0_227"/>
            <p:cNvSpPr/>
            <p:nvPr/>
          </p:nvSpPr>
          <p:spPr>
            <a:xfrm>
              <a:off x="5726350" y="2139650"/>
              <a:ext cx="312300" cy="224425"/>
            </a:xfrm>
            <a:custGeom>
              <a:rect b="b" l="l" r="r" t="t"/>
              <a:pathLst>
                <a:path extrusionOk="0" h="8977" w="12492">
                  <a:moveTo>
                    <a:pt x="2822" y="0"/>
                  </a:moveTo>
                  <a:lnTo>
                    <a:pt x="2822" y="4800"/>
                  </a:lnTo>
                  <a:cubicBezTo>
                    <a:pt x="1527" y="5589"/>
                    <a:pt x="542" y="6797"/>
                    <a:pt x="36" y="8224"/>
                  </a:cubicBezTo>
                  <a:lnTo>
                    <a:pt x="30" y="8233"/>
                  </a:lnTo>
                  <a:cubicBezTo>
                    <a:pt x="27" y="8242"/>
                    <a:pt x="24" y="8254"/>
                    <a:pt x="21" y="8266"/>
                  </a:cubicBezTo>
                  <a:cubicBezTo>
                    <a:pt x="18" y="8278"/>
                    <a:pt x="15" y="8281"/>
                    <a:pt x="15" y="8287"/>
                  </a:cubicBezTo>
                  <a:cubicBezTo>
                    <a:pt x="12" y="8296"/>
                    <a:pt x="9" y="8308"/>
                    <a:pt x="9" y="8317"/>
                  </a:cubicBezTo>
                  <a:cubicBezTo>
                    <a:pt x="6" y="8326"/>
                    <a:pt x="6" y="8335"/>
                    <a:pt x="3" y="8347"/>
                  </a:cubicBezTo>
                  <a:cubicBezTo>
                    <a:pt x="3" y="8356"/>
                    <a:pt x="3" y="8362"/>
                    <a:pt x="3" y="8368"/>
                  </a:cubicBezTo>
                  <a:cubicBezTo>
                    <a:pt x="0" y="8378"/>
                    <a:pt x="3" y="8393"/>
                    <a:pt x="3" y="8405"/>
                  </a:cubicBezTo>
                  <a:cubicBezTo>
                    <a:pt x="3" y="8408"/>
                    <a:pt x="3" y="8411"/>
                    <a:pt x="3" y="8414"/>
                  </a:cubicBezTo>
                  <a:lnTo>
                    <a:pt x="3" y="8426"/>
                  </a:lnTo>
                  <a:cubicBezTo>
                    <a:pt x="3" y="8438"/>
                    <a:pt x="3" y="8450"/>
                    <a:pt x="3" y="8462"/>
                  </a:cubicBezTo>
                  <a:lnTo>
                    <a:pt x="6" y="8483"/>
                  </a:lnTo>
                  <a:cubicBezTo>
                    <a:pt x="6" y="8495"/>
                    <a:pt x="9" y="8504"/>
                    <a:pt x="12" y="8513"/>
                  </a:cubicBezTo>
                  <a:cubicBezTo>
                    <a:pt x="12" y="8525"/>
                    <a:pt x="15" y="8531"/>
                    <a:pt x="15" y="8540"/>
                  </a:cubicBezTo>
                  <a:cubicBezTo>
                    <a:pt x="18" y="8549"/>
                    <a:pt x="21" y="8558"/>
                    <a:pt x="21" y="8564"/>
                  </a:cubicBezTo>
                  <a:cubicBezTo>
                    <a:pt x="24" y="8573"/>
                    <a:pt x="27" y="8585"/>
                    <a:pt x="33" y="8594"/>
                  </a:cubicBezTo>
                  <a:cubicBezTo>
                    <a:pt x="36" y="8606"/>
                    <a:pt x="36" y="8609"/>
                    <a:pt x="40" y="8615"/>
                  </a:cubicBezTo>
                  <a:cubicBezTo>
                    <a:pt x="43" y="8624"/>
                    <a:pt x="49" y="8636"/>
                    <a:pt x="52" y="8646"/>
                  </a:cubicBezTo>
                  <a:cubicBezTo>
                    <a:pt x="58" y="8658"/>
                    <a:pt x="58" y="8661"/>
                    <a:pt x="61" y="8667"/>
                  </a:cubicBezTo>
                  <a:cubicBezTo>
                    <a:pt x="67" y="8673"/>
                    <a:pt x="73" y="8685"/>
                    <a:pt x="76" y="8694"/>
                  </a:cubicBezTo>
                  <a:cubicBezTo>
                    <a:pt x="82" y="8703"/>
                    <a:pt x="85" y="8709"/>
                    <a:pt x="88" y="8715"/>
                  </a:cubicBezTo>
                  <a:cubicBezTo>
                    <a:pt x="94" y="8721"/>
                    <a:pt x="100" y="8730"/>
                    <a:pt x="106" y="8739"/>
                  </a:cubicBezTo>
                  <a:cubicBezTo>
                    <a:pt x="112" y="8748"/>
                    <a:pt x="115" y="8754"/>
                    <a:pt x="121" y="8760"/>
                  </a:cubicBezTo>
                  <a:cubicBezTo>
                    <a:pt x="127" y="8769"/>
                    <a:pt x="133" y="8775"/>
                    <a:pt x="139" y="8781"/>
                  </a:cubicBezTo>
                  <a:cubicBezTo>
                    <a:pt x="145" y="8787"/>
                    <a:pt x="151" y="8796"/>
                    <a:pt x="157" y="8802"/>
                  </a:cubicBezTo>
                  <a:lnTo>
                    <a:pt x="175" y="8820"/>
                  </a:lnTo>
                  <a:cubicBezTo>
                    <a:pt x="181" y="8826"/>
                    <a:pt x="190" y="8832"/>
                    <a:pt x="196" y="8841"/>
                  </a:cubicBezTo>
                  <a:lnTo>
                    <a:pt x="217" y="8856"/>
                  </a:lnTo>
                  <a:lnTo>
                    <a:pt x="238" y="8874"/>
                  </a:lnTo>
                  <a:lnTo>
                    <a:pt x="262" y="8889"/>
                  </a:lnTo>
                  <a:lnTo>
                    <a:pt x="283" y="8901"/>
                  </a:lnTo>
                  <a:lnTo>
                    <a:pt x="314" y="8917"/>
                  </a:lnTo>
                  <a:cubicBezTo>
                    <a:pt x="320" y="8920"/>
                    <a:pt x="326" y="8923"/>
                    <a:pt x="332" y="8926"/>
                  </a:cubicBezTo>
                  <a:cubicBezTo>
                    <a:pt x="341" y="8929"/>
                    <a:pt x="356" y="8938"/>
                    <a:pt x="368" y="8941"/>
                  </a:cubicBezTo>
                  <a:lnTo>
                    <a:pt x="377" y="8947"/>
                  </a:lnTo>
                  <a:lnTo>
                    <a:pt x="386" y="8947"/>
                  </a:lnTo>
                  <a:lnTo>
                    <a:pt x="413" y="8956"/>
                  </a:lnTo>
                  <a:lnTo>
                    <a:pt x="437" y="8962"/>
                  </a:lnTo>
                  <a:lnTo>
                    <a:pt x="461" y="8968"/>
                  </a:lnTo>
                  <a:cubicBezTo>
                    <a:pt x="473" y="8971"/>
                    <a:pt x="485" y="8971"/>
                    <a:pt x="497" y="8974"/>
                  </a:cubicBezTo>
                  <a:lnTo>
                    <a:pt x="512" y="8977"/>
                  </a:lnTo>
                  <a:lnTo>
                    <a:pt x="11928" y="8977"/>
                  </a:lnTo>
                  <a:cubicBezTo>
                    <a:pt x="11946" y="8977"/>
                    <a:pt x="11967" y="8977"/>
                    <a:pt x="11985" y="8974"/>
                  </a:cubicBezTo>
                  <a:lnTo>
                    <a:pt x="11991" y="8974"/>
                  </a:lnTo>
                  <a:cubicBezTo>
                    <a:pt x="12006" y="8974"/>
                    <a:pt x="12021" y="8971"/>
                    <a:pt x="12033" y="8968"/>
                  </a:cubicBezTo>
                  <a:lnTo>
                    <a:pt x="12051" y="8965"/>
                  </a:lnTo>
                  <a:cubicBezTo>
                    <a:pt x="12063" y="8962"/>
                    <a:pt x="12072" y="8959"/>
                    <a:pt x="12085" y="8956"/>
                  </a:cubicBezTo>
                  <a:lnTo>
                    <a:pt x="12106" y="8950"/>
                  </a:lnTo>
                  <a:lnTo>
                    <a:pt x="12118" y="8947"/>
                  </a:lnTo>
                  <a:lnTo>
                    <a:pt x="12130" y="8941"/>
                  </a:lnTo>
                  <a:lnTo>
                    <a:pt x="12160" y="8929"/>
                  </a:lnTo>
                  <a:lnTo>
                    <a:pt x="12184" y="8917"/>
                  </a:lnTo>
                  <a:cubicBezTo>
                    <a:pt x="12193" y="8914"/>
                    <a:pt x="12199" y="8907"/>
                    <a:pt x="12208" y="8904"/>
                  </a:cubicBezTo>
                  <a:cubicBezTo>
                    <a:pt x="12214" y="8898"/>
                    <a:pt x="12226" y="8892"/>
                    <a:pt x="12235" y="8889"/>
                  </a:cubicBezTo>
                  <a:lnTo>
                    <a:pt x="12253" y="8877"/>
                  </a:lnTo>
                  <a:cubicBezTo>
                    <a:pt x="12262" y="8868"/>
                    <a:pt x="12271" y="8862"/>
                    <a:pt x="12280" y="8856"/>
                  </a:cubicBezTo>
                  <a:lnTo>
                    <a:pt x="12295" y="8844"/>
                  </a:lnTo>
                  <a:cubicBezTo>
                    <a:pt x="12304" y="8835"/>
                    <a:pt x="12313" y="8826"/>
                    <a:pt x="12319" y="8820"/>
                  </a:cubicBezTo>
                  <a:lnTo>
                    <a:pt x="12334" y="8805"/>
                  </a:lnTo>
                  <a:cubicBezTo>
                    <a:pt x="12343" y="8796"/>
                    <a:pt x="12349" y="8790"/>
                    <a:pt x="12359" y="8781"/>
                  </a:cubicBezTo>
                  <a:lnTo>
                    <a:pt x="12371" y="8763"/>
                  </a:lnTo>
                  <a:lnTo>
                    <a:pt x="12389" y="8739"/>
                  </a:lnTo>
                  <a:lnTo>
                    <a:pt x="12404" y="8718"/>
                  </a:lnTo>
                  <a:cubicBezTo>
                    <a:pt x="12410" y="8709"/>
                    <a:pt x="12413" y="8703"/>
                    <a:pt x="12419" y="8694"/>
                  </a:cubicBezTo>
                  <a:cubicBezTo>
                    <a:pt x="12422" y="8688"/>
                    <a:pt x="12428" y="8679"/>
                    <a:pt x="12431" y="8670"/>
                  </a:cubicBezTo>
                  <a:cubicBezTo>
                    <a:pt x="12437" y="8661"/>
                    <a:pt x="12440" y="8655"/>
                    <a:pt x="12443" y="8646"/>
                  </a:cubicBezTo>
                  <a:cubicBezTo>
                    <a:pt x="12446" y="8639"/>
                    <a:pt x="12449" y="8627"/>
                    <a:pt x="12455" y="8618"/>
                  </a:cubicBezTo>
                  <a:cubicBezTo>
                    <a:pt x="12458" y="8609"/>
                    <a:pt x="12461" y="8603"/>
                    <a:pt x="12461" y="8594"/>
                  </a:cubicBezTo>
                  <a:cubicBezTo>
                    <a:pt x="12464" y="8588"/>
                    <a:pt x="12467" y="8576"/>
                    <a:pt x="12470" y="8567"/>
                  </a:cubicBezTo>
                  <a:cubicBezTo>
                    <a:pt x="12473" y="8558"/>
                    <a:pt x="12476" y="8549"/>
                    <a:pt x="12479" y="8540"/>
                  </a:cubicBezTo>
                  <a:cubicBezTo>
                    <a:pt x="12479" y="8534"/>
                    <a:pt x="12482" y="8525"/>
                    <a:pt x="12482" y="8516"/>
                  </a:cubicBezTo>
                  <a:cubicBezTo>
                    <a:pt x="12485" y="8507"/>
                    <a:pt x="12485" y="8495"/>
                    <a:pt x="12488" y="8486"/>
                  </a:cubicBezTo>
                  <a:lnTo>
                    <a:pt x="12491" y="8462"/>
                  </a:lnTo>
                  <a:cubicBezTo>
                    <a:pt x="12491" y="8450"/>
                    <a:pt x="12491" y="8438"/>
                    <a:pt x="12491" y="8426"/>
                  </a:cubicBezTo>
                  <a:lnTo>
                    <a:pt x="12491" y="8414"/>
                  </a:lnTo>
                  <a:cubicBezTo>
                    <a:pt x="12491" y="8411"/>
                    <a:pt x="12491" y="8408"/>
                    <a:pt x="12491" y="8405"/>
                  </a:cubicBezTo>
                  <a:lnTo>
                    <a:pt x="12491" y="8371"/>
                  </a:lnTo>
                  <a:cubicBezTo>
                    <a:pt x="12491" y="8359"/>
                    <a:pt x="12491" y="8356"/>
                    <a:pt x="12491" y="8347"/>
                  </a:cubicBezTo>
                  <a:cubicBezTo>
                    <a:pt x="12488" y="8338"/>
                    <a:pt x="12488" y="8329"/>
                    <a:pt x="12485" y="8317"/>
                  </a:cubicBezTo>
                  <a:cubicBezTo>
                    <a:pt x="12482" y="8308"/>
                    <a:pt x="12482" y="8299"/>
                    <a:pt x="12479" y="8290"/>
                  </a:cubicBezTo>
                  <a:cubicBezTo>
                    <a:pt x="12476" y="8278"/>
                    <a:pt x="12476" y="8275"/>
                    <a:pt x="12473" y="8266"/>
                  </a:cubicBezTo>
                  <a:cubicBezTo>
                    <a:pt x="12473" y="8260"/>
                    <a:pt x="12467" y="8245"/>
                    <a:pt x="12464" y="8233"/>
                  </a:cubicBezTo>
                  <a:lnTo>
                    <a:pt x="12461" y="8224"/>
                  </a:lnTo>
                  <a:cubicBezTo>
                    <a:pt x="11955" y="6797"/>
                    <a:pt x="10970" y="5589"/>
                    <a:pt x="9676" y="4803"/>
                  </a:cubicBezTo>
                  <a:lnTo>
                    <a:pt x="967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5" name="Google Shape;835;g1f522b78833_0_227"/>
            <p:cNvSpPr/>
            <p:nvPr/>
          </p:nvSpPr>
          <p:spPr>
            <a:xfrm>
              <a:off x="5842500" y="2392350"/>
              <a:ext cx="79975" cy="117400"/>
            </a:xfrm>
            <a:custGeom>
              <a:rect b="b" l="l" r="r" t="t"/>
              <a:pathLst>
                <a:path extrusionOk="0" h="4696" w="3199">
                  <a:moveTo>
                    <a:pt x="4" y="1"/>
                  </a:moveTo>
                  <a:lnTo>
                    <a:pt x="4" y="1651"/>
                  </a:lnTo>
                  <a:cubicBezTo>
                    <a:pt x="1" y="2591"/>
                    <a:pt x="287" y="3509"/>
                    <a:pt x="820" y="4283"/>
                  </a:cubicBezTo>
                  <a:cubicBezTo>
                    <a:pt x="994" y="4542"/>
                    <a:pt x="1287" y="4696"/>
                    <a:pt x="1600" y="4696"/>
                  </a:cubicBezTo>
                  <a:cubicBezTo>
                    <a:pt x="1913" y="4696"/>
                    <a:pt x="2205" y="4542"/>
                    <a:pt x="2380" y="4283"/>
                  </a:cubicBezTo>
                  <a:cubicBezTo>
                    <a:pt x="2913" y="3509"/>
                    <a:pt x="3199" y="2591"/>
                    <a:pt x="3196" y="1651"/>
                  </a:cubicBezTo>
                  <a:lnTo>
                    <a:pt x="31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grpSp>
        <p:nvGrpSpPr>
          <p:cNvPr id="836" name="Google Shape;836;g1f522b78833_0_227"/>
          <p:cNvGrpSpPr/>
          <p:nvPr/>
        </p:nvGrpSpPr>
        <p:grpSpPr>
          <a:xfrm>
            <a:off x="6910444" y="1754719"/>
            <a:ext cx="274303" cy="274303"/>
            <a:chOff x="4456875" y="1435075"/>
            <a:chExt cx="481825" cy="481825"/>
          </a:xfrm>
        </p:grpSpPr>
        <p:sp>
          <p:nvSpPr>
            <p:cNvPr id="837" name="Google Shape;837;g1f522b78833_0_227"/>
            <p:cNvSpPr/>
            <p:nvPr/>
          </p:nvSpPr>
          <p:spPr>
            <a:xfrm>
              <a:off x="4624975" y="1465275"/>
              <a:ext cx="56650" cy="86000"/>
            </a:xfrm>
            <a:custGeom>
              <a:rect b="b" l="l" r="r" t="t"/>
              <a:pathLst>
                <a:path extrusionOk="0" h="3440" w="2266">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8" name="Google Shape;838;g1f522b78833_0_227"/>
            <p:cNvSpPr/>
            <p:nvPr/>
          </p:nvSpPr>
          <p:spPr>
            <a:xfrm>
              <a:off x="4615275" y="1797425"/>
              <a:ext cx="66350" cy="89375"/>
            </a:xfrm>
            <a:custGeom>
              <a:rect b="b" l="l" r="r" t="t"/>
              <a:pathLst>
                <a:path extrusionOk="0" h="3575" w="2654">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39" name="Google Shape;839;g1f522b78833_0_227"/>
            <p:cNvSpPr/>
            <p:nvPr/>
          </p:nvSpPr>
          <p:spPr>
            <a:xfrm>
              <a:off x="4583125" y="1547250"/>
              <a:ext cx="28250" cy="28250"/>
            </a:xfrm>
            <a:custGeom>
              <a:rect b="b" l="l" r="r" t="t"/>
              <a:pathLst>
                <a:path extrusionOk="0" h="1130" w="113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0" name="Google Shape;840;g1f522b78833_0_227"/>
            <p:cNvSpPr/>
            <p:nvPr/>
          </p:nvSpPr>
          <p:spPr>
            <a:xfrm>
              <a:off x="4597950" y="1576075"/>
              <a:ext cx="83675" cy="87525"/>
            </a:xfrm>
            <a:custGeom>
              <a:rect b="b" l="l" r="r" t="t"/>
              <a:pathLst>
                <a:path extrusionOk="0" h="3501" w="3347">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1" name="Google Shape;841;g1f522b78833_0_227"/>
            <p:cNvSpPr/>
            <p:nvPr/>
          </p:nvSpPr>
          <p:spPr>
            <a:xfrm>
              <a:off x="4597650" y="1692175"/>
              <a:ext cx="83975" cy="82450"/>
            </a:xfrm>
            <a:custGeom>
              <a:rect b="b" l="l" r="r" t="t"/>
              <a:pathLst>
                <a:path extrusionOk="0" h="3298" w="3359">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2" name="Google Shape;842;g1f522b78833_0_227"/>
            <p:cNvSpPr/>
            <p:nvPr/>
          </p:nvSpPr>
          <p:spPr>
            <a:xfrm>
              <a:off x="4798050" y="1663575"/>
              <a:ext cx="28475" cy="28250"/>
            </a:xfrm>
            <a:custGeom>
              <a:rect b="b" l="l" r="r" t="t"/>
              <a:pathLst>
                <a:path extrusionOk="0" h="1130" w="1139">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3" name="Google Shape;843;g1f522b78833_0_227"/>
            <p:cNvSpPr/>
            <p:nvPr/>
          </p:nvSpPr>
          <p:spPr>
            <a:xfrm>
              <a:off x="4710200" y="1435075"/>
              <a:ext cx="228500" cy="228525"/>
            </a:xfrm>
            <a:custGeom>
              <a:rect b="b" l="l" r="r" t="t"/>
              <a:pathLst>
                <a:path extrusionOk="0" h="9141" w="914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4" name="Google Shape;844;g1f522b78833_0_227"/>
            <p:cNvSpPr/>
            <p:nvPr/>
          </p:nvSpPr>
          <p:spPr>
            <a:xfrm>
              <a:off x="4819200" y="1593475"/>
              <a:ext cx="89400" cy="70125"/>
            </a:xfrm>
            <a:custGeom>
              <a:rect b="b" l="l" r="r" t="t"/>
              <a:pathLst>
                <a:path extrusionOk="0" h="2805" w="3576">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5" name="Google Shape;845;g1f522b78833_0_227"/>
            <p:cNvSpPr/>
            <p:nvPr/>
          </p:nvSpPr>
          <p:spPr>
            <a:xfrm>
              <a:off x="4819200" y="1692175"/>
              <a:ext cx="89475" cy="66275"/>
            </a:xfrm>
            <a:custGeom>
              <a:rect b="b" l="l" r="r" t="t"/>
              <a:pathLst>
                <a:path extrusionOk="0" h="2651" w="3579">
                  <a:moveTo>
                    <a:pt x="1317" y="0"/>
                  </a:moveTo>
                  <a:cubicBezTo>
                    <a:pt x="1133" y="500"/>
                    <a:pt x="727" y="883"/>
                    <a:pt x="215" y="1033"/>
                  </a:cubicBezTo>
                  <a:cubicBezTo>
                    <a:pt x="166" y="1593"/>
                    <a:pt x="94" y="2132"/>
                    <a:pt x="1" y="2650"/>
                  </a:cubicBezTo>
                  <a:cubicBezTo>
                    <a:pt x="1889" y="2030"/>
                    <a:pt x="3223" y="1078"/>
                    <a:pt x="357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6" name="Google Shape;846;g1f522b78833_0_227"/>
            <p:cNvSpPr/>
            <p:nvPr/>
          </p:nvSpPr>
          <p:spPr>
            <a:xfrm>
              <a:off x="4456875" y="1691800"/>
              <a:ext cx="225125" cy="225100"/>
            </a:xfrm>
            <a:custGeom>
              <a:rect b="b" l="l" r="r" t="t"/>
              <a:pathLst>
                <a:path extrusionOk="0" h="9004" w="9005">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7" name="Google Shape;847;g1f522b78833_0_227"/>
            <p:cNvSpPr/>
            <p:nvPr/>
          </p:nvSpPr>
          <p:spPr>
            <a:xfrm>
              <a:off x="4487000" y="1595125"/>
              <a:ext cx="88925" cy="68475"/>
            </a:xfrm>
            <a:custGeom>
              <a:rect b="b" l="l" r="r" t="t"/>
              <a:pathLst>
                <a:path extrusionOk="0" h="2739" w="3557">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8" name="Google Shape;848;g1f522b78833_0_227"/>
            <p:cNvSpPr/>
            <p:nvPr/>
          </p:nvSpPr>
          <p:spPr>
            <a:xfrm>
              <a:off x="4486925" y="1692175"/>
              <a:ext cx="89450" cy="66350"/>
            </a:xfrm>
            <a:custGeom>
              <a:rect b="b" l="l" r="r" t="t"/>
              <a:pathLst>
                <a:path extrusionOk="0" h="2654" w="3578">
                  <a:moveTo>
                    <a:pt x="0" y="0"/>
                  </a:moveTo>
                  <a:cubicBezTo>
                    <a:pt x="352" y="1078"/>
                    <a:pt x="1689" y="2030"/>
                    <a:pt x="3578" y="2653"/>
                  </a:cubicBezTo>
                  <a:cubicBezTo>
                    <a:pt x="3418" y="1777"/>
                    <a:pt x="3325" y="889"/>
                    <a:pt x="330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49" name="Google Shape;849;g1f522b78833_0_227"/>
            <p:cNvSpPr/>
            <p:nvPr/>
          </p:nvSpPr>
          <p:spPr>
            <a:xfrm>
              <a:off x="4456875" y="1435075"/>
              <a:ext cx="225125" cy="228525"/>
            </a:xfrm>
            <a:custGeom>
              <a:rect b="b" l="l" r="r" t="t"/>
              <a:pathLst>
                <a:path extrusionOk="0" h="9141" w="9005">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0" name="Google Shape;850;g1f522b78833_0_227"/>
            <p:cNvSpPr/>
            <p:nvPr/>
          </p:nvSpPr>
          <p:spPr>
            <a:xfrm>
              <a:off x="4710200" y="1691800"/>
              <a:ext cx="228500" cy="225100"/>
            </a:xfrm>
            <a:custGeom>
              <a:rect b="b" l="l" r="r" t="t"/>
              <a:pathLst>
                <a:path extrusionOk="0" h="9004" w="914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1" name="Google Shape;851;g1f522b78833_0_227"/>
            <p:cNvSpPr/>
            <p:nvPr/>
          </p:nvSpPr>
          <p:spPr>
            <a:xfrm>
              <a:off x="4710200" y="1465200"/>
              <a:ext cx="70025" cy="89375"/>
            </a:xfrm>
            <a:custGeom>
              <a:rect b="b" l="l" r="r" t="t"/>
              <a:pathLst>
                <a:path extrusionOk="0" h="3575" w="2801">
                  <a:moveTo>
                    <a:pt x="1" y="0"/>
                  </a:moveTo>
                  <a:lnTo>
                    <a:pt x="1" y="3298"/>
                  </a:lnTo>
                  <a:cubicBezTo>
                    <a:pt x="937" y="3328"/>
                    <a:pt x="1961" y="3421"/>
                    <a:pt x="2801" y="3575"/>
                  </a:cubicBezTo>
                  <a:cubicBezTo>
                    <a:pt x="2181" y="1687"/>
                    <a:pt x="1082" y="350"/>
                    <a:pt x="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2" name="Google Shape;852;g1f522b78833_0_227"/>
            <p:cNvSpPr/>
            <p:nvPr/>
          </p:nvSpPr>
          <p:spPr>
            <a:xfrm>
              <a:off x="4710200" y="1575850"/>
              <a:ext cx="86150" cy="87750"/>
            </a:xfrm>
            <a:custGeom>
              <a:rect b="b" l="l" r="r" t="t"/>
              <a:pathLst>
                <a:path extrusionOk="0" h="3510" w="3446">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3" name="Google Shape;853;g1f522b78833_0_227"/>
            <p:cNvSpPr/>
            <p:nvPr/>
          </p:nvSpPr>
          <p:spPr>
            <a:xfrm>
              <a:off x="4710200" y="1797500"/>
              <a:ext cx="70025" cy="89375"/>
            </a:xfrm>
            <a:custGeom>
              <a:rect b="b" l="l" r="r" t="t"/>
              <a:pathLst>
                <a:path extrusionOk="0" h="3575" w="2801">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4" name="Google Shape;854;g1f522b78833_0_227"/>
            <p:cNvSpPr/>
            <p:nvPr/>
          </p:nvSpPr>
          <p:spPr>
            <a:xfrm>
              <a:off x="4681975" y="1776400"/>
              <a:ext cx="28250" cy="28350"/>
            </a:xfrm>
            <a:custGeom>
              <a:rect b="b" l="l" r="r" t="t"/>
              <a:pathLst>
                <a:path extrusionOk="0" h="1134" w="113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sp>
          <p:nvSpPr>
            <p:cNvPr id="855" name="Google Shape;855;g1f522b78833_0_227"/>
            <p:cNvSpPr/>
            <p:nvPr/>
          </p:nvSpPr>
          <p:spPr>
            <a:xfrm>
              <a:off x="4710200" y="1692175"/>
              <a:ext cx="86150" cy="82450"/>
            </a:xfrm>
            <a:custGeom>
              <a:rect b="b" l="l" r="r" t="t"/>
              <a:pathLst>
                <a:path extrusionOk="0" h="3298" w="3446">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435D74"/>
                </a:solidFill>
                <a:latin typeface="Arial"/>
                <a:ea typeface="Arial"/>
                <a:cs typeface="Arial"/>
                <a:sym typeface="Arial"/>
              </a:endParaRPr>
            </a:p>
          </p:txBody>
        </p:sp>
      </p:grpSp>
      <p:sp>
        <p:nvSpPr>
          <p:cNvPr id="856" name="Google Shape;856;g1f522b78833_0_227"/>
          <p:cNvSpPr txBox="1"/>
          <p:nvPr>
            <p:ph type="title"/>
          </p:nvPr>
        </p:nvSpPr>
        <p:spPr>
          <a:xfrm>
            <a:off x="667950" y="209775"/>
            <a:ext cx="83214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13.723 de 1968</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g2c946af3c34_0_49"/>
          <p:cNvSpPr txBox="1"/>
          <p:nvPr>
            <p:ph type="title"/>
          </p:nvPr>
        </p:nvSpPr>
        <p:spPr>
          <a:xfrm>
            <a:off x="667950" y="209775"/>
            <a:ext cx="83214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13.723 de 1968- LOGROS</a:t>
            </a:r>
            <a:endParaRPr/>
          </a:p>
        </p:txBody>
      </p:sp>
      <p:pic>
        <p:nvPicPr>
          <p:cNvPr id="862" name="Google Shape;862;g2c946af3c34_0_49"/>
          <p:cNvPicPr preferRelativeResize="0"/>
          <p:nvPr/>
        </p:nvPicPr>
        <p:blipFill rotWithShape="1">
          <a:blip r:embed="rId3">
            <a:alphaModFix/>
          </a:blip>
          <a:srcRect b="0" l="0" r="0" t="0"/>
          <a:stretch/>
        </p:blipFill>
        <p:spPr>
          <a:xfrm>
            <a:off x="543175" y="908538"/>
            <a:ext cx="4677950" cy="3215200"/>
          </a:xfrm>
          <a:prstGeom prst="rect">
            <a:avLst/>
          </a:prstGeom>
          <a:noFill/>
          <a:ln>
            <a:noFill/>
          </a:ln>
        </p:spPr>
      </p:pic>
      <p:grpSp>
        <p:nvGrpSpPr>
          <p:cNvPr id="863" name="Google Shape;863;g2c946af3c34_0_49"/>
          <p:cNvGrpSpPr/>
          <p:nvPr/>
        </p:nvGrpSpPr>
        <p:grpSpPr>
          <a:xfrm>
            <a:off x="83582" y="4249795"/>
            <a:ext cx="562107" cy="893619"/>
            <a:chOff x="4803276" y="2887914"/>
            <a:chExt cx="264583" cy="370259"/>
          </a:xfrm>
        </p:grpSpPr>
        <p:sp>
          <p:nvSpPr>
            <p:cNvPr id="864" name="Google Shape;864;g2c946af3c34_0_4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g2c946af3c34_0_4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g2c946af3c34_0_4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g2c946af3c34_0_4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g2c946af3c34_0_4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g2c946af3c34_0_4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g2c946af3c34_0_4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g2c946af3c34_0_4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72" name="Google Shape;872;g2c946af3c34_0_49"/>
          <p:cNvGrpSpPr/>
          <p:nvPr/>
        </p:nvGrpSpPr>
        <p:grpSpPr>
          <a:xfrm>
            <a:off x="1230446" y="4577826"/>
            <a:ext cx="283475" cy="565681"/>
            <a:chOff x="4803276" y="2887914"/>
            <a:chExt cx="264583" cy="370259"/>
          </a:xfrm>
        </p:grpSpPr>
        <p:sp>
          <p:nvSpPr>
            <p:cNvPr id="873" name="Google Shape;873;g2c946af3c34_0_4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g2c946af3c34_0_4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g2c946af3c34_0_4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g2c946af3c34_0_4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g2c946af3c34_0_4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g2c946af3c34_0_4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g2c946af3c34_0_4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g2c946af3c34_0_4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81" name="Google Shape;881;g2c946af3c34_0_49"/>
          <p:cNvGrpSpPr/>
          <p:nvPr/>
        </p:nvGrpSpPr>
        <p:grpSpPr>
          <a:xfrm>
            <a:off x="746011" y="4434241"/>
            <a:ext cx="384148" cy="709193"/>
            <a:chOff x="4803276" y="2887914"/>
            <a:chExt cx="264583" cy="370259"/>
          </a:xfrm>
        </p:grpSpPr>
        <p:sp>
          <p:nvSpPr>
            <p:cNvPr id="882" name="Google Shape;882;g2c946af3c34_0_4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g2c946af3c34_0_4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g2c946af3c34_0_4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g2c946af3c34_0_4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g2c946af3c34_0_4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g2c946af3c34_0_4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g2c946af3c34_0_4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g2c946af3c34_0_4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90" name="Google Shape;890;g2c946af3c34_0_49"/>
          <p:cNvSpPr txBox="1"/>
          <p:nvPr/>
        </p:nvSpPr>
        <p:spPr>
          <a:xfrm>
            <a:off x="6577825" y="1090625"/>
            <a:ext cx="2488500" cy="1133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500" u="none" cap="none" strike="noStrike">
                <a:solidFill>
                  <a:schemeClr val="dk1"/>
                </a:solidFill>
                <a:latin typeface="Arial"/>
                <a:ea typeface="Arial"/>
                <a:cs typeface="Arial"/>
                <a:sym typeface="Arial"/>
              </a:rPr>
              <a:t>1975 la ley se pone operativa : decretos reglamentarios - incentivos para </a:t>
            </a:r>
            <a:r>
              <a:rPr lang="en" sz="1500">
                <a:solidFill>
                  <a:schemeClr val="dk1"/>
                </a:solidFill>
              </a:rPr>
              <a:t>forestar</a:t>
            </a:r>
            <a:r>
              <a:rPr b="0" i="0" lang="en" sz="1500" u="none" cap="none" strike="noStrike">
                <a:solidFill>
                  <a:schemeClr val="dk1"/>
                </a:solidFill>
                <a:latin typeface="Arial"/>
                <a:ea typeface="Arial"/>
                <a:cs typeface="Arial"/>
                <a:sym typeface="Arial"/>
              </a:rPr>
              <a:t>.</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891" name="Google Shape;891;g2c946af3c34_0_49"/>
          <p:cNvSpPr/>
          <p:nvPr/>
        </p:nvSpPr>
        <p:spPr>
          <a:xfrm>
            <a:off x="5395775" y="1143175"/>
            <a:ext cx="1007400" cy="762000"/>
          </a:xfrm>
          <a:prstGeom prst="stripedRightArrow">
            <a:avLst>
              <a:gd fmla="val 50000" name="adj1"/>
              <a:gd fmla="val 50000" name="adj2"/>
            </a:avLst>
          </a:prstGeom>
          <a:solidFill>
            <a:srgbClr val="66B394"/>
          </a:solidFill>
          <a:ln cap="flat" cmpd="sng" w="9525">
            <a:solidFill>
              <a:srgbClr val="ACD16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892" name="Google Shape;892;g2c946af3c34_0_49"/>
          <p:cNvSpPr/>
          <p:nvPr/>
        </p:nvSpPr>
        <p:spPr>
          <a:xfrm>
            <a:off x="5434325" y="2521775"/>
            <a:ext cx="1007400" cy="762000"/>
          </a:xfrm>
          <a:prstGeom prst="stripedRightArrow">
            <a:avLst>
              <a:gd fmla="val 50000" name="adj1"/>
              <a:gd fmla="val 50000" name="adj2"/>
            </a:avLst>
          </a:prstGeom>
          <a:solidFill>
            <a:schemeClr val="accent2"/>
          </a:solidFill>
          <a:ln cap="flat" cmpd="sng" w="9525">
            <a:solidFill>
              <a:srgbClr val="ACD16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893" name="Google Shape;893;g2c946af3c34_0_49"/>
          <p:cNvSpPr txBox="1"/>
          <p:nvPr/>
        </p:nvSpPr>
        <p:spPr>
          <a:xfrm>
            <a:off x="6654925" y="2455925"/>
            <a:ext cx="2411400" cy="89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1979 : se retiran incentivos para forestar.</a:t>
            </a:r>
            <a:endParaRPr b="0" i="0" sz="1500" u="none" cap="none" strike="noStrike">
              <a:solidFill>
                <a:schemeClr val="dk1"/>
              </a:solidFill>
              <a:latin typeface="Fira Sans Extra Condensed"/>
              <a:ea typeface="Fira Sans Extra Condensed"/>
              <a:cs typeface="Fira Sans Extra Condensed"/>
              <a:sym typeface="Fira Sans Extra Condensed"/>
            </a:endParaRPr>
          </a:p>
        </p:txBody>
      </p:sp>
      <p:sp>
        <p:nvSpPr>
          <p:cNvPr id="894" name="Google Shape;894;g2c946af3c34_0_49"/>
          <p:cNvSpPr/>
          <p:nvPr/>
        </p:nvSpPr>
        <p:spPr>
          <a:xfrm>
            <a:off x="5132675" y="4068550"/>
            <a:ext cx="3521100" cy="832200"/>
          </a:xfrm>
          <a:prstGeom prst="round2DiagRect">
            <a:avLst>
              <a:gd fmla="val 16667" name="adj1"/>
              <a:gd fmla="val 0" name="adj2"/>
            </a:avLst>
          </a:prstGeom>
          <a:solidFill>
            <a:srgbClr val="ACD1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895" name="Google Shape;895;g2c946af3c34_0_49"/>
          <p:cNvSpPr txBox="1"/>
          <p:nvPr/>
        </p:nvSpPr>
        <p:spPr>
          <a:xfrm>
            <a:off x="5221125" y="4103650"/>
            <a:ext cx="3205800" cy="7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Forestaciones particulares, instituciones como Caja Bancaria , Notarial.</a:t>
            </a:r>
            <a:endParaRPr b="0" i="0" sz="1400" u="none" cap="none" strike="noStrike">
              <a:solidFill>
                <a:schemeClr val="dk1"/>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Fira Sans Extra Condensed"/>
                <a:ea typeface="Fira Sans Extra Condensed"/>
                <a:cs typeface="Fira Sans Extra Condensed"/>
                <a:sym typeface="Fira Sans Extra Condensed"/>
              </a:rPr>
              <a:t>Fijación de dunas.</a:t>
            </a:r>
            <a:endParaRPr b="0" i="0" sz="1400" u="none" cap="none" strike="noStrike">
              <a:solidFill>
                <a:schemeClr val="dk1"/>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g1220964f9b2_0_84"/>
          <p:cNvSpPr txBox="1"/>
          <p:nvPr>
            <p:ph type="ctrTitle"/>
          </p:nvPr>
        </p:nvSpPr>
        <p:spPr>
          <a:xfrm>
            <a:off x="2566450" y="1992775"/>
            <a:ext cx="5844000" cy="94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t>Llega la segunda </a:t>
            </a:r>
            <a:endParaRPr/>
          </a:p>
          <a:p>
            <a:pPr indent="0" lvl="0" marL="0" rtl="0" algn="r">
              <a:lnSpc>
                <a:spcPct val="100000"/>
              </a:lnSpc>
              <a:spcBef>
                <a:spcPts val="0"/>
              </a:spcBef>
              <a:spcAft>
                <a:spcPts val="0"/>
              </a:spcAft>
              <a:buSzPts val="2800"/>
              <a:buNone/>
            </a:pPr>
            <a:r>
              <a:rPr lang="en"/>
              <a:t>Ley Forestal Uruguaya…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g1f522b78833_0_348"/>
          <p:cNvSpPr txBox="1"/>
          <p:nvPr/>
        </p:nvSpPr>
        <p:spPr>
          <a:xfrm>
            <a:off x="5653775" y="1222212"/>
            <a:ext cx="3085200" cy="7872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505046"/>
                </a:solidFill>
                <a:latin typeface="Libre Franklin"/>
                <a:ea typeface="Libre Franklin"/>
                <a:cs typeface="Libre Franklin"/>
                <a:sym typeface="Libre Franklin"/>
              </a:rPr>
              <a:t>Desarrollo industrial en zonas donde el mismo es inexistente o tiene un desarrollo reducido</a:t>
            </a:r>
            <a:endParaRPr b="0" i="0" sz="1500" u="none" cap="none" strike="noStrike">
              <a:solidFill>
                <a:srgbClr val="505046"/>
              </a:solidFill>
              <a:latin typeface="Libre Franklin"/>
              <a:ea typeface="Libre Franklin"/>
              <a:cs typeface="Libre Franklin"/>
              <a:sym typeface="Libre Franklin"/>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4E4E4E"/>
              </a:solidFill>
              <a:latin typeface="Hind Siliguri"/>
              <a:ea typeface="Hind Siliguri"/>
              <a:cs typeface="Hind Siliguri"/>
              <a:sym typeface="Hind Siliguri"/>
            </a:endParaRPr>
          </a:p>
        </p:txBody>
      </p:sp>
      <p:sp>
        <p:nvSpPr>
          <p:cNvPr id="906" name="Google Shape;906;g1f522b78833_0_348"/>
          <p:cNvSpPr txBox="1"/>
          <p:nvPr/>
        </p:nvSpPr>
        <p:spPr>
          <a:xfrm>
            <a:off x="1219426" y="3365838"/>
            <a:ext cx="3085200" cy="13245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505046"/>
                </a:solidFill>
                <a:latin typeface="Libre Franklin"/>
                <a:ea typeface="Libre Franklin"/>
                <a:cs typeface="Libre Franklin"/>
                <a:sym typeface="Libre Franklin"/>
              </a:rPr>
              <a:t>Incremento de la base forestal con especies introducidas de rápido crecimiento en suelos de baja productividad para los usos alternativos de los mismos por parte del resto de las actividades agropecuarias</a:t>
            </a:r>
            <a:endParaRPr b="0" i="0" sz="1500" u="none" cap="none" strike="noStrike">
              <a:solidFill>
                <a:srgbClr val="4E4E4E"/>
              </a:solidFill>
              <a:latin typeface="Hind Siliguri"/>
              <a:ea typeface="Hind Siliguri"/>
              <a:cs typeface="Hind Siliguri"/>
              <a:sym typeface="Hind Siliguri"/>
            </a:endParaRPr>
          </a:p>
        </p:txBody>
      </p:sp>
      <p:sp>
        <p:nvSpPr>
          <p:cNvPr id="907" name="Google Shape;907;g1f522b78833_0_348"/>
          <p:cNvSpPr txBox="1"/>
          <p:nvPr/>
        </p:nvSpPr>
        <p:spPr>
          <a:xfrm>
            <a:off x="1219425" y="1025863"/>
            <a:ext cx="3085200" cy="9834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505046"/>
                </a:solidFill>
                <a:latin typeface="Libre Franklin"/>
                <a:ea typeface="Libre Franklin"/>
                <a:cs typeface="Libre Franklin"/>
                <a:sym typeface="Libre Franklin"/>
              </a:rPr>
              <a:t>Uso racional del recurso bosque nativo</a:t>
            </a:r>
            <a:endParaRPr b="0" i="0" sz="1500" u="none" cap="none" strike="noStrike">
              <a:solidFill>
                <a:srgbClr val="4E4E4E"/>
              </a:solidFill>
              <a:latin typeface="Hind Siliguri"/>
              <a:ea typeface="Hind Siliguri"/>
              <a:cs typeface="Hind Siliguri"/>
              <a:sym typeface="Hind Siliguri"/>
            </a:endParaRPr>
          </a:p>
        </p:txBody>
      </p:sp>
      <p:sp>
        <p:nvSpPr>
          <p:cNvPr id="908" name="Google Shape;908;g1f522b78833_0_348"/>
          <p:cNvSpPr txBox="1"/>
          <p:nvPr/>
        </p:nvSpPr>
        <p:spPr>
          <a:xfrm>
            <a:off x="1219428" y="2215278"/>
            <a:ext cx="3085200" cy="8925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505046"/>
                </a:solidFill>
                <a:latin typeface="Libre Franklin"/>
                <a:ea typeface="Libre Franklin"/>
                <a:cs typeface="Libre Franklin"/>
                <a:sym typeface="Libre Franklin"/>
              </a:rPr>
              <a:t>Bosques protectores para la protección de otros recursos naturales</a:t>
            </a:r>
            <a:endParaRPr b="0" i="0" sz="1500" u="none" cap="none" strike="noStrike">
              <a:solidFill>
                <a:srgbClr val="4E4E4E"/>
              </a:solidFill>
              <a:latin typeface="Hind Siliguri"/>
              <a:ea typeface="Hind Siliguri"/>
              <a:cs typeface="Hind Siliguri"/>
              <a:sym typeface="Hind Siliguri"/>
            </a:endParaRPr>
          </a:p>
        </p:txBody>
      </p:sp>
      <p:sp>
        <p:nvSpPr>
          <p:cNvPr id="909" name="Google Shape;909;g1f522b78833_0_348"/>
          <p:cNvSpPr txBox="1"/>
          <p:nvPr/>
        </p:nvSpPr>
        <p:spPr>
          <a:xfrm>
            <a:off x="5653773" y="2319152"/>
            <a:ext cx="3085200" cy="5478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505046"/>
                </a:solidFill>
                <a:latin typeface="Libre Franklin"/>
                <a:ea typeface="Libre Franklin"/>
                <a:cs typeface="Libre Franklin"/>
                <a:sym typeface="Libre Franklin"/>
              </a:rPr>
              <a:t>Desarrollo forestal en base a un ordenamiento territorial</a:t>
            </a:r>
            <a:endParaRPr b="0" i="0" sz="1500" u="none" cap="none" strike="noStrike">
              <a:solidFill>
                <a:srgbClr val="4E4E4E"/>
              </a:solidFill>
              <a:latin typeface="Hind Siliguri"/>
              <a:ea typeface="Hind Siliguri"/>
              <a:cs typeface="Hind Siliguri"/>
              <a:sym typeface="Hind Siliguri"/>
            </a:endParaRPr>
          </a:p>
        </p:txBody>
      </p:sp>
      <p:sp>
        <p:nvSpPr>
          <p:cNvPr id="910" name="Google Shape;910;g1f522b78833_0_348"/>
          <p:cNvSpPr txBox="1"/>
          <p:nvPr/>
        </p:nvSpPr>
        <p:spPr>
          <a:xfrm>
            <a:off x="5653775" y="3225761"/>
            <a:ext cx="3085200" cy="983400"/>
          </a:xfrm>
          <a:prstGeom prst="rect">
            <a:avLst/>
          </a:prstGeom>
          <a:noFill/>
          <a:ln>
            <a:noFill/>
          </a:ln>
        </p:spPr>
        <p:txBody>
          <a:bodyPr anchorCtr="0" anchor="ctr" bIns="91425" lIns="91425" spcFirstLastPara="1" rIns="91425" wrap="square" tIns="91425">
            <a:noAutofit/>
          </a:bodyPr>
          <a:lstStyle/>
          <a:p>
            <a:pPr indent="0" lvl="0" marL="0" marR="0" rtl="0" algn="l">
              <a:lnSpc>
                <a:spcPct val="94000"/>
              </a:lnSpc>
              <a:spcBef>
                <a:spcPts val="0"/>
              </a:spcBef>
              <a:spcAft>
                <a:spcPts val="0"/>
              </a:spcAft>
              <a:buClr>
                <a:srgbClr val="000000"/>
              </a:buClr>
              <a:buSzPts val="1500"/>
              <a:buFont typeface="Arial"/>
              <a:buNone/>
            </a:pPr>
            <a:r>
              <a:rPr b="0" i="0" lang="en" sz="1500" u="none" cap="none" strike="noStrike">
                <a:solidFill>
                  <a:srgbClr val="505046"/>
                </a:solidFill>
                <a:latin typeface="Libre Franklin"/>
                <a:ea typeface="Libre Franklin"/>
                <a:cs typeface="Libre Franklin"/>
                <a:sym typeface="Libre Franklin"/>
              </a:rPr>
              <a:t>Desarrollo de una política ambiental; Patrimonio Forestal del Estado</a:t>
            </a:r>
            <a:endParaRPr b="0" i="0" sz="1500" u="none" cap="none" strike="noStrike">
              <a:solidFill>
                <a:srgbClr val="4E4E4E"/>
              </a:solidFill>
              <a:latin typeface="Hind Siliguri"/>
              <a:ea typeface="Hind Siliguri"/>
              <a:cs typeface="Hind Siliguri"/>
              <a:sym typeface="Hind Siliguri"/>
            </a:endParaRPr>
          </a:p>
        </p:txBody>
      </p:sp>
      <p:grpSp>
        <p:nvGrpSpPr>
          <p:cNvPr id="911" name="Google Shape;911;g1f522b78833_0_348"/>
          <p:cNvGrpSpPr/>
          <p:nvPr/>
        </p:nvGrpSpPr>
        <p:grpSpPr>
          <a:xfrm>
            <a:off x="417666" y="2319161"/>
            <a:ext cx="717845" cy="658379"/>
            <a:chOff x="3632410" y="1639189"/>
            <a:chExt cx="909817" cy="914162"/>
          </a:xfrm>
        </p:grpSpPr>
        <p:sp>
          <p:nvSpPr>
            <p:cNvPr id="912" name="Google Shape;912;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4" name="Google Shape;914;g1f522b78833_0_348"/>
          <p:cNvGrpSpPr/>
          <p:nvPr/>
        </p:nvGrpSpPr>
        <p:grpSpPr>
          <a:xfrm>
            <a:off x="417666" y="3425456"/>
            <a:ext cx="717845" cy="658379"/>
            <a:chOff x="3632410" y="1639189"/>
            <a:chExt cx="909817" cy="914162"/>
          </a:xfrm>
        </p:grpSpPr>
        <p:sp>
          <p:nvSpPr>
            <p:cNvPr id="915" name="Google Shape;915;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17" name="Google Shape;917;g1f522b78833_0_348"/>
          <p:cNvGrpSpPr/>
          <p:nvPr/>
        </p:nvGrpSpPr>
        <p:grpSpPr>
          <a:xfrm>
            <a:off x="417666" y="1222143"/>
            <a:ext cx="717845" cy="658379"/>
            <a:chOff x="3632410" y="1639189"/>
            <a:chExt cx="909817" cy="914162"/>
          </a:xfrm>
        </p:grpSpPr>
        <p:sp>
          <p:nvSpPr>
            <p:cNvPr id="918" name="Google Shape;918;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0" name="Google Shape;920;g1f522b78833_0_348"/>
          <p:cNvGrpSpPr/>
          <p:nvPr/>
        </p:nvGrpSpPr>
        <p:grpSpPr>
          <a:xfrm>
            <a:off x="4623432" y="2319173"/>
            <a:ext cx="920007" cy="658379"/>
            <a:chOff x="3632410" y="1639189"/>
            <a:chExt cx="909817" cy="914162"/>
          </a:xfrm>
        </p:grpSpPr>
        <p:sp>
          <p:nvSpPr>
            <p:cNvPr id="921" name="Google Shape;921;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3" name="Google Shape;923;g1f522b78833_0_348"/>
          <p:cNvGrpSpPr/>
          <p:nvPr/>
        </p:nvGrpSpPr>
        <p:grpSpPr>
          <a:xfrm>
            <a:off x="4623432" y="3425464"/>
            <a:ext cx="920007" cy="658379"/>
            <a:chOff x="3632410" y="1639189"/>
            <a:chExt cx="909817" cy="914162"/>
          </a:xfrm>
        </p:grpSpPr>
        <p:sp>
          <p:nvSpPr>
            <p:cNvPr id="924" name="Google Shape;924;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6" name="Google Shape;926;g1f522b78833_0_348"/>
          <p:cNvGrpSpPr/>
          <p:nvPr/>
        </p:nvGrpSpPr>
        <p:grpSpPr>
          <a:xfrm>
            <a:off x="4623432" y="1222160"/>
            <a:ext cx="920007" cy="658379"/>
            <a:chOff x="3632410" y="1639189"/>
            <a:chExt cx="909817" cy="914162"/>
          </a:xfrm>
        </p:grpSpPr>
        <p:sp>
          <p:nvSpPr>
            <p:cNvPr id="927" name="Google Shape;927;g1f522b78833_0_348"/>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g1f522b78833_0_348"/>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29" name="Google Shape;929;g1f522b78833_0_348"/>
          <p:cNvGrpSpPr/>
          <p:nvPr/>
        </p:nvGrpSpPr>
        <p:grpSpPr>
          <a:xfrm>
            <a:off x="696426" y="1371334"/>
            <a:ext cx="160370" cy="360006"/>
            <a:chOff x="1075481" y="3924628"/>
            <a:chExt cx="171831" cy="424536"/>
          </a:xfrm>
        </p:grpSpPr>
        <p:sp>
          <p:nvSpPr>
            <p:cNvPr id="930" name="Google Shape;930;g1f522b78833_0_348"/>
            <p:cNvSpPr/>
            <p:nvPr/>
          </p:nvSpPr>
          <p:spPr>
            <a:xfrm>
              <a:off x="1114242" y="4228822"/>
              <a:ext cx="94308" cy="120342"/>
            </a:xfrm>
            <a:custGeom>
              <a:rect b="b" l="l" r="r" t="t"/>
              <a:pathLst>
                <a:path extrusionOk="0" h="4775" w="3742">
                  <a:moveTo>
                    <a:pt x="1699" y="0"/>
                  </a:moveTo>
                  <a:lnTo>
                    <a:pt x="1566" y="27"/>
                  </a:lnTo>
                  <a:lnTo>
                    <a:pt x="1460" y="80"/>
                  </a:lnTo>
                  <a:lnTo>
                    <a:pt x="1380" y="159"/>
                  </a:lnTo>
                  <a:lnTo>
                    <a:pt x="1195" y="292"/>
                  </a:lnTo>
                  <a:lnTo>
                    <a:pt x="1088" y="345"/>
                  </a:lnTo>
                  <a:lnTo>
                    <a:pt x="982" y="398"/>
                  </a:lnTo>
                  <a:lnTo>
                    <a:pt x="982" y="3130"/>
                  </a:lnTo>
                  <a:lnTo>
                    <a:pt x="956" y="3422"/>
                  </a:lnTo>
                  <a:lnTo>
                    <a:pt x="850" y="3714"/>
                  </a:lnTo>
                  <a:lnTo>
                    <a:pt x="717" y="3979"/>
                  </a:lnTo>
                  <a:lnTo>
                    <a:pt x="531" y="4218"/>
                  </a:lnTo>
                  <a:lnTo>
                    <a:pt x="27" y="4722"/>
                  </a:lnTo>
                  <a:lnTo>
                    <a:pt x="1" y="4775"/>
                  </a:lnTo>
                  <a:lnTo>
                    <a:pt x="3741" y="4775"/>
                  </a:lnTo>
                  <a:lnTo>
                    <a:pt x="3715" y="4722"/>
                  </a:lnTo>
                  <a:lnTo>
                    <a:pt x="3211" y="4218"/>
                  </a:lnTo>
                  <a:lnTo>
                    <a:pt x="3025" y="3979"/>
                  </a:lnTo>
                  <a:lnTo>
                    <a:pt x="2866" y="3714"/>
                  </a:lnTo>
                  <a:lnTo>
                    <a:pt x="2786" y="3422"/>
                  </a:lnTo>
                  <a:lnTo>
                    <a:pt x="2760" y="3130"/>
                  </a:lnTo>
                  <a:lnTo>
                    <a:pt x="2760" y="398"/>
                  </a:lnTo>
                  <a:lnTo>
                    <a:pt x="2654" y="345"/>
                  </a:lnTo>
                  <a:lnTo>
                    <a:pt x="2547" y="292"/>
                  </a:lnTo>
                  <a:lnTo>
                    <a:pt x="2362" y="159"/>
                  </a:lnTo>
                  <a:lnTo>
                    <a:pt x="2256" y="80"/>
                  </a:lnTo>
                  <a:lnTo>
                    <a:pt x="2149" y="27"/>
                  </a:lnTo>
                  <a:lnTo>
                    <a:pt x="2017"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g1f522b78833_0_348"/>
            <p:cNvSpPr/>
            <p:nvPr/>
          </p:nvSpPr>
          <p:spPr>
            <a:xfrm>
              <a:off x="1114242" y="4228822"/>
              <a:ext cx="94308" cy="120342"/>
            </a:xfrm>
            <a:custGeom>
              <a:rect b="b" l="l" r="r" t="t"/>
              <a:pathLst>
                <a:path extrusionOk="0" h="4775" w="3742">
                  <a:moveTo>
                    <a:pt x="1725" y="0"/>
                  </a:moveTo>
                  <a:lnTo>
                    <a:pt x="1592" y="27"/>
                  </a:lnTo>
                  <a:lnTo>
                    <a:pt x="1486" y="80"/>
                  </a:lnTo>
                  <a:lnTo>
                    <a:pt x="1407" y="133"/>
                  </a:lnTo>
                  <a:lnTo>
                    <a:pt x="1407" y="1433"/>
                  </a:lnTo>
                  <a:lnTo>
                    <a:pt x="1433" y="1884"/>
                  </a:lnTo>
                  <a:lnTo>
                    <a:pt x="1513" y="2520"/>
                  </a:lnTo>
                  <a:lnTo>
                    <a:pt x="1592" y="2839"/>
                  </a:lnTo>
                  <a:lnTo>
                    <a:pt x="1645" y="3130"/>
                  </a:lnTo>
                  <a:lnTo>
                    <a:pt x="1752" y="3369"/>
                  </a:lnTo>
                  <a:lnTo>
                    <a:pt x="1858" y="3528"/>
                  </a:lnTo>
                  <a:lnTo>
                    <a:pt x="1964" y="3661"/>
                  </a:lnTo>
                  <a:lnTo>
                    <a:pt x="2017" y="3714"/>
                  </a:lnTo>
                  <a:lnTo>
                    <a:pt x="2043" y="3794"/>
                  </a:lnTo>
                  <a:lnTo>
                    <a:pt x="2043" y="3873"/>
                  </a:lnTo>
                  <a:lnTo>
                    <a:pt x="2043" y="3953"/>
                  </a:lnTo>
                  <a:lnTo>
                    <a:pt x="1990" y="4006"/>
                  </a:lnTo>
                  <a:lnTo>
                    <a:pt x="1937" y="4059"/>
                  </a:lnTo>
                  <a:lnTo>
                    <a:pt x="1858" y="4085"/>
                  </a:lnTo>
                  <a:lnTo>
                    <a:pt x="1778" y="4112"/>
                  </a:lnTo>
                  <a:lnTo>
                    <a:pt x="611" y="4112"/>
                  </a:lnTo>
                  <a:lnTo>
                    <a:pt x="531" y="4218"/>
                  </a:lnTo>
                  <a:lnTo>
                    <a:pt x="27" y="4722"/>
                  </a:lnTo>
                  <a:lnTo>
                    <a:pt x="1" y="4775"/>
                  </a:lnTo>
                  <a:lnTo>
                    <a:pt x="3741" y="4775"/>
                  </a:lnTo>
                  <a:lnTo>
                    <a:pt x="3715" y="4722"/>
                  </a:lnTo>
                  <a:lnTo>
                    <a:pt x="3211" y="4218"/>
                  </a:lnTo>
                  <a:lnTo>
                    <a:pt x="3025" y="3979"/>
                  </a:lnTo>
                  <a:lnTo>
                    <a:pt x="2866" y="3714"/>
                  </a:lnTo>
                  <a:lnTo>
                    <a:pt x="2786" y="3422"/>
                  </a:lnTo>
                  <a:lnTo>
                    <a:pt x="2760" y="3130"/>
                  </a:lnTo>
                  <a:lnTo>
                    <a:pt x="2760" y="398"/>
                  </a:lnTo>
                  <a:lnTo>
                    <a:pt x="2654" y="345"/>
                  </a:lnTo>
                  <a:lnTo>
                    <a:pt x="2547" y="292"/>
                  </a:lnTo>
                  <a:lnTo>
                    <a:pt x="2362" y="159"/>
                  </a:lnTo>
                  <a:lnTo>
                    <a:pt x="2256" y="80"/>
                  </a:lnTo>
                  <a:lnTo>
                    <a:pt x="2149" y="27"/>
                  </a:lnTo>
                  <a:lnTo>
                    <a:pt x="2017"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g1f522b78833_0_348"/>
            <p:cNvSpPr/>
            <p:nvPr/>
          </p:nvSpPr>
          <p:spPr>
            <a:xfrm>
              <a:off x="1138991" y="4144570"/>
              <a:ext cx="30772" cy="102322"/>
            </a:xfrm>
            <a:custGeom>
              <a:rect b="b" l="l" r="r" t="t"/>
              <a:pathLst>
                <a:path extrusionOk="0" h="4060" w="1221">
                  <a:moveTo>
                    <a:pt x="425" y="1"/>
                  </a:moveTo>
                  <a:lnTo>
                    <a:pt x="292" y="27"/>
                  </a:lnTo>
                  <a:lnTo>
                    <a:pt x="186" y="54"/>
                  </a:lnTo>
                  <a:lnTo>
                    <a:pt x="80" y="107"/>
                  </a:lnTo>
                  <a:lnTo>
                    <a:pt x="0" y="160"/>
                  </a:lnTo>
                  <a:lnTo>
                    <a:pt x="0" y="4059"/>
                  </a:lnTo>
                  <a:lnTo>
                    <a:pt x="106" y="3980"/>
                  </a:lnTo>
                  <a:lnTo>
                    <a:pt x="213" y="3874"/>
                  </a:lnTo>
                  <a:lnTo>
                    <a:pt x="398" y="3635"/>
                  </a:lnTo>
                  <a:lnTo>
                    <a:pt x="451" y="3582"/>
                  </a:lnTo>
                  <a:lnTo>
                    <a:pt x="504" y="3555"/>
                  </a:lnTo>
                  <a:lnTo>
                    <a:pt x="663" y="3476"/>
                  </a:lnTo>
                  <a:lnTo>
                    <a:pt x="796" y="3370"/>
                  </a:lnTo>
                  <a:lnTo>
                    <a:pt x="902" y="3184"/>
                  </a:lnTo>
                  <a:lnTo>
                    <a:pt x="1008" y="2972"/>
                  </a:lnTo>
                  <a:lnTo>
                    <a:pt x="1088" y="2707"/>
                  </a:lnTo>
                  <a:lnTo>
                    <a:pt x="1167" y="2415"/>
                  </a:lnTo>
                  <a:lnTo>
                    <a:pt x="1194" y="2096"/>
                  </a:lnTo>
                  <a:lnTo>
                    <a:pt x="1221" y="1752"/>
                  </a:lnTo>
                  <a:lnTo>
                    <a:pt x="1194" y="1407"/>
                  </a:lnTo>
                  <a:lnTo>
                    <a:pt x="1141" y="1062"/>
                  </a:lnTo>
                  <a:lnTo>
                    <a:pt x="1061" y="770"/>
                  </a:lnTo>
                  <a:lnTo>
                    <a:pt x="955" y="505"/>
                  </a:lnTo>
                  <a:lnTo>
                    <a:pt x="849" y="293"/>
                  </a:lnTo>
                  <a:lnTo>
                    <a:pt x="717" y="133"/>
                  </a:lnTo>
                  <a:lnTo>
                    <a:pt x="557" y="27"/>
                  </a:lnTo>
                  <a:lnTo>
                    <a:pt x="478"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g1f522b78833_0_348"/>
            <p:cNvSpPr/>
            <p:nvPr/>
          </p:nvSpPr>
          <p:spPr>
            <a:xfrm>
              <a:off x="1149677" y="4144570"/>
              <a:ext cx="24774" cy="90956"/>
            </a:xfrm>
            <a:custGeom>
              <a:rect b="b" l="l" r="r" t="t"/>
              <a:pathLst>
                <a:path extrusionOk="0" h="3609" w="983">
                  <a:moveTo>
                    <a:pt x="1" y="1"/>
                  </a:moveTo>
                  <a:lnTo>
                    <a:pt x="1" y="3608"/>
                  </a:lnTo>
                  <a:lnTo>
                    <a:pt x="54" y="3555"/>
                  </a:lnTo>
                  <a:lnTo>
                    <a:pt x="80" y="3555"/>
                  </a:lnTo>
                  <a:lnTo>
                    <a:pt x="239" y="3476"/>
                  </a:lnTo>
                  <a:lnTo>
                    <a:pt x="399" y="3370"/>
                  </a:lnTo>
                  <a:lnTo>
                    <a:pt x="558" y="3211"/>
                  </a:lnTo>
                  <a:lnTo>
                    <a:pt x="690" y="2998"/>
                  </a:lnTo>
                  <a:lnTo>
                    <a:pt x="823" y="2733"/>
                  </a:lnTo>
                  <a:lnTo>
                    <a:pt x="903" y="2468"/>
                  </a:lnTo>
                  <a:lnTo>
                    <a:pt x="982" y="2149"/>
                  </a:lnTo>
                  <a:lnTo>
                    <a:pt x="982" y="1805"/>
                  </a:lnTo>
                  <a:lnTo>
                    <a:pt x="956" y="1460"/>
                  </a:lnTo>
                  <a:lnTo>
                    <a:pt x="903" y="1115"/>
                  </a:lnTo>
                  <a:lnTo>
                    <a:pt x="797" y="797"/>
                  </a:lnTo>
                  <a:lnTo>
                    <a:pt x="637" y="531"/>
                  </a:lnTo>
                  <a:lnTo>
                    <a:pt x="505" y="319"/>
                  </a:lnTo>
                  <a:lnTo>
                    <a:pt x="319" y="133"/>
                  </a:lnTo>
                  <a:lnTo>
                    <a:pt x="160" y="27"/>
                  </a:lnTo>
                  <a:lnTo>
                    <a:pt x="80"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g1f522b78833_0_348"/>
            <p:cNvSpPr/>
            <p:nvPr/>
          </p:nvSpPr>
          <p:spPr>
            <a:xfrm>
              <a:off x="1147686" y="4072365"/>
              <a:ext cx="36115" cy="87604"/>
            </a:xfrm>
            <a:custGeom>
              <a:rect b="b" l="l" r="r" t="t"/>
              <a:pathLst>
                <a:path extrusionOk="0" h="3476" w="1433">
                  <a:moveTo>
                    <a:pt x="929" y="1"/>
                  </a:moveTo>
                  <a:lnTo>
                    <a:pt x="769" y="27"/>
                  </a:lnTo>
                  <a:lnTo>
                    <a:pt x="610" y="133"/>
                  </a:lnTo>
                  <a:lnTo>
                    <a:pt x="451" y="266"/>
                  </a:lnTo>
                  <a:lnTo>
                    <a:pt x="318" y="452"/>
                  </a:lnTo>
                  <a:lnTo>
                    <a:pt x="186" y="664"/>
                  </a:lnTo>
                  <a:lnTo>
                    <a:pt x="106" y="929"/>
                  </a:lnTo>
                  <a:lnTo>
                    <a:pt x="27" y="1221"/>
                  </a:lnTo>
                  <a:lnTo>
                    <a:pt x="0" y="1513"/>
                  </a:lnTo>
                  <a:lnTo>
                    <a:pt x="27" y="1805"/>
                  </a:lnTo>
                  <a:lnTo>
                    <a:pt x="80" y="2070"/>
                  </a:lnTo>
                  <a:lnTo>
                    <a:pt x="159" y="2309"/>
                  </a:lnTo>
                  <a:lnTo>
                    <a:pt x="265" y="2521"/>
                  </a:lnTo>
                  <a:lnTo>
                    <a:pt x="398" y="2707"/>
                  </a:lnTo>
                  <a:lnTo>
                    <a:pt x="531" y="2839"/>
                  </a:lnTo>
                  <a:lnTo>
                    <a:pt x="690" y="2945"/>
                  </a:lnTo>
                  <a:lnTo>
                    <a:pt x="822" y="2998"/>
                  </a:lnTo>
                  <a:lnTo>
                    <a:pt x="902" y="3025"/>
                  </a:lnTo>
                  <a:lnTo>
                    <a:pt x="955" y="3078"/>
                  </a:lnTo>
                  <a:lnTo>
                    <a:pt x="1194" y="3317"/>
                  </a:lnTo>
                  <a:lnTo>
                    <a:pt x="1300" y="3396"/>
                  </a:lnTo>
                  <a:lnTo>
                    <a:pt x="1433" y="3476"/>
                  </a:lnTo>
                  <a:lnTo>
                    <a:pt x="1433" y="187"/>
                  </a:lnTo>
                  <a:lnTo>
                    <a:pt x="1327" y="107"/>
                  </a:lnTo>
                  <a:lnTo>
                    <a:pt x="1194" y="54"/>
                  </a:lnTo>
                  <a:lnTo>
                    <a:pt x="1061" y="27"/>
                  </a:lnTo>
                  <a:lnTo>
                    <a:pt x="929"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g1f522b78833_0_348"/>
            <p:cNvSpPr/>
            <p:nvPr/>
          </p:nvSpPr>
          <p:spPr>
            <a:xfrm>
              <a:off x="1138991" y="3989474"/>
              <a:ext cx="37451" cy="94283"/>
            </a:xfrm>
            <a:custGeom>
              <a:rect b="b" l="l" r="r" t="t"/>
              <a:pathLst>
                <a:path extrusionOk="0" h="3741" w="1486">
                  <a:moveTo>
                    <a:pt x="690" y="1"/>
                  </a:moveTo>
                  <a:lnTo>
                    <a:pt x="478" y="27"/>
                  </a:lnTo>
                  <a:lnTo>
                    <a:pt x="319" y="107"/>
                  </a:lnTo>
                  <a:lnTo>
                    <a:pt x="159" y="213"/>
                  </a:lnTo>
                  <a:lnTo>
                    <a:pt x="0" y="372"/>
                  </a:lnTo>
                  <a:lnTo>
                    <a:pt x="0" y="3741"/>
                  </a:lnTo>
                  <a:lnTo>
                    <a:pt x="186" y="3688"/>
                  </a:lnTo>
                  <a:lnTo>
                    <a:pt x="372" y="3582"/>
                  </a:lnTo>
                  <a:lnTo>
                    <a:pt x="531" y="3449"/>
                  </a:lnTo>
                  <a:lnTo>
                    <a:pt x="663" y="3263"/>
                  </a:lnTo>
                  <a:lnTo>
                    <a:pt x="717" y="3210"/>
                  </a:lnTo>
                  <a:lnTo>
                    <a:pt x="796" y="3184"/>
                  </a:lnTo>
                  <a:lnTo>
                    <a:pt x="929" y="3131"/>
                  </a:lnTo>
                  <a:lnTo>
                    <a:pt x="1061" y="3025"/>
                  </a:lnTo>
                  <a:lnTo>
                    <a:pt x="1167" y="2865"/>
                  </a:lnTo>
                  <a:lnTo>
                    <a:pt x="1274" y="2680"/>
                  </a:lnTo>
                  <a:lnTo>
                    <a:pt x="1380" y="2441"/>
                  </a:lnTo>
                  <a:lnTo>
                    <a:pt x="1433" y="2176"/>
                  </a:lnTo>
                  <a:lnTo>
                    <a:pt x="1459" y="1884"/>
                  </a:lnTo>
                  <a:lnTo>
                    <a:pt x="1486" y="1566"/>
                  </a:lnTo>
                  <a:lnTo>
                    <a:pt x="1459" y="1247"/>
                  </a:lnTo>
                  <a:lnTo>
                    <a:pt x="1406" y="955"/>
                  </a:lnTo>
                  <a:lnTo>
                    <a:pt x="1327" y="690"/>
                  </a:lnTo>
                  <a:lnTo>
                    <a:pt x="1247" y="451"/>
                  </a:lnTo>
                  <a:lnTo>
                    <a:pt x="1114" y="239"/>
                  </a:lnTo>
                  <a:lnTo>
                    <a:pt x="982" y="107"/>
                  </a:lnTo>
                  <a:lnTo>
                    <a:pt x="849" y="27"/>
                  </a:lnTo>
                  <a:lnTo>
                    <a:pt x="770"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g1f522b78833_0_348"/>
            <p:cNvSpPr/>
            <p:nvPr/>
          </p:nvSpPr>
          <p:spPr>
            <a:xfrm>
              <a:off x="1149677" y="3989474"/>
              <a:ext cx="34124" cy="89620"/>
            </a:xfrm>
            <a:custGeom>
              <a:rect b="b" l="l" r="r" t="t"/>
              <a:pathLst>
                <a:path extrusionOk="0" h="3556" w="1354">
                  <a:moveTo>
                    <a:pt x="133" y="1"/>
                  </a:moveTo>
                  <a:lnTo>
                    <a:pt x="1" y="54"/>
                  </a:lnTo>
                  <a:lnTo>
                    <a:pt x="1" y="3555"/>
                  </a:lnTo>
                  <a:lnTo>
                    <a:pt x="133" y="3422"/>
                  </a:lnTo>
                  <a:lnTo>
                    <a:pt x="239" y="3263"/>
                  </a:lnTo>
                  <a:lnTo>
                    <a:pt x="293" y="3210"/>
                  </a:lnTo>
                  <a:lnTo>
                    <a:pt x="372" y="3184"/>
                  </a:lnTo>
                  <a:lnTo>
                    <a:pt x="505" y="3131"/>
                  </a:lnTo>
                  <a:lnTo>
                    <a:pt x="690" y="3025"/>
                  </a:lnTo>
                  <a:lnTo>
                    <a:pt x="850" y="2865"/>
                  </a:lnTo>
                  <a:lnTo>
                    <a:pt x="1009" y="2653"/>
                  </a:lnTo>
                  <a:lnTo>
                    <a:pt x="1141" y="2414"/>
                  </a:lnTo>
                  <a:lnTo>
                    <a:pt x="1248" y="2149"/>
                  </a:lnTo>
                  <a:lnTo>
                    <a:pt x="1327" y="1857"/>
                  </a:lnTo>
                  <a:lnTo>
                    <a:pt x="1354" y="1539"/>
                  </a:lnTo>
                  <a:lnTo>
                    <a:pt x="1327" y="1221"/>
                  </a:lnTo>
                  <a:lnTo>
                    <a:pt x="1248" y="929"/>
                  </a:lnTo>
                  <a:lnTo>
                    <a:pt x="1115" y="664"/>
                  </a:lnTo>
                  <a:lnTo>
                    <a:pt x="956" y="425"/>
                  </a:lnTo>
                  <a:lnTo>
                    <a:pt x="797" y="239"/>
                  </a:lnTo>
                  <a:lnTo>
                    <a:pt x="611" y="107"/>
                  </a:lnTo>
                  <a:lnTo>
                    <a:pt x="425" y="27"/>
                  </a:lnTo>
                  <a:lnTo>
                    <a:pt x="266"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g1f522b78833_0_348"/>
            <p:cNvSpPr/>
            <p:nvPr/>
          </p:nvSpPr>
          <p:spPr>
            <a:xfrm>
              <a:off x="1075481" y="3924628"/>
              <a:ext cx="171831" cy="340990"/>
            </a:xfrm>
            <a:custGeom>
              <a:rect b="b" l="l" r="r" t="t"/>
              <a:pathLst>
                <a:path extrusionOk="0" h="13530" w="6818">
                  <a:moveTo>
                    <a:pt x="3210" y="0"/>
                  </a:moveTo>
                  <a:lnTo>
                    <a:pt x="3024" y="27"/>
                  </a:lnTo>
                  <a:lnTo>
                    <a:pt x="2865" y="80"/>
                  </a:lnTo>
                  <a:lnTo>
                    <a:pt x="2679" y="160"/>
                  </a:lnTo>
                  <a:lnTo>
                    <a:pt x="2520" y="266"/>
                  </a:lnTo>
                  <a:lnTo>
                    <a:pt x="2388" y="372"/>
                  </a:lnTo>
                  <a:lnTo>
                    <a:pt x="2255" y="478"/>
                  </a:lnTo>
                  <a:lnTo>
                    <a:pt x="2149" y="611"/>
                  </a:lnTo>
                  <a:lnTo>
                    <a:pt x="2016" y="743"/>
                  </a:lnTo>
                  <a:lnTo>
                    <a:pt x="1831" y="849"/>
                  </a:lnTo>
                  <a:lnTo>
                    <a:pt x="1645" y="955"/>
                  </a:lnTo>
                  <a:lnTo>
                    <a:pt x="1486" y="1088"/>
                  </a:lnTo>
                  <a:lnTo>
                    <a:pt x="1353" y="1247"/>
                  </a:lnTo>
                  <a:lnTo>
                    <a:pt x="1247" y="1433"/>
                  </a:lnTo>
                  <a:lnTo>
                    <a:pt x="1194" y="1592"/>
                  </a:lnTo>
                  <a:lnTo>
                    <a:pt x="1088" y="1725"/>
                  </a:lnTo>
                  <a:lnTo>
                    <a:pt x="955" y="1804"/>
                  </a:lnTo>
                  <a:lnTo>
                    <a:pt x="823" y="1910"/>
                  </a:lnTo>
                  <a:lnTo>
                    <a:pt x="637" y="1990"/>
                  </a:lnTo>
                  <a:lnTo>
                    <a:pt x="478" y="2123"/>
                  </a:lnTo>
                  <a:lnTo>
                    <a:pt x="345" y="2255"/>
                  </a:lnTo>
                  <a:lnTo>
                    <a:pt x="212" y="2414"/>
                  </a:lnTo>
                  <a:lnTo>
                    <a:pt x="133" y="2600"/>
                  </a:lnTo>
                  <a:lnTo>
                    <a:pt x="53" y="2786"/>
                  </a:lnTo>
                  <a:lnTo>
                    <a:pt x="0" y="2998"/>
                  </a:lnTo>
                  <a:lnTo>
                    <a:pt x="0" y="3210"/>
                  </a:lnTo>
                  <a:lnTo>
                    <a:pt x="0" y="3316"/>
                  </a:lnTo>
                  <a:lnTo>
                    <a:pt x="0" y="3422"/>
                  </a:lnTo>
                  <a:lnTo>
                    <a:pt x="53" y="3502"/>
                  </a:lnTo>
                  <a:lnTo>
                    <a:pt x="106" y="3555"/>
                  </a:lnTo>
                  <a:lnTo>
                    <a:pt x="212" y="3582"/>
                  </a:lnTo>
                  <a:lnTo>
                    <a:pt x="372" y="3661"/>
                  </a:lnTo>
                  <a:lnTo>
                    <a:pt x="557" y="3741"/>
                  </a:lnTo>
                  <a:lnTo>
                    <a:pt x="610" y="3767"/>
                  </a:lnTo>
                  <a:lnTo>
                    <a:pt x="743" y="3767"/>
                  </a:lnTo>
                  <a:lnTo>
                    <a:pt x="823" y="3741"/>
                  </a:lnTo>
                  <a:lnTo>
                    <a:pt x="982" y="3661"/>
                  </a:lnTo>
                  <a:lnTo>
                    <a:pt x="1141" y="3608"/>
                  </a:lnTo>
                  <a:lnTo>
                    <a:pt x="1327" y="3555"/>
                  </a:lnTo>
                  <a:lnTo>
                    <a:pt x="1724" y="3555"/>
                  </a:lnTo>
                  <a:lnTo>
                    <a:pt x="1910" y="3608"/>
                  </a:lnTo>
                  <a:lnTo>
                    <a:pt x="2096" y="3661"/>
                  </a:lnTo>
                  <a:lnTo>
                    <a:pt x="2255" y="3741"/>
                  </a:lnTo>
                  <a:lnTo>
                    <a:pt x="2308" y="3767"/>
                  </a:lnTo>
                  <a:lnTo>
                    <a:pt x="2441" y="3767"/>
                  </a:lnTo>
                  <a:lnTo>
                    <a:pt x="2520" y="3741"/>
                  </a:lnTo>
                  <a:lnTo>
                    <a:pt x="2679" y="3661"/>
                  </a:lnTo>
                  <a:lnTo>
                    <a:pt x="2839" y="3608"/>
                  </a:lnTo>
                  <a:lnTo>
                    <a:pt x="2998" y="3555"/>
                  </a:lnTo>
                  <a:lnTo>
                    <a:pt x="3369" y="3555"/>
                  </a:lnTo>
                  <a:lnTo>
                    <a:pt x="3502" y="3608"/>
                  </a:lnTo>
                  <a:lnTo>
                    <a:pt x="3634" y="3661"/>
                  </a:lnTo>
                  <a:lnTo>
                    <a:pt x="3767" y="3767"/>
                  </a:lnTo>
                  <a:lnTo>
                    <a:pt x="3847" y="3873"/>
                  </a:lnTo>
                  <a:lnTo>
                    <a:pt x="3926" y="4006"/>
                  </a:lnTo>
                  <a:lnTo>
                    <a:pt x="3979" y="4139"/>
                  </a:lnTo>
                  <a:lnTo>
                    <a:pt x="4006" y="4298"/>
                  </a:lnTo>
                  <a:lnTo>
                    <a:pt x="3979" y="4457"/>
                  </a:lnTo>
                  <a:lnTo>
                    <a:pt x="3953" y="4590"/>
                  </a:lnTo>
                  <a:lnTo>
                    <a:pt x="3900" y="4722"/>
                  </a:lnTo>
                  <a:lnTo>
                    <a:pt x="3794" y="4828"/>
                  </a:lnTo>
                  <a:lnTo>
                    <a:pt x="3687" y="4908"/>
                  </a:lnTo>
                  <a:lnTo>
                    <a:pt x="3581" y="4987"/>
                  </a:lnTo>
                  <a:lnTo>
                    <a:pt x="3449" y="5041"/>
                  </a:lnTo>
                  <a:lnTo>
                    <a:pt x="3316" y="5067"/>
                  </a:lnTo>
                  <a:lnTo>
                    <a:pt x="3183" y="5120"/>
                  </a:lnTo>
                  <a:lnTo>
                    <a:pt x="3024" y="5200"/>
                  </a:lnTo>
                  <a:lnTo>
                    <a:pt x="2839" y="5279"/>
                  </a:lnTo>
                  <a:lnTo>
                    <a:pt x="2626" y="5332"/>
                  </a:lnTo>
                  <a:lnTo>
                    <a:pt x="2388" y="5359"/>
                  </a:lnTo>
                  <a:lnTo>
                    <a:pt x="2175" y="5332"/>
                  </a:lnTo>
                  <a:lnTo>
                    <a:pt x="1990" y="5306"/>
                  </a:lnTo>
                  <a:lnTo>
                    <a:pt x="1831" y="5253"/>
                  </a:lnTo>
                  <a:lnTo>
                    <a:pt x="1671" y="5173"/>
                  </a:lnTo>
                  <a:lnTo>
                    <a:pt x="1592" y="5147"/>
                  </a:lnTo>
                  <a:lnTo>
                    <a:pt x="1539" y="5120"/>
                  </a:lnTo>
                  <a:lnTo>
                    <a:pt x="1459" y="5147"/>
                  </a:lnTo>
                  <a:lnTo>
                    <a:pt x="1406" y="5173"/>
                  </a:lnTo>
                  <a:lnTo>
                    <a:pt x="1247" y="5226"/>
                  </a:lnTo>
                  <a:lnTo>
                    <a:pt x="1061" y="5306"/>
                  </a:lnTo>
                  <a:lnTo>
                    <a:pt x="876" y="5332"/>
                  </a:lnTo>
                  <a:lnTo>
                    <a:pt x="690" y="5359"/>
                  </a:lnTo>
                  <a:lnTo>
                    <a:pt x="504" y="5332"/>
                  </a:lnTo>
                  <a:lnTo>
                    <a:pt x="319" y="5306"/>
                  </a:lnTo>
                  <a:lnTo>
                    <a:pt x="212" y="5306"/>
                  </a:lnTo>
                  <a:lnTo>
                    <a:pt x="106" y="5359"/>
                  </a:lnTo>
                  <a:lnTo>
                    <a:pt x="27" y="5465"/>
                  </a:lnTo>
                  <a:lnTo>
                    <a:pt x="0" y="5571"/>
                  </a:lnTo>
                  <a:lnTo>
                    <a:pt x="0" y="9762"/>
                  </a:lnTo>
                  <a:lnTo>
                    <a:pt x="0" y="9842"/>
                  </a:lnTo>
                  <a:lnTo>
                    <a:pt x="27" y="9921"/>
                  </a:lnTo>
                  <a:lnTo>
                    <a:pt x="80" y="9975"/>
                  </a:lnTo>
                  <a:lnTo>
                    <a:pt x="159" y="10001"/>
                  </a:lnTo>
                  <a:lnTo>
                    <a:pt x="266" y="10081"/>
                  </a:lnTo>
                  <a:lnTo>
                    <a:pt x="345" y="10107"/>
                  </a:lnTo>
                  <a:lnTo>
                    <a:pt x="478" y="10107"/>
                  </a:lnTo>
                  <a:lnTo>
                    <a:pt x="531" y="10081"/>
                  </a:lnTo>
                  <a:lnTo>
                    <a:pt x="690" y="10001"/>
                  </a:lnTo>
                  <a:lnTo>
                    <a:pt x="876" y="9948"/>
                  </a:lnTo>
                  <a:lnTo>
                    <a:pt x="1061" y="9895"/>
                  </a:lnTo>
                  <a:lnTo>
                    <a:pt x="1459" y="9895"/>
                  </a:lnTo>
                  <a:lnTo>
                    <a:pt x="1645" y="9921"/>
                  </a:lnTo>
                  <a:lnTo>
                    <a:pt x="1804" y="10001"/>
                  </a:lnTo>
                  <a:lnTo>
                    <a:pt x="1990" y="10081"/>
                  </a:lnTo>
                  <a:lnTo>
                    <a:pt x="2043" y="10107"/>
                  </a:lnTo>
                  <a:lnTo>
                    <a:pt x="2175" y="10107"/>
                  </a:lnTo>
                  <a:lnTo>
                    <a:pt x="2255" y="10081"/>
                  </a:lnTo>
                  <a:lnTo>
                    <a:pt x="2388" y="10001"/>
                  </a:lnTo>
                  <a:lnTo>
                    <a:pt x="2547" y="9948"/>
                  </a:lnTo>
                  <a:lnTo>
                    <a:pt x="2733" y="9895"/>
                  </a:lnTo>
                  <a:lnTo>
                    <a:pt x="3077" y="9895"/>
                  </a:lnTo>
                  <a:lnTo>
                    <a:pt x="3237" y="9948"/>
                  </a:lnTo>
                  <a:lnTo>
                    <a:pt x="3369" y="10001"/>
                  </a:lnTo>
                  <a:lnTo>
                    <a:pt x="3475" y="10107"/>
                  </a:lnTo>
                  <a:lnTo>
                    <a:pt x="3581" y="10213"/>
                  </a:lnTo>
                  <a:lnTo>
                    <a:pt x="3661" y="10346"/>
                  </a:lnTo>
                  <a:lnTo>
                    <a:pt x="3714" y="10479"/>
                  </a:lnTo>
                  <a:lnTo>
                    <a:pt x="3741" y="10638"/>
                  </a:lnTo>
                  <a:lnTo>
                    <a:pt x="3714" y="10797"/>
                  </a:lnTo>
                  <a:lnTo>
                    <a:pt x="3687" y="10930"/>
                  </a:lnTo>
                  <a:lnTo>
                    <a:pt x="3608" y="11062"/>
                  </a:lnTo>
                  <a:lnTo>
                    <a:pt x="3528" y="11168"/>
                  </a:lnTo>
                  <a:lnTo>
                    <a:pt x="3422" y="11248"/>
                  </a:lnTo>
                  <a:lnTo>
                    <a:pt x="3316" y="11327"/>
                  </a:lnTo>
                  <a:lnTo>
                    <a:pt x="3183" y="11380"/>
                  </a:lnTo>
                  <a:lnTo>
                    <a:pt x="3024" y="11407"/>
                  </a:lnTo>
                  <a:lnTo>
                    <a:pt x="2918" y="11460"/>
                  </a:lnTo>
                  <a:lnTo>
                    <a:pt x="2759" y="11540"/>
                  </a:lnTo>
                  <a:lnTo>
                    <a:pt x="2573" y="11619"/>
                  </a:lnTo>
                  <a:lnTo>
                    <a:pt x="2361" y="11672"/>
                  </a:lnTo>
                  <a:lnTo>
                    <a:pt x="1910" y="11672"/>
                  </a:lnTo>
                  <a:lnTo>
                    <a:pt x="1724" y="11646"/>
                  </a:lnTo>
                  <a:lnTo>
                    <a:pt x="1565" y="11566"/>
                  </a:lnTo>
                  <a:lnTo>
                    <a:pt x="1406" y="11487"/>
                  </a:lnTo>
                  <a:lnTo>
                    <a:pt x="1327" y="11460"/>
                  </a:lnTo>
                  <a:lnTo>
                    <a:pt x="1194" y="11460"/>
                  </a:lnTo>
                  <a:lnTo>
                    <a:pt x="1114" y="11487"/>
                  </a:lnTo>
                  <a:lnTo>
                    <a:pt x="955" y="11566"/>
                  </a:lnTo>
                  <a:lnTo>
                    <a:pt x="796" y="11646"/>
                  </a:lnTo>
                  <a:lnTo>
                    <a:pt x="610" y="11672"/>
                  </a:lnTo>
                  <a:lnTo>
                    <a:pt x="292" y="11672"/>
                  </a:lnTo>
                  <a:lnTo>
                    <a:pt x="186" y="11699"/>
                  </a:lnTo>
                  <a:lnTo>
                    <a:pt x="80" y="11752"/>
                  </a:lnTo>
                  <a:lnTo>
                    <a:pt x="27" y="11831"/>
                  </a:lnTo>
                  <a:lnTo>
                    <a:pt x="0" y="11964"/>
                  </a:lnTo>
                  <a:lnTo>
                    <a:pt x="0" y="13025"/>
                  </a:lnTo>
                  <a:lnTo>
                    <a:pt x="0" y="13131"/>
                  </a:lnTo>
                  <a:lnTo>
                    <a:pt x="53" y="13211"/>
                  </a:lnTo>
                  <a:lnTo>
                    <a:pt x="106" y="13290"/>
                  </a:lnTo>
                  <a:lnTo>
                    <a:pt x="186" y="13343"/>
                  </a:lnTo>
                  <a:lnTo>
                    <a:pt x="292" y="13370"/>
                  </a:lnTo>
                  <a:lnTo>
                    <a:pt x="372" y="13370"/>
                  </a:lnTo>
                  <a:lnTo>
                    <a:pt x="478" y="13343"/>
                  </a:lnTo>
                  <a:lnTo>
                    <a:pt x="557" y="13290"/>
                  </a:lnTo>
                  <a:lnTo>
                    <a:pt x="663" y="13211"/>
                  </a:lnTo>
                  <a:lnTo>
                    <a:pt x="796" y="13158"/>
                  </a:lnTo>
                  <a:lnTo>
                    <a:pt x="955" y="13105"/>
                  </a:lnTo>
                  <a:lnTo>
                    <a:pt x="1141" y="13078"/>
                  </a:lnTo>
                  <a:lnTo>
                    <a:pt x="1327" y="13105"/>
                  </a:lnTo>
                  <a:lnTo>
                    <a:pt x="1459" y="13158"/>
                  </a:lnTo>
                  <a:lnTo>
                    <a:pt x="1592" y="13211"/>
                  </a:lnTo>
                  <a:lnTo>
                    <a:pt x="1698" y="13290"/>
                  </a:lnTo>
                  <a:lnTo>
                    <a:pt x="1804" y="13370"/>
                  </a:lnTo>
                  <a:lnTo>
                    <a:pt x="1937" y="13450"/>
                  </a:lnTo>
                  <a:lnTo>
                    <a:pt x="2069" y="13503"/>
                  </a:lnTo>
                  <a:lnTo>
                    <a:pt x="2282" y="13529"/>
                  </a:lnTo>
                  <a:lnTo>
                    <a:pt x="2467" y="13503"/>
                  </a:lnTo>
                  <a:lnTo>
                    <a:pt x="2600" y="13450"/>
                  </a:lnTo>
                  <a:lnTo>
                    <a:pt x="2733" y="13370"/>
                  </a:lnTo>
                  <a:lnTo>
                    <a:pt x="2839" y="13290"/>
                  </a:lnTo>
                  <a:lnTo>
                    <a:pt x="2945" y="13211"/>
                  </a:lnTo>
                  <a:lnTo>
                    <a:pt x="3077" y="13158"/>
                  </a:lnTo>
                  <a:lnTo>
                    <a:pt x="3210" y="13105"/>
                  </a:lnTo>
                  <a:lnTo>
                    <a:pt x="3396" y="13078"/>
                  </a:lnTo>
                  <a:lnTo>
                    <a:pt x="3608" y="13105"/>
                  </a:lnTo>
                  <a:lnTo>
                    <a:pt x="3741" y="13158"/>
                  </a:lnTo>
                  <a:lnTo>
                    <a:pt x="3873" y="13211"/>
                  </a:lnTo>
                  <a:lnTo>
                    <a:pt x="3979" y="13290"/>
                  </a:lnTo>
                  <a:lnTo>
                    <a:pt x="4085" y="13370"/>
                  </a:lnTo>
                  <a:lnTo>
                    <a:pt x="4218" y="13450"/>
                  </a:lnTo>
                  <a:lnTo>
                    <a:pt x="4351" y="13503"/>
                  </a:lnTo>
                  <a:lnTo>
                    <a:pt x="4536" y="13529"/>
                  </a:lnTo>
                  <a:lnTo>
                    <a:pt x="4722" y="13503"/>
                  </a:lnTo>
                  <a:lnTo>
                    <a:pt x="4881" y="13450"/>
                  </a:lnTo>
                  <a:lnTo>
                    <a:pt x="5014" y="13370"/>
                  </a:lnTo>
                  <a:lnTo>
                    <a:pt x="5120" y="13290"/>
                  </a:lnTo>
                  <a:lnTo>
                    <a:pt x="5226" y="13211"/>
                  </a:lnTo>
                  <a:lnTo>
                    <a:pt x="5332" y="13158"/>
                  </a:lnTo>
                  <a:lnTo>
                    <a:pt x="5491" y="13105"/>
                  </a:lnTo>
                  <a:lnTo>
                    <a:pt x="5677" y="13078"/>
                  </a:lnTo>
                  <a:lnTo>
                    <a:pt x="5863" y="13105"/>
                  </a:lnTo>
                  <a:lnTo>
                    <a:pt x="6022" y="13158"/>
                  </a:lnTo>
                  <a:lnTo>
                    <a:pt x="6155" y="13211"/>
                  </a:lnTo>
                  <a:lnTo>
                    <a:pt x="6261" y="13290"/>
                  </a:lnTo>
                  <a:lnTo>
                    <a:pt x="6340" y="13343"/>
                  </a:lnTo>
                  <a:lnTo>
                    <a:pt x="6446" y="13370"/>
                  </a:lnTo>
                  <a:lnTo>
                    <a:pt x="6526" y="13370"/>
                  </a:lnTo>
                  <a:lnTo>
                    <a:pt x="6632" y="13343"/>
                  </a:lnTo>
                  <a:lnTo>
                    <a:pt x="6712" y="13290"/>
                  </a:lnTo>
                  <a:lnTo>
                    <a:pt x="6765" y="13211"/>
                  </a:lnTo>
                  <a:lnTo>
                    <a:pt x="6818" y="13131"/>
                  </a:lnTo>
                  <a:lnTo>
                    <a:pt x="6818" y="13025"/>
                  </a:lnTo>
                  <a:lnTo>
                    <a:pt x="6818" y="8781"/>
                  </a:lnTo>
                  <a:lnTo>
                    <a:pt x="6791" y="8648"/>
                  </a:lnTo>
                  <a:lnTo>
                    <a:pt x="6738" y="8569"/>
                  </a:lnTo>
                  <a:lnTo>
                    <a:pt x="6632" y="8516"/>
                  </a:lnTo>
                  <a:lnTo>
                    <a:pt x="6128" y="8516"/>
                  </a:lnTo>
                  <a:lnTo>
                    <a:pt x="5942" y="8463"/>
                  </a:lnTo>
                  <a:lnTo>
                    <a:pt x="5757" y="8409"/>
                  </a:lnTo>
                  <a:lnTo>
                    <a:pt x="5597" y="8330"/>
                  </a:lnTo>
                  <a:lnTo>
                    <a:pt x="5544" y="8303"/>
                  </a:lnTo>
                  <a:lnTo>
                    <a:pt x="5412" y="8303"/>
                  </a:lnTo>
                  <a:lnTo>
                    <a:pt x="5332" y="8330"/>
                  </a:lnTo>
                  <a:lnTo>
                    <a:pt x="5173" y="8409"/>
                  </a:lnTo>
                  <a:lnTo>
                    <a:pt x="5014" y="8463"/>
                  </a:lnTo>
                  <a:lnTo>
                    <a:pt x="4828" y="8516"/>
                  </a:lnTo>
                  <a:lnTo>
                    <a:pt x="4616" y="8516"/>
                  </a:lnTo>
                  <a:lnTo>
                    <a:pt x="4377" y="8489"/>
                  </a:lnTo>
                  <a:lnTo>
                    <a:pt x="4192" y="8463"/>
                  </a:lnTo>
                  <a:lnTo>
                    <a:pt x="4006" y="8383"/>
                  </a:lnTo>
                  <a:lnTo>
                    <a:pt x="3820" y="8277"/>
                  </a:lnTo>
                  <a:lnTo>
                    <a:pt x="3687" y="8250"/>
                  </a:lnTo>
                  <a:lnTo>
                    <a:pt x="3555" y="8224"/>
                  </a:lnTo>
                  <a:lnTo>
                    <a:pt x="3422" y="8171"/>
                  </a:lnTo>
                  <a:lnTo>
                    <a:pt x="3316" y="8091"/>
                  </a:lnTo>
                  <a:lnTo>
                    <a:pt x="3210" y="7985"/>
                  </a:lnTo>
                  <a:lnTo>
                    <a:pt x="3130" y="7879"/>
                  </a:lnTo>
                  <a:lnTo>
                    <a:pt x="3051" y="7746"/>
                  </a:lnTo>
                  <a:lnTo>
                    <a:pt x="3024" y="7614"/>
                  </a:lnTo>
                  <a:lnTo>
                    <a:pt x="2998" y="7481"/>
                  </a:lnTo>
                  <a:lnTo>
                    <a:pt x="3024" y="7322"/>
                  </a:lnTo>
                  <a:lnTo>
                    <a:pt x="3077" y="7163"/>
                  </a:lnTo>
                  <a:lnTo>
                    <a:pt x="3157" y="7057"/>
                  </a:lnTo>
                  <a:lnTo>
                    <a:pt x="3237" y="6924"/>
                  </a:lnTo>
                  <a:lnTo>
                    <a:pt x="3369" y="6844"/>
                  </a:lnTo>
                  <a:lnTo>
                    <a:pt x="3502" y="6765"/>
                  </a:lnTo>
                  <a:lnTo>
                    <a:pt x="3634" y="6738"/>
                  </a:lnTo>
                  <a:lnTo>
                    <a:pt x="3794" y="6712"/>
                  </a:lnTo>
                  <a:lnTo>
                    <a:pt x="4006" y="6738"/>
                  </a:lnTo>
                  <a:lnTo>
                    <a:pt x="4165" y="6765"/>
                  </a:lnTo>
                  <a:lnTo>
                    <a:pt x="4324" y="6818"/>
                  </a:lnTo>
                  <a:lnTo>
                    <a:pt x="4483" y="6897"/>
                  </a:lnTo>
                  <a:lnTo>
                    <a:pt x="4563" y="6924"/>
                  </a:lnTo>
                  <a:lnTo>
                    <a:pt x="4616" y="6950"/>
                  </a:lnTo>
                  <a:lnTo>
                    <a:pt x="4696" y="6924"/>
                  </a:lnTo>
                  <a:lnTo>
                    <a:pt x="4749" y="6897"/>
                  </a:lnTo>
                  <a:lnTo>
                    <a:pt x="4908" y="6818"/>
                  </a:lnTo>
                  <a:lnTo>
                    <a:pt x="5093" y="6765"/>
                  </a:lnTo>
                  <a:lnTo>
                    <a:pt x="5253" y="6738"/>
                  </a:lnTo>
                  <a:lnTo>
                    <a:pt x="5465" y="6712"/>
                  </a:lnTo>
                  <a:lnTo>
                    <a:pt x="5677" y="6738"/>
                  </a:lnTo>
                  <a:lnTo>
                    <a:pt x="5863" y="6765"/>
                  </a:lnTo>
                  <a:lnTo>
                    <a:pt x="6022" y="6818"/>
                  </a:lnTo>
                  <a:lnTo>
                    <a:pt x="6208" y="6897"/>
                  </a:lnTo>
                  <a:lnTo>
                    <a:pt x="6261" y="6924"/>
                  </a:lnTo>
                  <a:lnTo>
                    <a:pt x="6340" y="6950"/>
                  </a:lnTo>
                  <a:lnTo>
                    <a:pt x="6393" y="6924"/>
                  </a:lnTo>
                  <a:lnTo>
                    <a:pt x="6473" y="6897"/>
                  </a:lnTo>
                  <a:lnTo>
                    <a:pt x="6659" y="6818"/>
                  </a:lnTo>
                  <a:lnTo>
                    <a:pt x="6712" y="6765"/>
                  </a:lnTo>
                  <a:lnTo>
                    <a:pt x="6765" y="6712"/>
                  </a:lnTo>
                  <a:lnTo>
                    <a:pt x="6818" y="6632"/>
                  </a:lnTo>
                  <a:lnTo>
                    <a:pt x="6818" y="6553"/>
                  </a:lnTo>
                  <a:lnTo>
                    <a:pt x="6818" y="3210"/>
                  </a:lnTo>
                  <a:lnTo>
                    <a:pt x="6818" y="2998"/>
                  </a:lnTo>
                  <a:lnTo>
                    <a:pt x="6765" y="2786"/>
                  </a:lnTo>
                  <a:lnTo>
                    <a:pt x="6685" y="2600"/>
                  </a:lnTo>
                  <a:lnTo>
                    <a:pt x="6579" y="2414"/>
                  </a:lnTo>
                  <a:lnTo>
                    <a:pt x="6473" y="2255"/>
                  </a:lnTo>
                  <a:lnTo>
                    <a:pt x="6314" y="2123"/>
                  </a:lnTo>
                  <a:lnTo>
                    <a:pt x="6155" y="1990"/>
                  </a:lnTo>
                  <a:lnTo>
                    <a:pt x="5995" y="1910"/>
                  </a:lnTo>
                  <a:lnTo>
                    <a:pt x="5863" y="1804"/>
                  </a:lnTo>
                  <a:lnTo>
                    <a:pt x="5730" y="1725"/>
                  </a:lnTo>
                  <a:lnTo>
                    <a:pt x="5624" y="1592"/>
                  </a:lnTo>
                  <a:lnTo>
                    <a:pt x="5544" y="1433"/>
                  </a:lnTo>
                  <a:lnTo>
                    <a:pt x="5465" y="1247"/>
                  </a:lnTo>
                  <a:lnTo>
                    <a:pt x="5332" y="1088"/>
                  </a:lnTo>
                  <a:lnTo>
                    <a:pt x="5173" y="955"/>
                  </a:lnTo>
                  <a:lnTo>
                    <a:pt x="4987" y="849"/>
                  </a:lnTo>
                  <a:lnTo>
                    <a:pt x="4802" y="743"/>
                  </a:lnTo>
                  <a:lnTo>
                    <a:pt x="4669" y="611"/>
                  </a:lnTo>
                  <a:lnTo>
                    <a:pt x="4563" y="478"/>
                  </a:lnTo>
                  <a:lnTo>
                    <a:pt x="4430" y="372"/>
                  </a:lnTo>
                  <a:lnTo>
                    <a:pt x="4271" y="266"/>
                  </a:lnTo>
                  <a:lnTo>
                    <a:pt x="4112" y="160"/>
                  </a:lnTo>
                  <a:lnTo>
                    <a:pt x="3953" y="80"/>
                  </a:lnTo>
                  <a:lnTo>
                    <a:pt x="3794" y="27"/>
                  </a:lnTo>
                  <a:lnTo>
                    <a:pt x="360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g1f522b78833_0_348"/>
            <p:cNvSpPr/>
            <p:nvPr/>
          </p:nvSpPr>
          <p:spPr>
            <a:xfrm>
              <a:off x="1075481" y="4133884"/>
              <a:ext cx="171831" cy="131733"/>
            </a:xfrm>
            <a:custGeom>
              <a:rect b="b" l="l" r="r" t="t"/>
              <a:pathLst>
                <a:path extrusionOk="0" h="5227" w="6818">
                  <a:moveTo>
                    <a:pt x="5465" y="0"/>
                  </a:moveTo>
                  <a:lnTo>
                    <a:pt x="5465" y="3714"/>
                  </a:lnTo>
                  <a:lnTo>
                    <a:pt x="5438" y="3847"/>
                  </a:lnTo>
                  <a:lnTo>
                    <a:pt x="5385" y="3979"/>
                  </a:lnTo>
                  <a:lnTo>
                    <a:pt x="5306" y="4085"/>
                  </a:lnTo>
                  <a:lnTo>
                    <a:pt x="5200" y="4165"/>
                  </a:lnTo>
                  <a:lnTo>
                    <a:pt x="5093" y="4218"/>
                  </a:lnTo>
                  <a:lnTo>
                    <a:pt x="4961" y="4245"/>
                  </a:lnTo>
                  <a:lnTo>
                    <a:pt x="4828" y="4218"/>
                  </a:lnTo>
                  <a:lnTo>
                    <a:pt x="4696" y="4192"/>
                  </a:lnTo>
                  <a:lnTo>
                    <a:pt x="4536" y="4112"/>
                  </a:lnTo>
                  <a:lnTo>
                    <a:pt x="4324" y="4085"/>
                  </a:lnTo>
                  <a:lnTo>
                    <a:pt x="4138" y="4112"/>
                  </a:lnTo>
                  <a:lnTo>
                    <a:pt x="3979" y="4165"/>
                  </a:lnTo>
                  <a:lnTo>
                    <a:pt x="3873" y="4245"/>
                  </a:lnTo>
                  <a:lnTo>
                    <a:pt x="3767" y="4324"/>
                  </a:lnTo>
                  <a:lnTo>
                    <a:pt x="3634" y="4404"/>
                  </a:lnTo>
                  <a:lnTo>
                    <a:pt x="3528" y="4483"/>
                  </a:lnTo>
                  <a:lnTo>
                    <a:pt x="3369" y="4510"/>
                  </a:lnTo>
                  <a:lnTo>
                    <a:pt x="3183" y="4536"/>
                  </a:lnTo>
                  <a:lnTo>
                    <a:pt x="2998" y="4510"/>
                  </a:lnTo>
                  <a:lnTo>
                    <a:pt x="2839" y="4483"/>
                  </a:lnTo>
                  <a:lnTo>
                    <a:pt x="2733" y="4404"/>
                  </a:lnTo>
                  <a:lnTo>
                    <a:pt x="2626" y="4324"/>
                  </a:lnTo>
                  <a:lnTo>
                    <a:pt x="2520" y="4245"/>
                  </a:lnTo>
                  <a:lnTo>
                    <a:pt x="2388" y="4165"/>
                  </a:lnTo>
                  <a:lnTo>
                    <a:pt x="2229" y="4112"/>
                  </a:lnTo>
                  <a:lnTo>
                    <a:pt x="2043" y="4085"/>
                  </a:lnTo>
                  <a:lnTo>
                    <a:pt x="1857" y="4112"/>
                  </a:lnTo>
                  <a:lnTo>
                    <a:pt x="1724" y="4165"/>
                  </a:lnTo>
                  <a:lnTo>
                    <a:pt x="1592" y="4245"/>
                  </a:lnTo>
                  <a:lnTo>
                    <a:pt x="1486" y="4324"/>
                  </a:lnTo>
                  <a:lnTo>
                    <a:pt x="1380" y="4404"/>
                  </a:lnTo>
                  <a:lnTo>
                    <a:pt x="1247" y="4483"/>
                  </a:lnTo>
                  <a:lnTo>
                    <a:pt x="1088" y="4510"/>
                  </a:lnTo>
                  <a:lnTo>
                    <a:pt x="902" y="4536"/>
                  </a:lnTo>
                  <a:lnTo>
                    <a:pt x="743" y="4536"/>
                  </a:lnTo>
                  <a:lnTo>
                    <a:pt x="610" y="4483"/>
                  </a:lnTo>
                  <a:lnTo>
                    <a:pt x="504" y="4430"/>
                  </a:lnTo>
                  <a:lnTo>
                    <a:pt x="398" y="4377"/>
                  </a:lnTo>
                  <a:lnTo>
                    <a:pt x="212" y="4218"/>
                  </a:lnTo>
                  <a:lnTo>
                    <a:pt x="106" y="4165"/>
                  </a:lnTo>
                  <a:lnTo>
                    <a:pt x="0" y="4112"/>
                  </a:lnTo>
                  <a:lnTo>
                    <a:pt x="0" y="4722"/>
                  </a:lnTo>
                  <a:lnTo>
                    <a:pt x="0" y="4828"/>
                  </a:lnTo>
                  <a:lnTo>
                    <a:pt x="53" y="4908"/>
                  </a:lnTo>
                  <a:lnTo>
                    <a:pt x="106" y="4987"/>
                  </a:lnTo>
                  <a:lnTo>
                    <a:pt x="186" y="5040"/>
                  </a:lnTo>
                  <a:lnTo>
                    <a:pt x="292" y="5067"/>
                  </a:lnTo>
                  <a:lnTo>
                    <a:pt x="372" y="5067"/>
                  </a:lnTo>
                  <a:lnTo>
                    <a:pt x="478" y="5040"/>
                  </a:lnTo>
                  <a:lnTo>
                    <a:pt x="557" y="4987"/>
                  </a:lnTo>
                  <a:lnTo>
                    <a:pt x="663" y="4908"/>
                  </a:lnTo>
                  <a:lnTo>
                    <a:pt x="796" y="4855"/>
                  </a:lnTo>
                  <a:lnTo>
                    <a:pt x="955" y="4802"/>
                  </a:lnTo>
                  <a:lnTo>
                    <a:pt x="1141" y="4775"/>
                  </a:lnTo>
                  <a:lnTo>
                    <a:pt x="1327" y="4802"/>
                  </a:lnTo>
                  <a:lnTo>
                    <a:pt x="1459" y="4855"/>
                  </a:lnTo>
                  <a:lnTo>
                    <a:pt x="1592" y="4908"/>
                  </a:lnTo>
                  <a:lnTo>
                    <a:pt x="1698" y="4987"/>
                  </a:lnTo>
                  <a:lnTo>
                    <a:pt x="1804" y="5067"/>
                  </a:lnTo>
                  <a:lnTo>
                    <a:pt x="1937" y="5147"/>
                  </a:lnTo>
                  <a:lnTo>
                    <a:pt x="2069" y="5200"/>
                  </a:lnTo>
                  <a:lnTo>
                    <a:pt x="2282" y="5226"/>
                  </a:lnTo>
                  <a:lnTo>
                    <a:pt x="2467" y="5200"/>
                  </a:lnTo>
                  <a:lnTo>
                    <a:pt x="2600" y="5147"/>
                  </a:lnTo>
                  <a:lnTo>
                    <a:pt x="2733" y="5067"/>
                  </a:lnTo>
                  <a:lnTo>
                    <a:pt x="2839" y="4987"/>
                  </a:lnTo>
                  <a:lnTo>
                    <a:pt x="2945" y="4908"/>
                  </a:lnTo>
                  <a:lnTo>
                    <a:pt x="3077" y="4855"/>
                  </a:lnTo>
                  <a:lnTo>
                    <a:pt x="3210" y="4802"/>
                  </a:lnTo>
                  <a:lnTo>
                    <a:pt x="3396" y="4775"/>
                  </a:lnTo>
                  <a:lnTo>
                    <a:pt x="3608" y="4802"/>
                  </a:lnTo>
                  <a:lnTo>
                    <a:pt x="3741" y="4855"/>
                  </a:lnTo>
                  <a:lnTo>
                    <a:pt x="3873" y="4908"/>
                  </a:lnTo>
                  <a:lnTo>
                    <a:pt x="3979" y="4987"/>
                  </a:lnTo>
                  <a:lnTo>
                    <a:pt x="4085" y="5067"/>
                  </a:lnTo>
                  <a:lnTo>
                    <a:pt x="4218" y="5147"/>
                  </a:lnTo>
                  <a:lnTo>
                    <a:pt x="4351" y="5200"/>
                  </a:lnTo>
                  <a:lnTo>
                    <a:pt x="4536" y="5226"/>
                  </a:lnTo>
                  <a:lnTo>
                    <a:pt x="4722" y="5200"/>
                  </a:lnTo>
                  <a:lnTo>
                    <a:pt x="4881" y="5147"/>
                  </a:lnTo>
                  <a:lnTo>
                    <a:pt x="5014" y="5067"/>
                  </a:lnTo>
                  <a:lnTo>
                    <a:pt x="5120" y="4987"/>
                  </a:lnTo>
                  <a:lnTo>
                    <a:pt x="5226" y="4908"/>
                  </a:lnTo>
                  <a:lnTo>
                    <a:pt x="5332" y="4855"/>
                  </a:lnTo>
                  <a:lnTo>
                    <a:pt x="5491" y="4802"/>
                  </a:lnTo>
                  <a:lnTo>
                    <a:pt x="5677" y="4775"/>
                  </a:lnTo>
                  <a:lnTo>
                    <a:pt x="5863" y="4802"/>
                  </a:lnTo>
                  <a:lnTo>
                    <a:pt x="6022" y="4855"/>
                  </a:lnTo>
                  <a:lnTo>
                    <a:pt x="6155" y="4908"/>
                  </a:lnTo>
                  <a:lnTo>
                    <a:pt x="6261" y="4987"/>
                  </a:lnTo>
                  <a:lnTo>
                    <a:pt x="6340" y="5040"/>
                  </a:lnTo>
                  <a:lnTo>
                    <a:pt x="6446" y="5067"/>
                  </a:lnTo>
                  <a:lnTo>
                    <a:pt x="6526" y="5067"/>
                  </a:lnTo>
                  <a:lnTo>
                    <a:pt x="6632" y="5040"/>
                  </a:lnTo>
                  <a:lnTo>
                    <a:pt x="6712" y="4987"/>
                  </a:lnTo>
                  <a:lnTo>
                    <a:pt x="6765" y="4908"/>
                  </a:lnTo>
                  <a:lnTo>
                    <a:pt x="6818" y="4828"/>
                  </a:lnTo>
                  <a:lnTo>
                    <a:pt x="6818" y="4722"/>
                  </a:lnTo>
                  <a:lnTo>
                    <a:pt x="6818" y="478"/>
                  </a:lnTo>
                  <a:lnTo>
                    <a:pt x="6791" y="345"/>
                  </a:lnTo>
                  <a:lnTo>
                    <a:pt x="6738" y="266"/>
                  </a:lnTo>
                  <a:lnTo>
                    <a:pt x="6632" y="213"/>
                  </a:lnTo>
                  <a:lnTo>
                    <a:pt x="6128" y="213"/>
                  </a:lnTo>
                  <a:lnTo>
                    <a:pt x="5942" y="160"/>
                  </a:lnTo>
                  <a:lnTo>
                    <a:pt x="5757" y="106"/>
                  </a:lnTo>
                  <a:lnTo>
                    <a:pt x="5597" y="27"/>
                  </a:lnTo>
                  <a:lnTo>
                    <a:pt x="5544" y="0"/>
                  </a:lnTo>
                  <a:close/>
                </a:path>
              </a:pathLst>
            </a:custGeom>
            <a:solidFill>
              <a:srgbClr val="5780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g1f522b78833_0_348"/>
            <p:cNvSpPr/>
            <p:nvPr/>
          </p:nvSpPr>
          <p:spPr>
            <a:xfrm>
              <a:off x="1160388" y="3924628"/>
              <a:ext cx="86923" cy="175183"/>
            </a:xfrm>
            <a:custGeom>
              <a:rect b="b" l="l" r="r" t="t"/>
              <a:pathLst>
                <a:path extrusionOk="0" h="6951" w="3449">
                  <a:moveTo>
                    <a:pt x="0" y="0"/>
                  </a:moveTo>
                  <a:lnTo>
                    <a:pt x="106" y="107"/>
                  </a:lnTo>
                  <a:lnTo>
                    <a:pt x="239" y="186"/>
                  </a:lnTo>
                  <a:lnTo>
                    <a:pt x="425" y="292"/>
                  </a:lnTo>
                  <a:lnTo>
                    <a:pt x="584" y="425"/>
                  </a:lnTo>
                  <a:lnTo>
                    <a:pt x="716" y="584"/>
                  </a:lnTo>
                  <a:lnTo>
                    <a:pt x="823" y="770"/>
                  </a:lnTo>
                  <a:lnTo>
                    <a:pt x="902" y="902"/>
                  </a:lnTo>
                  <a:lnTo>
                    <a:pt x="1008" y="1035"/>
                  </a:lnTo>
                  <a:lnTo>
                    <a:pt x="1114" y="1141"/>
                  </a:lnTo>
                  <a:lnTo>
                    <a:pt x="1273" y="1221"/>
                  </a:lnTo>
                  <a:lnTo>
                    <a:pt x="1433" y="1327"/>
                  </a:lnTo>
                  <a:lnTo>
                    <a:pt x="1592" y="1433"/>
                  </a:lnTo>
                  <a:lnTo>
                    <a:pt x="1751" y="1592"/>
                  </a:lnTo>
                  <a:lnTo>
                    <a:pt x="1857" y="1751"/>
                  </a:lnTo>
                  <a:lnTo>
                    <a:pt x="1963" y="1910"/>
                  </a:lnTo>
                  <a:lnTo>
                    <a:pt x="2043" y="2096"/>
                  </a:lnTo>
                  <a:lnTo>
                    <a:pt x="2069" y="2308"/>
                  </a:lnTo>
                  <a:lnTo>
                    <a:pt x="2096" y="2520"/>
                  </a:lnTo>
                  <a:lnTo>
                    <a:pt x="2096" y="6712"/>
                  </a:lnTo>
                  <a:lnTo>
                    <a:pt x="2308" y="6738"/>
                  </a:lnTo>
                  <a:lnTo>
                    <a:pt x="2494" y="6765"/>
                  </a:lnTo>
                  <a:lnTo>
                    <a:pt x="2653" y="6818"/>
                  </a:lnTo>
                  <a:lnTo>
                    <a:pt x="2839" y="6897"/>
                  </a:lnTo>
                  <a:lnTo>
                    <a:pt x="2892" y="6924"/>
                  </a:lnTo>
                  <a:lnTo>
                    <a:pt x="2971" y="6950"/>
                  </a:lnTo>
                  <a:lnTo>
                    <a:pt x="3024" y="6924"/>
                  </a:lnTo>
                  <a:lnTo>
                    <a:pt x="3104" y="6897"/>
                  </a:lnTo>
                  <a:lnTo>
                    <a:pt x="3290" y="6818"/>
                  </a:lnTo>
                  <a:lnTo>
                    <a:pt x="3343" y="6765"/>
                  </a:lnTo>
                  <a:lnTo>
                    <a:pt x="3396" y="6712"/>
                  </a:lnTo>
                  <a:lnTo>
                    <a:pt x="3449" y="6632"/>
                  </a:lnTo>
                  <a:lnTo>
                    <a:pt x="3449" y="6553"/>
                  </a:lnTo>
                  <a:lnTo>
                    <a:pt x="3449" y="3210"/>
                  </a:lnTo>
                  <a:lnTo>
                    <a:pt x="3449" y="2998"/>
                  </a:lnTo>
                  <a:lnTo>
                    <a:pt x="3396" y="2786"/>
                  </a:lnTo>
                  <a:lnTo>
                    <a:pt x="3316" y="2600"/>
                  </a:lnTo>
                  <a:lnTo>
                    <a:pt x="3210" y="2414"/>
                  </a:lnTo>
                  <a:lnTo>
                    <a:pt x="3104" y="2255"/>
                  </a:lnTo>
                  <a:lnTo>
                    <a:pt x="2945" y="2123"/>
                  </a:lnTo>
                  <a:lnTo>
                    <a:pt x="2786" y="1990"/>
                  </a:lnTo>
                  <a:lnTo>
                    <a:pt x="2626" y="1910"/>
                  </a:lnTo>
                  <a:lnTo>
                    <a:pt x="2494" y="1804"/>
                  </a:lnTo>
                  <a:lnTo>
                    <a:pt x="2361" y="1725"/>
                  </a:lnTo>
                  <a:lnTo>
                    <a:pt x="2255" y="1592"/>
                  </a:lnTo>
                  <a:lnTo>
                    <a:pt x="2175" y="1433"/>
                  </a:lnTo>
                  <a:lnTo>
                    <a:pt x="2096" y="1247"/>
                  </a:lnTo>
                  <a:lnTo>
                    <a:pt x="1963" y="1088"/>
                  </a:lnTo>
                  <a:lnTo>
                    <a:pt x="1804" y="955"/>
                  </a:lnTo>
                  <a:lnTo>
                    <a:pt x="1618" y="849"/>
                  </a:lnTo>
                  <a:lnTo>
                    <a:pt x="1433" y="743"/>
                  </a:lnTo>
                  <a:lnTo>
                    <a:pt x="1300" y="611"/>
                  </a:lnTo>
                  <a:lnTo>
                    <a:pt x="1194" y="478"/>
                  </a:lnTo>
                  <a:lnTo>
                    <a:pt x="1061" y="372"/>
                  </a:lnTo>
                  <a:lnTo>
                    <a:pt x="902" y="266"/>
                  </a:lnTo>
                  <a:lnTo>
                    <a:pt x="743" y="160"/>
                  </a:lnTo>
                  <a:lnTo>
                    <a:pt x="584" y="80"/>
                  </a:lnTo>
                  <a:lnTo>
                    <a:pt x="425" y="27"/>
                  </a:lnTo>
                  <a:lnTo>
                    <a:pt x="239" y="0"/>
                  </a:lnTo>
                  <a:close/>
                </a:path>
              </a:pathLst>
            </a:custGeom>
            <a:solidFill>
              <a:srgbClr val="5780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40" name="Google Shape;940;g1f522b78833_0_348"/>
          <p:cNvGrpSpPr/>
          <p:nvPr/>
        </p:nvGrpSpPr>
        <p:grpSpPr>
          <a:xfrm>
            <a:off x="590681" y="2468351"/>
            <a:ext cx="371899" cy="360007"/>
            <a:chOff x="1718623" y="3924628"/>
            <a:chExt cx="398477" cy="424536"/>
          </a:xfrm>
        </p:grpSpPr>
        <p:sp>
          <p:nvSpPr>
            <p:cNvPr id="941" name="Google Shape;941;g1f522b78833_0_348"/>
            <p:cNvSpPr/>
            <p:nvPr/>
          </p:nvSpPr>
          <p:spPr>
            <a:xfrm>
              <a:off x="1912506" y="4107144"/>
              <a:ext cx="70214" cy="45491"/>
            </a:xfrm>
            <a:custGeom>
              <a:rect b="b" l="l" r="r" t="t"/>
              <a:pathLst>
                <a:path extrusionOk="0" h="1805" w="2786">
                  <a:moveTo>
                    <a:pt x="2494" y="0"/>
                  </a:moveTo>
                  <a:lnTo>
                    <a:pt x="2388" y="27"/>
                  </a:lnTo>
                  <a:lnTo>
                    <a:pt x="106" y="1353"/>
                  </a:lnTo>
                  <a:lnTo>
                    <a:pt x="53" y="1406"/>
                  </a:lnTo>
                  <a:lnTo>
                    <a:pt x="0" y="1486"/>
                  </a:lnTo>
                  <a:lnTo>
                    <a:pt x="0" y="1592"/>
                  </a:lnTo>
                  <a:lnTo>
                    <a:pt x="27" y="1698"/>
                  </a:lnTo>
                  <a:lnTo>
                    <a:pt x="80" y="1751"/>
                  </a:lnTo>
                  <a:lnTo>
                    <a:pt x="133" y="1778"/>
                  </a:lnTo>
                  <a:lnTo>
                    <a:pt x="186" y="1804"/>
                  </a:lnTo>
                  <a:lnTo>
                    <a:pt x="318" y="1804"/>
                  </a:lnTo>
                  <a:lnTo>
                    <a:pt x="372" y="1778"/>
                  </a:lnTo>
                  <a:lnTo>
                    <a:pt x="2653" y="478"/>
                  </a:lnTo>
                  <a:lnTo>
                    <a:pt x="2732" y="398"/>
                  </a:lnTo>
                  <a:lnTo>
                    <a:pt x="2786" y="319"/>
                  </a:lnTo>
                  <a:lnTo>
                    <a:pt x="2786" y="212"/>
                  </a:lnTo>
                  <a:lnTo>
                    <a:pt x="2759" y="106"/>
                  </a:lnTo>
                  <a:lnTo>
                    <a:pt x="2679" y="53"/>
                  </a:lnTo>
                  <a:lnTo>
                    <a:pt x="260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g1f522b78833_0_348"/>
            <p:cNvSpPr/>
            <p:nvPr/>
          </p:nvSpPr>
          <p:spPr>
            <a:xfrm>
              <a:off x="1854994" y="4107800"/>
              <a:ext cx="66232" cy="44155"/>
            </a:xfrm>
            <a:custGeom>
              <a:rect b="b" l="l" r="r" t="t"/>
              <a:pathLst>
                <a:path extrusionOk="0" h="1752" w="2628">
                  <a:moveTo>
                    <a:pt x="187" y="1"/>
                  </a:moveTo>
                  <a:lnTo>
                    <a:pt x="107" y="54"/>
                  </a:lnTo>
                  <a:lnTo>
                    <a:pt x="27" y="133"/>
                  </a:lnTo>
                  <a:lnTo>
                    <a:pt x="1" y="240"/>
                  </a:lnTo>
                  <a:lnTo>
                    <a:pt x="1" y="319"/>
                  </a:lnTo>
                  <a:lnTo>
                    <a:pt x="54" y="399"/>
                  </a:lnTo>
                  <a:lnTo>
                    <a:pt x="133" y="478"/>
                  </a:lnTo>
                  <a:lnTo>
                    <a:pt x="2256" y="1699"/>
                  </a:lnTo>
                  <a:lnTo>
                    <a:pt x="2309" y="1725"/>
                  </a:lnTo>
                  <a:lnTo>
                    <a:pt x="2388" y="1752"/>
                  </a:lnTo>
                  <a:lnTo>
                    <a:pt x="2441" y="1725"/>
                  </a:lnTo>
                  <a:lnTo>
                    <a:pt x="2494" y="1699"/>
                  </a:lnTo>
                  <a:lnTo>
                    <a:pt x="2547" y="1672"/>
                  </a:lnTo>
                  <a:lnTo>
                    <a:pt x="2600" y="1619"/>
                  </a:lnTo>
                  <a:lnTo>
                    <a:pt x="2627" y="1513"/>
                  </a:lnTo>
                  <a:lnTo>
                    <a:pt x="2627" y="1407"/>
                  </a:lnTo>
                  <a:lnTo>
                    <a:pt x="2574" y="1327"/>
                  </a:lnTo>
                  <a:lnTo>
                    <a:pt x="2494" y="1274"/>
                  </a:lnTo>
                  <a:lnTo>
                    <a:pt x="372" y="27"/>
                  </a:lnTo>
                  <a:lnTo>
                    <a:pt x="293"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g1f522b78833_0_348"/>
            <p:cNvSpPr/>
            <p:nvPr/>
          </p:nvSpPr>
          <p:spPr>
            <a:xfrm>
              <a:off x="1729990" y="4017550"/>
              <a:ext cx="167823" cy="135085"/>
            </a:xfrm>
            <a:custGeom>
              <a:rect b="b" l="l" r="r" t="t"/>
              <a:pathLst>
                <a:path extrusionOk="0" h="5360" w="6659">
                  <a:moveTo>
                    <a:pt x="4006" y="1"/>
                  </a:moveTo>
                  <a:lnTo>
                    <a:pt x="3714" y="27"/>
                  </a:lnTo>
                  <a:lnTo>
                    <a:pt x="3422" y="54"/>
                  </a:lnTo>
                  <a:lnTo>
                    <a:pt x="3130" y="107"/>
                  </a:lnTo>
                  <a:lnTo>
                    <a:pt x="2839" y="186"/>
                  </a:lnTo>
                  <a:lnTo>
                    <a:pt x="2547" y="266"/>
                  </a:lnTo>
                  <a:lnTo>
                    <a:pt x="2255" y="399"/>
                  </a:lnTo>
                  <a:lnTo>
                    <a:pt x="1990" y="558"/>
                  </a:lnTo>
                  <a:lnTo>
                    <a:pt x="1698" y="743"/>
                  </a:lnTo>
                  <a:lnTo>
                    <a:pt x="1406" y="956"/>
                  </a:lnTo>
                  <a:lnTo>
                    <a:pt x="1141" y="1194"/>
                  </a:lnTo>
                  <a:lnTo>
                    <a:pt x="929" y="1433"/>
                  </a:lnTo>
                  <a:lnTo>
                    <a:pt x="717" y="1698"/>
                  </a:lnTo>
                  <a:lnTo>
                    <a:pt x="531" y="1990"/>
                  </a:lnTo>
                  <a:lnTo>
                    <a:pt x="372" y="2282"/>
                  </a:lnTo>
                  <a:lnTo>
                    <a:pt x="239" y="2600"/>
                  </a:lnTo>
                  <a:lnTo>
                    <a:pt x="133" y="2919"/>
                  </a:lnTo>
                  <a:lnTo>
                    <a:pt x="53" y="3237"/>
                  </a:lnTo>
                  <a:lnTo>
                    <a:pt x="0" y="3582"/>
                  </a:lnTo>
                  <a:lnTo>
                    <a:pt x="0" y="3900"/>
                  </a:lnTo>
                  <a:lnTo>
                    <a:pt x="0" y="4245"/>
                  </a:lnTo>
                  <a:lnTo>
                    <a:pt x="27" y="4590"/>
                  </a:lnTo>
                  <a:lnTo>
                    <a:pt x="106" y="4935"/>
                  </a:lnTo>
                  <a:lnTo>
                    <a:pt x="186" y="5253"/>
                  </a:lnTo>
                  <a:lnTo>
                    <a:pt x="212" y="5306"/>
                  </a:lnTo>
                  <a:lnTo>
                    <a:pt x="266" y="5333"/>
                  </a:lnTo>
                  <a:lnTo>
                    <a:pt x="292" y="5359"/>
                  </a:lnTo>
                  <a:lnTo>
                    <a:pt x="345" y="5359"/>
                  </a:lnTo>
                  <a:lnTo>
                    <a:pt x="398" y="5333"/>
                  </a:lnTo>
                  <a:lnTo>
                    <a:pt x="425" y="5306"/>
                  </a:lnTo>
                  <a:lnTo>
                    <a:pt x="451" y="5253"/>
                  </a:lnTo>
                  <a:lnTo>
                    <a:pt x="451" y="5200"/>
                  </a:lnTo>
                  <a:lnTo>
                    <a:pt x="478" y="4935"/>
                  </a:lnTo>
                  <a:lnTo>
                    <a:pt x="504" y="4669"/>
                  </a:lnTo>
                  <a:lnTo>
                    <a:pt x="531" y="4404"/>
                  </a:lnTo>
                  <a:lnTo>
                    <a:pt x="610" y="4139"/>
                  </a:lnTo>
                  <a:lnTo>
                    <a:pt x="690" y="3874"/>
                  </a:lnTo>
                  <a:lnTo>
                    <a:pt x="770" y="3635"/>
                  </a:lnTo>
                  <a:lnTo>
                    <a:pt x="876" y="3370"/>
                  </a:lnTo>
                  <a:lnTo>
                    <a:pt x="1008" y="3131"/>
                  </a:lnTo>
                  <a:lnTo>
                    <a:pt x="1167" y="2892"/>
                  </a:lnTo>
                  <a:lnTo>
                    <a:pt x="1327" y="2680"/>
                  </a:lnTo>
                  <a:lnTo>
                    <a:pt x="1486" y="2468"/>
                  </a:lnTo>
                  <a:lnTo>
                    <a:pt x="1671" y="2255"/>
                  </a:lnTo>
                  <a:lnTo>
                    <a:pt x="1884" y="2070"/>
                  </a:lnTo>
                  <a:lnTo>
                    <a:pt x="2096" y="1884"/>
                  </a:lnTo>
                  <a:lnTo>
                    <a:pt x="2335" y="1725"/>
                  </a:lnTo>
                  <a:lnTo>
                    <a:pt x="2573" y="1566"/>
                  </a:lnTo>
                  <a:lnTo>
                    <a:pt x="2812" y="1433"/>
                  </a:lnTo>
                  <a:lnTo>
                    <a:pt x="3077" y="1327"/>
                  </a:lnTo>
                  <a:lnTo>
                    <a:pt x="3316" y="1221"/>
                  </a:lnTo>
                  <a:lnTo>
                    <a:pt x="3581" y="1141"/>
                  </a:lnTo>
                  <a:lnTo>
                    <a:pt x="3820" y="1088"/>
                  </a:lnTo>
                  <a:lnTo>
                    <a:pt x="4085" y="1035"/>
                  </a:lnTo>
                  <a:lnTo>
                    <a:pt x="4351" y="1009"/>
                  </a:lnTo>
                  <a:lnTo>
                    <a:pt x="5120" y="1009"/>
                  </a:lnTo>
                  <a:lnTo>
                    <a:pt x="5624" y="1115"/>
                  </a:lnTo>
                  <a:lnTo>
                    <a:pt x="6128" y="1247"/>
                  </a:lnTo>
                  <a:lnTo>
                    <a:pt x="6606" y="1460"/>
                  </a:lnTo>
                  <a:lnTo>
                    <a:pt x="6659" y="1221"/>
                  </a:lnTo>
                  <a:lnTo>
                    <a:pt x="6473" y="876"/>
                  </a:lnTo>
                  <a:lnTo>
                    <a:pt x="6234" y="690"/>
                  </a:lnTo>
                  <a:lnTo>
                    <a:pt x="5969" y="531"/>
                  </a:lnTo>
                  <a:lnTo>
                    <a:pt x="5704" y="399"/>
                  </a:lnTo>
                  <a:lnTo>
                    <a:pt x="5438" y="292"/>
                  </a:lnTo>
                  <a:lnTo>
                    <a:pt x="5173" y="186"/>
                  </a:lnTo>
                  <a:lnTo>
                    <a:pt x="4881" y="107"/>
                  </a:lnTo>
                  <a:lnTo>
                    <a:pt x="4589" y="54"/>
                  </a:lnTo>
                  <a:lnTo>
                    <a:pt x="4298" y="27"/>
                  </a:lnTo>
                  <a:lnTo>
                    <a:pt x="400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g1f522b78833_0_348"/>
            <p:cNvSpPr/>
            <p:nvPr/>
          </p:nvSpPr>
          <p:spPr>
            <a:xfrm>
              <a:off x="1936575" y="4017550"/>
              <a:ext cx="169840" cy="135085"/>
            </a:xfrm>
            <a:custGeom>
              <a:rect b="b" l="l" r="r" t="t"/>
              <a:pathLst>
                <a:path extrusionOk="0" h="5360" w="6739">
                  <a:moveTo>
                    <a:pt x="2706" y="1"/>
                  </a:moveTo>
                  <a:lnTo>
                    <a:pt x="2414" y="27"/>
                  </a:lnTo>
                  <a:lnTo>
                    <a:pt x="2122" y="54"/>
                  </a:lnTo>
                  <a:lnTo>
                    <a:pt x="1831" y="107"/>
                  </a:lnTo>
                  <a:lnTo>
                    <a:pt x="1539" y="186"/>
                  </a:lnTo>
                  <a:lnTo>
                    <a:pt x="1273" y="292"/>
                  </a:lnTo>
                  <a:lnTo>
                    <a:pt x="1008" y="399"/>
                  </a:lnTo>
                  <a:lnTo>
                    <a:pt x="743" y="531"/>
                  </a:lnTo>
                  <a:lnTo>
                    <a:pt x="504" y="690"/>
                  </a:lnTo>
                  <a:lnTo>
                    <a:pt x="265" y="876"/>
                  </a:lnTo>
                  <a:lnTo>
                    <a:pt x="0" y="1168"/>
                  </a:lnTo>
                  <a:lnTo>
                    <a:pt x="106" y="1460"/>
                  </a:lnTo>
                  <a:lnTo>
                    <a:pt x="584" y="1247"/>
                  </a:lnTo>
                  <a:lnTo>
                    <a:pt x="1088" y="1115"/>
                  </a:lnTo>
                  <a:lnTo>
                    <a:pt x="1592" y="1009"/>
                  </a:lnTo>
                  <a:lnTo>
                    <a:pt x="2361" y="1009"/>
                  </a:lnTo>
                  <a:lnTo>
                    <a:pt x="2626" y="1035"/>
                  </a:lnTo>
                  <a:lnTo>
                    <a:pt x="2892" y="1088"/>
                  </a:lnTo>
                  <a:lnTo>
                    <a:pt x="3157" y="1141"/>
                  </a:lnTo>
                  <a:lnTo>
                    <a:pt x="3396" y="1221"/>
                  </a:lnTo>
                  <a:lnTo>
                    <a:pt x="3661" y="1327"/>
                  </a:lnTo>
                  <a:lnTo>
                    <a:pt x="3900" y="1433"/>
                  </a:lnTo>
                  <a:lnTo>
                    <a:pt x="4138" y="1566"/>
                  </a:lnTo>
                  <a:lnTo>
                    <a:pt x="4377" y="1725"/>
                  </a:lnTo>
                  <a:lnTo>
                    <a:pt x="4616" y="1884"/>
                  </a:lnTo>
                  <a:lnTo>
                    <a:pt x="4828" y="2070"/>
                  </a:lnTo>
                  <a:lnTo>
                    <a:pt x="5040" y="2255"/>
                  </a:lnTo>
                  <a:lnTo>
                    <a:pt x="5226" y="2468"/>
                  </a:lnTo>
                  <a:lnTo>
                    <a:pt x="5412" y="2680"/>
                  </a:lnTo>
                  <a:lnTo>
                    <a:pt x="5571" y="2892"/>
                  </a:lnTo>
                  <a:lnTo>
                    <a:pt x="5703" y="3131"/>
                  </a:lnTo>
                  <a:lnTo>
                    <a:pt x="5836" y="3370"/>
                  </a:lnTo>
                  <a:lnTo>
                    <a:pt x="5942" y="3635"/>
                  </a:lnTo>
                  <a:lnTo>
                    <a:pt x="6048" y="3874"/>
                  </a:lnTo>
                  <a:lnTo>
                    <a:pt x="6101" y="4139"/>
                  </a:lnTo>
                  <a:lnTo>
                    <a:pt x="6181" y="4404"/>
                  </a:lnTo>
                  <a:lnTo>
                    <a:pt x="6207" y="4669"/>
                  </a:lnTo>
                  <a:lnTo>
                    <a:pt x="6234" y="4935"/>
                  </a:lnTo>
                  <a:lnTo>
                    <a:pt x="6261" y="5200"/>
                  </a:lnTo>
                  <a:lnTo>
                    <a:pt x="6261" y="5253"/>
                  </a:lnTo>
                  <a:lnTo>
                    <a:pt x="6287" y="5306"/>
                  </a:lnTo>
                  <a:lnTo>
                    <a:pt x="6340" y="5333"/>
                  </a:lnTo>
                  <a:lnTo>
                    <a:pt x="6367" y="5359"/>
                  </a:lnTo>
                  <a:lnTo>
                    <a:pt x="6420" y="5359"/>
                  </a:lnTo>
                  <a:lnTo>
                    <a:pt x="6473" y="5333"/>
                  </a:lnTo>
                  <a:lnTo>
                    <a:pt x="6499" y="5306"/>
                  </a:lnTo>
                  <a:lnTo>
                    <a:pt x="6526" y="5253"/>
                  </a:lnTo>
                  <a:lnTo>
                    <a:pt x="6632" y="4935"/>
                  </a:lnTo>
                  <a:lnTo>
                    <a:pt x="6685" y="4590"/>
                  </a:lnTo>
                  <a:lnTo>
                    <a:pt x="6712" y="4245"/>
                  </a:lnTo>
                  <a:lnTo>
                    <a:pt x="6738" y="3900"/>
                  </a:lnTo>
                  <a:lnTo>
                    <a:pt x="6712" y="3582"/>
                  </a:lnTo>
                  <a:lnTo>
                    <a:pt x="6658" y="3237"/>
                  </a:lnTo>
                  <a:lnTo>
                    <a:pt x="6579" y="2919"/>
                  </a:lnTo>
                  <a:lnTo>
                    <a:pt x="6473" y="2600"/>
                  </a:lnTo>
                  <a:lnTo>
                    <a:pt x="6340" y="2282"/>
                  </a:lnTo>
                  <a:lnTo>
                    <a:pt x="6181" y="1990"/>
                  </a:lnTo>
                  <a:lnTo>
                    <a:pt x="5995" y="1698"/>
                  </a:lnTo>
                  <a:lnTo>
                    <a:pt x="5810" y="1433"/>
                  </a:lnTo>
                  <a:lnTo>
                    <a:pt x="5571" y="1194"/>
                  </a:lnTo>
                  <a:lnTo>
                    <a:pt x="5306" y="956"/>
                  </a:lnTo>
                  <a:lnTo>
                    <a:pt x="5040" y="743"/>
                  </a:lnTo>
                  <a:lnTo>
                    <a:pt x="4722" y="558"/>
                  </a:lnTo>
                  <a:lnTo>
                    <a:pt x="4457" y="399"/>
                  </a:lnTo>
                  <a:lnTo>
                    <a:pt x="4165" y="266"/>
                  </a:lnTo>
                  <a:lnTo>
                    <a:pt x="3873" y="186"/>
                  </a:lnTo>
                  <a:lnTo>
                    <a:pt x="3581" y="107"/>
                  </a:lnTo>
                  <a:lnTo>
                    <a:pt x="3290" y="54"/>
                  </a:lnTo>
                  <a:lnTo>
                    <a:pt x="2998" y="27"/>
                  </a:lnTo>
                  <a:lnTo>
                    <a:pt x="270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g1f522b78833_0_348"/>
            <p:cNvSpPr/>
            <p:nvPr/>
          </p:nvSpPr>
          <p:spPr>
            <a:xfrm>
              <a:off x="1889093" y="4024909"/>
              <a:ext cx="57537" cy="133724"/>
            </a:xfrm>
            <a:custGeom>
              <a:rect b="b" l="l" r="r" t="t"/>
              <a:pathLst>
                <a:path extrusionOk="0" h="5306" w="2283">
                  <a:moveTo>
                    <a:pt x="1" y="0"/>
                  </a:moveTo>
                  <a:lnTo>
                    <a:pt x="425" y="1778"/>
                  </a:lnTo>
                  <a:lnTo>
                    <a:pt x="531" y="2202"/>
                  </a:lnTo>
                  <a:lnTo>
                    <a:pt x="584" y="2627"/>
                  </a:lnTo>
                  <a:lnTo>
                    <a:pt x="637" y="3051"/>
                  </a:lnTo>
                  <a:lnTo>
                    <a:pt x="637" y="3475"/>
                  </a:lnTo>
                  <a:lnTo>
                    <a:pt x="637" y="3767"/>
                  </a:lnTo>
                  <a:lnTo>
                    <a:pt x="611" y="4430"/>
                  </a:lnTo>
                  <a:lnTo>
                    <a:pt x="531" y="5067"/>
                  </a:lnTo>
                  <a:lnTo>
                    <a:pt x="1141" y="5306"/>
                  </a:lnTo>
                  <a:lnTo>
                    <a:pt x="1752" y="5067"/>
                  </a:lnTo>
                  <a:lnTo>
                    <a:pt x="1672" y="4430"/>
                  </a:lnTo>
                  <a:lnTo>
                    <a:pt x="1645" y="3767"/>
                  </a:lnTo>
                  <a:lnTo>
                    <a:pt x="1645" y="3475"/>
                  </a:lnTo>
                  <a:lnTo>
                    <a:pt x="1672" y="3051"/>
                  </a:lnTo>
                  <a:lnTo>
                    <a:pt x="1698" y="2627"/>
                  </a:lnTo>
                  <a:lnTo>
                    <a:pt x="1752" y="2202"/>
                  </a:lnTo>
                  <a:lnTo>
                    <a:pt x="1858" y="1778"/>
                  </a:lnTo>
                  <a:lnTo>
                    <a:pt x="2282" y="0"/>
                  </a:lnTo>
                  <a:lnTo>
                    <a:pt x="2256" y="0"/>
                  </a:lnTo>
                  <a:lnTo>
                    <a:pt x="1725" y="478"/>
                  </a:lnTo>
                  <a:lnTo>
                    <a:pt x="1513" y="717"/>
                  </a:lnTo>
                  <a:lnTo>
                    <a:pt x="1407" y="849"/>
                  </a:lnTo>
                  <a:lnTo>
                    <a:pt x="1327" y="1008"/>
                  </a:lnTo>
                  <a:lnTo>
                    <a:pt x="1274" y="1062"/>
                  </a:lnTo>
                  <a:lnTo>
                    <a:pt x="1221" y="1088"/>
                  </a:lnTo>
                  <a:lnTo>
                    <a:pt x="1141" y="1115"/>
                  </a:lnTo>
                  <a:lnTo>
                    <a:pt x="1035" y="1088"/>
                  </a:lnTo>
                  <a:lnTo>
                    <a:pt x="1009" y="1062"/>
                  </a:lnTo>
                  <a:lnTo>
                    <a:pt x="982" y="1008"/>
                  </a:lnTo>
                  <a:lnTo>
                    <a:pt x="876" y="849"/>
                  </a:lnTo>
                  <a:lnTo>
                    <a:pt x="770" y="717"/>
                  </a:lnTo>
                  <a:lnTo>
                    <a:pt x="558" y="478"/>
                  </a:lnTo>
                  <a:lnTo>
                    <a:pt x="27" y="0"/>
                  </a:lnTo>
                  <a:close/>
                </a:path>
              </a:pathLst>
            </a:custGeom>
            <a:solidFill>
              <a:srgbClr val="5780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g1f522b78833_0_348"/>
            <p:cNvSpPr/>
            <p:nvPr/>
          </p:nvSpPr>
          <p:spPr>
            <a:xfrm>
              <a:off x="1919840" y="3924628"/>
              <a:ext cx="161825" cy="117696"/>
            </a:xfrm>
            <a:custGeom>
              <a:rect b="b" l="l" r="r" t="t"/>
              <a:pathLst>
                <a:path extrusionOk="0" h="4670" w="6421">
                  <a:moveTo>
                    <a:pt x="2733" y="0"/>
                  </a:moveTo>
                  <a:lnTo>
                    <a:pt x="2441" y="27"/>
                  </a:lnTo>
                  <a:lnTo>
                    <a:pt x="2150" y="80"/>
                  </a:lnTo>
                  <a:lnTo>
                    <a:pt x="1778" y="213"/>
                  </a:lnTo>
                  <a:lnTo>
                    <a:pt x="1433" y="398"/>
                  </a:lnTo>
                  <a:lnTo>
                    <a:pt x="1115" y="637"/>
                  </a:lnTo>
                  <a:lnTo>
                    <a:pt x="823" y="902"/>
                  </a:lnTo>
                  <a:lnTo>
                    <a:pt x="585" y="1221"/>
                  </a:lnTo>
                  <a:lnTo>
                    <a:pt x="372" y="1566"/>
                  </a:lnTo>
                  <a:lnTo>
                    <a:pt x="213" y="1963"/>
                  </a:lnTo>
                  <a:lnTo>
                    <a:pt x="81" y="2388"/>
                  </a:lnTo>
                  <a:lnTo>
                    <a:pt x="107" y="2627"/>
                  </a:lnTo>
                  <a:lnTo>
                    <a:pt x="134" y="2892"/>
                  </a:lnTo>
                  <a:lnTo>
                    <a:pt x="107" y="3475"/>
                  </a:lnTo>
                  <a:lnTo>
                    <a:pt x="1" y="4669"/>
                  </a:lnTo>
                  <a:lnTo>
                    <a:pt x="27" y="4616"/>
                  </a:lnTo>
                  <a:lnTo>
                    <a:pt x="107" y="4563"/>
                  </a:lnTo>
                  <a:lnTo>
                    <a:pt x="240" y="4430"/>
                  </a:lnTo>
                  <a:lnTo>
                    <a:pt x="293" y="4324"/>
                  </a:lnTo>
                  <a:lnTo>
                    <a:pt x="346" y="4192"/>
                  </a:lnTo>
                  <a:lnTo>
                    <a:pt x="372" y="4033"/>
                  </a:lnTo>
                  <a:lnTo>
                    <a:pt x="372" y="3820"/>
                  </a:lnTo>
                  <a:lnTo>
                    <a:pt x="505" y="3316"/>
                  </a:lnTo>
                  <a:lnTo>
                    <a:pt x="691" y="2839"/>
                  </a:lnTo>
                  <a:lnTo>
                    <a:pt x="929" y="2414"/>
                  </a:lnTo>
                  <a:lnTo>
                    <a:pt x="1168" y="2043"/>
                  </a:lnTo>
                  <a:lnTo>
                    <a:pt x="1486" y="1698"/>
                  </a:lnTo>
                  <a:lnTo>
                    <a:pt x="1646" y="1566"/>
                  </a:lnTo>
                  <a:lnTo>
                    <a:pt x="1805" y="1433"/>
                  </a:lnTo>
                  <a:lnTo>
                    <a:pt x="1991" y="1327"/>
                  </a:lnTo>
                  <a:lnTo>
                    <a:pt x="2176" y="1221"/>
                  </a:lnTo>
                  <a:lnTo>
                    <a:pt x="2362" y="1141"/>
                  </a:lnTo>
                  <a:lnTo>
                    <a:pt x="2574" y="1088"/>
                  </a:lnTo>
                  <a:lnTo>
                    <a:pt x="2919" y="1008"/>
                  </a:lnTo>
                  <a:lnTo>
                    <a:pt x="3290" y="1008"/>
                  </a:lnTo>
                  <a:lnTo>
                    <a:pt x="3688" y="1035"/>
                  </a:lnTo>
                  <a:lnTo>
                    <a:pt x="4060" y="1141"/>
                  </a:lnTo>
                  <a:lnTo>
                    <a:pt x="4431" y="1300"/>
                  </a:lnTo>
                  <a:lnTo>
                    <a:pt x="4776" y="1486"/>
                  </a:lnTo>
                  <a:lnTo>
                    <a:pt x="5147" y="1725"/>
                  </a:lnTo>
                  <a:lnTo>
                    <a:pt x="5492" y="2016"/>
                  </a:lnTo>
                  <a:lnTo>
                    <a:pt x="5598" y="2096"/>
                  </a:lnTo>
                  <a:lnTo>
                    <a:pt x="5704" y="2229"/>
                  </a:lnTo>
                  <a:lnTo>
                    <a:pt x="5917" y="2494"/>
                  </a:lnTo>
                  <a:lnTo>
                    <a:pt x="6023" y="2600"/>
                  </a:lnTo>
                  <a:lnTo>
                    <a:pt x="6129" y="2680"/>
                  </a:lnTo>
                  <a:lnTo>
                    <a:pt x="6261" y="2680"/>
                  </a:lnTo>
                  <a:lnTo>
                    <a:pt x="6341" y="2627"/>
                  </a:lnTo>
                  <a:lnTo>
                    <a:pt x="6421" y="2574"/>
                  </a:lnTo>
                  <a:lnTo>
                    <a:pt x="6235" y="2202"/>
                  </a:lnTo>
                  <a:lnTo>
                    <a:pt x="6023" y="1884"/>
                  </a:lnTo>
                  <a:lnTo>
                    <a:pt x="5784" y="1566"/>
                  </a:lnTo>
                  <a:lnTo>
                    <a:pt x="5545" y="1300"/>
                  </a:lnTo>
                  <a:lnTo>
                    <a:pt x="5306" y="1035"/>
                  </a:lnTo>
                  <a:lnTo>
                    <a:pt x="5041" y="796"/>
                  </a:lnTo>
                  <a:lnTo>
                    <a:pt x="4776" y="611"/>
                  </a:lnTo>
                  <a:lnTo>
                    <a:pt x="4484" y="425"/>
                  </a:lnTo>
                  <a:lnTo>
                    <a:pt x="4219" y="292"/>
                  </a:lnTo>
                  <a:lnTo>
                    <a:pt x="3927" y="160"/>
                  </a:lnTo>
                  <a:lnTo>
                    <a:pt x="3635" y="80"/>
                  </a:lnTo>
                  <a:lnTo>
                    <a:pt x="3317" y="27"/>
                  </a:lnTo>
                  <a:lnTo>
                    <a:pt x="302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g1f522b78833_0_348"/>
            <p:cNvSpPr/>
            <p:nvPr/>
          </p:nvSpPr>
          <p:spPr>
            <a:xfrm>
              <a:off x="1766080" y="3924628"/>
              <a:ext cx="159154" cy="135741"/>
            </a:xfrm>
            <a:custGeom>
              <a:rect b="b" l="l" r="r" t="t"/>
              <a:pathLst>
                <a:path extrusionOk="0" h="5386" w="6315">
                  <a:moveTo>
                    <a:pt x="3264" y="0"/>
                  </a:moveTo>
                  <a:lnTo>
                    <a:pt x="2972" y="27"/>
                  </a:lnTo>
                  <a:lnTo>
                    <a:pt x="2706" y="53"/>
                  </a:lnTo>
                  <a:lnTo>
                    <a:pt x="2415" y="133"/>
                  </a:lnTo>
                  <a:lnTo>
                    <a:pt x="2149" y="239"/>
                  </a:lnTo>
                  <a:lnTo>
                    <a:pt x="1884" y="372"/>
                  </a:lnTo>
                  <a:lnTo>
                    <a:pt x="1619" y="504"/>
                  </a:lnTo>
                  <a:lnTo>
                    <a:pt x="1354" y="690"/>
                  </a:lnTo>
                  <a:lnTo>
                    <a:pt x="1088" y="902"/>
                  </a:lnTo>
                  <a:lnTo>
                    <a:pt x="850" y="1115"/>
                  </a:lnTo>
                  <a:lnTo>
                    <a:pt x="637" y="1353"/>
                  </a:lnTo>
                  <a:lnTo>
                    <a:pt x="399" y="1645"/>
                  </a:lnTo>
                  <a:lnTo>
                    <a:pt x="186" y="1937"/>
                  </a:lnTo>
                  <a:lnTo>
                    <a:pt x="1" y="2255"/>
                  </a:lnTo>
                  <a:lnTo>
                    <a:pt x="1" y="2255"/>
                  </a:lnTo>
                  <a:lnTo>
                    <a:pt x="107" y="2202"/>
                  </a:lnTo>
                  <a:lnTo>
                    <a:pt x="239" y="2202"/>
                  </a:lnTo>
                  <a:lnTo>
                    <a:pt x="452" y="2255"/>
                  </a:lnTo>
                  <a:lnTo>
                    <a:pt x="558" y="2229"/>
                  </a:lnTo>
                  <a:lnTo>
                    <a:pt x="690" y="2176"/>
                  </a:lnTo>
                  <a:lnTo>
                    <a:pt x="823" y="2043"/>
                  </a:lnTo>
                  <a:lnTo>
                    <a:pt x="982" y="1831"/>
                  </a:lnTo>
                  <a:lnTo>
                    <a:pt x="1301" y="1619"/>
                  </a:lnTo>
                  <a:lnTo>
                    <a:pt x="1619" y="1433"/>
                  </a:lnTo>
                  <a:lnTo>
                    <a:pt x="1964" y="1274"/>
                  </a:lnTo>
                  <a:lnTo>
                    <a:pt x="2282" y="1168"/>
                  </a:lnTo>
                  <a:lnTo>
                    <a:pt x="2627" y="1115"/>
                  </a:lnTo>
                  <a:lnTo>
                    <a:pt x="2945" y="1088"/>
                  </a:lnTo>
                  <a:lnTo>
                    <a:pt x="3264" y="1088"/>
                  </a:lnTo>
                  <a:lnTo>
                    <a:pt x="3608" y="1168"/>
                  </a:lnTo>
                  <a:lnTo>
                    <a:pt x="3847" y="1247"/>
                  </a:lnTo>
                  <a:lnTo>
                    <a:pt x="4059" y="1327"/>
                  </a:lnTo>
                  <a:lnTo>
                    <a:pt x="4298" y="1459"/>
                  </a:lnTo>
                  <a:lnTo>
                    <a:pt x="4484" y="1619"/>
                  </a:lnTo>
                  <a:lnTo>
                    <a:pt x="4696" y="1778"/>
                  </a:lnTo>
                  <a:lnTo>
                    <a:pt x="4855" y="1963"/>
                  </a:lnTo>
                  <a:lnTo>
                    <a:pt x="5041" y="2176"/>
                  </a:lnTo>
                  <a:lnTo>
                    <a:pt x="5200" y="2388"/>
                  </a:lnTo>
                  <a:lnTo>
                    <a:pt x="5333" y="2653"/>
                  </a:lnTo>
                  <a:lnTo>
                    <a:pt x="5465" y="2892"/>
                  </a:lnTo>
                  <a:lnTo>
                    <a:pt x="5571" y="3184"/>
                  </a:lnTo>
                  <a:lnTo>
                    <a:pt x="5678" y="3475"/>
                  </a:lnTo>
                  <a:lnTo>
                    <a:pt x="5757" y="3767"/>
                  </a:lnTo>
                  <a:lnTo>
                    <a:pt x="5837" y="4086"/>
                  </a:lnTo>
                  <a:lnTo>
                    <a:pt x="5890" y="4404"/>
                  </a:lnTo>
                  <a:lnTo>
                    <a:pt x="5916" y="4749"/>
                  </a:lnTo>
                  <a:lnTo>
                    <a:pt x="5943" y="4881"/>
                  </a:lnTo>
                  <a:lnTo>
                    <a:pt x="5916" y="5041"/>
                  </a:lnTo>
                  <a:lnTo>
                    <a:pt x="5916" y="5120"/>
                  </a:lnTo>
                  <a:lnTo>
                    <a:pt x="5916" y="5200"/>
                  </a:lnTo>
                  <a:lnTo>
                    <a:pt x="5969" y="5306"/>
                  </a:lnTo>
                  <a:lnTo>
                    <a:pt x="6022" y="5385"/>
                  </a:lnTo>
                  <a:lnTo>
                    <a:pt x="6102" y="5253"/>
                  </a:lnTo>
                  <a:lnTo>
                    <a:pt x="6155" y="5094"/>
                  </a:lnTo>
                  <a:lnTo>
                    <a:pt x="6182" y="4934"/>
                  </a:lnTo>
                  <a:lnTo>
                    <a:pt x="6208" y="4802"/>
                  </a:lnTo>
                  <a:lnTo>
                    <a:pt x="6235" y="4510"/>
                  </a:lnTo>
                  <a:lnTo>
                    <a:pt x="6261" y="4351"/>
                  </a:lnTo>
                  <a:lnTo>
                    <a:pt x="6288" y="4218"/>
                  </a:lnTo>
                  <a:lnTo>
                    <a:pt x="6314" y="3820"/>
                  </a:lnTo>
                  <a:lnTo>
                    <a:pt x="6314" y="3422"/>
                  </a:lnTo>
                  <a:lnTo>
                    <a:pt x="6288" y="3078"/>
                  </a:lnTo>
                  <a:lnTo>
                    <a:pt x="6235" y="2706"/>
                  </a:lnTo>
                  <a:lnTo>
                    <a:pt x="6182" y="2388"/>
                  </a:lnTo>
                  <a:lnTo>
                    <a:pt x="6075" y="2070"/>
                  </a:lnTo>
                  <a:lnTo>
                    <a:pt x="5969" y="1778"/>
                  </a:lnTo>
                  <a:lnTo>
                    <a:pt x="5837" y="1486"/>
                  </a:lnTo>
                  <a:lnTo>
                    <a:pt x="5678" y="1247"/>
                  </a:lnTo>
                  <a:lnTo>
                    <a:pt x="5518" y="1008"/>
                  </a:lnTo>
                  <a:lnTo>
                    <a:pt x="5306" y="796"/>
                  </a:lnTo>
                  <a:lnTo>
                    <a:pt x="5094" y="611"/>
                  </a:lnTo>
                  <a:lnTo>
                    <a:pt x="4882" y="451"/>
                  </a:lnTo>
                  <a:lnTo>
                    <a:pt x="4643" y="292"/>
                  </a:lnTo>
                  <a:lnTo>
                    <a:pt x="4378" y="186"/>
                  </a:lnTo>
                  <a:lnTo>
                    <a:pt x="4086" y="80"/>
                  </a:lnTo>
                  <a:lnTo>
                    <a:pt x="3821" y="27"/>
                  </a:lnTo>
                  <a:lnTo>
                    <a:pt x="352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g1f522b78833_0_348"/>
            <p:cNvSpPr/>
            <p:nvPr/>
          </p:nvSpPr>
          <p:spPr>
            <a:xfrm>
              <a:off x="1870368" y="4152610"/>
              <a:ext cx="94963" cy="196554"/>
            </a:xfrm>
            <a:custGeom>
              <a:rect b="b" l="l" r="r" t="t"/>
              <a:pathLst>
                <a:path extrusionOk="0" h="7799" w="3768">
                  <a:moveTo>
                    <a:pt x="1274" y="0"/>
                  </a:moveTo>
                  <a:lnTo>
                    <a:pt x="1195" y="451"/>
                  </a:lnTo>
                  <a:lnTo>
                    <a:pt x="1089" y="902"/>
                  </a:lnTo>
                  <a:lnTo>
                    <a:pt x="929" y="1486"/>
                  </a:lnTo>
                  <a:lnTo>
                    <a:pt x="850" y="2069"/>
                  </a:lnTo>
                  <a:lnTo>
                    <a:pt x="770" y="2653"/>
                  </a:lnTo>
                  <a:lnTo>
                    <a:pt x="744" y="3263"/>
                  </a:lnTo>
                  <a:lnTo>
                    <a:pt x="744" y="6154"/>
                  </a:lnTo>
                  <a:lnTo>
                    <a:pt x="744" y="6340"/>
                  </a:lnTo>
                  <a:lnTo>
                    <a:pt x="717" y="6552"/>
                  </a:lnTo>
                  <a:lnTo>
                    <a:pt x="664" y="6738"/>
                  </a:lnTo>
                  <a:lnTo>
                    <a:pt x="611" y="6924"/>
                  </a:lnTo>
                  <a:lnTo>
                    <a:pt x="505" y="7109"/>
                  </a:lnTo>
                  <a:lnTo>
                    <a:pt x="425" y="7268"/>
                  </a:lnTo>
                  <a:lnTo>
                    <a:pt x="293" y="7428"/>
                  </a:lnTo>
                  <a:lnTo>
                    <a:pt x="160" y="7587"/>
                  </a:lnTo>
                  <a:lnTo>
                    <a:pt x="1" y="7746"/>
                  </a:lnTo>
                  <a:lnTo>
                    <a:pt x="1" y="7799"/>
                  </a:lnTo>
                  <a:lnTo>
                    <a:pt x="3768" y="7799"/>
                  </a:lnTo>
                  <a:lnTo>
                    <a:pt x="3768" y="7746"/>
                  </a:lnTo>
                  <a:lnTo>
                    <a:pt x="3609" y="7587"/>
                  </a:lnTo>
                  <a:lnTo>
                    <a:pt x="3476" y="7428"/>
                  </a:lnTo>
                  <a:lnTo>
                    <a:pt x="3370" y="7268"/>
                  </a:lnTo>
                  <a:lnTo>
                    <a:pt x="3264" y="7109"/>
                  </a:lnTo>
                  <a:lnTo>
                    <a:pt x="3184" y="6924"/>
                  </a:lnTo>
                  <a:lnTo>
                    <a:pt x="3105" y="6738"/>
                  </a:lnTo>
                  <a:lnTo>
                    <a:pt x="3052" y="6552"/>
                  </a:lnTo>
                  <a:lnTo>
                    <a:pt x="3025" y="6340"/>
                  </a:lnTo>
                  <a:lnTo>
                    <a:pt x="3025" y="6154"/>
                  </a:lnTo>
                  <a:lnTo>
                    <a:pt x="3025" y="3263"/>
                  </a:lnTo>
                  <a:lnTo>
                    <a:pt x="2999" y="2653"/>
                  </a:lnTo>
                  <a:lnTo>
                    <a:pt x="2945" y="2069"/>
                  </a:lnTo>
                  <a:lnTo>
                    <a:pt x="2839" y="1486"/>
                  </a:lnTo>
                  <a:lnTo>
                    <a:pt x="2707" y="902"/>
                  </a:lnTo>
                  <a:lnTo>
                    <a:pt x="2574" y="451"/>
                  </a:lnTo>
                  <a:lnTo>
                    <a:pt x="249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g1f522b78833_0_348"/>
            <p:cNvSpPr/>
            <p:nvPr/>
          </p:nvSpPr>
          <p:spPr>
            <a:xfrm>
              <a:off x="1870368" y="4152610"/>
              <a:ext cx="94963" cy="196554"/>
            </a:xfrm>
            <a:custGeom>
              <a:rect b="b" l="l" r="r" t="t"/>
              <a:pathLst>
                <a:path extrusionOk="0" h="7799" w="3768">
                  <a:moveTo>
                    <a:pt x="1274" y="0"/>
                  </a:moveTo>
                  <a:lnTo>
                    <a:pt x="1327" y="212"/>
                  </a:lnTo>
                  <a:lnTo>
                    <a:pt x="1486" y="796"/>
                  </a:lnTo>
                  <a:lnTo>
                    <a:pt x="1593" y="1379"/>
                  </a:lnTo>
                  <a:lnTo>
                    <a:pt x="1646" y="1990"/>
                  </a:lnTo>
                  <a:lnTo>
                    <a:pt x="1672" y="2573"/>
                  </a:lnTo>
                  <a:lnTo>
                    <a:pt x="1672" y="5465"/>
                  </a:lnTo>
                  <a:lnTo>
                    <a:pt x="1672" y="5677"/>
                  </a:lnTo>
                  <a:lnTo>
                    <a:pt x="1699" y="5863"/>
                  </a:lnTo>
                  <a:lnTo>
                    <a:pt x="1752" y="6075"/>
                  </a:lnTo>
                  <a:lnTo>
                    <a:pt x="1805" y="6260"/>
                  </a:lnTo>
                  <a:lnTo>
                    <a:pt x="1911" y="6420"/>
                  </a:lnTo>
                  <a:lnTo>
                    <a:pt x="2017" y="6605"/>
                  </a:lnTo>
                  <a:lnTo>
                    <a:pt x="2123" y="6764"/>
                  </a:lnTo>
                  <a:lnTo>
                    <a:pt x="2256" y="6924"/>
                  </a:lnTo>
                  <a:lnTo>
                    <a:pt x="2282" y="6977"/>
                  </a:lnTo>
                  <a:lnTo>
                    <a:pt x="2282" y="7056"/>
                  </a:lnTo>
                  <a:lnTo>
                    <a:pt x="2229" y="7109"/>
                  </a:lnTo>
                  <a:lnTo>
                    <a:pt x="2176" y="7136"/>
                  </a:lnTo>
                  <a:lnTo>
                    <a:pt x="505" y="7136"/>
                  </a:lnTo>
                  <a:lnTo>
                    <a:pt x="346" y="7375"/>
                  </a:lnTo>
                  <a:lnTo>
                    <a:pt x="160" y="7587"/>
                  </a:lnTo>
                  <a:lnTo>
                    <a:pt x="1" y="7746"/>
                  </a:lnTo>
                  <a:lnTo>
                    <a:pt x="1" y="7799"/>
                  </a:lnTo>
                  <a:lnTo>
                    <a:pt x="3768" y="7799"/>
                  </a:lnTo>
                  <a:lnTo>
                    <a:pt x="3768" y="7746"/>
                  </a:lnTo>
                  <a:lnTo>
                    <a:pt x="3609" y="7587"/>
                  </a:lnTo>
                  <a:lnTo>
                    <a:pt x="3476" y="7428"/>
                  </a:lnTo>
                  <a:lnTo>
                    <a:pt x="3370" y="7268"/>
                  </a:lnTo>
                  <a:lnTo>
                    <a:pt x="3264" y="7109"/>
                  </a:lnTo>
                  <a:lnTo>
                    <a:pt x="3184" y="6924"/>
                  </a:lnTo>
                  <a:lnTo>
                    <a:pt x="3105" y="6738"/>
                  </a:lnTo>
                  <a:lnTo>
                    <a:pt x="3052" y="6552"/>
                  </a:lnTo>
                  <a:lnTo>
                    <a:pt x="3025" y="6340"/>
                  </a:lnTo>
                  <a:lnTo>
                    <a:pt x="3025" y="6154"/>
                  </a:lnTo>
                  <a:lnTo>
                    <a:pt x="3025" y="3263"/>
                  </a:lnTo>
                  <a:lnTo>
                    <a:pt x="2999" y="2653"/>
                  </a:lnTo>
                  <a:lnTo>
                    <a:pt x="2945" y="2069"/>
                  </a:lnTo>
                  <a:lnTo>
                    <a:pt x="2839" y="1486"/>
                  </a:lnTo>
                  <a:lnTo>
                    <a:pt x="2707" y="902"/>
                  </a:lnTo>
                  <a:lnTo>
                    <a:pt x="2574" y="451"/>
                  </a:lnTo>
                  <a:lnTo>
                    <a:pt x="249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0" name="Google Shape;950;g1f522b78833_0_348"/>
            <p:cNvSpPr/>
            <p:nvPr/>
          </p:nvSpPr>
          <p:spPr>
            <a:xfrm>
              <a:off x="1957291" y="4082396"/>
              <a:ext cx="53505" cy="53505"/>
            </a:xfrm>
            <a:custGeom>
              <a:rect b="b" l="l" r="r" t="t"/>
              <a:pathLst>
                <a:path extrusionOk="0" h="2123" w="2123">
                  <a:moveTo>
                    <a:pt x="955" y="1"/>
                  </a:moveTo>
                  <a:lnTo>
                    <a:pt x="849" y="54"/>
                  </a:lnTo>
                  <a:lnTo>
                    <a:pt x="664" y="133"/>
                  </a:lnTo>
                  <a:lnTo>
                    <a:pt x="478" y="213"/>
                  </a:lnTo>
                  <a:lnTo>
                    <a:pt x="372" y="240"/>
                  </a:lnTo>
                  <a:lnTo>
                    <a:pt x="292" y="293"/>
                  </a:lnTo>
                  <a:lnTo>
                    <a:pt x="239" y="372"/>
                  </a:lnTo>
                  <a:lnTo>
                    <a:pt x="213" y="478"/>
                  </a:lnTo>
                  <a:lnTo>
                    <a:pt x="133" y="664"/>
                  </a:lnTo>
                  <a:lnTo>
                    <a:pt x="54" y="850"/>
                  </a:lnTo>
                  <a:lnTo>
                    <a:pt x="0" y="956"/>
                  </a:lnTo>
                  <a:lnTo>
                    <a:pt x="0" y="1062"/>
                  </a:lnTo>
                  <a:lnTo>
                    <a:pt x="0" y="1141"/>
                  </a:lnTo>
                  <a:lnTo>
                    <a:pt x="54" y="1248"/>
                  </a:lnTo>
                  <a:lnTo>
                    <a:pt x="133" y="1433"/>
                  </a:lnTo>
                  <a:lnTo>
                    <a:pt x="213" y="1619"/>
                  </a:lnTo>
                  <a:lnTo>
                    <a:pt x="239" y="1725"/>
                  </a:lnTo>
                  <a:lnTo>
                    <a:pt x="292" y="1805"/>
                  </a:lnTo>
                  <a:lnTo>
                    <a:pt x="372" y="1858"/>
                  </a:lnTo>
                  <a:lnTo>
                    <a:pt x="478" y="1911"/>
                  </a:lnTo>
                  <a:lnTo>
                    <a:pt x="664" y="1964"/>
                  </a:lnTo>
                  <a:lnTo>
                    <a:pt x="849" y="2070"/>
                  </a:lnTo>
                  <a:lnTo>
                    <a:pt x="955" y="2096"/>
                  </a:lnTo>
                  <a:lnTo>
                    <a:pt x="1062" y="2123"/>
                  </a:lnTo>
                  <a:lnTo>
                    <a:pt x="1141" y="2096"/>
                  </a:lnTo>
                  <a:lnTo>
                    <a:pt x="1247" y="2070"/>
                  </a:lnTo>
                  <a:lnTo>
                    <a:pt x="1433" y="1964"/>
                  </a:lnTo>
                  <a:lnTo>
                    <a:pt x="1619" y="1911"/>
                  </a:lnTo>
                  <a:lnTo>
                    <a:pt x="1725" y="1858"/>
                  </a:lnTo>
                  <a:lnTo>
                    <a:pt x="1804" y="1805"/>
                  </a:lnTo>
                  <a:lnTo>
                    <a:pt x="1857" y="1725"/>
                  </a:lnTo>
                  <a:lnTo>
                    <a:pt x="1910" y="1619"/>
                  </a:lnTo>
                  <a:lnTo>
                    <a:pt x="1963" y="1433"/>
                  </a:lnTo>
                  <a:lnTo>
                    <a:pt x="2070" y="1248"/>
                  </a:lnTo>
                  <a:lnTo>
                    <a:pt x="2096" y="1141"/>
                  </a:lnTo>
                  <a:lnTo>
                    <a:pt x="2123" y="1062"/>
                  </a:lnTo>
                  <a:lnTo>
                    <a:pt x="2096" y="956"/>
                  </a:lnTo>
                  <a:lnTo>
                    <a:pt x="2070" y="850"/>
                  </a:lnTo>
                  <a:lnTo>
                    <a:pt x="1963" y="664"/>
                  </a:lnTo>
                  <a:lnTo>
                    <a:pt x="1910" y="478"/>
                  </a:lnTo>
                  <a:lnTo>
                    <a:pt x="1857" y="372"/>
                  </a:lnTo>
                  <a:lnTo>
                    <a:pt x="1804" y="293"/>
                  </a:lnTo>
                  <a:lnTo>
                    <a:pt x="1725" y="240"/>
                  </a:lnTo>
                  <a:lnTo>
                    <a:pt x="1619" y="213"/>
                  </a:lnTo>
                  <a:lnTo>
                    <a:pt x="1433" y="133"/>
                  </a:lnTo>
                  <a:lnTo>
                    <a:pt x="1247" y="54"/>
                  </a:lnTo>
                  <a:lnTo>
                    <a:pt x="1141" y="1"/>
                  </a:lnTo>
                  <a:close/>
                </a:path>
              </a:pathLst>
            </a:custGeom>
            <a:solidFill>
              <a:srgbClr val="FFCE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1" name="Google Shape;951;g1f522b78833_0_348"/>
            <p:cNvSpPr/>
            <p:nvPr/>
          </p:nvSpPr>
          <p:spPr>
            <a:xfrm>
              <a:off x="1825583" y="4082396"/>
              <a:ext cx="53505" cy="53505"/>
            </a:xfrm>
            <a:custGeom>
              <a:rect b="b" l="l" r="r" t="t"/>
              <a:pathLst>
                <a:path extrusionOk="0" h="2123" w="2123">
                  <a:moveTo>
                    <a:pt x="956" y="1"/>
                  </a:moveTo>
                  <a:lnTo>
                    <a:pt x="850" y="54"/>
                  </a:lnTo>
                  <a:lnTo>
                    <a:pt x="664" y="133"/>
                  </a:lnTo>
                  <a:lnTo>
                    <a:pt x="478" y="213"/>
                  </a:lnTo>
                  <a:lnTo>
                    <a:pt x="372" y="240"/>
                  </a:lnTo>
                  <a:lnTo>
                    <a:pt x="292" y="293"/>
                  </a:lnTo>
                  <a:lnTo>
                    <a:pt x="239" y="372"/>
                  </a:lnTo>
                  <a:lnTo>
                    <a:pt x="186" y="478"/>
                  </a:lnTo>
                  <a:lnTo>
                    <a:pt x="133" y="664"/>
                  </a:lnTo>
                  <a:lnTo>
                    <a:pt x="27" y="850"/>
                  </a:lnTo>
                  <a:lnTo>
                    <a:pt x="1" y="956"/>
                  </a:lnTo>
                  <a:lnTo>
                    <a:pt x="1" y="1062"/>
                  </a:lnTo>
                  <a:lnTo>
                    <a:pt x="1" y="1141"/>
                  </a:lnTo>
                  <a:lnTo>
                    <a:pt x="27" y="1248"/>
                  </a:lnTo>
                  <a:lnTo>
                    <a:pt x="133" y="1433"/>
                  </a:lnTo>
                  <a:lnTo>
                    <a:pt x="186" y="1619"/>
                  </a:lnTo>
                  <a:lnTo>
                    <a:pt x="239" y="1725"/>
                  </a:lnTo>
                  <a:lnTo>
                    <a:pt x="292" y="1805"/>
                  </a:lnTo>
                  <a:lnTo>
                    <a:pt x="372" y="1858"/>
                  </a:lnTo>
                  <a:lnTo>
                    <a:pt x="478" y="1911"/>
                  </a:lnTo>
                  <a:lnTo>
                    <a:pt x="664" y="1964"/>
                  </a:lnTo>
                  <a:lnTo>
                    <a:pt x="850" y="2070"/>
                  </a:lnTo>
                  <a:lnTo>
                    <a:pt x="956" y="2096"/>
                  </a:lnTo>
                  <a:lnTo>
                    <a:pt x="1062" y="2123"/>
                  </a:lnTo>
                  <a:lnTo>
                    <a:pt x="1141" y="2096"/>
                  </a:lnTo>
                  <a:lnTo>
                    <a:pt x="1247" y="2070"/>
                  </a:lnTo>
                  <a:lnTo>
                    <a:pt x="1433" y="1964"/>
                  </a:lnTo>
                  <a:lnTo>
                    <a:pt x="1619" y="1911"/>
                  </a:lnTo>
                  <a:lnTo>
                    <a:pt x="1725" y="1858"/>
                  </a:lnTo>
                  <a:lnTo>
                    <a:pt x="1804" y="1805"/>
                  </a:lnTo>
                  <a:lnTo>
                    <a:pt x="1858" y="1725"/>
                  </a:lnTo>
                  <a:lnTo>
                    <a:pt x="1911" y="1619"/>
                  </a:lnTo>
                  <a:lnTo>
                    <a:pt x="1964" y="1433"/>
                  </a:lnTo>
                  <a:lnTo>
                    <a:pt x="2070" y="1248"/>
                  </a:lnTo>
                  <a:lnTo>
                    <a:pt x="2096" y="1141"/>
                  </a:lnTo>
                  <a:lnTo>
                    <a:pt x="2123" y="1062"/>
                  </a:lnTo>
                  <a:lnTo>
                    <a:pt x="2096" y="956"/>
                  </a:lnTo>
                  <a:lnTo>
                    <a:pt x="2070" y="850"/>
                  </a:lnTo>
                  <a:lnTo>
                    <a:pt x="1964" y="664"/>
                  </a:lnTo>
                  <a:lnTo>
                    <a:pt x="1911" y="478"/>
                  </a:lnTo>
                  <a:lnTo>
                    <a:pt x="1858" y="372"/>
                  </a:lnTo>
                  <a:lnTo>
                    <a:pt x="1804" y="293"/>
                  </a:lnTo>
                  <a:lnTo>
                    <a:pt x="1725" y="240"/>
                  </a:lnTo>
                  <a:lnTo>
                    <a:pt x="1619" y="213"/>
                  </a:lnTo>
                  <a:lnTo>
                    <a:pt x="1433" y="133"/>
                  </a:lnTo>
                  <a:lnTo>
                    <a:pt x="1247" y="54"/>
                  </a:lnTo>
                  <a:lnTo>
                    <a:pt x="1141" y="1"/>
                  </a:lnTo>
                  <a:close/>
                </a:path>
              </a:pathLst>
            </a:custGeom>
            <a:solidFill>
              <a:srgbClr val="FFCE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g1f522b78833_0_348"/>
            <p:cNvSpPr/>
            <p:nvPr/>
          </p:nvSpPr>
          <p:spPr>
            <a:xfrm>
              <a:off x="1881079" y="4173981"/>
              <a:ext cx="73566" cy="153811"/>
            </a:xfrm>
            <a:custGeom>
              <a:rect b="b" l="l" r="r" t="t"/>
              <a:pathLst>
                <a:path extrusionOk="0" h="6103" w="2919">
                  <a:moveTo>
                    <a:pt x="611" y="1"/>
                  </a:moveTo>
                  <a:lnTo>
                    <a:pt x="504" y="27"/>
                  </a:lnTo>
                  <a:lnTo>
                    <a:pt x="425" y="81"/>
                  </a:lnTo>
                  <a:lnTo>
                    <a:pt x="372" y="160"/>
                  </a:lnTo>
                  <a:lnTo>
                    <a:pt x="345" y="266"/>
                  </a:lnTo>
                  <a:lnTo>
                    <a:pt x="372" y="372"/>
                  </a:lnTo>
                  <a:lnTo>
                    <a:pt x="425" y="452"/>
                  </a:lnTo>
                  <a:lnTo>
                    <a:pt x="504" y="505"/>
                  </a:lnTo>
                  <a:lnTo>
                    <a:pt x="2414" y="505"/>
                  </a:lnTo>
                  <a:lnTo>
                    <a:pt x="2520" y="452"/>
                  </a:lnTo>
                  <a:lnTo>
                    <a:pt x="2574" y="372"/>
                  </a:lnTo>
                  <a:lnTo>
                    <a:pt x="2574" y="266"/>
                  </a:lnTo>
                  <a:lnTo>
                    <a:pt x="2574" y="160"/>
                  </a:lnTo>
                  <a:lnTo>
                    <a:pt x="2520" y="81"/>
                  </a:lnTo>
                  <a:lnTo>
                    <a:pt x="2414" y="27"/>
                  </a:lnTo>
                  <a:lnTo>
                    <a:pt x="2335" y="1"/>
                  </a:lnTo>
                  <a:close/>
                  <a:moveTo>
                    <a:pt x="398" y="1115"/>
                  </a:moveTo>
                  <a:lnTo>
                    <a:pt x="292" y="1142"/>
                  </a:lnTo>
                  <a:lnTo>
                    <a:pt x="213" y="1195"/>
                  </a:lnTo>
                  <a:lnTo>
                    <a:pt x="160" y="1274"/>
                  </a:lnTo>
                  <a:lnTo>
                    <a:pt x="133" y="1380"/>
                  </a:lnTo>
                  <a:lnTo>
                    <a:pt x="160" y="1486"/>
                  </a:lnTo>
                  <a:lnTo>
                    <a:pt x="213" y="1566"/>
                  </a:lnTo>
                  <a:lnTo>
                    <a:pt x="292" y="1619"/>
                  </a:lnTo>
                  <a:lnTo>
                    <a:pt x="398" y="1646"/>
                  </a:lnTo>
                  <a:lnTo>
                    <a:pt x="2547" y="1646"/>
                  </a:lnTo>
                  <a:lnTo>
                    <a:pt x="2627" y="1619"/>
                  </a:lnTo>
                  <a:lnTo>
                    <a:pt x="2706" y="1566"/>
                  </a:lnTo>
                  <a:lnTo>
                    <a:pt x="2759" y="1486"/>
                  </a:lnTo>
                  <a:lnTo>
                    <a:pt x="2786" y="1380"/>
                  </a:lnTo>
                  <a:lnTo>
                    <a:pt x="2759" y="1274"/>
                  </a:lnTo>
                  <a:lnTo>
                    <a:pt x="2706" y="1195"/>
                  </a:lnTo>
                  <a:lnTo>
                    <a:pt x="2627" y="1142"/>
                  </a:lnTo>
                  <a:lnTo>
                    <a:pt x="2547" y="1115"/>
                  </a:lnTo>
                  <a:close/>
                  <a:moveTo>
                    <a:pt x="319" y="2229"/>
                  </a:moveTo>
                  <a:lnTo>
                    <a:pt x="239" y="2256"/>
                  </a:lnTo>
                  <a:lnTo>
                    <a:pt x="160" y="2309"/>
                  </a:lnTo>
                  <a:lnTo>
                    <a:pt x="107" y="2388"/>
                  </a:lnTo>
                  <a:lnTo>
                    <a:pt x="80" y="2494"/>
                  </a:lnTo>
                  <a:lnTo>
                    <a:pt x="107" y="2601"/>
                  </a:lnTo>
                  <a:lnTo>
                    <a:pt x="160" y="2680"/>
                  </a:lnTo>
                  <a:lnTo>
                    <a:pt x="239" y="2733"/>
                  </a:lnTo>
                  <a:lnTo>
                    <a:pt x="319" y="2760"/>
                  </a:lnTo>
                  <a:lnTo>
                    <a:pt x="2600" y="2760"/>
                  </a:lnTo>
                  <a:lnTo>
                    <a:pt x="2706" y="2733"/>
                  </a:lnTo>
                  <a:lnTo>
                    <a:pt x="2786" y="2680"/>
                  </a:lnTo>
                  <a:lnTo>
                    <a:pt x="2839" y="2601"/>
                  </a:lnTo>
                  <a:lnTo>
                    <a:pt x="2839" y="2494"/>
                  </a:lnTo>
                  <a:lnTo>
                    <a:pt x="2839" y="2388"/>
                  </a:lnTo>
                  <a:lnTo>
                    <a:pt x="2786" y="2309"/>
                  </a:lnTo>
                  <a:lnTo>
                    <a:pt x="2706" y="2256"/>
                  </a:lnTo>
                  <a:lnTo>
                    <a:pt x="2600" y="2229"/>
                  </a:lnTo>
                  <a:close/>
                  <a:moveTo>
                    <a:pt x="239" y="3370"/>
                  </a:moveTo>
                  <a:lnTo>
                    <a:pt x="160" y="3423"/>
                  </a:lnTo>
                  <a:lnTo>
                    <a:pt x="107" y="3503"/>
                  </a:lnTo>
                  <a:lnTo>
                    <a:pt x="80" y="3609"/>
                  </a:lnTo>
                  <a:lnTo>
                    <a:pt x="107" y="3715"/>
                  </a:lnTo>
                  <a:lnTo>
                    <a:pt x="160" y="3794"/>
                  </a:lnTo>
                  <a:lnTo>
                    <a:pt x="239" y="3847"/>
                  </a:lnTo>
                  <a:lnTo>
                    <a:pt x="319" y="3874"/>
                  </a:lnTo>
                  <a:lnTo>
                    <a:pt x="2600" y="3874"/>
                  </a:lnTo>
                  <a:lnTo>
                    <a:pt x="2706" y="3847"/>
                  </a:lnTo>
                  <a:lnTo>
                    <a:pt x="2786" y="3794"/>
                  </a:lnTo>
                  <a:lnTo>
                    <a:pt x="2839" y="3715"/>
                  </a:lnTo>
                  <a:lnTo>
                    <a:pt x="2839" y="3609"/>
                  </a:lnTo>
                  <a:lnTo>
                    <a:pt x="2839" y="3503"/>
                  </a:lnTo>
                  <a:lnTo>
                    <a:pt x="2786" y="3423"/>
                  </a:lnTo>
                  <a:lnTo>
                    <a:pt x="2706" y="3370"/>
                  </a:lnTo>
                  <a:close/>
                  <a:moveTo>
                    <a:pt x="239" y="4484"/>
                  </a:moveTo>
                  <a:lnTo>
                    <a:pt x="160" y="4537"/>
                  </a:lnTo>
                  <a:lnTo>
                    <a:pt x="107" y="4643"/>
                  </a:lnTo>
                  <a:lnTo>
                    <a:pt x="80" y="4723"/>
                  </a:lnTo>
                  <a:lnTo>
                    <a:pt x="107" y="4829"/>
                  </a:lnTo>
                  <a:lnTo>
                    <a:pt x="160" y="4908"/>
                  </a:lnTo>
                  <a:lnTo>
                    <a:pt x="239" y="4961"/>
                  </a:lnTo>
                  <a:lnTo>
                    <a:pt x="319" y="4988"/>
                  </a:lnTo>
                  <a:lnTo>
                    <a:pt x="2600" y="4988"/>
                  </a:lnTo>
                  <a:lnTo>
                    <a:pt x="2706" y="4961"/>
                  </a:lnTo>
                  <a:lnTo>
                    <a:pt x="2786" y="4908"/>
                  </a:lnTo>
                  <a:lnTo>
                    <a:pt x="2839" y="4829"/>
                  </a:lnTo>
                  <a:lnTo>
                    <a:pt x="2839" y="4723"/>
                  </a:lnTo>
                  <a:lnTo>
                    <a:pt x="2839" y="4643"/>
                  </a:lnTo>
                  <a:lnTo>
                    <a:pt x="2786" y="4537"/>
                  </a:lnTo>
                  <a:lnTo>
                    <a:pt x="2706" y="4484"/>
                  </a:lnTo>
                  <a:close/>
                  <a:moveTo>
                    <a:pt x="266" y="5598"/>
                  </a:moveTo>
                  <a:lnTo>
                    <a:pt x="160" y="5625"/>
                  </a:lnTo>
                  <a:lnTo>
                    <a:pt x="80" y="5678"/>
                  </a:lnTo>
                  <a:lnTo>
                    <a:pt x="27" y="5757"/>
                  </a:lnTo>
                  <a:lnTo>
                    <a:pt x="0" y="5837"/>
                  </a:lnTo>
                  <a:lnTo>
                    <a:pt x="27" y="5943"/>
                  </a:lnTo>
                  <a:lnTo>
                    <a:pt x="80" y="6023"/>
                  </a:lnTo>
                  <a:lnTo>
                    <a:pt x="160" y="6076"/>
                  </a:lnTo>
                  <a:lnTo>
                    <a:pt x="266" y="6102"/>
                  </a:lnTo>
                  <a:lnTo>
                    <a:pt x="2680" y="6102"/>
                  </a:lnTo>
                  <a:lnTo>
                    <a:pt x="2759" y="6076"/>
                  </a:lnTo>
                  <a:lnTo>
                    <a:pt x="2839" y="6023"/>
                  </a:lnTo>
                  <a:lnTo>
                    <a:pt x="2892" y="5943"/>
                  </a:lnTo>
                  <a:lnTo>
                    <a:pt x="2918" y="5837"/>
                  </a:lnTo>
                  <a:lnTo>
                    <a:pt x="2892" y="5757"/>
                  </a:lnTo>
                  <a:lnTo>
                    <a:pt x="2839" y="5678"/>
                  </a:lnTo>
                  <a:lnTo>
                    <a:pt x="2759" y="5625"/>
                  </a:lnTo>
                  <a:lnTo>
                    <a:pt x="2680" y="5598"/>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g1f522b78833_0_348"/>
            <p:cNvSpPr/>
            <p:nvPr/>
          </p:nvSpPr>
          <p:spPr>
            <a:xfrm>
              <a:off x="1907819" y="4173981"/>
              <a:ext cx="46826" cy="153811"/>
            </a:xfrm>
            <a:custGeom>
              <a:rect b="b" l="l" r="r" t="t"/>
              <a:pathLst>
                <a:path extrusionOk="0" h="6103" w="1858">
                  <a:moveTo>
                    <a:pt x="0" y="1"/>
                  </a:moveTo>
                  <a:lnTo>
                    <a:pt x="80" y="505"/>
                  </a:lnTo>
                  <a:lnTo>
                    <a:pt x="1353" y="505"/>
                  </a:lnTo>
                  <a:lnTo>
                    <a:pt x="1459" y="452"/>
                  </a:lnTo>
                  <a:lnTo>
                    <a:pt x="1513" y="372"/>
                  </a:lnTo>
                  <a:lnTo>
                    <a:pt x="1513" y="266"/>
                  </a:lnTo>
                  <a:lnTo>
                    <a:pt x="1513" y="160"/>
                  </a:lnTo>
                  <a:lnTo>
                    <a:pt x="1459" y="81"/>
                  </a:lnTo>
                  <a:lnTo>
                    <a:pt x="1353" y="27"/>
                  </a:lnTo>
                  <a:lnTo>
                    <a:pt x="1274" y="1"/>
                  </a:lnTo>
                  <a:close/>
                  <a:moveTo>
                    <a:pt x="160" y="1115"/>
                  </a:moveTo>
                  <a:lnTo>
                    <a:pt x="186" y="1646"/>
                  </a:lnTo>
                  <a:lnTo>
                    <a:pt x="1486" y="1646"/>
                  </a:lnTo>
                  <a:lnTo>
                    <a:pt x="1566" y="1619"/>
                  </a:lnTo>
                  <a:lnTo>
                    <a:pt x="1645" y="1566"/>
                  </a:lnTo>
                  <a:lnTo>
                    <a:pt x="1698" y="1486"/>
                  </a:lnTo>
                  <a:lnTo>
                    <a:pt x="1725" y="1380"/>
                  </a:lnTo>
                  <a:lnTo>
                    <a:pt x="1698" y="1274"/>
                  </a:lnTo>
                  <a:lnTo>
                    <a:pt x="1645" y="1195"/>
                  </a:lnTo>
                  <a:lnTo>
                    <a:pt x="1566" y="1142"/>
                  </a:lnTo>
                  <a:lnTo>
                    <a:pt x="1486" y="1115"/>
                  </a:lnTo>
                  <a:close/>
                  <a:moveTo>
                    <a:pt x="186" y="2229"/>
                  </a:moveTo>
                  <a:lnTo>
                    <a:pt x="186" y="2760"/>
                  </a:lnTo>
                  <a:lnTo>
                    <a:pt x="1539" y="2760"/>
                  </a:lnTo>
                  <a:lnTo>
                    <a:pt x="1645" y="2733"/>
                  </a:lnTo>
                  <a:lnTo>
                    <a:pt x="1725" y="2680"/>
                  </a:lnTo>
                  <a:lnTo>
                    <a:pt x="1778" y="2601"/>
                  </a:lnTo>
                  <a:lnTo>
                    <a:pt x="1778" y="2494"/>
                  </a:lnTo>
                  <a:lnTo>
                    <a:pt x="1778" y="2388"/>
                  </a:lnTo>
                  <a:lnTo>
                    <a:pt x="1725" y="2309"/>
                  </a:lnTo>
                  <a:lnTo>
                    <a:pt x="1645" y="2256"/>
                  </a:lnTo>
                  <a:lnTo>
                    <a:pt x="1539" y="2229"/>
                  </a:lnTo>
                  <a:close/>
                  <a:moveTo>
                    <a:pt x="186" y="3370"/>
                  </a:moveTo>
                  <a:lnTo>
                    <a:pt x="186" y="3874"/>
                  </a:lnTo>
                  <a:lnTo>
                    <a:pt x="1539" y="3874"/>
                  </a:lnTo>
                  <a:lnTo>
                    <a:pt x="1645" y="3847"/>
                  </a:lnTo>
                  <a:lnTo>
                    <a:pt x="1725" y="3794"/>
                  </a:lnTo>
                  <a:lnTo>
                    <a:pt x="1778" y="3715"/>
                  </a:lnTo>
                  <a:lnTo>
                    <a:pt x="1778" y="3609"/>
                  </a:lnTo>
                  <a:lnTo>
                    <a:pt x="1778" y="3503"/>
                  </a:lnTo>
                  <a:lnTo>
                    <a:pt x="1725" y="3423"/>
                  </a:lnTo>
                  <a:lnTo>
                    <a:pt x="1645" y="3370"/>
                  </a:lnTo>
                  <a:close/>
                  <a:moveTo>
                    <a:pt x="186" y="4484"/>
                  </a:moveTo>
                  <a:lnTo>
                    <a:pt x="186" y="4617"/>
                  </a:lnTo>
                  <a:lnTo>
                    <a:pt x="186" y="4802"/>
                  </a:lnTo>
                  <a:lnTo>
                    <a:pt x="213" y="4988"/>
                  </a:lnTo>
                  <a:lnTo>
                    <a:pt x="1539" y="4988"/>
                  </a:lnTo>
                  <a:lnTo>
                    <a:pt x="1645" y="4961"/>
                  </a:lnTo>
                  <a:lnTo>
                    <a:pt x="1725" y="4908"/>
                  </a:lnTo>
                  <a:lnTo>
                    <a:pt x="1778" y="4829"/>
                  </a:lnTo>
                  <a:lnTo>
                    <a:pt x="1778" y="4723"/>
                  </a:lnTo>
                  <a:lnTo>
                    <a:pt x="1778" y="4643"/>
                  </a:lnTo>
                  <a:lnTo>
                    <a:pt x="1725" y="4537"/>
                  </a:lnTo>
                  <a:lnTo>
                    <a:pt x="1645" y="4484"/>
                  </a:lnTo>
                  <a:close/>
                  <a:moveTo>
                    <a:pt x="425" y="5598"/>
                  </a:moveTo>
                  <a:lnTo>
                    <a:pt x="584" y="5837"/>
                  </a:lnTo>
                  <a:lnTo>
                    <a:pt x="770" y="6076"/>
                  </a:lnTo>
                  <a:lnTo>
                    <a:pt x="796" y="6102"/>
                  </a:lnTo>
                  <a:lnTo>
                    <a:pt x="1619" y="6102"/>
                  </a:lnTo>
                  <a:lnTo>
                    <a:pt x="1698" y="6076"/>
                  </a:lnTo>
                  <a:lnTo>
                    <a:pt x="1778" y="6023"/>
                  </a:lnTo>
                  <a:lnTo>
                    <a:pt x="1831" y="5943"/>
                  </a:lnTo>
                  <a:lnTo>
                    <a:pt x="1857" y="5837"/>
                  </a:lnTo>
                  <a:lnTo>
                    <a:pt x="1831" y="5757"/>
                  </a:lnTo>
                  <a:lnTo>
                    <a:pt x="1778" y="5678"/>
                  </a:lnTo>
                  <a:lnTo>
                    <a:pt x="1698" y="5625"/>
                  </a:lnTo>
                  <a:lnTo>
                    <a:pt x="1619" y="5598"/>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4" name="Google Shape;954;g1f522b78833_0_348"/>
            <p:cNvSpPr/>
            <p:nvPr/>
          </p:nvSpPr>
          <p:spPr>
            <a:xfrm>
              <a:off x="1718623" y="3967422"/>
              <a:ext cx="199251" cy="92947"/>
            </a:xfrm>
            <a:custGeom>
              <a:rect b="b" l="l" r="r" t="t"/>
              <a:pathLst>
                <a:path extrusionOk="0" h="3688" w="7906">
                  <a:moveTo>
                    <a:pt x="3926" y="0"/>
                  </a:moveTo>
                  <a:lnTo>
                    <a:pt x="3581" y="27"/>
                  </a:lnTo>
                  <a:lnTo>
                    <a:pt x="3210" y="53"/>
                  </a:lnTo>
                  <a:lnTo>
                    <a:pt x="2892" y="133"/>
                  </a:lnTo>
                  <a:lnTo>
                    <a:pt x="2547" y="239"/>
                  </a:lnTo>
                  <a:lnTo>
                    <a:pt x="2229" y="372"/>
                  </a:lnTo>
                  <a:lnTo>
                    <a:pt x="1937" y="531"/>
                  </a:lnTo>
                  <a:lnTo>
                    <a:pt x="1645" y="716"/>
                  </a:lnTo>
                  <a:lnTo>
                    <a:pt x="1380" y="902"/>
                  </a:lnTo>
                  <a:lnTo>
                    <a:pt x="1141" y="1141"/>
                  </a:lnTo>
                  <a:lnTo>
                    <a:pt x="902" y="1380"/>
                  </a:lnTo>
                  <a:lnTo>
                    <a:pt x="690" y="1645"/>
                  </a:lnTo>
                  <a:lnTo>
                    <a:pt x="504" y="1910"/>
                  </a:lnTo>
                  <a:lnTo>
                    <a:pt x="345" y="2202"/>
                  </a:lnTo>
                  <a:lnTo>
                    <a:pt x="213" y="2520"/>
                  </a:lnTo>
                  <a:lnTo>
                    <a:pt x="106" y="2839"/>
                  </a:lnTo>
                  <a:lnTo>
                    <a:pt x="27" y="3183"/>
                  </a:lnTo>
                  <a:lnTo>
                    <a:pt x="0" y="3236"/>
                  </a:lnTo>
                  <a:lnTo>
                    <a:pt x="27" y="3289"/>
                  </a:lnTo>
                  <a:lnTo>
                    <a:pt x="53" y="3316"/>
                  </a:lnTo>
                  <a:lnTo>
                    <a:pt x="106" y="3343"/>
                  </a:lnTo>
                  <a:lnTo>
                    <a:pt x="186" y="3343"/>
                  </a:lnTo>
                  <a:lnTo>
                    <a:pt x="239" y="3316"/>
                  </a:lnTo>
                  <a:lnTo>
                    <a:pt x="266" y="3289"/>
                  </a:lnTo>
                  <a:lnTo>
                    <a:pt x="425" y="3051"/>
                  </a:lnTo>
                  <a:lnTo>
                    <a:pt x="584" y="2839"/>
                  </a:lnTo>
                  <a:lnTo>
                    <a:pt x="743" y="2626"/>
                  </a:lnTo>
                  <a:lnTo>
                    <a:pt x="929" y="2414"/>
                  </a:lnTo>
                  <a:lnTo>
                    <a:pt x="1141" y="2228"/>
                  </a:lnTo>
                  <a:lnTo>
                    <a:pt x="1327" y="2069"/>
                  </a:lnTo>
                  <a:lnTo>
                    <a:pt x="1565" y="1910"/>
                  </a:lnTo>
                  <a:lnTo>
                    <a:pt x="1778" y="1751"/>
                  </a:lnTo>
                  <a:lnTo>
                    <a:pt x="2016" y="1618"/>
                  </a:lnTo>
                  <a:lnTo>
                    <a:pt x="2282" y="1512"/>
                  </a:lnTo>
                  <a:lnTo>
                    <a:pt x="2547" y="1406"/>
                  </a:lnTo>
                  <a:lnTo>
                    <a:pt x="2812" y="1326"/>
                  </a:lnTo>
                  <a:lnTo>
                    <a:pt x="3077" y="1273"/>
                  </a:lnTo>
                  <a:lnTo>
                    <a:pt x="3343" y="1220"/>
                  </a:lnTo>
                  <a:lnTo>
                    <a:pt x="3635" y="1194"/>
                  </a:lnTo>
                  <a:lnTo>
                    <a:pt x="3926" y="1167"/>
                  </a:lnTo>
                  <a:lnTo>
                    <a:pt x="4245" y="1194"/>
                  </a:lnTo>
                  <a:lnTo>
                    <a:pt x="4536" y="1220"/>
                  </a:lnTo>
                  <a:lnTo>
                    <a:pt x="4855" y="1273"/>
                  </a:lnTo>
                  <a:lnTo>
                    <a:pt x="5147" y="1353"/>
                  </a:lnTo>
                  <a:lnTo>
                    <a:pt x="5412" y="1459"/>
                  </a:lnTo>
                  <a:lnTo>
                    <a:pt x="5704" y="1565"/>
                  </a:lnTo>
                  <a:lnTo>
                    <a:pt x="5942" y="1698"/>
                  </a:lnTo>
                  <a:lnTo>
                    <a:pt x="6208" y="1830"/>
                  </a:lnTo>
                  <a:lnTo>
                    <a:pt x="6446" y="2016"/>
                  </a:lnTo>
                  <a:lnTo>
                    <a:pt x="6685" y="2202"/>
                  </a:lnTo>
                  <a:lnTo>
                    <a:pt x="6897" y="2388"/>
                  </a:lnTo>
                  <a:lnTo>
                    <a:pt x="7083" y="2600"/>
                  </a:lnTo>
                  <a:lnTo>
                    <a:pt x="7269" y="2839"/>
                  </a:lnTo>
                  <a:lnTo>
                    <a:pt x="7454" y="3077"/>
                  </a:lnTo>
                  <a:lnTo>
                    <a:pt x="7614" y="3316"/>
                  </a:lnTo>
                  <a:lnTo>
                    <a:pt x="7746" y="3581"/>
                  </a:lnTo>
                  <a:lnTo>
                    <a:pt x="7773" y="3634"/>
                  </a:lnTo>
                  <a:lnTo>
                    <a:pt x="7799" y="3661"/>
                  </a:lnTo>
                  <a:lnTo>
                    <a:pt x="7905" y="3687"/>
                  </a:lnTo>
                  <a:lnTo>
                    <a:pt x="7852" y="3316"/>
                  </a:lnTo>
                  <a:lnTo>
                    <a:pt x="7773" y="2945"/>
                  </a:lnTo>
                  <a:lnTo>
                    <a:pt x="7667" y="2573"/>
                  </a:lnTo>
                  <a:lnTo>
                    <a:pt x="7507" y="2228"/>
                  </a:lnTo>
                  <a:lnTo>
                    <a:pt x="7348" y="1910"/>
                  </a:lnTo>
                  <a:lnTo>
                    <a:pt x="7136" y="1618"/>
                  </a:lnTo>
                  <a:lnTo>
                    <a:pt x="6897" y="1326"/>
                  </a:lnTo>
                  <a:lnTo>
                    <a:pt x="6659" y="1061"/>
                  </a:lnTo>
                  <a:lnTo>
                    <a:pt x="6367" y="822"/>
                  </a:lnTo>
                  <a:lnTo>
                    <a:pt x="6075" y="610"/>
                  </a:lnTo>
                  <a:lnTo>
                    <a:pt x="5757" y="451"/>
                  </a:lnTo>
                  <a:lnTo>
                    <a:pt x="5412" y="292"/>
                  </a:lnTo>
                  <a:lnTo>
                    <a:pt x="5067" y="159"/>
                  </a:lnTo>
                  <a:lnTo>
                    <a:pt x="4696" y="80"/>
                  </a:lnTo>
                  <a:lnTo>
                    <a:pt x="4324" y="27"/>
                  </a:lnTo>
                  <a:lnTo>
                    <a:pt x="39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g1f522b78833_0_348"/>
            <p:cNvSpPr/>
            <p:nvPr/>
          </p:nvSpPr>
          <p:spPr>
            <a:xfrm>
              <a:off x="1917849" y="3967422"/>
              <a:ext cx="199251" cy="92947"/>
            </a:xfrm>
            <a:custGeom>
              <a:rect b="b" l="l" r="r" t="t"/>
              <a:pathLst>
                <a:path extrusionOk="0" h="3688" w="7906">
                  <a:moveTo>
                    <a:pt x="3979" y="0"/>
                  </a:moveTo>
                  <a:lnTo>
                    <a:pt x="3608" y="27"/>
                  </a:lnTo>
                  <a:lnTo>
                    <a:pt x="3210" y="80"/>
                  </a:lnTo>
                  <a:lnTo>
                    <a:pt x="2865" y="159"/>
                  </a:lnTo>
                  <a:lnTo>
                    <a:pt x="2494" y="292"/>
                  </a:lnTo>
                  <a:lnTo>
                    <a:pt x="2176" y="451"/>
                  </a:lnTo>
                  <a:lnTo>
                    <a:pt x="1857" y="610"/>
                  </a:lnTo>
                  <a:lnTo>
                    <a:pt x="1539" y="822"/>
                  </a:lnTo>
                  <a:lnTo>
                    <a:pt x="1274" y="1061"/>
                  </a:lnTo>
                  <a:lnTo>
                    <a:pt x="1008" y="1326"/>
                  </a:lnTo>
                  <a:lnTo>
                    <a:pt x="770" y="1618"/>
                  </a:lnTo>
                  <a:lnTo>
                    <a:pt x="584" y="1910"/>
                  </a:lnTo>
                  <a:lnTo>
                    <a:pt x="398" y="2228"/>
                  </a:lnTo>
                  <a:lnTo>
                    <a:pt x="239" y="2573"/>
                  </a:lnTo>
                  <a:lnTo>
                    <a:pt x="133" y="2945"/>
                  </a:lnTo>
                  <a:lnTo>
                    <a:pt x="53" y="3316"/>
                  </a:lnTo>
                  <a:lnTo>
                    <a:pt x="0" y="3687"/>
                  </a:lnTo>
                  <a:lnTo>
                    <a:pt x="106" y="3661"/>
                  </a:lnTo>
                  <a:lnTo>
                    <a:pt x="133" y="3634"/>
                  </a:lnTo>
                  <a:lnTo>
                    <a:pt x="186" y="3581"/>
                  </a:lnTo>
                  <a:lnTo>
                    <a:pt x="319" y="3316"/>
                  </a:lnTo>
                  <a:lnTo>
                    <a:pt x="478" y="3077"/>
                  </a:lnTo>
                  <a:lnTo>
                    <a:pt x="637" y="2839"/>
                  </a:lnTo>
                  <a:lnTo>
                    <a:pt x="823" y="2600"/>
                  </a:lnTo>
                  <a:lnTo>
                    <a:pt x="1035" y="2388"/>
                  </a:lnTo>
                  <a:lnTo>
                    <a:pt x="1247" y="2202"/>
                  </a:lnTo>
                  <a:lnTo>
                    <a:pt x="1459" y="2016"/>
                  </a:lnTo>
                  <a:lnTo>
                    <a:pt x="1698" y="1830"/>
                  </a:lnTo>
                  <a:lnTo>
                    <a:pt x="1963" y="1698"/>
                  </a:lnTo>
                  <a:lnTo>
                    <a:pt x="2229" y="1565"/>
                  </a:lnTo>
                  <a:lnTo>
                    <a:pt x="2494" y="1459"/>
                  </a:lnTo>
                  <a:lnTo>
                    <a:pt x="2786" y="1353"/>
                  </a:lnTo>
                  <a:lnTo>
                    <a:pt x="3078" y="1273"/>
                  </a:lnTo>
                  <a:lnTo>
                    <a:pt x="3369" y="1220"/>
                  </a:lnTo>
                  <a:lnTo>
                    <a:pt x="3688" y="1194"/>
                  </a:lnTo>
                  <a:lnTo>
                    <a:pt x="3979" y="1167"/>
                  </a:lnTo>
                  <a:lnTo>
                    <a:pt x="4271" y="1194"/>
                  </a:lnTo>
                  <a:lnTo>
                    <a:pt x="4563" y="1220"/>
                  </a:lnTo>
                  <a:lnTo>
                    <a:pt x="4828" y="1273"/>
                  </a:lnTo>
                  <a:lnTo>
                    <a:pt x="5120" y="1326"/>
                  </a:lnTo>
                  <a:lnTo>
                    <a:pt x="5385" y="1406"/>
                  </a:lnTo>
                  <a:lnTo>
                    <a:pt x="5624" y="1512"/>
                  </a:lnTo>
                  <a:lnTo>
                    <a:pt x="5889" y="1618"/>
                  </a:lnTo>
                  <a:lnTo>
                    <a:pt x="6128" y="1751"/>
                  </a:lnTo>
                  <a:lnTo>
                    <a:pt x="6367" y="1910"/>
                  </a:lnTo>
                  <a:lnTo>
                    <a:pt x="6579" y="2069"/>
                  </a:lnTo>
                  <a:lnTo>
                    <a:pt x="6791" y="2228"/>
                  </a:lnTo>
                  <a:lnTo>
                    <a:pt x="6977" y="2414"/>
                  </a:lnTo>
                  <a:lnTo>
                    <a:pt x="7163" y="2626"/>
                  </a:lnTo>
                  <a:lnTo>
                    <a:pt x="7348" y="2839"/>
                  </a:lnTo>
                  <a:lnTo>
                    <a:pt x="7508" y="3051"/>
                  </a:lnTo>
                  <a:lnTo>
                    <a:pt x="7640" y="3289"/>
                  </a:lnTo>
                  <a:lnTo>
                    <a:pt x="7667" y="3316"/>
                  </a:lnTo>
                  <a:lnTo>
                    <a:pt x="7720" y="3343"/>
                  </a:lnTo>
                  <a:lnTo>
                    <a:pt x="7799" y="3343"/>
                  </a:lnTo>
                  <a:lnTo>
                    <a:pt x="7852" y="3316"/>
                  </a:lnTo>
                  <a:lnTo>
                    <a:pt x="7879" y="3289"/>
                  </a:lnTo>
                  <a:lnTo>
                    <a:pt x="7905" y="3236"/>
                  </a:lnTo>
                  <a:lnTo>
                    <a:pt x="7905" y="3183"/>
                  </a:lnTo>
                  <a:lnTo>
                    <a:pt x="7826" y="2839"/>
                  </a:lnTo>
                  <a:lnTo>
                    <a:pt x="7693" y="2520"/>
                  </a:lnTo>
                  <a:lnTo>
                    <a:pt x="7561" y="2202"/>
                  </a:lnTo>
                  <a:lnTo>
                    <a:pt x="7401" y="1910"/>
                  </a:lnTo>
                  <a:lnTo>
                    <a:pt x="7216" y="1645"/>
                  </a:lnTo>
                  <a:lnTo>
                    <a:pt x="7004" y="1380"/>
                  </a:lnTo>
                  <a:lnTo>
                    <a:pt x="6765" y="1141"/>
                  </a:lnTo>
                  <a:lnTo>
                    <a:pt x="6526" y="902"/>
                  </a:lnTo>
                  <a:lnTo>
                    <a:pt x="6261" y="716"/>
                  </a:lnTo>
                  <a:lnTo>
                    <a:pt x="5969" y="531"/>
                  </a:lnTo>
                  <a:lnTo>
                    <a:pt x="5677" y="372"/>
                  </a:lnTo>
                  <a:lnTo>
                    <a:pt x="5359" y="239"/>
                  </a:lnTo>
                  <a:lnTo>
                    <a:pt x="5041" y="133"/>
                  </a:lnTo>
                  <a:lnTo>
                    <a:pt x="4696" y="53"/>
                  </a:lnTo>
                  <a:lnTo>
                    <a:pt x="4351" y="27"/>
                  </a:lnTo>
                  <a:lnTo>
                    <a:pt x="397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56" name="Google Shape;956;g1f522b78833_0_348"/>
          <p:cNvGrpSpPr/>
          <p:nvPr/>
        </p:nvGrpSpPr>
        <p:grpSpPr>
          <a:xfrm>
            <a:off x="643116" y="3574646"/>
            <a:ext cx="267063" cy="360007"/>
            <a:chOff x="2531580" y="3924628"/>
            <a:chExt cx="286149" cy="424536"/>
          </a:xfrm>
        </p:grpSpPr>
        <p:sp>
          <p:nvSpPr>
            <p:cNvPr id="957" name="Google Shape;957;g1f522b78833_0_348"/>
            <p:cNvSpPr/>
            <p:nvPr/>
          </p:nvSpPr>
          <p:spPr>
            <a:xfrm>
              <a:off x="2620495" y="4175998"/>
              <a:ext cx="108320" cy="173166"/>
            </a:xfrm>
            <a:custGeom>
              <a:rect b="b" l="l" r="r" t="t"/>
              <a:pathLst>
                <a:path extrusionOk="0" h="6871" w="4298">
                  <a:moveTo>
                    <a:pt x="2149" y="1"/>
                  </a:moveTo>
                  <a:lnTo>
                    <a:pt x="2016" y="27"/>
                  </a:lnTo>
                  <a:lnTo>
                    <a:pt x="1884" y="54"/>
                  </a:lnTo>
                  <a:lnTo>
                    <a:pt x="1619" y="186"/>
                  </a:lnTo>
                  <a:lnTo>
                    <a:pt x="1486" y="266"/>
                  </a:lnTo>
                  <a:lnTo>
                    <a:pt x="1353" y="319"/>
                  </a:lnTo>
                  <a:lnTo>
                    <a:pt x="1115" y="319"/>
                  </a:lnTo>
                  <a:lnTo>
                    <a:pt x="1115" y="5014"/>
                  </a:lnTo>
                  <a:lnTo>
                    <a:pt x="1088" y="5200"/>
                  </a:lnTo>
                  <a:lnTo>
                    <a:pt x="1061" y="5359"/>
                  </a:lnTo>
                  <a:lnTo>
                    <a:pt x="1035" y="5518"/>
                  </a:lnTo>
                  <a:lnTo>
                    <a:pt x="982" y="5677"/>
                  </a:lnTo>
                  <a:lnTo>
                    <a:pt x="902" y="5810"/>
                  </a:lnTo>
                  <a:lnTo>
                    <a:pt x="823" y="5943"/>
                  </a:lnTo>
                  <a:lnTo>
                    <a:pt x="717" y="6075"/>
                  </a:lnTo>
                  <a:lnTo>
                    <a:pt x="611" y="6208"/>
                  </a:lnTo>
                  <a:lnTo>
                    <a:pt x="0" y="6818"/>
                  </a:lnTo>
                  <a:lnTo>
                    <a:pt x="0" y="6871"/>
                  </a:lnTo>
                  <a:lnTo>
                    <a:pt x="4298" y="6871"/>
                  </a:lnTo>
                  <a:lnTo>
                    <a:pt x="4271" y="6818"/>
                  </a:lnTo>
                  <a:lnTo>
                    <a:pt x="3688" y="6208"/>
                  </a:lnTo>
                  <a:lnTo>
                    <a:pt x="3555" y="6075"/>
                  </a:lnTo>
                  <a:lnTo>
                    <a:pt x="3475" y="5943"/>
                  </a:lnTo>
                  <a:lnTo>
                    <a:pt x="3369" y="5810"/>
                  </a:lnTo>
                  <a:lnTo>
                    <a:pt x="3316" y="5677"/>
                  </a:lnTo>
                  <a:lnTo>
                    <a:pt x="3263" y="5518"/>
                  </a:lnTo>
                  <a:lnTo>
                    <a:pt x="3210" y="5359"/>
                  </a:lnTo>
                  <a:lnTo>
                    <a:pt x="3184" y="5200"/>
                  </a:lnTo>
                  <a:lnTo>
                    <a:pt x="3184" y="5014"/>
                  </a:lnTo>
                  <a:lnTo>
                    <a:pt x="3184" y="319"/>
                  </a:lnTo>
                  <a:lnTo>
                    <a:pt x="2918" y="319"/>
                  </a:lnTo>
                  <a:lnTo>
                    <a:pt x="2812" y="266"/>
                  </a:lnTo>
                  <a:lnTo>
                    <a:pt x="2680" y="186"/>
                  </a:lnTo>
                  <a:lnTo>
                    <a:pt x="2414" y="54"/>
                  </a:lnTo>
                  <a:lnTo>
                    <a:pt x="2282" y="27"/>
                  </a:lnTo>
                  <a:lnTo>
                    <a:pt x="2149"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8" name="Google Shape;958;g1f522b78833_0_348"/>
            <p:cNvSpPr/>
            <p:nvPr/>
          </p:nvSpPr>
          <p:spPr>
            <a:xfrm>
              <a:off x="2620495" y="4175998"/>
              <a:ext cx="108320" cy="173166"/>
            </a:xfrm>
            <a:custGeom>
              <a:rect b="b" l="l" r="r" t="t"/>
              <a:pathLst>
                <a:path extrusionOk="0" h="6871" w="4298">
                  <a:moveTo>
                    <a:pt x="2149" y="1"/>
                  </a:moveTo>
                  <a:lnTo>
                    <a:pt x="2096" y="27"/>
                  </a:lnTo>
                  <a:lnTo>
                    <a:pt x="2069" y="80"/>
                  </a:lnTo>
                  <a:lnTo>
                    <a:pt x="1990" y="239"/>
                  </a:lnTo>
                  <a:lnTo>
                    <a:pt x="1910" y="398"/>
                  </a:lnTo>
                  <a:lnTo>
                    <a:pt x="1857" y="451"/>
                  </a:lnTo>
                  <a:lnTo>
                    <a:pt x="1831" y="478"/>
                  </a:lnTo>
                  <a:lnTo>
                    <a:pt x="1831" y="4351"/>
                  </a:lnTo>
                  <a:lnTo>
                    <a:pt x="1831" y="4510"/>
                  </a:lnTo>
                  <a:lnTo>
                    <a:pt x="1857" y="4669"/>
                  </a:lnTo>
                  <a:lnTo>
                    <a:pt x="1910" y="4828"/>
                  </a:lnTo>
                  <a:lnTo>
                    <a:pt x="1963" y="4988"/>
                  </a:lnTo>
                  <a:lnTo>
                    <a:pt x="2016" y="5147"/>
                  </a:lnTo>
                  <a:lnTo>
                    <a:pt x="2096" y="5279"/>
                  </a:lnTo>
                  <a:lnTo>
                    <a:pt x="2202" y="5412"/>
                  </a:lnTo>
                  <a:lnTo>
                    <a:pt x="2308" y="5545"/>
                  </a:lnTo>
                  <a:lnTo>
                    <a:pt x="2574" y="5783"/>
                  </a:lnTo>
                  <a:lnTo>
                    <a:pt x="2600" y="5836"/>
                  </a:lnTo>
                  <a:lnTo>
                    <a:pt x="2627" y="5916"/>
                  </a:lnTo>
                  <a:lnTo>
                    <a:pt x="2627" y="5969"/>
                  </a:lnTo>
                  <a:lnTo>
                    <a:pt x="2627" y="6049"/>
                  </a:lnTo>
                  <a:lnTo>
                    <a:pt x="2574" y="6102"/>
                  </a:lnTo>
                  <a:lnTo>
                    <a:pt x="2520" y="6155"/>
                  </a:lnTo>
                  <a:lnTo>
                    <a:pt x="2467" y="6181"/>
                  </a:lnTo>
                  <a:lnTo>
                    <a:pt x="2388" y="6208"/>
                  </a:lnTo>
                  <a:lnTo>
                    <a:pt x="611" y="6208"/>
                  </a:lnTo>
                  <a:lnTo>
                    <a:pt x="0" y="6818"/>
                  </a:lnTo>
                  <a:lnTo>
                    <a:pt x="0" y="6871"/>
                  </a:lnTo>
                  <a:lnTo>
                    <a:pt x="4298" y="6871"/>
                  </a:lnTo>
                  <a:lnTo>
                    <a:pt x="4271" y="6818"/>
                  </a:lnTo>
                  <a:lnTo>
                    <a:pt x="3688" y="6208"/>
                  </a:lnTo>
                  <a:lnTo>
                    <a:pt x="3555" y="6075"/>
                  </a:lnTo>
                  <a:lnTo>
                    <a:pt x="3475" y="5943"/>
                  </a:lnTo>
                  <a:lnTo>
                    <a:pt x="3369" y="5810"/>
                  </a:lnTo>
                  <a:lnTo>
                    <a:pt x="3316" y="5677"/>
                  </a:lnTo>
                  <a:lnTo>
                    <a:pt x="3263" y="5518"/>
                  </a:lnTo>
                  <a:lnTo>
                    <a:pt x="3210" y="5359"/>
                  </a:lnTo>
                  <a:lnTo>
                    <a:pt x="3184" y="5200"/>
                  </a:lnTo>
                  <a:lnTo>
                    <a:pt x="3184" y="5014"/>
                  </a:lnTo>
                  <a:lnTo>
                    <a:pt x="3184" y="319"/>
                  </a:lnTo>
                  <a:lnTo>
                    <a:pt x="2918" y="319"/>
                  </a:lnTo>
                  <a:lnTo>
                    <a:pt x="2812" y="266"/>
                  </a:lnTo>
                  <a:lnTo>
                    <a:pt x="2680" y="186"/>
                  </a:lnTo>
                  <a:lnTo>
                    <a:pt x="2414" y="54"/>
                  </a:lnTo>
                  <a:lnTo>
                    <a:pt x="2282" y="27"/>
                  </a:lnTo>
                  <a:lnTo>
                    <a:pt x="2149"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g1f522b78833_0_348"/>
            <p:cNvSpPr/>
            <p:nvPr/>
          </p:nvSpPr>
          <p:spPr>
            <a:xfrm>
              <a:off x="2648570" y="4214104"/>
              <a:ext cx="24774" cy="50178"/>
            </a:xfrm>
            <a:custGeom>
              <a:rect b="b" l="l" r="r" t="t"/>
              <a:pathLst>
                <a:path extrusionOk="0" h="1991" w="983">
                  <a:moveTo>
                    <a:pt x="1" y="1"/>
                  </a:moveTo>
                  <a:lnTo>
                    <a:pt x="1" y="1990"/>
                  </a:lnTo>
                  <a:lnTo>
                    <a:pt x="186" y="1964"/>
                  </a:lnTo>
                  <a:lnTo>
                    <a:pt x="372" y="1911"/>
                  </a:lnTo>
                  <a:lnTo>
                    <a:pt x="558" y="1831"/>
                  </a:lnTo>
                  <a:lnTo>
                    <a:pt x="690" y="1698"/>
                  </a:lnTo>
                  <a:lnTo>
                    <a:pt x="823" y="1566"/>
                  </a:lnTo>
                  <a:lnTo>
                    <a:pt x="902" y="1380"/>
                  </a:lnTo>
                  <a:lnTo>
                    <a:pt x="955" y="1194"/>
                  </a:lnTo>
                  <a:lnTo>
                    <a:pt x="982" y="1009"/>
                  </a:lnTo>
                  <a:lnTo>
                    <a:pt x="955" y="796"/>
                  </a:lnTo>
                  <a:lnTo>
                    <a:pt x="902" y="611"/>
                  </a:lnTo>
                  <a:lnTo>
                    <a:pt x="823" y="452"/>
                  </a:lnTo>
                  <a:lnTo>
                    <a:pt x="690" y="292"/>
                  </a:lnTo>
                  <a:lnTo>
                    <a:pt x="558" y="186"/>
                  </a:lnTo>
                  <a:lnTo>
                    <a:pt x="372" y="80"/>
                  </a:lnTo>
                  <a:lnTo>
                    <a:pt x="186" y="27"/>
                  </a:lnTo>
                  <a:lnTo>
                    <a:pt x="1"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g1f522b78833_0_348"/>
            <p:cNvSpPr/>
            <p:nvPr/>
          </p:nvSpPr>
          <p:spPr>
            <a:xfrm>
              <a:off x="2666615" y="4222118"/>
              <a:ext cx="6729" cy="34124"/>
            </a:xfrm>
            <a:custGeom>
              <a:rect b="b" l="l" r="r" t="t"/>
              <a:pathLst>
                <a:path extrusionOk="0" h="1354" w="267">
                  <a:moveTo>
                    <a:pt x="1" y="1"/>
                  </a:moveTo>
                  <a:lnTo>
                    <a:pt x="1" y="1354"/>
                  </a:lnTo>
                  <a:lnTo>
                    <a:pt x="107" y="1221"/>
                  </a:lnTo>
                  <a:lnTo>
                    <a:pt x="186" y="1062"/>
                  </a:lnTo>
                  <a:lnTo>
                    <a:pt x="239" y="876"/>
                  </a:lnTo>
                  <a:lnTo>
                    <a:pt x="266" y="691"/>
                  </a:lnTo>
                  <a:lnTo>
                    <a:pt x="239" y="478"/>
                  </a:lnTo>
                  <a:lnTo>
                    <a:pt x="186" y="319"/>
                  </a:lnTo>
                  <a:lnTo>
                    <a:pt x="107" y="134"/>
                  </a:lnTo>
                  <a:lnTo>
                    <a:pt x="1"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1" name="Google Shape;961;g1f522b78833_0_348"/>
            <p:cNvSpPr/>
            <p:nvPr/>
          </p:nvSpPr>
          <p:spPr>
            <a:xfrm>
              <a:off x="2675991" y="4269600"/>
              <a:ext cx="28101" cy="50153"/>
            </a:xfrm>
            <a:custGeom>
              <a:rect b="b" l="l" r="r" t="t"/>
              <a:pathLst>
                <a:path extrusionOk="0" h="1990" w="1115">
                  <a:moveTo>
                    <a:pt x="982" y="0"/>
                  </a:moveTo>
                  <a:lnTo>
                    <a:pt x="769" y="27"/>
                  </a:lnTo>
                  <a:lnTo>
                    <a:pt x="584" y="80"/>
                  </a:lnTo>
                  <a:lnTo>
                    <a:pt x="425" y="159"/>
                  </a:lnTo>
                  <a:lnTo>
                    <a:pt x="292" y="292"/>
                  </a:lnTo>
                  <a:lnTo>
                    <a:pt x="159" y="425"/>
                  </a:lnTo>
                  <a:lnTo>
                    <a:pt x="80" y="610"/>
                  </a:lnTo>
                  <a:lnTo>
                    <a:pt x="0" y="796"/>
                  </a:lnTo>
                  <a:lnTo>
                    <a:pt x="0" y="982"/>
                  </a:lnTo>
                  <a:lnTo>
                    <a:pt x="0" y="1194"/>
                  </a:lnTo>
                  <a:lnTo>
                    <a:pt x="80" y="1380"/>
                  </a:lnTo>
                  <a:lnTo>
                    <a:pt x="159" y="1539"/>
                  </a:lnTo>
                  <a:lnTo>
                    <a:pt x="292" y="1698"/>
                  </a:lnTo>
                  <a:lnTo>
                    <a:pt x="425" y="1804"/>
                  </a:lnTo>
                  <a:lnTo>
                    <a:pt x="584" y="1910"/>
                  </a:lnTo>
                  <a:lnTo>
                    <a:pt x="769" y="1963"/>
                  </a:lnTo>
                  <a:lnTo>
                    <a:pt x="982" y="1990"/>
                  </a:lnTo>
                  <a:lnTo>
                    <a:pt x="1114" y="1963"/>
                  </a:lnTo>
                  <a:lnTo>
                    <a:pt x="1061" y="1804"/>
                  </a:lnTo>
                  <a:lnTo>
                    <a:pt x="1008" y="1645"/>
                  </a:lnTo>
                  <a:lnTo>
                    <a:pt x="982" y="1486"/>
                  </a:lnTo>
                  <a:lnTo>
                    <a:pt x="982" y="1300"/>
                  </a:lnTo>
                  <a:lnTo>
                    <a:pt x="98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2" name="Google Shape;962;g1f522b78833_0_348"/>
            <p:cNvSpPr/>
            <p:nvPr/>
          </p:nvSpPr>
          <p:spPr>
            <a:xfrm>
              <a:off x="2675991" y="4180685"/>
              <a:ext cx="24749" cy="28101"/>
            </a:xfrm>
            <a:custGeom>
              <a:rect b="b" l="l" r="r" t="t"/>
              <a:pathLst>
                <a:path extrusionOk="0" h="1115" w="982">
                  <a:moveTo>
                    <a:pt x="610" y="0"/>
                  </a:moveTo>
                  <a:lnTo>
                    <a:pt x="478" y="80"/>
                  </a:lnTo>
                  <a:lnTo>
                    <a:pt x="239" y="212"/>
                  </a:lnTo>
                  <a:lnTo>
                    <a:pt x="133" y="292"/>
                  </a:lnTo>
                  <a:lnTo>
                    <a:pt x="0" y="292"/>
                  </a:lnTo>
                  <a:lnTo>
                    <a:pt x="53" y="478"/>
                  </a:lnTo>
                  <a:lnTo>
                    <a:pt x="133" y="637"/>
                  </a:lnTo>
                  <a:lnTo>
                    <a:pt x="212" y="770"/>
                  </a:lnTo>
                  <a:lnTo>
                    <a:pt x="345" y="902"/>
                  </a:lnTo>
                  <a:lnTo>
                    <a:pt x="478" y="982"/>
                  </a:lnTo>
                  <a:lnTo>
                    <a:pt x="637" y="1061"/>
                  </a:lnTo>
                  <a:lnTo>
                    <a:pt x="796" y="1114"/>
                  </a:lnTo>
                  <a:lnTo>
                    <a:pt x="982" y="1114"/>
                  </a:lnTo>
                  <a:lnTo>
                    <a:pt x="982" y="133"/>
                  </a:lnTo>
                  <a:lnTo>
                    <a:pt x="849" y="27"/>
                  </a:lnTo>
                  <a:lnTo>
                    <a:pt x="71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3" name="Google Shape;963;g1f522b78833_0_348"/>
            <p:cNvSpPr/>
            <p:nvPr/>
          </p:nvSpPr>
          <p:spPr>
            <a:xfrm>
              <a:off x="2531580" y="3924628"/>
              <a:ext cx="286149" cy="264097"/>
            </a:xfrm>
            <a:custGeom>
              <a:rect b="b" l="l" r="r" t="t"/>
              <a:pathLst>
                <a:path extrusionOk="0" h="10479" w="11354">
                  <a:moveTo>
                    <a:pt x="5385" y="0"/>
                  </a:moveTo>
                  <a:lnTo>
                    <a:pt x="5120" y="53"/>
                  </a:lnTo>
                  <a:lnTo>
                    <a:pt x="4855" y="133"/>
                  </a:lnTo>
                  <a:lnTo>
                    <a:pt x="4589" y="239"/>
                  </a:lnTo>
                  <a:lnTo>
                    <a:pt x="4059" y="478"/>
                  </a:lnTo>
                  <a:lnTo>
                    <a:pt x="3555" y="717"/>
                  </a:lnTo>
                  <a:lnTo>
                    <a:pt x="3024" y="982"/>
                  </a:lnTo>
                  <a:lnTo>
                    <a:pt x="2441" y="1247"/>
                  </a:lnTo>
                  <a:lnTo>
                    <a:pt x="2149" y="1380"/>
                  </a:lnTo>
                  <a:lnTo>
                    <a:pt x="1884" y="1539"/>
                  </a:lnTo>
                  <a:lnTo>
                    <a:pt x="1645" y="1725"/>
                  </a:lnTo>
                  <a:lnTo>
                    <a:pt x="1406" y="1937"/>
                  </a:lnTo>
                  <a:lnTo>
                    <a:pt x="1247" y="2149"/>
                  </a:lnTo>
                  <a:lnTo>
                    <a:pt x="1114" y="2388"/>
                  </a:lnTo>
                  <a:lnTo>
                    <a:pt x="1008" y="2627"/>
                  </a:lnTo>
                  <a:lnTo>
                    <a:pt x="929" y="2892"/>
                  </a:lnTo>
                  <a:lnTo>
                    <a:pt x="823" y="3449"/>
                  </a:lnTo>
                  <a:lnTo>
                    <a:pt x="743" y="3714"/>
                  </a:lnTo>
                  <a:lnTo>
                    <a:pt x="637" y="3979"/>
                  </a:lnTo>
                  <a:lnTo>
                    <a:pt x="425" y="4510"/>
                  </a:lnTo>
                  <a:lnTo>
                    <a:pt x="212" y="5067"/>
                  </a:lnTo>
                  <a:lnTo>
                    <a:pt x="133" y="5332"/>
                  </a:lnTo>
                  <a:lnTo>
                    <a:pt x="53" y="5624"/>
                  </a:lnTo>
                  <a:lnTo>
                    <a:pt x="0" y="5889"/>
                  </a:lnTo>
                  <a:lnTo>
                    <a:pt x="0" y="6181"/>
                  </a:lnTo>
                  <a:lnTo>
                    <a:pt x="0" y="6473"/>
                  </a:lnTo>
                  <a:lnTo>
                    <a:pt x="53" y="6738"/>
                  </a:lnTo>
                  <a:lnTo>
                    <a:pt x="133" y="6977"/>
                  </a:lnTo>
                  <a:lnTo>
                    <a:pt x="212" y="7216"/>
                  </a:lnTo>
                  <a:lnTo>
                    <a:pt x="425" y="7667"/>
                  </a:lnTo>
                  <a:lnTo>
                    <a:pt x="637" y="8091"/>
                  </a:lnTo>
                  <a:lnTo>
                    <a:pt x="849" y="8542"/>
                  </a:lnTo>
                  <a:lnTo>
                    <a:pt x="1061" y="8967"/>
                  </a:lnTo>
                  <a:lnTo>
                    <a:pt x="1167" y="9152"/>
                  </a:lnTo>
                  <a:lnTo>
                    <a:pt x="1327" y="9338"/>
                  </a:lnTo>
                  <a:lnTo>
                    <a:pt x="1486" y="9497"/>
                  </a:lnTo>
                  <a:lnTo>
                    <a:pt x="1698" y="9656"/>
                  </a:lnTo>
                  <a:lnTo>
                    <a:pt x="1910" y="9762"/>
                  </a:lnTo>
                  <a:lnTo>
                    <a:pt x="2149" y="9815"/>
                  </a:lnTo>
                  <a:lnTo>
                    <a:pt x="2388" y="9868"/>
                  </a:lnTo>
                  <a:lnTo>
                    <a:pt x="2653" y="9921"/>
                  </a:lnTo>
                  <a:lnTo>
                    <a:pt x="3210" y="9948"/>
                  </a:lnTo>
                  <a:lnTo>
                    <a:pt x="3475" y="10001"/>
                  </a:lnTo>
                  <a:lnTo>
                    <a:pt x="3741" y="10028"/>
                  </a:lnTo>
                  <a:lnTo>
                    <a:pt x="4192" y="10160"/>
                  </a:lnTo>
                  <a:lnTo>
                    <a:pt x="4669" y="10293"/>
                  </a:lnTo>
                  <a:lnTo>
                    <a:pt x="5173" y="10425"/>
                  </a:lnTo>
                  <a:lnTo>
                    <a:pt x="5412" y="10452"/>
                  </a:lnTo>
                  <a:lnTo>
                    <a:pt x="5677" y="10479"/>
                  </a:lnTo>
                  <a:lnTo>
                    <a:pt x="5916" y="10452"/>
                  </a:lnTo>
                  <a:lnTo>
                    <a:pt x="6181" y="10425"/>
                  </a:lnTo>
                  <a:lnTo>
                    <a:pt x="6659" y="10293"/>
                  </a:lnTo>
                  <a:lnTo>
                    <a:pt x="7136" y="10160"/>
                  </a:lnTo>
                  <a:lnTo>
                    <a:pt x="7614" y="10028"/>
                  </a:lnTo>
                  <a:lnTo>
                    <a:pt x="7879" y="10001"/>
                  </a:lnTo>
                  <a:lnTo>
                    <a:pt x="8144" y="9948"/>
                  </a:lnTo>
                  <a:lnTo>
                    <a:pt x="8675" y="9921"/>
                  </a:lnTo>
                  <a:lnTo>
                    <a:pt x="8940" y="9868"/>
                  </a:lnTo>
                  <a:lnTo>
                    <a:pt x="9205" y="9815"/>
                  </a:lnTo>
                  <a:lnTo>
                    <a:pt x="9444" y="9762"/>
                  </a:lnTo>
                  <a:lnTo>
                    <a:pt x="9656" y="9656"/>
                  </a:lnTo>
                  <a:lnTo>
                    <a:pt x="9842" y="9497"/>
                  </a:lnTo>
                  <a:lnTo>
                    <a:pt x="10028" y="9338"/>
                  </a:lnTo>
                  <a:lnTo>
                    <a:pt x="10160" y="9152"/>
                  </a:lnTo>
                  <a:lnTo>
                    <a:pt x="10293" y="8967"/>
                  </a:lnTo>
                  <a:lnTo>
                    <a:pt x="10505" y="8542"/>
                  </a:lnTo>
                  <a:lnTo>
                    <a:pt x="10717" y="8091"/>
                  </a:lnTo>
                  <a:lnTo>
                    <a:pt x="10929" y="7667"/>
                  </a:lnTo>
                  <a:lnTo>
                    <a:pt x="11142" y="7216"/>
                  </a:lnTo>
                  <a:lnTo>
                    <a:pt x="11221" y="6977"/>
                  </a:lnTo>
                  <a:lnTo>
                    <a:pt x="11301" y="6738"/>
                  </a:lnTo>
                  <a:lnTo>
                    <a:pt x="11327" y="6473"/>
                  </a:lnTo>
                  <a:lnTo>
                    <a:pt x="11354" y="6181"/>
                  </a:lnTo>
                  <a:lnTo>
                    <a:pt x="11327" y="5889"/>
                  </a:lnTo>
                  <a:lnTo>
                    <a:pt x="11301" y="5624"/>
                  </a:lnTo>
                  <a:lnTo>
                    <a:pt x="11221" y="5332"/>
                  </a:lnTo>
                  <a:lnTo>
                    <a:pt x="11142" y="5067"/>
                  </a:lnTo>
                  <a:lnTo>
                    <a:pt x="10929" y="4510"/>
                  </a:lnTo>
                  <a:lnTo>
                    <a:pt x="10691" y="3979"/>
                  </a:lnTo>
                  <a:lnTo>
                    <a:pt x="10611" y="3714"/>
                  </a:lnTo>
                  <a:lnTo>
                    <a:pt x="10532" y="3449"/>
                  </a:lnTo>
                  <a:lnTo>
                    <a:pt x="10399" y="2892"/>
                  </a:lnTo>
                  <a:lnTo>
                    <a:pt x="10319" y="2627"/>
                  </a:lnTo>
                  <a:lnTo>
                    <a:pt x="10240" y="2388"/>
                  </a:lnTo>
                  <a:lnTo>
                    <a:pt x="10107" y="2149"/>
                  </a:lnTo>
                  <a:lnTo>
                    <a:pt x="9921" y="1937"/>
                  </a:lnTo>
                  <a:lnTo>
                    <a:pt x="9709" y="1725"/>
                  </a:lnTo>
                  <a:lnTo>
                    <a:pt x="9470" y="1539"/>
                  </a:lnTo>
                  <a:lnTo>
                    <a:pt x="9179" y="1380"/>
                  </a:lnTo>
                  <a:lnTo>
                    <a:pt x="8913" y="1247"/>
                  </a:lnTo>
                  <a:lnTo>
                    <a:pt x="8330" y="982"/>
                  </a:lnTo>
                  <a:lnTo>
                    <a:pt x="7773" y="717"/>
                  </a:lnTo>
                  <a:lnTo>
                    <a:pt x="7269" y="478"/>
                  </a:lnTo>
                  <a:lnTo>
                    <a:pt x="6765" y="239"/>
                  </a:lnTo>
                  <a:lnTo>
                    <a:pt x="6499" y="133"/>
                  </a:lnTo>
                  <a:lnTo>
                    <a:pt x="6234" y="53"/>
                  </a:lnTo>
                  <a:lnTo>
                    <a:pt x="596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4" name="Google Shape;964;g1f522b78833_0_348"/>
            <p:cNvSpPr/>
            <p:nvPr/>
          </p:nvSpPr>
          <p:spPr>
            <a:xfrm>
              <a:off x="2562327" y="3947361"/>
              <a:ext cx="255402" cy="241364"/>
            </a:xfrm>
            <a:custGeom>
              <a:rect b="b" l="l" r="r" t="t"/>
              <a:pathLst>
                <a:path extrusionOk="0" h="9577" w="10134">
                  <a:moveTo>
                    <a:pt x="6924" y="0"/>
                  </a:moveTo>
                  <a:lnTo>
                    <a:pt x="7163" y="159"/>
                  </a:lnTo>
                  <a:lnTo>
                    <a:pt x="7349" y="345"/>
                  </a:lnTo>
                  <a:lnTo>
                    <a:pt x="7534" y="557"/>
                  </a:lnTo>
                  <a:lnTo>
                    <a:pt x="7667" y="796"/>
                  </a:lnTo>
                  <a:lnTo>
                    <a:pt x="7746" y="1061"/>
                  </a:lnTo>
                  <a:lnTo>
                    <a:pt x="7826" y="1327"/>
                  </a:lnTo>
                  <a:lnTo>
                    <a:pt x="7959" y="1857"/>
                  </a:lnTo>
                  <a:lnTo>
                    <a:pt x="8038" y="2122"/>
                  </a:lnTo>
                  <a:lnTo>
                    <a:pt x="8118" y="2388"/>
                  </a:lnTo>
                  <a:lnTo>
                    <a:pt x="8357" y="2945"/>
                  </a:lnTo>
                  <a:lnTo>
                    <a:pt x="8569" y="3475"/>
                  </a:lnTo>
                  <a:lnTo>
                    <a:pt x="8648" y="3767"/>
                  </a:lnTo>
                  <a:lnTo>
                    <a:pt x="8701" y="4032"/>
                  </a:lnTo>
                  <a:lnTo>
                    <a:pt x="8754" y="4324"/>
                  </a:lnTo>
                  <a:lnTo>
                    <a:pt x="8781" y="4616"/>
                  </a:lnTo>
                  <a:lnTo>
                    <a:pt x="8754" y="4881"/>
                  </a:lnTo>
                  <a:lnTo>
                    <a:pt x="8728" y="5147"/>
                  </a:lnTo>
                  <a:lnTo>
                    <a:pt x="8648" y="5385"/>
                  </a:lnTo>
                  <a:lnTo>
                    <a:pt x="8569" y="5651"/>
                  </a:lnTo>
                  <a:lnTo>
                    <a:pt x="8357" y="6102"/>
                  </a:lnTo>
                  <a:lnTo>
                    <a:pt x="8144" y="6526"/>
                  </a:lnTo>
                  <a:lnTo>
                    <a:pt x="7932" y="6977"/>
                  </a:lnTo>
                  <a:lnTo>
                    <a:pt x="7720" y="7375"/>
                  </a:lnTo>
                  <a:lnTo>
                    <a:pt x="7587" y="7561"/>
                  </a:lnTo>
                  <a:lnTo>
                    <a:pt x="7455" y="7746"/>
                  </a:lnTo>
                  <a:lnTo>
                    <a:pt x="7269" y="7905"/>
                  </a:lnTo>
                  <a:lnTo>
                    <a:pt x="7083" y="8065"/>
                  </a:lnTo>
                  <a:lnTo>
                    <a:pt x="6871" y="8171"/>
                  </a:lnTo>
                  <a:lnTo>
                    <a:pt x="6632" y="8250"/>
                  </a:lnTo>
                  <a:lnTo>
                    <a:pt x="6367" y="8303"/>
                  </a:lnTo>
                  <a:lnTo>
                    <a:pt x="6102" y="8330"/>
                  </a:lnTo>
                  <a:lnTo>
                    <a:pt x="5571" y="8383"/>
                  </a:lnTo>
                  <a:lnTo>
                    <a:pt x="5306" y="8409"/>
                  </a:lnTo>
                  <a:lnTo>
                    <a:pt x="5041" y="8462"/>
                  </a:lnTo>
                  <a:lnTo>
                    <a:pt x="4563" y="8569"/>
                  </a:lnTo>
                  <a:lnTo>
                    <a:pt x="4086" y="8728"/>
                  </a:lnTo>
                  <a:lnTo>
                    <a:pt x="3608" y="8834"/>
                  </a:lnTo>
                  <a:lnTo>
                    <a:pt x="3343" y="8860"/>
                  </a:lnTo>
                  <a:lnTo>
                    <a:pt x="3104" y="8887"/>
                  </a:lnTo>
                  <a:lnTo>
                    <a:pt x="2839" y="8860"/>
                  </a:lnTo>
                  <a:lnTo>
                    <a:pt x="2600" y="8834"/>
                  </a:lnTo>
                  <a:lnTo>
                    <a:pt x="2096" y="8728"/>
                  </a:lnTo>
                  <a:lnTo>
                    <a:pt x="1619" y="8569"/>
                  </a:lnTo>
                  <a:lnTo>
                    <a:pt x="1168" y="8462"/>
                  </a:lnTo>
                  <a:lnTo>
                    <a:pt x="876" y="8409"/>
                  </a:lnTo>
                  <a:lnTo>
                    <a:pt x="584" y="8383"/>
                  </a:lnTo>
                  <a:lnTo>
                    <a:pt x="1" y="8330"/>
                  </a:lnTo>
                  <a:lnTo>
                    <a:pt x="213" y="8542"/>
                  </a:lnTo>
                  <a:lnTo>
                    <a:pt x="478" y="8754"/>
                  </a:lnTo>
                  <a:lnTo>
                    <a:pt x="690" y="8860"/>
                  </a:lnTo>
                  <a:lnTo>
                    <a:pt x="929" y="8913"/>
                  </a:lnTo>
                  <a:lnTo>
                    <a:pt x="1168" y="8966"/>
                  </a:lnTo>
                  <a:lnTo>
                    <a:pt x="1433" y="9019"/>
                  </a:lnTo>
                  <a:lnTo>
                    <a:pt x="1990" y="9046"/>
                  </a:lnTo>
                  <a:lnTo>
                    <a:pt x="2255" y="9099"/>
                  </a:lnTo>
                  <a:lnTo>
                    <a:pt x="2521" y="9126"/>
                  </a:lnTo>
                  <a:lnTo>
                    <a:pt x="2972" y="9258"/>
                  </a:lnTo>
                  <a:lnTo>
                    <a:pt x="3449" y="9391"/>
                  </a:lnTo>
                  <a:lnTo>
                    <a:pt x="3953" y="9523"/>
                  </a:lnTo>
                  <a:lnTo>
                    <a:pt x="4192" y="9550"/>
                  </a:lnTo>
                  <a:lnTo>
                    <a:pt x="4457" y="9577"/>
                  </a:lnTo>
                  <a:lnTo>
                    <a:pt x="4696" y="9550"/>
                  </a:lnTo>
                  <a:lnTo>
                    <a:pt x="4961" y="9523"/>
                  </a:lnTo>
                  <a:lnTo>
                    <a:pt x="5439" y="9391"/>
                  </a:lnTo>
                  <a:lnTo>
                    <a:pt x="5916" y="9258"/>
                  </a:lnTo>
                  <a:lnTo>
                    <a:pt x="6394" y="9126"/>
                  </a:lnTo>
                  <a:lnTo>
                    <a:pt x="6659" y="9099"/>
                  </a:lnTo>
                  <a:lnTo>
                    <a:pt x="6924" y="9046"/>
                  </a:lnTo>
                  <a:lnTo>
                    <a:pt x="7455" y="9019"/>
                  </a:lnTo>
                  <a:lnTo>
                    <a:pt x="7720" y="8966"/>
                  </a:lnTo>
                  <a:lnTo>
                    <a:pt x="7985" y="8913"/>
                  </a:lnTo>
                  <a:lnTo>
                    <a:pt x="8224" y="8860"/>
                  </a:lnTo>
                  <a:lnTo>
                    <a:pt x="8436" y="8754"/>
                  </a:lnTo>
                  <a:lnTo>
                    <a:pt x="8622" y="8595"/>
                  </a:lnTo>
                  <a:lnTo>
                    <a:pt x="8808" y="8436"/>
                  </a:lnTo>
                  <a:lnTo>
                    <a:pt x="8940" y="8250"/>
                  </a:lnTo>
                  <a:lnTo>
                    <a:pt x="9073" y="8065"/>
                  </a:lnTo>
                  <a:lnTo>
                    <a:pt x="9285" y="7640"/>
                  </a:lnTo>
                  <a:lnTo>
                    <a:pt x="9497" y="7189"/>
                  </a:lnTo>
                  <a:lnTo>
                    <a:pt x="9709" y="6765"/>
                  </a:lnTo>
                  <a:lnTo>
                    <a:pt x="9922" y="6314"/>
                  </a:lnTo>
                  <a:lnTo>
                    <a:pt x="10001" y="6075"/>
                  </a:lnTo>
                  <a:lnTo>
                    <a:pt x="10081" y="5836"/>
                  </a:lnTo>
                  <a:lnTo>
                    <a:pt x="10107" y="5571"/>
                  </a:lnTo>
                  <a:lnTo>
                    <a:pt x="10134" y="5279"/>
                  </a:lnTo>
                  <a:lnTo>
                    <a:pt x="10107" y="4987"/>
                  </a:lnTo>
                  <a:lnTo>
                    <a:pt x="10081" y="4722"/>
                  </a:lnTo>
                  <a:lnTo>
                    <a:pt x="10001" y="4430"/>
                  </a:lnTo>
                  <a:lnTo>
                    <a:pt x="9922" y="4165"/>
                  </a:lnTo>
                  <a:lnTo>
                    <a:pt x="9709" y="3608"/>
                  </a:lnTo>
                  <a:lnTo>
                    <a:pt x="9471" y="3077"/>
                  </a:lnTo>
                  <a:lnTo>
                    <a:pt x="9391" y="2812"/>
                  </a:lnTo>
                  <a:lnTo>
                    <a:pt x="9312" y="2547"/>
                  </a:lnTo>
                  <a:lnTo>
                    <a:pt x="9179" y="1990"/>
                  </a:lnTo>
                  <a:lnTo>
                    <a:pt x="9099" y="1725"/>
                  </a:lnTo>
                  <a:lnTo>
                    <a:pt x="9020" y="1486"/>
                  </a:lnTo>
                  <a:lnTo>
                    <a:pt x="8887" y="1247"/>
                  </a:lnTo>
                  <a:lnTo>
                    <a:pt x="8701" y="1035"/>
                  </a:lnTo>
                  <a:lnTo>
                    <a:pt x="8516" y="849"/>
                  </a:lnTo>
                  <a:lnTo>
                    <a:pt x="8330" y="690"/>
                  </a:lnTo>
                  <a:lnTo>
                    <a:pt x="8118" y="557"/>
                  </a:lnTo>
                  <a:lnTo>
                    <a:pt x="7879" y="425"/>
                  </a:lnTo>
                  <a:lnTo>
                    <a:pt x="7402" y="213"/>
                  </a:lnTo>
                  <a:lnTo>
                    <a:pt x="692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5" name="Google Shape;965;g1f522b78833_0_348"/>
            <p:cNvSpPr/>
            <p:nvPr/>
          </p:nvSpPr>
          <p:spPr>
            <a:xfrm>
              <a:off x="2675991" y="4005528"/>
              <a:ext cx="72886" cy="18725"/>
            </a:xfrm>
            <a:custGeom>
              <a:rect b="b" l="l" r="r" t="t"/>
              <a:pathLst>
                <a:path extrusionOk="0" h="743" w="2892">
                  <a:moveTo>
                    <a:pt x="265" y="0"/>
                  </a:moveTo>
                  <a:lnTo>
                    <a:pt x="159" y="27"/>
                  </a:lnTo>
                  <a:lnTo>
                    <a:pt x="80" y="53"/>
                  </a:lnTo>
                  <a:lnTo>
                    <a:pt x="27" y="133"/>
                  </a:lnTo>
                  <a:lnTo>
                    <a:pt x="0" y="239"/>
                  </a:lnTo>
                  <a:lnTo>
                    <a:pt x="0" y="345"/>
                  </a:lnTo>
                  <a:lnTo>
                    <a:pt x="53" y="425"/>
                  </a:lnTo>
                  <a:lnTo>
                    <a:pt x="133" y="478"/>
                  </a:lnTo>
                  <a:lnTo>
                    <a:pt x="557" y="690"/>
                  </a:lnTo>
                  <a:lnTo>
                    <a:pt x="690" y="743"/>
                  </a:lnTo>
                  <a:lnTo>
                    <a:pt x="1008" y="743"/>
                  </a:lnTo>
                  <a:lnTo>
                    <a:pt x="1141" y="690"/>
                  </a:lnTo>
                  <a:lnTo>
                    <a:pt x="1380" y="584"/>
                  </a:lnTo>
                  <a:lnTo>
                    <a:pt x="1459" y="557"/>
                  </a:lnTo>
                  <a:lnTo>
                    <a:pt x="1539" y="584"/>
                  </a:lnTo>
                  <a:lnTo>
                    <a:pt x="1751" y="690"/>
                  </a:lnTo>
                  <a:lnTo>
                    <a:pt x="1884" y="743"/>
                  </a:lnTo>
                  <a:lnTo>
                    <a:pt x="2202" y="743"/>
                  </a:lnTo>
                  <a:lnTo>
                    <a:pt x="2335" y="690"/>
                  </a:lnTo>
                  <a:lnTo>
                    <a:pt x="2759" y="478"/>
                  </a:lnTo>
                  <a:lnTo>
                    <a:pt x="2839" y="425"/>
                  </a:lnTo>
                  <a:lnTo>
                    <a:pt x="2892" y="345"/>
                  </a:lnTo>
                  <a:lnTo>
                    <a:pt x="2892" y="239"/>
                  </a:lnTo>
                  <a:lnTo>
                    <a:pt x="2865" y="133"/>
                  </a:lnTo>
                  <a:lnTo>
                    <a:pt x="2812" y="53"/>
                  </a:lnTo>
                  <a:lnTo>
                    <a:pt x="2732" y="27"/>
                  </a:lnTo>
                  <a:lnTo>
                    <a:pt x="2626" y="0"/>
                  </a:lnTo>
                  <a:lnTo>
                    <a:pt x="2547" y="27"/>
                  </a:lnTo>
                  <a:lnTo>
                    <a:pt x="2122" y="212"/>
                  </a:lnTo>
                  <a:lnTo>
                    <a:pt x="2043" y="239"/>
                  </a:lnTo>
                  <a:lnTo>
                    <a:pt x="1963" y="212"/>
                  </a:lnTo>
                  <a:lnTo>
                    <a:pt x="1751" y="106"/>
                  </a:lnTo>
                  <a:lnTo>
                    <a:pt x="1592" y="53"/>
                  </a:lnTo>
                  <a:lnTo>
                    <a:pt x="1300" y="53"/>
                  </a:lnTo>
                  <a:lnTo>
                    <a:pt x="1141" y="106"/>
                  </a:lnTo>
                  <a:lnTo>
                    <a:pt x="929" y="212"/>
                  </a:lnTo>
                  <a:lnTo>
                    <a:pt x="849" y="239"/>
                  </a:lnTo>
                  <a:lnTo>
                    <a:pt x="769" y="212"/>
                  </a:lnTo>
                  <a:lnTo>
                    <a:pt x="372" y="27"/>
                  </a:lnTo>
                  <a:lnTo>
                    <a:pt x="26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g1f522b78833_0_348"/>
            <p:cNvSpPr/>
            <p:nvPr/>
          </p:nvSpPr>
          <p:spPr>
            <a:xfrm>
              <a:off x="2573013" y="4049632"/>
              <a:ext cx="84932" cy="20086"/>
            </a:xfrm>
            <a:custGeom>
              <a:rect b="b" l="l" r="r" t="t"/>
              <a:pathLst>
                <a:path extrusionOk="0" h="797" w="3370">
                  <a:moveTo>
                    <a:pt x="160" y="1"/>
                  </a:moveTo>
                  <a:lnTo>
                    <a:pt x="81" y="54"/>
                  </a:lnTo>
                  <a:lnTo>
                    <a:pt x="27" y="134"/>
                  </a:lnTo>
                  <a:lnTo>
                    <a:pt x="1" y="240"/>
                  </a:lnTo>
                  <a:lnTo>
                    <a:pt x="1" y="346"/>
                  </a:lnTo>
                  <a:lnTo>
                    <a:pt x="54" y="425"/>
                  </a:lnTo>
                  <a:lnTo>
                    <a:pt x="134" y="478"/>
                  </a:lnTo>
                  <a:lnTo>
                    <a:pt x="638" y="717"/>
                  </a:lnTo>
                  <a:lnTo>
                    <a:pt x="797" y="770"/>
                  </a:lnTo>
                  <a:lnTo>
                    <a:pt x="956" y="797"/>
                  </a:lnTo>
                  <a:lnTo>
                    <a:pt x="1142" y="770"/>
                  </a:lnTo>
                  <a:lnTo>
                    <a:pt x="1301" y="717"/>
                  </a:lnTo>
                  <a:lnTo>
                    <a:pt x="1566" y="585"/>
                  </a:lnTo>
                  <a:lnTo>
                    <a:pt x="1672" y="558"/>
                  </a:lnTo>
                  <a:lnTo>
                    <a:pt x="1805" y="585"/>
                  </a:lnTo>
                  <a:lnTo>
                    <a:pt x="2070" y="717"/>
                  </a:lnTo>
                  <a:lnTo>
                    <a:pt x="2229" y="770"/>
                  </a:lnTo>
                  <a:lnTo>
                    <a:pt x="2415" y="797"/>
                  </a:lnTo>
                  <a:lnTo>
                    <a:pt x="2574" y="770"/>
                  </a:lnTo>
                  <a:lnTo>
                    <a:pt x="2733" y="717"/>
                  </a:lnTo>
                  <a:lnTo>
                    <a:pt x="3237" y="478"/>
                  </a:lnTo>
                  <a:lnTo>
                    <a:pt x="3317" y="425"/>
                  </a:lnTo>
                  <a:lnTo>
                    <a:pt x="3370" y="346"/>
                  </a:lnTo>
                  <a:lnTo>
                    <a:pt x="3370" y="240"/>
                  </a:lnTo>
                  <a:lnTo>
                    <a:pt x="3343" y="134"/>
                  </a:lnTo>
                  <a:lnTo>
                    <a:pt x="3290" y="54"/>
                  </a:lnTo>
                  <a:lnTo>
                    <a:pt x="3211" y="1"/>
                  </a:lnTo>
                  <a:lnTo>
                    <a:pt x="3105" y="1"/>
                  </a:lnTo>
                  <a:lnTo>
                    <a:pt x="2999" y="27"/>
                  </a:lnTo>
                  <a:lnTo>
                    <a:pt x="2521" y="266"/>
                  </a:lnTo>
                  <a:lnTo>
                    <a:pt x="2415" y="293"/>
                  </a:lnTo>
                  <a:lnTo>
                    <a:pt x="2282" y="266"/>
                  </a:lnTo>
                  <a:lnTo>
                    <a:pt x="2017" y="134"/>
                  </a:lnTo>
                  <a:lnTo>
                    <a:pt x="1858" y="81"/>
                  </a:lnTo>
                  <a:lnTo>
                    <a:pt x="1672" y="54"/>
                  </a:lnTo>
                  <a:lnTo>
                    <a:pt x="1513" y="81"/>
                  </a:lnTo>
                  <a:lnTo>
                    <a:pt x="1354" y="134"/>
                  </a:lnTo>
                  <a:lnTo>
                    <a:pt x="1089" y="266"/>
                  </a:lnTo>
                  <a:lnTo>
                    <a:pt x="956" y="293"/>
                  </a:lnTo>
                  <a:lnTo>
                    <a:pt x="850" y="266"/>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7" name="Google Shape;967;g1f522b78833_0_348"/>
            <p:cNvSpPr/>
            <p:nvPr/>
          </p:nvSpPr>
          <p:spPr>
            <a:xfrm>
              <a:off x="2680653" y="4079724"/>
              <a:ext cx="96299" cy="20742"/>
            </a:xfrm>
            <a:custGeom>
              <a:rect b="b" l="l" r="r" t="t"/>
              <a:pathLst>
                <a:path extrusionOk="0" h="823" w="3821">
                  <a:moveTo>
                    <a:pt x="160" y="1"/>
                  </a:moveTo>
                  <a:lnTo>
                    <a:pt x="80" y="54"/>
                  </a:lnTo>
                  <a:lnTo>
                    <a:pt x="27" y="133"/>
                  </a:lnTo>
                  <a:lnTo>
                    <a:pt x="1" y="239"/>
                  </a:lnTo>
                  <a:lnTo>
                    <a:pt x="1" y="319"/>
                  </a:lnTo>
                  <a:lnTo>
                    <a:pt x="54" y="425"/>
                  </a:lnTo>
                  <a:lnTo>
                    <a:pt x="133" y="478"/>
                  </a:lnTo>
                  <a:lnTo>
                    <a:pt x="691" y="743"/>
                  </a:lnTo>
                  <a:lnTo>
                    <a:pt x="876" y="823"/>
                  </a:lnTo>
                  <a:lnTo>
                    <a:pt x="1274" y="823"/>
                  </a:lnTo>
                  <a:lnTo>
                    <a:pt x="1460" y="743"/>
                  </a:lnTo>
                  <a:lnTo>
                    <a:pt x="1752" y="611"/>
                  </a:lnTo>
                  <a:lnTo>
                    <a:pt x="1831" y="584"/>
                  </a:lnTo>
                  <a:lnTo>
                    <a:pt x="1911" y="558"/>
                  </a:lnTo>
                  <a:lnTo>
                    <a:pt x="1990" y="584"/>
                  </a:lnTo>
                  <a:lnTo>
                    <a:pt x="2070" y="611"/>
                  </a:lnTo>
                  <a:lnTo>
                    <a:pt x="2362" y="743"/>
                  </a:lnTo>
                  <a:lnTo>
                    <a:pt x="2547" y="823"/>
                  </a:lnTo>
                  <a:lnTo>
                    <a:pt x="2945" y="823"/>
                  </a:lnTo>
                  <a:lnTo>
                    <a:pt x="3104" y="743"/>
                  </a:lnTo>
                  <a:lnTo>
                    <a:pt x="3688" y="478"/>
                  </a:lnTo>
                  <a:lnTo>
                    <a:pt x="3768" y="425"/>
                  </a:lnTo>
                  <a:lnTo>
                    <a:pt x="3821" y="319"/>
                  </a:lnTo>
                  <a:lnTo>
                    <a:pt x="3821" y="239"/>
                  </a:lnTo>
                  <a:lnTo>
                    <a:pt x="3794" y="133"/>
                  </a:lnTo>
                  <a:lnTo>
                    <a:pt x="3741" y="54"/>
                  </a:lnTo>
                  <a:lnTo>
                    <a:pt x="3662" y="1"/>
                  </a:lnTo>
                  <a:lnTo>
                    <a:pt x="3555" y="1"/>
                  </a:lnTo>
                  <a:lnTo>
                    <a:pt x="3476" y="27"/>
                  </a:lnTo>
                  <a:lnTo>
                    <a:pt x="2892" y="292"/>
                  </a:lnTo>
                  <a:lnTo>
                    <a:pt x="2813" y="319"/>
                  </a:lnTo>
                  <a:lnTo>
                    <a:pt x="2654" y="319"/>
                  </a:lnTo>
                  <a:lnTo>
                    <a:pt x="2600" y="292"/>
                  </a:lnTo>
                  <a:lnTo>
                    <a:pt x="2282" y="133"/>
                  </a:lnTo>
                  <a:lnTo>
                    <a:pt x="2096" y="80"/>
                  </a:lnTo>
                  <a:lnTo>
                    <a:pt x="1911" y="54"/>
                  </a:lnTo>
                  <a:lnTo>
                    <a:pt x="1725" y="80"/>
                  </a:lnTo>
                  <a:lnTo>
                    <a:pt x="1539" y="133"/>
                  </a:lnTo>
                  <a:lnTo>
                    <a:pt x="1221" y="292"/>
                  </a:lnTo>
                  <a:lnTo>
                    <a:pt x="1168" y="319"/>
                  </a:lnTo>
                  <a:lnTo>
                    <a:pt x="1009" y="319"/>
                  </a:lnTo>
                  <a:lnTo>
                    <a:pt x="929" y="292"/>
                  </a:lnTo>
                  <a:lnTo>
                    <a:pt x="346"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8" name="Google Shape;968;g1f522b78833_0_348"/>
            <p:cNvSpPr/>
            <p:nvPr/>
          </p:nvSpPr>
          <p:spPr>
            <a:xfrm>
              <a:off x="2575710" y="4121838"/>
              <a:ext cx="100961" cy="21422"/>
            </a:xfrm>
            <a:custGeom>
              <a:rect b="b" l="l" r="r" t="t"/>
              <a:pathLst>
                <a:path extrusionOk="0" h="850" w="4006">
                  <a:moveTo>
                    <a:pt x="159" y="1"/>
                  </a:moveTo>
                  <a:lnTo>
                    <a:pt x="80" y="54"/>
                  </a:lnTo>
                  <a:lnTo>
                    <a:pt x="27" y="133"/>
                  </a:lnTo>
                  <a:lnTo>
                    <a:pt x="0" y="240"/>
                  </a:lnTo>
                  <a:lnTo>
                    <a:pt x="0" y="319"/>
                  </a:lnTo>
                  <a:lnTo>
                    <a:pt x="53" y="425"/>
                  </a:lnTo>
                  <a:lnTo>
                    <a:pt x="133" y="478"/>
                  </a:lnTo>
                  <a:lnTo>
                    <a:pt x="743" y="770"/>
                  </a:lnTo>
                  <a:lnTo>
                    <a:pt x="929" y="823"/>
                  </a:lnTo>
                  <a:lnTo>
                    <a:pt x="1114" y="850"/>
                  </a:lnTo>
                  <a:lnTo>
                    <a:pt x="1326" y="823"/>
                  </a:lnTo>
                  <a:lnTo>
                    <a:pt x="1512" y="770"/>
                  </a:lnTo>
                  <a:lnTo>
                    <a:pt x="1830" y="611"/>
                  </a:lnTo>
                  <a:lnTo>
                    <a:pt x="1910" y="584"/>
                  </a:lnTo>
                  <a:lnTo>
                    <a:pt x="2016" y="558"/>
                  </a:lnTo>
                  <a:lnTo>
                    <a:pt x="2096" y="584"/>
                  </a:lnTo>
                  <a:lnTo>
                    <a:pt x="2175" y="611"/>
                  </a:lnTo>
                  <a:lnTo>
                    <a:pt x="2494" y="770"/>
                  </a:lnTo>
                  <a:lnTo>
                    <a:pt x="2679" y="823"/>
                  </a:lnTo>
                  <a:lnTo>
                    <a:pt x="2892" y="850"/>
                  </a:lnTo>
                  <a:lnTo>
                    <a:pt x="3077" y="823"/>
                  </a:lnTo>
                  <a:lnTo>
                    <a:pt x="3263" y="770"/>
                  </a:lnTo>
                  <a:lnTo>
                    <a:pt x="3873" y="478"/>
                  </a:lnTo>
                  <a:lnTo>
                    <a:pt x="3953" y="425"/>
                  </a:lnTo>
                  <a:lnTo>
                    <a:pt x="4006" y="319"/>
                  </a:lnTo>
                  <a:lnTo>
                    <a:pt x="4006" y="240"/>
                  </a:lnTo>
                  <a:lnTo>
                    <a:pt x="3979" y="133"/>
                  </a:lnTo>
                  <a:lnTo>
                    <a:pt x="3926" y="54"/>
                  </a:lnTo>
                  <a:lnTo>
                    <a:pt x="3846" y="1"/>
                  </a:lnTo>
                  <a:lnTo>
                    <a:pt x="3740" y="1"/>
                  </a:lnTo>
                  <a:lnTo>
                    <a:pt x="3661" y="27"/>
                  </a:lnTo>
                  <a:lnTo>
                    <a:pt x="3051" y="293"/>
                  </a:lnTo>
                  <a:lnTo>
                    <a:pt x="2971" y="346"/>
                  </a:lnTo>
                  <a:lnTo>
                    <a:pt x="2785" y="346"/>
                  </a:lnTo>
                  <a:lnTo>
                    <a:pt x="2706" y="293"/>
                  </a:lnTo>
                  <a:lnTo>
                    <a:pt x="2388" y="160"/>
                  </a:lnTo>
                  <a:lnTo>
                    <a:pt x="2202" y="80"/>
                  </a:lnTo>
                  <a:lnTo>
                    <a:pt x="2016" y="54"/>
                  </a:lnTo>
                  <a:lnTo>
                    <a:pt x="1804" y="80"/>
                  </a:lnTo>
                  <a:lnTo>
                    <a:pt x="1618" y="160"/>
                  </a:lnTo>
                  <a:lnTo>
                    <a:pt x="1300" y="293"/>
                  </a:lnTo>
                  <a:lnTo>
                    <a:pt x="1220" y="346"/>
                  </a:lnTo>
                  <a:lnTo>
                    <a:pt x="1035" y="346"/>
                  </a:lnTo>
                  <a:lnTo>
                    <a:pt x="955" y="293"/>
                  </a:lnTo>
                  <a:lnTo>
                    <a:pt x="371" y="27"/>
                  </a:lnTo>
                  <a:lnTo>
                    <a:pt x="2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69" name="Google Shape;969;g1f522b78833_0_348"/>
          <p:cNvGrpSpPr/>
          <p:nvPr/>
        </p:nvGrpSpPr>
        <p:grpSpPr>
          <a:xfrm>
            <a:off x="5008993" y="3574662"/>
            <a:ext cx="149560" cy="360006"/>
            <a:chOff x="3368606" y="3924628"/>
            <a:chExt cx="125030" cy="424536"/>
          </a:xfrm>
        </p:grpSpPr>
        <p:sp>
          <p:nvSpPr>
            <p:cNvPr id="970" name="Google Shape;970;g1f522b78833_0_348"/>
            <p:cNvSpPr/>
            <p:nvPr/>
          </p:nvSpPr>
          <p:spPr>
            <a:xfrm>
              <a:off x="3381308" y="4202082"/>
              <a:ext cx="100306" cy="147082"/>
            </a:xfrm>
            <a:custGeom>
              <a:rect b="b" l="l" r="r" t="t"/>
              <a:pathLst>
                <a:path extrusionOk="0" h="5836" w="3980">
                  <a:moveTo>
                    <a:pt x="1539" y="0"/>
                  </a:moveTo>
                  <a:lnTo>
                    <a:pt x="1459" y="2653"/>
                  </a:lnTo>
                  <a:lnTo>
                    <a:pt x="1406" y="3077"/>
                  </a:lnTo>
                  <a:lnTo>
                    <a:pt x="1353" y="3475"/>
                  </a:lnTo>
                  <a:lnTo>
                    <a:pt x="1247" y="3873"/>
                  </a:lnTo>
                  <a:lnTo>
                    <a:pt x="1088" y="4271"/>
                  </a:lnTo>
                  <a:lnTo>
                    <a:pt x="902" y="4616"/>
                  </a:lnTo>
                  <a:lnTo>
                    <a:pt x="690" y="4987"/>
                  </a:lnTo>
                  <a:lnTo>
                    <a:pt x="451" y="5305"/>
                  </a:lnTo>
                  <a:lnTo>
                    <a:pt x="159" y="5624"/>
                  </a:lnTo>
                  <a:lnTo>
                    <a:pt x="0" y="5783"/>
                  </a:lnTo>
                  <a:lnTo>
                    <a:pt x="0" y="5836"/>
                  </a:lnTo>
                  <a:lnTo>
                    <a:pt x="3979" y="5836"/>
                  </a:lnTo>
                  <a:lnTo>
                    <a:pt x="3953" y="5783"/>
                  </a:lnTo>
                  <a:lnTo>
                    <a:pt x="3794" y="5624"/>
                  </a:lnTo>
                  <a:lnTo>
                    <a:pt x="3502" y="5305"/>
                  </a:lnTo>
                  <a:lnTo>
                    <a:pt x="3263" y="4987"/>
                  </a:lnTo>
                  <a:lnTo>
                    <a:pt x="3051" y="4616"/>
                  </a:lnTo>
                  <a:lnTo>
                    <a:pt x="2865" y="4271"/>
                  </a:lnTo>
                  <a:lnTo>
                    <a:pt x="2733" y="3873"/>
                  </a:lnTo>
                  <a:lnTo>
                    <a:pt x="2600" y="3475"/>
                  </a:lnTo>
                  <a:lnTo>
                    <a:pt x="2547" y="3077"/>
                  </a:lnTo>
                  <a:lnTo>
                    <a:pt x="2520" y="2653"/>
                  </a:lnTo>
                  <a:lnTo>
                    <a:pt x="2414" y="0"/>
                  </a:lnTo>
                  <a:lnTo>
                    <a:pt x="2202" y="27"/>
                  </a:lnTo>
                  <a:lnTo>
                    <a:pt x="1990" y="53"/>
                  </a:lnTo>
                  <a:lnTo>
                    <a:pt x="1751" y="27"/>
                  </a:lnTo>
                  <a:lnTo>
                    <a:pt x="153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1" name="Google Shape;971;g1f522b78833_0_348"/>
            <p:cNvSpPr/>
            <p:nvPr/>
          </p:nvSpPr>
          <p:spPr>
            <a:xfrm>
              <a:off x="3381308" y="4196714"/>
              <a:ext cx="100306" cy="152450"/>
            </a:xfrm>
            <a:custGeom>
              <a:rect b="b" l="l" r="r" t="t"/>
              <a:pathLst>
                <a:path extrusionOk="0" h="6049" w="3980">
                  <a:moveTo>
                    <a:pt x="2043" y="1"/>
                  </a:moveTo>
                  <a:lnTo>
                    <a:pt x="1937" y="27"/>
                  </a:lnTo>
                  <a:lnTo>
                    <a:pt x="1831" y="54"/>
                  </a:lnTo>
                  <a:lnTo>
                    <a:pt x="1539" y="213"/>
                  </a:lnTo>
                  <a:lnTo>
                    <a:pt x="1486" y="1911"/>
                  </a:lnTo>
                  <a:lnTo>
                    <a:pt x="1486" y="2362"/>
                  </a:lnTo>
                  <a:lnTo>
                    <a:pt x="1512" y="2786"/>
                  </a:lnTo>
                  <a:lnTo>
                    <a:pt x="1592" y="3184"/>
                  </a:lnTo>
                  <a:lnTo>
                    <a:pt x="1698" y="3582"/>
                  </a:lnTo>
                  <a:lnTo>
                    <a:pt x="1857" y="3953"/>
                  </a:lnTo>
                  <a:lnTo>
                    <a:pt x="2016" y="4325"/>
                  </a:lnTo>
                  <a:lnTo>
                    <a:pt x="2229" y="4670"/>
                  </a:lnTo>
                  <a:lnTo>
                    <a:pt x="2494" y="5014"/>
                  </a:lnTo>
                  <a:lnTo>
                    <a:pt x="2759" y="5306"/>
                  </a:lnTo>
                  <a:lnTo>
                    <a:pt x="2812" y="5386"/>
                  </a:lnTo>
                  <a:lnTo>
                    <a:pt x="2786" y="5465"/>
                  </a:lnTo>
                  <a:lnTo>
                    <a:pt x="2759" y="5518"/>
                  </a:lnTo>
                  <a:lnTo>
                    <a:pt x="2679" y="5545"/>
                  </a:lnTo>
                  <a:lnTo>
                    <a:pt x="425" y="5545"/>
                  </a:lnTo>
                  <a:lnTo>
                    <a:pt x="159" y="5837"/>
                  </a:lnTo>
                  <a:lnTo>
                    <a:pt x="0" y="5996"/>
                  </a:lnTo>
                  <a:lnTo>
                    <a:pt x="0" y="6049"/>
                  </a:lnTo>
                  <a:lnTo>
                    <a:pt x="3979" y="6049"/>
                  </a:lnTo>
                  <a:lnTo>
                    <a:pt x="3953" y="5996"/>
                  </a:lnTo>
                  <a:lnTo>
                    <a:pt x="3794" y="5837"/>
                  </a:lnTo>
                  <a:lnTo>
                    <a:pt x="3502" y="5518"/>
                  </a:lnTo>
                  <a:lnTo>
                    <a:pt x="3263" y="5200"/>
                  </a:lnTo>
                  <a:lnTo>
                    <a:pt x="3051" y="4829"/>
                  </a:lnTo>
                  <a:lnTo>
                    <a:pt x="2865" y="4484"/>
                  </a:lnTo>
                  <a:lnTo>
                    <a:pt x="2733" y="4086"/>
                  </a:lnTo>
                  <a:lnTo>
                    <a:pt x="2600" y="3688"/>
                  </a:lnTo>
                  <a:lnTo>
                    <a:pt x="2547" y="3290"/>
                  </a:lnTo>
                  <a:lnTo>
                    <a:pt x="2520" y="2866"/>
                  </a:lnTo>
                  <a:lnTo>
                    <a:pt x="2414" y="213"/>
                  </a:lnTo>
                  <a:lnTo>
                    <a:pt x="2335" y="107"/>
                  </a:lnTo>
                  <a:lnTo>
                    <a:pt x="2229" y="54"/>
                  </a:lnTo>
                  <a:lnTo>
                    <a:pt x="2149" y="27"/>
                  </a:lnTo>
                  <a:lnTo>
                    <a:pt x="2043"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2" name="Google Shape;972;g1f522b78833_0_348"/>
            <p:cNvSpPr/>
            <p:nvPr/>
          </p:nvSpPr>
          <p:spPr>
            <a:xfrm>
              <a:off x="3368606" y="4165312"/>
              <a:ext cx="125030" cy="38131"/>
            </a:xfrm>
            <a:custGeom>
              <a:rect b="b" l="l" r="r" t="t"/>
              <a:pathLst>
                <a:path extrusionOk="0" h="1513" w="4961">
                  <a:moveTo>
                    <a:pt x="1167" y="0"/>
                  </a:moveTo>
                  <a:lnTo>
                    <a:pt x="27" y="531"/>
                  </a:lnTo>
                  <a:lnTo>
                    <a:pt x="0" y="557"/>
                  </a:lnTo>
                  <a:lnTo>
                    <a:pt x="27" y="584"/>
                  </a:lnTo>
                  <a:lnTo>
                    <a:pt x="1565" y="1300"/>
                  </a:lnTo>
                  <a:lnTo>
                    <a:pt x="1804" y="1406"/>
                  </a:lnTo>
                  <a:lnTo>
                    <a:pt x="2016" y="1459"/>
                  </a:lnTo>
                  <a:lnTo>
                    <a:pt x="2255" y="1486"/>
                  </a:lnTo>
                  <a:lnTo>
                    <a:pt x="2494" y="1512"/>
                  </a:lnTo>
                  <a:lnTo>
                    <a:pt x="2706" y="1486"/>
                  </a:lnTo>
                  <a:lnTo>
                    <a:pt x="2945" y="1459"/>
                  </a:lnTo>
                  <a:lnTo>
                    <a:pt x="3157" y="1406"/>
                  </a:lnTo>
                  <a:lnTo>
                    <a:pt x="3396" y="1300"/>
                  </a:lnTo>
                  <a:lnTo>
                    <a:pt x="4934" y="584"/>
                  </a:lnTo>
                  <a:lnTo>
                    <a:pt x="4961" y="557"/>
                  </a:lnTo>
                  <a:lnTo>
                    <a:pt x="4934" y="531"/>
                  </a:lnTo>
                  <a:lnTo>
                    <a:pt x="379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g1f522b78833_0_348"/>
            <p:cNvSpPr/>
            <p:nvPr/>
          </p:nvSpPr>
          <p:spPr>
            <a:xfrm>
              <a:off x="3368606" y="3924628"/>
              <a:ext cx="125030" cy="250714"/>
            </a:xfrm>
            <a:custGeom>
              <a:rect b="b" l="l" r="r" t="t"/>
              <a:pathLst>
                <a:path extrusionOk="0" h="9948" w="4961">
                  <a:moveTo>
                    <a:pt x="2414" y="0"/>
                  </a:moveTo>
                  <a:lnTo>
                    <a:pt x="2335" y="27"/>
                  </a:lnTo>
                  <a:lnTo>
                    <a:pt x="2282" y="80"/>
                  </a:lnTo>
                  <a:lnTo>
                    <a:pt x="2228" y="133"/>
                  </a:lnTo>
                  <a:lnTo>
                    <a:pt x="1990" y="478"/>
                  </a:lnTo>
                  <a:lnTo>
                    <a:pt x="1831" y="717"/>
                  </a:lnTo>
                  <a:lnTo>
                    <a:pt x="1645" y="902"/>
                  </a:lnTo>
                  <a:lnTo>
                    <a:pt x="1459" y="1115"/>
                  </a:lnTo>
                  <a:lnTo>
                    <a:pt x="1247" y="1274"/>
                  </a:lnTo>
                  <a:lnTo>
                    <a:pt x="1061" y="1459"/>
                  </a:lnTo>
                  <a:lnTo>
                    <a:pt x="823" y="1619"/>
                  </a:lnTo>
                  <a:lnTo>
                    <a:pt x="610" y="1751"/>
                  </a:lnTo>
                  <a:lnTo>
                    <a:pt x="372" y="1884"/>
                  </a:lnTo>
                  <a:lnTo>
                    <a:pt x="27" y="2043"/>
                  </a:lnTo>
                  <a:lnTo>
                    <a:pt x="0" y="2070"/>
                  </a:lnTo>
                  <a:lnTo>
                    <a:pt x="27" y="2096"/>
                  </a:lnTo>
                  <a:lnTo>
                    <a:pt x="1141" y="2627"/>
                  </a:lnTo>
                  <a:lnTo>
                    <a:pt x="1167" y="2653"/>
                  </a:lnTo>
                  <a:lnTo>
                    <a:pt x="1141" y="2680"/>
                  </a:lnTo>
                  <a:lnTo>
                    <a:pt x="27" y="3184"/>
                  </a:lnTo>
                  <a:lnTo>
                    <a:pt x="0" y="3237"/>
                  </a:lnTo>
                  <a:lnTo>
                    <a:pt x="27" y="3263"/>
                  </a:lnTo>
                  <a:lnTo>
                    <a:pt x="1141" y="3767"/>
                  </a:lnTo>
                  <a:lnTo>
                    <a:pt x="1167" y="3794"/>
                  </a:lnTo>
                  <a:lnTo>
                    <a:pt x="1141" y="3820"/>
                  </a:lnTo>
                  <a:lnTo>
                    <a:pt x="27" y="4351"/>
                  </a:lnTo>
                  <a:lnTo>
                    <a:pt x="0" y="4377"/>
                  </a:lnTo>
                  <a:lnTo>
                    <a:pt x="27" y="4404"/>
                  </a:lnTo>
                  <a:lnTo>
                    <a:pt x="1141" y="4934"/>
                  </a:lnTo>
                  <a:lnTo>
                    <a:pt x="1167" y="4961"/>
                  </a:lnTo>
                  <a:lnTo>
                    <a:pt x="1141" y="4987"/>
                  </a:lnTo>
                  <a:lnTo>
                    <a:pt x="27" y="5491"/>
                  </a:lnTo>
                  <a:lnTo>
                    <a:pt x="0" y="5518"/>
                  </a:lnTo>
                  <a:lnTo>
                    <a:pt x="27" y="5571"/>
                  </a:lnTo>
                  <a:lnTo>
                    <a:pt x="1141" y="6075"/>
                  </a:lnTo>
                  <a:lnTo>
                    <a:pt x="1167" y="6102"/>
                  </a:lnTo>
                  <a:lnTo>
                    <a:pt x="1141" y="6128"/>
                  </a:lnTo>
                  <a:lnTo>
                    <a:pt x="27" y="6659"/>
                  </a:lnTo>
                  <a:lnTo>
                    <a:pt x="0" y="6685"/>
                  </a:lnTo>
                  <a:lnTo>
                    <a:pt x="27" y="6712"/>
                  </a:lnTo>
                  <a:lnTo>
                    <a:pt x="1141" y="7242"/>
                  </a:lnTo>
                  <a:lnTo>
                    <a:pt x="1167" y="7269"/>
                  </a:lnTo>
                  <a:lnTo>
                    <a:pt x="1141" y="7295"/>
                  </a:lnTo>
                  <a:lnTo>
                    <a:pt x="27" y="7799"/>
                  </a:lnTo>
                  <a:lnTo>
                    <a:pt x="0" y="7826"/>
                  </a:lnTo>
                  <a:lnTo>
                    <a:pt x="27" y="7852"/>
                  </a:lnTo>
                  <a:lnTo>
                    <a:pt x="1141" y="8383"/>
                  </a:lnTo>
                  <a:lnTo>
                    <a:pt x="1167" y="8409"/>
                  </a:lnTo>
                  <a:lnTo>
                    <a:pt x="1141" y="8436"/>
                  </a:lnTo>
                  <a:lnTo>
                    <a:pt x="27" y="8967"/>
                  </a:lnTo>
                  <a:lnTo>
                    <a:pt x="0" y="8993"/>
                  </a:lnTo>
                  <a:lnTo>
                    <a:pt x="27" y="9020"/>
                  </a:lnTo>
                  <a:lnTo>
                    <a:pt x="1565" y="9736"/>
                  </a:lnTo>
                  <a:lnTo>
                    <a:pt x="1804" y="9815"/>
                  </a:lnTo>
                  <a:lnTo>
                    <a:pt x="2016" y="9895"/>
                  </a:lnTo>
                  <a:lnTo>
                    <a:pt x="2255" y="9921"/>
                  </a:lnTo>
                  <a:lnTo>
                    <a:pt x="2494" y="9948"/>
                  </a:lnTo>
                  <a:lnTo>
                    <a:pt x="2706" y="9921"/>
                  </a:lnTo>
                  <a:lnTo>
                    <a:pt x="2945" y="9895"/>
                  </a:lnTo>
                  <a:lnTo>
                    <a:pt x="3157" y="9815"/>
                  </a:lnTo>
                  <a:lnTo>
                    <a:pt x="3396" y="9736"/>
                  </a:lnTo>
                  <a:lnTo>
                    <a:pt x="4934" y="9020"/>
                  </a:lnTo>
                  <a:lnTo>
                    <a:pt x="4961" y="8993"/>
                  </a:lnTo>
                  <a:lnTo>
                    <a:pt x="4934" y="8967"/>
                  </a:lnTo>
                  <a:lnTo>
                    <a:pt x="3820" y="8436"/>
                  </a:lnTo>
                  <a:lnTo>
                    <a:pt x="3794" y="8409"/>
                  </a:lnTo>
                  <a:lnTo>
                    <a:pt x="3820" y="8383"/>
                  </a:lnTo>
                  <a:lnTo>
                    <a:pt x="4934" y="7852"/>
                  </a:lnTo>
                  <a:lnTo>
                    <a:pt x="4961" y="7826"/>
                  </a:lnTo>
                  <a:lnTo>
                    <a:pt x="4934" y="7799"/>
                  </a:lnTo>
                  <a:lnTo>
                    <a:pt x="3820" y="7295"/>
                  </a:lnTo>
                  <a:lnTo>
                    <a:pt x="3794" y="7269"/>
                  </a:lnTo>
                  <a:lnTo>
                    <a:pt x="3820" y="7242"/>
                  </a:lnTo>
                  <a:lnTo>
                    <a:pt x="4934" y="6712"/>
                  </a:lnTo>
                  <a:lnTo>
                    <a:pt x="4961" y="6685"/>
                  </a:lnTo>
                  <a:lnTo>
                    <a:pt x="4934" y="6659"/>
                  </a:lnTo>
                  <a:lnTo>
                    <a:pt x="3820" y="6128"/>
                  </a:lnTo>
                  <a:lnTo>
                    <a:pt x="3794" y="6102"/>
                  </a:lnTo>
                  <a:lnTo>
                    <a:pt x="3820" y="6075"/>
                  </a:lnTo>
                  <a:lnTo>
                    <a:pt x="4934" y="5571"/>
                  </a:lnTo>
                  <a:lnTo>
                    <a:pt x="4961" y="5518"/>
                  </a:lnTo>
                  <a:lnTo>
                    <a:pt x="4934" y="5491"/>
                  </a:lnTo>
                  <a:lnTo>
                    <a:pt x="3820" y="4987"/>
                  </a:lnTo>
                  <a:lnTo>
                    <a:pt x="3794" y="4961"/>
                  </a:lnTo>
                  <a:lnTo>
                    <a:pt x="3820" y="4934"/>
                  </a:lnTo>
                  <a:lnTo>
                    <a:pt x="4934" y="4404"/>
                  </a:lnTo>
                  <a:lnTo>
                    <a:pt x="4961" y="4377"/>
                  </a:lnTo>
                  <a:lnTo>
                    <a:pt x="4934" y="4351"/>
                  </a:lnTo>
                  <a:lnTo>
                    <a:pt x="3820" y="3820"/>
                  </a:lnTo>
                  <a:lnTo>
                    <a:pt x="3794" y="3794"/>
                  </a:lnTo>
                  <a:lnTo>
                    <a:pt x="3820" y="3767"/>
                  </a:lnTo>
                  <a:lnTo>
                    <a:pt x="4934" y="3263"/>
                  </a:lnTo>
                  <a:lnTo>
                    <a:pt x="4961" y="3237"/>
                  </a:lnTo>
                  <a:lnTo>
                    <a:pt x="4934" y="3184"/>
                  </a:lnTo>
                  <a:lnTo>
                    <a:pt x="3820" y="2680"/>
                  </a:lnTo>
                  <a:lnTo>
                    <a:pt x="3794" y="2653"/>
                  </a:lnTo>
                  <a:lnTo>
                    <a:pt x="3820" y="2627"/>
                  </a:lnTo>
                  <a:lnTo>
                    <a:pt x="4934" y="2096"/>
                  </a:lnTo>
                  <a:lnTo>
                    <a:pt x="4961" y="2070"/>
                  </a:lnTo>
                  <a:lnTo>
                    <a:pt x="4934" y="2043"/>
                  </a:lnTo>
                  <a:lnTo>
                    <a:pt x="4589" y="1884"/>
                  </a:lnTo>
                  <a:lnTo>
                    <a:pt x="4351" y="1751"/>
                  </a:lnTo>
                  <a:lnTo>
                    <a:pt x="4138" y="1619"/>
                  </a:lnTo>
                  <a:lnTo>
                    <a:pt x="3900" y="1459"/>
                  </a:lnTo>
                  <a:lnTo>
                    <a:pt x="3714" y="1274"/>
                  </a:lnTo>
                  <a:lnTo>
                    <a:pt x="3502" y="1115"/>
                  </a:lnTo>
                  <a:lnTo>
                    <a:pt x="3316" y="902"/>
                  </a:lnTo>
                  <a:lnTo>
                    <a:pt x="3157" y="717"/>
                  </a:lnTo>
                  <a:lnTo>
                    <a:pt x="2971" y="478"/>
                  </a:lnTo>
                  <a:lnTo>
                    <a:pt x="2733" y="133"/>
                  </a:lnTo>
                  <a:lnTo>
                    <a:pt x="2679" y="80"/>
                  </a:lnTo>
                  <a:lnTo>
                    <a:pt x="2626" y="27"/>
                  </a:lnTo>
                  <a:lnTo>
                    <a:pt x="25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g1f522b78833_0_348"/>
            <p:cNvSpPr/>
            <p:nvPr/>
          </p:nvSpPr>
          <p:spPr>
            <a:xfrm>
              <a:off x="3383299" y="3962734"/>
              <a:ext cx="54185" cy="29437"/>
            </a:xfrm>
            <a:custGeom>
              <a:rect b="b" l="l" r="r" t="t"/>
              <a:pathLst>
                <a:path extrusionOk="0" h="1168" w="2150">
                  <a:moveTo>
                    <a:pt x="1884" y="0"/>
                  </a:moveTo>
                  <a:lnTo>
                    <a:pt x="1778" y="27"/>
                  </a:lnTo>
                  <a:lnTo>
                    <a:pt x="1" y="849"/>
                  </a:lnTo>
                  <a:lnTo>
                    <a:pt x="558" y="1115"/>
                  </a:lnTo>
                  <a:lnTo>
                    <a:pt x="584" y="1141"/>
                  </a:lnTo>
                  <a:lnTo>
                    <a:pt x="558" y="1168"/>
                  </a:lnTo>
                  <a:lnTo>
                    <a:pt x="558" y="1168"/>
                  </a:lnTo>
                  <a:lnTo>
                    <a:pt x="2017" y="478"/>
                  </a:lnTo>
                  <a:lnTo>
                    <a:pt x="2096" y="425"/>
                  </a:lnTo>
                  <a:lnTo>
                    <a:pt x="2150" y="345"/>
                  </a:lnTo>
                  <a:lnTo>
                    <a:pt x="2150" y="239"/>
                  </a:lnTo>
                  <a:lnTo>
                    <a:pt x="2123" y="160"/>
                  </a:lnTo>
                  <a:lnTo>
                    <a:pt x="2070" y="80"/>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5" name="Google Shape;975;g1f522b78833_0_348"/>
            <p:cNvSpPr/>
            <p:nvPr/>
          </p:nvSpPr>
          <p:spPr>
            <a:xfrm>
              <a:off x="3424757" y="4107800"/>
              <a:ext cx="54185" cy="29437"/>
            </a:xfrm>
            <a:custGeom>
              <a:rect b="b" l="l" r="r" t="t"/>
              <a:pathLst>
                <a:path extrusionOk="0" h="1168" w="2150">
                  <a:moveTo>
                    <a:pt x="266" y="1"/>
                  </a:moveTo>
                  <a:lnTo>
                    <a:pt x="160" y="27"/>
                  </a:lnTo>
                  <a:lnTo>
                    <a:pt x="80" y="80"/>
                  </a:lnTo>
                  <a:lnTo>
                    <a:pt x="27" y="160"/>
                  </a:lnTo>
                  <a:lnTo>
                    <a:pt x="0" y="266"/>
                  </a:lnTo>
                  <a:lnTo>
                    <a:pt x="27" y="346"/>
                  </a:lnTo>
                  <a:lnTo>
                    <a:pt x="54" y="425"/>
                  </a:lnTo>
                  <a:lnTo>
                    <a:pt x="133" y="505"/>
                  </a:lnTo>
                  <a:lnTo>
                    <a:pt x="1592" y="1168"/>
                  </a:lnTo>
                  <a:lnTo>
                    <a:pt x="1592" y="1168"/>
                  </a:lnTo>
                  <a:lnTo>
                    <a:pt x="1566" y="1141"/>
                  </a:lnTo>
                  <a:lnTo>
                    <a:pt x="1592" y="1115"/>
                  </a:lnTo>
                  <a:lnTo>
                    <a:pt x="2149" y="850"/>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6" name="Google Shape;976;g1f522b78833_0_348"/>
            <p:cNvSpPr/>
            <p:nvPr/>
          </p:nvSpPr>
          <p:spPr>
            <a:xfrm>
              <a:off x="3424757" y="4049632"/>
              <a:ext cx="54185" cy="29462"/>
            </a:xfrm>
            <a:custGeom>
              <a:rect b="b" l="l" r="r" t="t"/>
              <a:pathLst>
                <a:path extrusionOk="0" h="1169" w="2150">
                  <a:moveTo>
                    <a:pt x="266" y="1"/>
                  </a:moveTo>
                  <a:lnTo>
                    <a:pt x="160" y="27"/>
                  </a:lnTo>
                  <a:lnTo>
                    <a:pt x="80" y="81"/>
                  </a:lnTo>
                  <a:lnTo>
                    <a:pt x="27" y="160"/>
                  </a:lnTo>
                  <a:lnTo>
                    <a:pt x="0" y="266"/>
                  </a:lnTo>
                  <a:lnTo>
                    <a:pt x="27" y="346"/>
                  </a:lnTo>
                  <a:lnTo>
                    <a:pt x="54" y="425"/>
                  </a:lnTo>
                  <a:lnTo>
                    <a:pt x="133" y="505"/>
                  </a:lnTo>
                  <a:lnTo>
                    <a:pt x="1592" y="1168"/>
                  </a:lnTo>
                  <a:lnTo>
                    <a:pt x="1592" y="1168"/>
                  </a:lnTo>
                  <a:lnTo>
                    <a:pt x="1566" y="1142"/>
                  </a:lnTo>
                  <a:lnTo>
                    <a:pt x="1592" y="1115"/>
                  </a:lnTo>
                  <a:lnTo>
                    <a:pt x="2149" y="876"/>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g1f522b78833_0_348"/>
            <p:cNvSpPr/>
            <p:nvPr/>
          </p:nvSpPr>
          <p:spPr>
            <a:xfrm>
              <a:off x="3383299" y="4020902"/>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59"/>
                  </a:lnTo>
                  <a:lnTo>
                    <a:pt x="2070" y="53"/>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g1f522b78833_0_348"/>
            <p:cNvSpPr/>
            <p:nvPr/>
          </p:nvSpPr>
          <p:spPr>
            <a:xfrm>
              <a:off x="3424757" y="3992145"/>
              <a:ext cx="54185" cy="28781"/>
            </a:xfrm>
            <a:custGeom>
              <a:rect b="b" l="l" r="r" t="t"/>
              <a:pathLst>
                <a:path extrusionOk="0" h="1142" w="2150">
                  <a:moveTo>
                    <a:pt x="160" y="1"/>
                  </a:moveTo>
                  <a:lnTo>
                    <a:pt x="80" y="54"/>
                  </a:lnTo>
                  <a:lnTo>
                    <a:pt x="27" y="133"/>
                  </a:lnTo>
                  <a:lnTo>
                    <a:pt x="0" y="239"/>
                  </a:lnTo>
                  <a:lnTo>
                    <a:pt x="27" y="319"/>
                  </a:lnTo>
                  <a:lnTo>
                    <a:pt x="54" y="425"/>
                  </a:lnTo>
                  <a:lnTo>
                    <a:pt x="133" y="478"/>
                  </a:lnTo>
                  <a:lnTo>
                    <a:pt x="1592" y="1141"/>
                  </a:lnTo>
                  <a:lnTo>
                    <a:pt x="1592" y="1141"/>
                  </a:lnTo>
                  <a:lnTo>
                    <a:pt x="1566" y="1115"/>
                  </a:lnTo>
                  <a:lnTo>
                    <a:pt x="1592" y="1088"/>
                  </a:lnTo>
                  <a:lnTo>
                    <a:pt x="2149" y="849"/>
                  </a:lnTo>
                  <a:lnTo>
                    <a:pt x="37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9" name="Google Shape;979;g1f522b78833_0_348"/>
            <p:cNvSpPr/>
            <p:nvPr/>
          </p:nvSpPr>
          <p:spPr>
            <a:xfrm>
              <a:off x="3383299" y="4079069"/>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33"/>
                  </a:lnTo>
                  <a:lnTo>
                    <a:pt x="2070" y="53"/>
                  </a:lnTo>
                  <a:lnTo>
                    <a:pt x="199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80" name="Google Shape;980;g1f522b78833_0_348"/>
          <p:cNvGrpSpPr/>
          <p:nvPr/>
        </p:nvGrpSpPr>
        <p:grpSpPr>
          <a:xfrm>
            <a:off x="4901439" y="2468371"/>
            <a:ext cx="364722" cy="360007"/>
            <a:chOff x="4035136" y="3924628"/>
            <a:chExt cx="304900" cy="424536"/>
          </a:xfrm>
        </p:grpSpPr>
        <p:sp>
          <p:nvSpPr>
            <p:cNvPr id="981" name="Google Shape;981;g1f522b78833_0_348"/>
            <p:cNvSpPr/>
            <p:nvPr/>
          </p:nvSpPr>
          <p:spPr>
            <a:xfrm>
              <a:off x="4035136" y="3924628"/>
              <a:ext cx="304900" cy="279471"/>
            </a:xfrm>
            <a:custGeom>
              <a:rect b="b" l="l" r="r" t="t"/>
              <a:pathLst>
                <a:path extrusionOk="0" h="11089" w="12098">
                  <a:moveTo>
                    <a:pt x="6235" y="0"/>
                  </a:moveTo>
                  <a:lnTo>
                    <a:pt x="5837" y="27"/>
                  </a:lnTo>
                  <a:lnTo>
                    <a:pt x="5439" y="80"/>
                  </a:lnTo>
                  <a:lnTo>
                    <a:pt x="5041" y="160"/>
                  </a:lnTo>
                  <a:lnTo>
                    <a:pt x="4670" y="292"/>
                  </a:lnTo>
                  <a:lnTo>
                    <a:pt x="4298" y="451"/>
                  </a:lnTo>
                  <a:lnTo>
                    <a:pt x="3980" y="637"/>
                  </a:lnTo>
                  <a:lnTo>
                    <a:pt x="3635" y="849"/>
                  </a:lnTo>
                  <a:lnTo>
                    <a:pt x="3343" y="1088"/>
                  </a:lnTo>
                  <a:lnTo>
                    <a:pt x="3078" y="1380"/>
                  </a:lnTo>
                  <a:lnTo>
                    <a:pt x="2813" y="1672"/>
                  </a:lnTo>
                  <a:lnTo>
                    <a:pt x="2600" y="1990"/>
                  </a:lnTo>
                  <a:lnTo>
                    <a:pt x="2415" y="2308"/>
                  </a:lnTo>
                  <a:lnTo>
                    <a:pt x="2229" y="2680"/>
                  </a:lnTo>
                  <a:lnTo>
                    <a:pt x="2096" y="3051"/>
                  </a:lnTo>
                  <a:lnTo>
                    <a:pt x="2017" y="3422"/>
                  </a:lnTo>
                  <a:lnTo>
                    <a:pt x="1937" y="3820"/>
                  </a:lnTo>
                  <a:lnTo>
                    <a:pt x="1884" y="4006"/>
                  </a:lnTo>
                  <a:lnTo>
                    <a:pt x="1778" y="4165"/>
                  </a:lnTo>
                  <a:lnTo>
                    <a:pt x="1645" y="4298"/>
                  </a:lnTo>
                  <a:lnTo>
                    <a:pt x="1460" y="4377"/>
                  </a:lnTo>
                  <a:lnTo>
                    <a:pt x="1141" y="4483"/>
                  </a:lnTo>
                  <a:lnTo>
                    <a:pt x="876" y="4616"/>
                  </a:lnTo>
                  <a:lnTo>
                    <a:pt x="637" y="4828"/>
                  </a:lnTo>
                  <a:lnTo>
                    <a:pt x="425" y="5041"/>
                  </a:lnTo>
                  <a:lnTo>
                    <a:pt x="239" y="5306"/>
                  </a:lnTo>
                  <a:lnTo>
                    <a:pt x="133" y="5598"/>
                  </a:lnTo>
                  <a:lnTo>
                    <a:pt x="54" y="5889"/>
                  </a:lnTo>
                  <a:lnTo>
                    <a:pt x="1" y="6208"/>
                  </a:lnTo>
                  <a:lnTo>
                    <a:pt x="27" y="6473"/>
                  </a:lnTo>
                  <a:lnTo>
                    <a:pt x="80" y="6738"/>
                  </a:lnTo>
                  <a:lnTo>
                    <a:pt x="160" y="6977"/>
                  </a:lnTo>
                  <a:lnTo>
                    <a:pt x="266" y="7189"/>
                  </a:lnTo>
                  <a:lnTo>
                    <a:pt x="346" y="7322"/>
                  </a:lnTo>
                  <a:lnTo>
                    <a:pt x="372" y="7454"/>
                  </a:lnTo>
                  <a:lnTo>
                    <a:pt x="372" y="7587"/>
                  </a:lnTo>
                  <a:lnTo>
                    <a:pt x="346" y="7720"/>
                  </a:lnTo>
                  <a:lnTo>
                    <a:pt x="319" y="7958"/>
                  </a:lnTo>
                  <a:lnTo>
                    <a:pt x="293" y="8197"/>
                  </a:lnTo>
                  <a:lnTo>
                    <a:pt x="346" y="8463"/>
                  </a:lnTo>
                  <a:lnTo>
                    <a:pt x="425" y="8701"/>
                  </a:lnTo>
                  <a:lnTo>
                    <a:pt x="558" y="8940"/>
                  </a:lnTo>
                  <a:lnTo>
                    <a:pt x="717" y="9126"/>
                  </a:lnTo>
                  <a:lnTo>
                    <a:pt x="903" y="9285"/>
                  </a:lnTo>
                  <a:lnTo>
                    <a:pt x="1141" y="9417"/>
                  </a:lnTo>
                  <a:lnTo>
                    <a:pt x="1380" y="9497"/>
                  </a:lnTo>
                  <a:lnTo>
                    <a:pt x="1645" y="9550"/>
                  </a:lnTo>
                  <a:lnTo>
                    <a:pt x="1990" y="9550"/>
                  </a:lnTo>
                  <a:lnTo>
                    <a:pt x="2176" y="9603"/>
                  </a:lnTo>
                  <a:lnTo>
                    <a:pt x="2335" y="9683"/>
                  </a:lnTo>
                  <a:lnTo>
                    <a:pt x="2494" y="9815"/>
                  </a:lnTo>
                  <a:lnTo>
                    <a:pt x="2733" y="10081"/>
                  </a:lnTo>
                  <a:lnTo>
                    <a:pt x="2998" y="10293"/>
                  </a:lnTo>
                  <a:lnTo>
                    <a:pt x="3290" y="10505"/>
                  </a:lnTo>
                  <a:lnTo>
                    <a:pt x="3608" y="10691"/>
                  </a:lnTo>
                  <a:lnTo>
                    <a:pt x="3927" y="10823"/>
                  </a:lnTo>
                  <a:lnTo>
                    <a:pt x="4272" y="10956"/>
                  </a:lnTo>
                  <a:lnTo>
                    <a:pt x="4643" y="11036"/>
                  </a:lnTo>
                  <a:lnTo>
                    <a:pt x="5014" y="11089"/>
                  </a:lnTo>
                  <a:lnTo>
                    <a:pt x="6129" y="11009"/>
                  </a:lnTo>
                  <a:lnTo>
                    <a:pt x="6500" y="10903"/>
                  </a:lnTo>
                  <a:lnTo>
                    <a:pt x="6871" y="10770"/>
                  </a:lnTo>
                  <a:lnTo>
                    <a:pt x="7216" y="10585"/>
                  </a:lnTo>
                  <a:lnTo>
                    <a:pt x="7534" y="10372"/>
                  </a:lnTo>
                  <a:lnTo>
                    <a:pt x="7747" y="10266"/>
                  </a:lnTo>
                  <a:lnTo>
                    <a:pt x="7959" y="10187"/>
                  </a:lnTo>
                  <a:lnTo>
                    <a:pt x="8171" y="10187"/>
                  </a:lnTo>
                  <a:lnTo>
                    <a:pt x="8410" y="10213"/>
                  </a:lnTo>
                  <a:lnTo>
                    <a:pt x="8755" y="10293"/>
                  </a:lnTo>
                  <a:lnTo>
                    <a:pt x="9153" y="10319"/>
                  </a:lnTo>
                  <a:lnTo>
                    <a:pt x="9391" y="10293"/>
                  </a:lnTo>
                  <a:lnTo>
                    <a:pt x="9657" y="10240"/>
                  </a:lnTo>
                  <a:lnTo>
                    <a:pt x="9895" y="10187"/>
                  </a:lnTo>
                  <a:lnTo>
                    <a:pt x="10108" y="10107"/>
                  </a:lnTo>
                  <a:lnTo>
                    <a:pt x="10320" y="10001"/>
                  </a:lnTo>
                  <a:lnTo>
                    <a:pt x="10532" y="9868"/>
                  </a:lnTo>
                  <a:lnTo>
                    <a:pt x="10718" y="9709"/>
                  </a:lnTo>
                  <a:lnTo>
                    <a:pt x="10903" y="9550"/>
                  </a:lnTo>
                  <a:lnTo>
                    <a:pt x="11063" y="9364"/>
                  </a:lnTo>
                  <a:lnTo>
                    <a:pt x="11222" y="9179"/>
                  </a:lnTo>
                  <a:lnTo>
                    <a:pt x="11328" y="8967"/>
                  </a:lnTo>
                  <a:lnTo>
                    <a:pt x="11434" y="8754"/>
                  </a:lnTo>
                  <a:lnTo>
                    <a:pt x="11540" y="8542"/>
                  </a:lnTo>
                  <a:lnTo>
                    <a:pt x="11593" y="8303"/>
                  </a:lnTo>
                  <a:lnTo>
                    <a:pt x="11646" y="8038"/>
                  </a:lnTo>
                  <a:lnTo>
                    <a:pt x="11646" y="7799"/>
                  </a:lnTo>
                  <a:lnTo>
                    <a:pt x="11620" y="7428"/>
                  </a:lnTo>
                  <a:lnTo>
                    <a:pt x="11567" y="7057"/>
                  </a:lnTo>
                  <a:lnTo>
                    <a:pt x="11540" y="6977"/>
                  </a:lnTo>
                  <a:lnTo>
                    <a:pt x="11540" y="6871"/>
                  </a:lnTo>
                  <a:lnTo>
                    <a:pt x="11567" y="6765"/>
                  </a:lnTo>
                  <a:lnTo>
                    <a:pt x="11620" y="6685"/>
                  </a:lnTo>
                  <a:lnTo>
                    <a:pt x="11832" y="6393"/>
                  </a:lnTo>
                  <a:lnTo>
                    <a:pt x="11964" y="6075"/>
                  </a:lnTo>
                  <a:lnTo>
                    <a:pt x="12071" y="5730"/>
                  </a:lnTo>
                  <a:lnTo>
                    <a:pt x="12097" y="5545"/>
                  </a:lnTo>
                  <a:lnTo>
                    <a:pt x="12097" y="5359"/>
                  </a:lnTo>
                  <a:lnTo>
                    <a:pt x="12071" y="5014"/>
                  </a:lnTo>
                  <a:lnTo>
                    <a:pt x="11991" y="4722"/>
                  </a:lnTo>
                  <a:lnTo>
                    <a:pt x="11885" y="4430"/>
                  </a:lnTo>
                  <a:lnTo>
                    <a:pt x="11726" y="4139"/>
                  </a:lnTo>
                  <a:lnTo>
                    <a:pt x="11540" y="3900"/>
                  </a:lnTo>
                  <a:lnTo>
                    <a:pt x="11328" y="3688"/>
                  </a:lnTo>
                  <a:lnTo>
                    <a:pt x="11063" y="3502"/>
                  </a:lnTo>
                  <a:lnTo>
                    <a:pt x="10797" y="3369"/>
                  </a:lnTo>
                  <a:lnTo>
                    <a:pt x="10638" y="3290"/>
                  </a:lnTo>
                  <a:lnTo>
                    <a:pt x="10505" y="3157"/>
                  </a:lnTo>
                  <a:lnTo>
                    <a:pt x="10399" y="3024"/>
                  </a:lnTo>
                  <a:lnTo>
                    <a:pt x="10320" y="2865"/>
                  </a:lnTo>
                  <a:lnTo>
                    <a:pt x="10187" y="2547"/>
                  </a:lnTo>
                  <a:lnTo>
                    <a:pt x="10028" y="2255"/>
                  </a:lnTo>
                  <a:lnTo>
                    <a:pt x="9869" y="1963"/>
                  </a:lnTo>
                  <a:lnTo>
                    <a:pt x="9683" y="1698"/>
                  </a:lnTo>
                  <a:lnTo>
                    <a:pt x="9471" y="1459"/>
                  </a:lnTo>
                  <a:lnTo>
                    <a:pt x="9259" y="1221"/>
                  </a:lnTo>
                  <a:lnTo>
                    <a:pt x="9020" y="1008"/>
                  </a:lnTo>
                  <a:lnTo>
                    <a:pt x="8755" y="796"/>
                  </a:lnTo>
                  <a:lnTo>
                    <a:pt x="8489" y="611"/>
                  </a:lnTo>
                  <a:lnTo>
                    <a:pt x="8198" y="451"/>
                  </a:lnTo>
                  <a:lnTo>
                    <a:pt x="7906" y="319"/>
                  </a:lnTo>
                  <a:lnTo>
                    <a:pt x="7587" y="213"/>
                  </a:lnTo>
                  <a:lnTo>
                    <a:pt x="7269" y="107"/>
                  </a:lnTo>
                  <a:lnTo>
                    <a:pt x="6924" y="53"/>
                  </a:lnTo>
                  <a:lnTo>
                    <a:pt x="657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g1f522b78833_0_348"/>
            <p:cNvSpPr/>
            <p:nvPr/>
          </p:nvSpPr>
          <p:spPr>
            <a:xfrm>
              <a:off x="4183554" y="3928635"/>
              <a:ext cx="156482" cy="273472"/>
            </a:xfrm>
            <a:custGeom>
              <a:rect b="b" l="l" r="r" t="t"/>
              <a:pathLst>
                <a:path extrusionOk="0" h="10851" w="6209">
                  <a:moveTo>
                    <a:pt x="1566" y="1"/>
                  </a:moveTo>
                  <a:lnTo>
                    <a:pt x="1831" y="213"/>
                  </a:lnTo>
                  <a:lnTo>
                    <a:pt x="2043" y="425"/>
                  </a:lnTo>
                  <a:lnTo>
                    <a:pt x="2256" y="664"/>
                  </a:lnTo>
                  <a:lnTo>
                    <a:pt x="2468" y="902"/>
                  </a:lnTo>
                  <a:lnTo>
                    <a:pt x="2653" y="1168"/>
                  </a:lnTo>
                  <a:lnTo>
                    <a:pt x="2813" y="1433"/>
                  </a:lnTo>
                  <a:lnTo>
                    <a:pt x="2945" y="1725"/>
                  </a:lnTo>
                  <a:lnTo>
                    <a:pt x="3078" y="2017"/>
                  </a:lnTo>
                  <a:lnTo>
                    <a:pt x="3157" y="2176"/>
                  </a:lnTo>
                  <a:lnTo>
                    <a:pt x="3264" y="2308"/>
                  </a:lnTo>
                  <a:lnTo>
                    <a:pt x="3396" y="2441"/>
                  </a:lnTo>
                  <a:lnTo>
                    <a:pt x="3555" y="2521"/>
                  </a:lnTo>
                  <a:lnTo>
                    <a:pt x="3821" y="2680"/>
                  </a:lnTo>
                  <a:lnTo>
                    <a:pt x="4086" y="2865"/>
                  </a:lnTo>
                  <a:lnTo>
                    <a:pt x="4298" y="3078"/>
                  </a:lnTo>
                  <a:lnTo>
                    <a:pt x="4484" y="3316"/>
                  </a:lnTo>
                  <a:lnTo>
                    <a:pt x="4643" y="3582"/>
                  </a:lnTo>
                  <a:lnTo>
                    <a:pt x="4749" y="3874"/>
                  </a:lnTo>
                  <a:lnTo>
                    <a:pt x="4829" y="4192"/>
                  </a:lnTo>
                  <a:lnTo>
                    <a:pt x="4855" y="4510"/>
                  </a:lnTo>
                  <a:lnTo>
                    <a:pt x="4829" y="4696"/>
                  </a:lnTo>
                  <a:lnTo>
                    <a:pt x="4829" y="4882"/>
                  </a:lnTo>
                  <a:lnTo>
                    <a:pt x="4723" y="5226"/>
                  </a:lnTo>
                  <a:lnTo>
                    <a:pt x="4590" y="5571"/>
                  </a:lnTo>
                  <a:lnTo>
                    <a:pt x="4378" y="5863"/>
                  </a:lnTo>
                  <a:lnTo>
                    <a:pt x="4325" y="5943"/>
                  </a:lnTo>
                  <a:lnTo>
                    <a:pt x="4298" y="6022"/>
                  </a:lnTo>
                  <a:lnTo>
                    <a:pt x="4298" y="6128"/>
                  </a:lnTo>
                  <a:lnTo>
                    <a:pt x="4298" y="6234"/>
                  </a:lnTo>
                  <a:lnTo>
                    <a:pt x="4378" y="6579"/>
                  </a:lnTo>
                  <a:lnTo>
                    <a:pt x="4404" y="6951"/>
                  </a:lnTo>
                  <a:lnTo>
                    <a:pt x="4378" y="7216"/>
                  </a:lnTo>
                  <a:lnTo>
                    <a:pt x="4351" y="7455"/>
                  </a:lnTo>
                  <a:lnTo>
                    <a:pt x="4272" y="7693"/>
                  </a:lnTo>
                  <a:lnTo>
                    <a:pt x="4192" y="7932"/>
                  </a:lnTo>
                  <a:lnTo>
                    <a:pt x="4086" y="8144"/>
                  </a:lnTo>
                  <a:lnTo>
                    <a:pt x="3953" y="8357"/>
                  </a:lnTo>
                  <a:lnTo>
                    <a:pt x="3821" y="8542"/>
                  </a:lnTo>
                  <a:lnTo>
                    <a:pt x="3661" y="8728"/>
                  </a:lnTo>
                  <a:lnTo>
                    <a:pt x="3476" y="8887"/>
                  </a:lnTo>
                  <a:lnTo>
                    <a:pt x="3290" y="9020"/>
                  </a:lnTo>
                  <a:lnTo>
                    <a:pt x="3078" y="9152"/>
                  </a:lnTo>
                  <a:lnTo>
                    <a:pt x="2866" y="9258"/>
                  </a:lnTo>
                  <a:lnTo>
                    <a:pt x="2627" y="9338"/>
                  </a:lnTo>
                  <a:lnTo>
                    <a:pt x="2388" y="9418"/>
                  </a:lnTo>
                  <a:lnTo>
                    <a:pt x="2149" y="9444"/>
                  </a:lnTo>
                  <a:lnTo>
                    <a:pt x="1911" y="9471"/>
                  </a:lnTo>
                  <a:lnTo>
                    <a:pt x="1513" y="9444"/>
                  </a:lnTo>
                  <a:lnTo>
                    <a:pt x="1168" y="9365"/>
                  </a:lnTo>
                  <a:lnTo>
                    <a:pt x="1035" y="9338"/>
                  </a:lnTo>
                  <a:lnTo>
                    <a:pt x="903" y="9338"/>
                  </a:lnTo>
                  <a:lnTo>
                    <a:pt x="664" y="9365"/>
                  </a:lnTo>
                  <a:lnTo>
                    <a:pt x="584" y="9550"/>
                  </a:lnTo>
                  <a:lnTo>
                    <a:pt x="452" y="9709"/>
                  </a:lnTo>
                  <a:lnTo>
                    <a:pt x="293" y="9869"/>
                  </a:lnTo>
                  <a:lnTo>
                    <a:pt x="133" y="10028"/>
                  </a:lnTo>
                  <a:lnTo>
                    <a:pt x="27" y="10213"/>
                  </a:lnTo>
                  <a:lnTo>
                    <a:pt x="1" y="10293"/>
                  </a:lnTo>
                  <a:lnTo>
                    <a:pt x="1" y="10399"/>
                  </a:lnTo>
                  <a:lnTo>
                    <a:pt x="1" y="10505"/>
                  </a:lnTo>
                  <a:lnTo>
                    <a:pt x="54" y="10611"/>
                  </a:lnTo>
                  <a:lnTo>
                    <a:pt x="133" y="10717"/>
                  </a:lnTo>
                  <a:lnTo>
                    <a:pt x="240" y="10850"/>
                  </a:lnTo>
                  <a:lnTo>
                    <a:pt x="611" y="10744"/>
                  </a:lnTo>
                  <a:lnTo>
                    <a:pt x="982" y="10611"/>
                  </a:lnTo>
                  <a:lnTo>
                    <a:pt x="1327" y="10426"/>
                  </a:lnTo>
                  <a:lnTo>
                    <a:pt x="1645" y="10213"/>
                  </a:lnTo>
                  <a:lnTo>
                    <a:pt x="1858" y="10107"/>
                  </a:lnTo>
                  <a:lnTo>
                    <a:pt x="2070" y="10028"/>
                  </a:lnTo>
                  <a:lnTo>
                    <a:pt x="2282" y="10028"/>
                  </a:lnTo>
                  <a:lnTo>
                    <a:pt x="2521" y="10054"/>
                  </a:lnTo>
                  <a:lnTo>
                    <a:pt x="2866" y="10134"/>
                  </a:lnTo>
                  <a:lnTo>
                    <a:pt x="3264" y="10160"/>
                  </a:lnTo>
                  <a:lnTo>
                    <a:pt x="3502" y="10134"/>
                  </a:lnTo>
                  <a:lnTo>
                    <a:pt x="3768" y="10081"/>
                  </a:lnTo>
                  <a:lnTo>
                    <a:pt x="4006" y="10028"/>
                  </a:lnTo>
                  <a:lnTo>
                    <a:pt x="4219" y="9948"/>
                  </a:lnTo>
                  <a:lnTo>
                    <a:pt x="4431" y="9842"/>
                  </a:lnTo>
                  <a:lnTo>
                    <a:pt x="4643" y="9709"/>
                  </a:lnTo>
                  <a:lnTo>
                    <a:pt x="4829" y="9550"/>
                  </a:lnTo>
                  <a:lnTo>
                    <a:pt x="5014" y="9391"/>
                  </a:lnTo>
                  <a:lnTo>
                    <a:pt x="5174" y="9205"/>
                  </a:lnTo>
                  <a:lnTo>
                    <a:pt x="5333" y="9020"/>
                  </a:lnTo>
                  <a:lnTo>
                    <a:pt x="5439" y="8808"/>
                  </a:lnTo>
                  <a:lnTo>
                    <a:pt x="5545" y="8595"/>
                  </a:lnTo>
                  <a:lnTo>
                    <a:pt x="5651" y="8383"/>
                  </a:lnTo>
                  <a:lnTo>
                    <a:pt x="5704" y="8144"/>
                  </a:lnTo>
                  <a:lnTo>
                    <a:pt x="5757" y="7879"/>
                  </a:lnTo>
                  <a:lnTo>
                    <a:pt x="5757" y="7640"/>
                  </a:lnTo>
                  <a:lnTo>
                    <a:pt x="5731" y="7269"/>
                  </a:lnTo>
                  <a:lnTo>
                    <a:pt x="5678" y="6898"/>
                  </a:lnTo>
                  <a:lnTo>
                    <a:pt x="5651" y="6818"/>
                  </a:lnTo>
                  <a:lnTo>
                    <a:pt x="5651" y="6712"/>
                  </a:lnTo>
                  <a:lnTo>
                    <a:pt x="5678" y="6606"/>
                  </a:lnTo>
                  <a:lnTo>
                    <a:pt x="5731" y="6526"/>
                  </a:lnTo>
                  <a:lnTo>
                    <a:pt x="5943" y="6234"/>
                  </a:lnTo>
                  <a:lnTo>
                    <a:pt x="6075" y="5916"/>
                  </a:lnTo>
                  <a:lnTo>
                    <a:pt x="6182" y="5571"/>
                  </a:lnTo>
                  <a:lnTo>
                    <a:pt x="6208" y="5386"/>
                  </a:lnTo>
                  <a:lnTo>
                    <a:pt x="6208" y="5200"/>
                  </a:lnTo>
                  <a:lnTo>
                    <a:pt x="6182" y="4855"/>
                  </a:lnTo>
                  <a:lnTo>
                    <a:pt x="6102" y="4563"/>
                  </a:lnTo>
                  <a:lnTo>
                    <a:pt x="5996" y="4271"/>
                  </a:lnTo>
                  <a:lnTo>
                    <a:pt x="5837" y="3980"/>
                  </a:lnTo>
                  <a:lnTo>
                    <a:pt x="5651" y="3741"/>
                  </a:lnTo>
                  <a:lnTo>
                    <a:pt x="5439" y="3529"/>
                  </a:lnTo>
                  <a:lnTo>
                    <a:pt x="5174" y="3343"/>
                  </a:lnTo>
                  <a:lnTo>
                    <a:pt x="4908" y="3210"/>
                  </a:lnTo>
                  <a:lnTo>
                    <a:pt x="4749" y="3131"/>
                  </a:lnTo>
                  <a:lnTo>
                    <a:pt x="4616" y="2998"/>
                  </a:lnTo>
                  <a:lnTo>
                    <a:pt x="4510" y="2865"/>
                  </a:lnTo>
                  <a:lnTo>
                    <a:pt x="4431" y="2706"/>
                  </a:lnTo>
                  <a:lnTo>
                    <a:pt x="4219" y="2229"/>
                  </a:lnTo>
                  <a:lnTo>
                    <a:pt x="3980" y="1778"/>
                  </a:lnTo>
                  <a:lnTo>
                    <a:pt x="3661" y="1380"/>
                  </a:lnTo>
                  <a:lnTo>
                    <a:pt x="3317" y="1009"/>
                  </a:lnTo>
                  <a:lnTo>
                    <a:pt x="2945" y="690"/>
                  </a:lnTo>
                  <a:lnTo>
                    <a:pt x="2521" y="425"/>
                  </a:lnTo>
                  <a:lnTo>
                    <a:pt x="2070" y="186"/>
                  </a:lnTo>
                  <a:lnTo>
                    <a:pt x="15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3" name="Google Shape;983;g1f522b78833_0_348"/>
            <p:cNvSpPr/>
            <p:nvPr/>
          </p:nvSpPr>
          <p:spPr>
            <a:xfrm>
              <a:off x="4110693" y="4182021"/>
              <a:ext cx="59528" cy="22077"/>
            </a:xfrm>
            <a:custGeom>
              <a:rect b="b" l="l" r="r" t="t"/>
              <a:pathLst>
                <a:path extrusionOk="0" h="876" w="2362">
                  <a:moveTo>
                    <a:pt x="2229" y="0"/>
                  </a:moveTo>
                  <a:lnTo>
                    <a:pt x="1857" y="106"/>
                  </a:lnTo>
                  <a:lnTo>
                    <a:pt x="1459" y="186"/>
                  </a:lnTo>
                  <a:lnTo>
                    <a:pt x="1061" y="212"/>
                  </a:lnTo>
                  <a:lnTo>
                    <a:pt x="663" y="186"/>
                  </a:lnTo>
                  <a:lnTo>
                    <a:pt x="319" y="159"/>
                  </a:lnTo>
                  <a:lnTo>
                    <a:pt x="0" y="80"/>
                  </a:lnTo>
                  <a:lnTo>
                    <a:pt x="213" y="239"/>
                  </a:lnTo>
                  <a:lnTo>
                    <a:pt x="425" y="372"/>
                  </a:lnTo>
                  <a:lnTo>
                    <a:pt x="663" y="504"/>
                  </a:lnTo>
                  <a:lnTo>
                    <a:pt x="929" y="610"/>
                  </a:lnTo>
                  <a:lnTo>
                    <a:pt x="1194" y="717"/>
                  </a:lnTo>
                  <a:lnTo>
                    <a:pt x="1459" y="796"/>
                  </a:lnTo>
                  <a:lnTo>
                    <a:pt x="1725" y="849"/>
                  </a:lnTo>
                  <a:lnTo>
                    <a:pt x="2016" y="876"/>
                  </a:lnTo>
                  <a:lnTo>
                    <a:pt x="2043" y="770"/>
                  </a:lnTo>
                  <a:lnTo>
                    <a:pt x="2122" y="663"/>
                  </a:lnTo>
                  <a:lnTo>
                    <a:pt x="2282" y="478"/>
                  </a:lnTo>
                  <a:lnTo>
                    <a:pt x="2335" y="372"/>
                  </a:lnTo>
                  <a:lnTo>
                    <a:pt x="2361" y="266"/>
                  </a:lnTo>
                  <a:lnTo>
                    <a:pt x="2308" y="133"/>
                  </a:lnTo>
                  <a:lnTo>
                    <a:pt x="222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g1f522b78833_0_348"/>
            <p:cNvSpPr/>
            <p:nvPr/>
          </p:nvSpPr>
          <p:spPr>
            <a:xfrm>
              <a:off x="4095320" y="4081740"/>
              <a:ext cx="85588" cy="119031"/>
            </a:xfrm>
            <a:custGeom>
              <a:rect b="b" l="l" r="r" t="t"/>
              <a:pathLst>
                <a:path extrusionOk="0" h="4723" w="3396">
                  <a:moveTo>
                    <a:pt x="876" y="0"/>
                  </a:moveTo>
                  <a:lnTo>
                    <a:pt x="769" y="27"/>
                  </a:lnTo>
                  <a:lnTo>
                    <a:pt x="690" y="80"/>
                  </a:lnTo>
                  <a:lnTo>
                    <a:pt x="637" y="159"/>
                  </a:lnTo>
                  <a:lnTo>
                    <a:pt x="610" y="266"/>
                  </a:lnTo>
                  <a:lnTo>
                    <a:pt x="637" y="372"/>
                  </a:lnTo>
                  <a:lnTo>
                    <a:pt x="690" y="451"/>
                  </a:lnTo>
                  <a:lnTo>
                    <a:pt x="982" y="716"/>
                  </a:lnTo>
                  <a:lnTo>
                    <a:pt x="1088" y="849"/>
                  </a:lnTo>
                  <a:lnTo>
                    <a:pt x="1167" y="1008"/>
                  </a:lnTo>
                  <a:lnTo>
                    <a:pt x="1247" y="1167"/>
                  </a:lnTo>
                  <a:lnTo>
                    <a:pt x="1300" y="1327"/>
                  </a:lnTo>
                  <a:lnTo>
                    <a:pt x="1061" y="1486"/>
                  </a:lnTo>
                  <a:lnTo>
                    <a:pt x="823" y="1618"/>
                  </a:lnTo>
                  <a:lnTo>
                    <a:pt x="531" y="1698"/>
                  </a:lnTo>
                  <a:lnTo>
                    <a:pt x="265" y="1724"/>
                  </a:lnTo>
                  <a:lnTo>
                    <a:pt x="159" y="1724"/>
                  </a:lnTo>
                  <a:lnTo>
                    <a:pt x="80" y="1778"/>
                  </a:lnTo>
                  <a:lnTo>
                    <a:pt x="27" y="1884"/>
                  </a:lnTo>
                  <a:lnTo>
                    <a:pt x="0" y="1963"/>
                  </a:lnTo>
                  <a:lnTo>
                    <a:pt x="27" y="2069"/>
                  </a:lnTo>
                  <a:lnTo>
                    <a:pt x="80" y="2149"/>
                  </a:lnTo>
                  <a:lnTo>
                    <a:pt x="159" y="2202"/>
                  </a:lnTo>
                  <a:lnTo>
                    <a:pt x="265" y="2229"/>
                  </a:lnTo>
                  <a:lnTo>
                    <a:pt x="557" y="2202"/>
                  </a:lnTo>
                  <a:lnTo>
                    <a:pt x="823" y="2149"/>
                  </a:lnTo>
                  <a:lnTo>
                    <a:pt x="1088" y="2043"/>
                  </a:lnTo>
                  <a:lnTo>
                    <a:pt x="1327" y="1937"/>
                  </a:lnTo>
                  <a:lnTo>
                    <a:pt x="1380" y="2229"/>
                  </a:lnTo>
                  <a:lnTo>
                    <a:pt x="1459" y="2494"/>
                  </a:lnTo>
                  <a:lnTo>
                    <a:pt x="1539" y="2786"/>
                  </a:lnTo>
                  <a:lnTo>
                    <a:pt x="1645" y="3051"/>
                  </a:lnTo>
                  <a:lnTo>
                    <a:pt x="1777" y="3316"/>
                  </a:lnTo>
                  <a:lnTo>
                    <a:pt x="1937" y="3555"/>
                  </a:lnTo>
                  <a:lnTo>
                    <a:pt x="2122" y="3794"/>
                  </a:lnTo>
                  <a:lnTo>
                    <a:pt x="2335" y="4006"/>
                  </a:lnTo>
                  <a:lnTo>
                    <a:pt x="2971" y="4642"/>
                  </a:lnTo>
                  <a:lnTo>
                    <a:pt x="3051" y="4696"/>
                  </a:lnTo>
                  <a:lnTo>
                    <a:pt x="3157" y="4722"/>
                  </a:lnTo>
                  <a:lnTo>
                    <a:pt x="3236" y="4696"/>
                  </a:lnTo>
                  <a:lnTo>
                    <a:pt x="3316" y="4642"/>
                  </a:lnTo>
                  <a:lnTo>
                    <a:pt x="3396" y="4563"/>
                  </a:lnTo>
                  <a:lnTo>
                    <a:pt x="3396" y="4483"/>
                  </a:lnTo>
                  <a:lnTo>
                    <a:pt x="3396" y="4377"/>
                  </a:lnTo>
                  <a:lnTo>
                    <a:pt x="3316" y="4298"/>
                  </a:lnTo>
                  <a:lnTo>
                    <a:pt x="2679" y="3661"/>
                  </a:lnTo>
                  <a:lnTo>
                    <a:pt x="2494" y="3449"/>
                  </a:lnTo>
                  <a:lnTo>
                    <a:pt x="2335" y="3210"/>
                  </a:lnTo>
                  <a:lnTo>
                    <a:pt x="2175" y="2971"/>
                  </a:lnTo>
                  <a:lnTo>
                    <a:pt x="2043" y="2706"/>
                  </a:lnTo>
                  <a:lnTo>
                    <a:pt x="1963" y="2441"/>
                  </a:lnTo>
                  <a:lnTo>
                    <a:pt x="1884" y="2149"/>
                  </a:lnTo>
                  <a:lnTo>
                    <a:pt x="1857" y="1857"/>
                  </a:lnTo>
                  <a:lnTo>
                    <a:pt x="1831" y="1565"/>
                  </a:lnTo>
                  <a:lnTo>
                    <a:pt x="1831" y="1406"/>
                  </a:lnTo>
                  <a:lnTo>
                    <a:pt x="1804" y="1247"/>
                  </a:lnTo>
                  <a:lnTo>
                    <a:pt x="1751" y="1088"/>
                  </a:lnTo>
                  <a:lnTo>
                    <a:pt x="1698" y="929"/>
                  </a:lnTo>
                  <a:lnTo>
                    <a:pt x="1618" y="770"/>
                  </a:lnTo>
                  <a:lnTo>
                    <a:pt x="1539" y="637"/>
                  </a:lnTo>
                  <a:lnTo>
                    <a:pt x="1433" y="504"/>
                  </a:lnTo>
                  <a:lnTo>
                    <a:pt x="1327" y="372"/>
                  </a:lnTo>
                  <a:lnTo>
                    <a:pt x="1035" y="80"/>
                  </a:lnTo>
                  <a:lnTo>
                    <a:pt x="955" y="27"/>
                  </a:lnTo>
                  <a:lnTo>
                    <a:pt x="87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g1f522b78833_0_348"/>
            <p:cNvSpPr/>
            <p:nvPr/>
          </p:nvSpPr>
          <p:spPr>
            <a:xfrm>
              <a:off x="4128083" y="3992826"/>
              <a:ext cx="114999" cy="356338"/>
            </a:xfrm>
            <a:custGeom>
              <a:rect b="b" l="l" r="r" t="t"/>
              <a:pathLst>
                <a:path extrusionOk="0" h="14139" w="4563">
                  <a:moveTo>
                    <a:pt x="2016" y="0"/>
                  </a:moveTo>
                  <a:lnTo>
                    <a:pt x="1936" y="53"/>
                  </a:lnTo>
                  <a:lnTo>
                    <a:pt x="1910" y="80"/>
                  </a:lnTo>
                  <a:lnTo>
                    <a:pt x="1910" y="106"/>
                  </a:lnTo>
                  <a:lnTo>
                    <a:pt x="1910" y="318"/>
                  </a:lnTo>
                  <a:lnTo>
                    <a:pt x="1936" y="637"/>
                  </a:lnTo>
                  <a:lnTo>
                    <a:pt x="1963" y="955"/>
                  </a:lnTo>
                  <a:lnTo>
                    <a:pt x="2043" y="1247"/>
                  </a:lnTo>
                  <a:lnTo>
                    <a:pt x="2149" y="1565"/>
                  </a:lnTo>
                  <a:lnTo>
                    <a:pt x="2281" y="1831"/>
                  </a:lnTo>
                  <a:lnTo>
                    <a:pt x="2467" y="2122"/>
                  </a:lnTo>
                  <a:lnTo>
                    <a:pt x="2653" y="2361"/>
                  </a:lnTo>
                  <a:lnTo>
                    <a:pt x="2865" y="2600"/>
                  </a:lnTo>
                  <a:lnTo>
                    <a:pt x="2998" y="2759"/>
                  </a:lnTo>
                  <a:lnTo>
                    <a:pt x="3077" y="2839"/>
                  </a:lnTo>
                  <a:lnTo>
                    <a:pt x="3157" y="2945"/>
                  </a:lnTo>
                  <a:lnTo>
                    <a:pt x="3183" y="3051"/>
                  </a:lnTo>
                  <a:lnTo>
                    <a:pt x="3236" y="3183"/>
                  </a:lnTo>
                  <a:lnTo>
                    <a:pt x="3236" y="3289"/>
                  </a:lnTo>
                  <a:lnTo>
                    <a:pt x="3236" y="3422"/>
                  </a:lnTo>
                  <a:lnTo>
                    <a:pt x="3183" y="3528"/>
                  </a:lnTo>
                  <a:lnTo>
                    <a:pt x="3157" y="3634"/>
                  </a:lnTo>
                  <a:lnTo>
                    <a:pt x="3024" y="3873"/>
                  </a:lnTo>
                  <a:lnTo>
                    <a:pt x="2971" y="3979"/>
                  </a:lnTo>
                  <a:lnTo>
                    <a:pt x="2891" y="4059"/>
                  </a:lnTo>
                  <a:lnTo>
                    <a:pt x="2812" y="4085"/>
                  </a:lnTo>
                  <a:lnTo>
                    <a:pt x="2706" y="4085"/>
                  </a:lnTo>
                  <a:lnTo>
                    <a:pt x="2626" y="4059"/>
                  </a:lnTo>
                  <a:lnTo>
                    <a:pt x="1751" y="3449"/>
                  </a:lnTo>
                  <a:lnTo>
                    <a:pt x="1486" y="3236"/>
                  </a:lnTo>
                  <a:lnTo>
                    <a:pt x="1220" y="2998"/>
                  </a:lnTo>
                  <a:lnTo>
                    <a:pt x="1008" y="2732"/>
                  </a:lnTo>
                  <a:lnTo>
                    <a:pt x="796" y="2467"/>
                  </a:lnTo>
                  <a:lnTo>
                    <a:pt x="637" y="2175"/>
                  </a:lnTo>
                  <a:lnTo>
                    <a:pt x="504" y="1857"/>
                  </a:lnTo>
                  <a:lnTo>
                    <a:pt x="398" y="1539"/>
                  </a:lnTo>
                  <a:lnTo>
                    <a:pt x="318" y="1194"/>
                  </a:lnTo>
                  <a:lnTo>
                    <a:pt x="212" y="690"/>
                  </a:lnTo>
                  <a:lnTo>
                    <a:pt x="186" y="637"/>
                  </a:lnTo>
                  <a:lnTo>
                    <a:pt x="133" y="610"/>
                  </a:lnTo>
                  <a:lnTo>
                    <a:pt x="80" y="637"/>
                  </a:lnTo>
                  <a:lnTo>
                    <a:pt x="53" y="690"/>
                  </a:lnTo>
                  <a:lnTo>
                    <a:pt x="80" y="1114"/>
                  </a:lnTo>
                  <a:lnTo>
                    <a:pt x="133" y="1565"/>
                  </a:lnTo>
                  <a:lnTo>
                    <a:pt x="239" y="1963"/>
                  </a:lnTo>
                  <a:lnTo>
                    <a:pt x="398" y="2361"/>
                  </a:lnTo>
                  <a:lnTo>
                    <a:pt x="584" y="2759"/>
                  </a:lnTo>
                  <a:lnTo>
                    <a:pt x="796" y="3130"/>
                  </a:lnTo>
                  <a:lnTo>
                    <a:pt x="1061" y="3475"/>
                  </a:lnTo>
                  <a:lnTo>
                    <a:pt x="1353" y="3794"/>
                  </a:lnTo>
                  <a:lnTo>
                    <a:pt x="1486" y="3926"/>
                  </a:lnTo>
                  <a:lnTo>
                    <a:pt x="1671" y="4165"/>
                  </a:lnTo>
                  <a:lnTo>
                    <a:pt x="1830" y="4404"/>
                  </a:lnTo>
                  <a:lnTo>
                    <a:pt x="1963" y="4669"/>
                  </a:lnTo>
                  <a:lnTo>
                    <a:pt x="2043" y="4961"/>
                  </a:lnTo>
                  <a:lnTo>
                    <a:pt x="2096" y="5252"/>
                  </a:lnTo>
                  <a:lnTo>
                    <a:pt x="2096" y="5544"/>
                  </a:lnTo>
                  <a:lnTo>
                    <a:pt x="2043" y="5836"/>
                  </a:lnTo>
                  <a:lnTo>
                    <a:pt x="1963" y="6128"/>
                  </a:lnTo>
                  <a:lnTo>
                    <a:pt x="1751" y="6738"/>
                  </a:lnTo>
                  <a:lnTo>
                    <a:pt x="1565" y="7401"/>
                  </a:lnTo>
                  <a:lnTo>
                    <a:pt x="1406" y="8038"/>
                  </a:lnTo>
                  <a:lnTo>
                    <a:pt x="1273" y="8701"/>
                  </a:lnTo>
                  <a:lnTo>
                    <a:pt x="1167" y="9338"/>
                  </a:lnTo>
                  <a:lnTo>
                    <a:pt x="1088" y="10001"/>
                  </a:lnTo>
                  <a:lnTo>
                    <a:pt x="1035" y="10691"/>
                  </a:lnTo>
                  <a:lnTo>
                    <a:pt x="1035" y="11354"/>
                  </a:lnTo>
                  <a:lnTo>
                    <a:pt x="1035" y="12096"/>
                  </a:lnTo>
                  <a:lnTo>
                    <a:pt x="1008" y="12335"/>
                  </a:lnTo>
                  <a:lnTo>
                    <a:pt x="982" y="12547"/>
                  </a:lnTo>
                  <a:lnTo>
                    <a:pt x="928" y="12786"/>
                  </a:lnTo>
                  <a:lnTo>
                    <a:pt x="849" y="12998"/>
                  </a:lnTo>
                  <a:lnTo>
                    <a:pt x="743" y="13211"/>
                  </a:lnTo>
                  <a:lnTo>
                    <a:pt x="637" y="13423"/>
                  </a:lnTo>
                  <a:lnTo>
                    <a:pt x="477" y="13608"/>
                  </a:lnTo>
                  <a:lnTo>
                    <a:pt x="318" y="13768"/>
                  </a:lnTo>
                  <a:lnTo>
                    <a:pt x="27" y="14086"/>
                  </a:lnTo>
                  <a:lnTo>
                    <a:pt x="0" y="14139"/>
                  </a:lnTo>
                  <a:lnTo>
                    <a:pt x="3130" y="14139"/>
                  </a:lnTo>
                  <a:lnTo>
                    <a:pt x="3130" y="14086"/>
                  </a:lnTo>
                  <a:lnTo>
                    <a:pt x="2812" y="13768"/>
                  </a:lnTo>
                  <a:lnTo>
                    <a:pt x="2653" y="13608"/>
                  </a:lnTo>
                  <a:lnTo>
                    <a:pt x="2520" y="13423"/>
                  </a:lnTo>
                  <a:lnTo>
                    <a:pt x="2387" y="13211"/>
                  </a:lnTo>
                  <a:lnTo>
                    <a:pt x="2281" y="12998"/>
                  </a:lnTo>
                  <a:lnTo>
                    <a:pt x="2202" y="12786"/>
                  </a:lnTo>
                  <a:lnTo>
                    <a:pt x="2149" y="12547"/>
                  </a:lnTo>
                  <a:lnTo>
                    <a:pt x="2122" y="12335"/>
                  </a:lnTo>
                  <a:lnTo>
                    <a:pt x="2122" y="12096"/>
                  </a:lnTo>
                  <a:lnTo>
                    <a:pt x="2122" y="11248"/>
                  </a:lnTo>
                  <a:lnTo>
                    <a:pt x="2122" y="10770"/>
                  </a:lnTo>
                  <a:lnTo>
                    <a:pt x="2149" y="10319"/>
                  </a:lnTo>
                  <a:lnTo>
                    <a:pt x="2175" y="9842"/>
                  </a:lnTo>
                  <a:lnTo>
                    <a:pt x="2228" y="9391"/>
                  </a:lnTo>
                  <a:lnTo>
                    <a:pt x="2308" y="8966"/>
                  </a:lnTo>
                  <a:lnTo>
                    <a:pt x="2387" y="8515"/>
                  </a:lnTo>
                  <a:lnTo>
                    <a:pt x="2600" y="7666"/>
                  </a:lnTo>
                  <a:lnTo>
                    <a:pt x="2891" y="6818"/>
                  </a:lnTo>
                  <a:lnTo>
                    <a:pt x="3210" y="5969"/>
                  </a:lnTo>
                  <a:lnTo>
                    <a:pt x="3581" y="5146"/>
                  </a:lnTo>
                  <a:lnTo>
                    <a:pt x="4032" y="4324"/>
                  </a:lnTo>
                  <a:lnTo>
                    <a:pt x="4165" y="4059"/>
                  </a:lnTo>
                  <a:lnTo>
                    <a:pt x="4271" y="3820"/>
                  </a:lnTo>
                  <a:lnTo>
                    <a:pt x="4350" y="3555"/>
                  </a:lnTo>
                  <a:lnTo>
                    <a:pt x="4430" y="3289"/>
                  </a:lnTo>
                  <a:lnTo>
                    <a:pt x="4483" y="3024"/>
                  </a:lnTo>
                  <a:lnTo>
                    <a:pt x="4536" y="2759"/>
                  </a:lnTo>
                  <a:lnTo>
                    <a:pt x="4563" y="2494"/>
                  </a:lnTo>
                  <a:lnTo>
                    <a:pt x="4563" y="2202"/>
                  </a:lnTo>
                  <a:lnTo>
                    <a:pt x="4536" y="1937"/>
                  </a:lnTo>
                  <a:lnTo>
                    <a:pt x="4510" y="1671"/>
                  </a:lnTo>
                  <a:lnTo>
                    <a:pt x="4483" y="1406"/>
                  </a:lnTo>
                  <a:lnTo>
                    <a:pt x="4404" y="1141"/>
                  </a:lnTo>
                  <a:lnTo>
                    <a:pt x="4324" y="902"/>
                  </a:lnTo>
                  <a:lnTo>
                    <a:pt x="4244" y="637"/>
                  </a:lnTo>
                  <a:lnTo>
                    <a:pt x="4138" y="398"/>
                  </a:lnTo>
                  <a:lnTo>
                    <a:pt x="4006" y="159"/>
                  </a:lnTo>
                  <a:lnTo>
                    <a:pt x="3979" y="106"/>
                  </a:lnTo>
                  <a:lnTo>
                    <a:pt x="3926" y="80"/>
                  </a:lnTo>
                  <a:lnTo>
                    <a:pt x="3820" y="80"/>
                  </a:lnTo>
                  <a:lnTo>
                    <a:pt x="3740" y="133"/>
                  </a:lnTo>
                  <a:lnTo>
                    <a:pt x="3740" y="159"/>
                  </a:lnTo>
                  <a:lnTo>
                    <a:pt x="3714" y="239"/>
                  </a:lnTo>
                  <a:lnTo>
                    <a:pt x="3714" y="1300"/>
                  </a:lnTo>
                  <a:lnTo>
                    <a:pt x="3714" y="1645"/>
                  </a:lnTo>
                  <a:lnTo>
                    <a:pt x="3661" y="1990"/>
                  </a:lnTo>
                  <a:lnTo>
                    <a:pt x="3634" y="2096"/>
                  </a:lnTo>
                  <a:lnTo>
                    <a:pt x="3555" y="2149"/>
                  </a:lnTo>
                  <a:lnTo>
                    <a:pt x="3475" y="2175"/>
                  </a:lnTo>
                  <a:lnTo>
                    <a:pt x="3369" y="2149"/>
                  </a:lnTo>
                  <a:lnTo>
                    <a:pt x="3183" y="2016"/>
                  </a:lnTo>
                  <a:lnTo>
                    <a:pt x="2998" y="1857"/>
                  </a:lnTo>
                  <a:lnTo>
                    <a:pt x="2838" y="1698"/>
                  </a:lnTo>
                  <a:lnTo>
                    <a:pt x="2679" y="1539"/>
                  </a:lnTo>
                  <a:lnTo>
                    <a:pt x="2573" y="1353"/>
                  </a:lnTo>
                  <a:lnTo>
                    <a:pt x="2441" y="1141"/>
                  </a:lnTo>
                  <a:lnTo>
                    <a:pt x="2361" y="929"/>
                  </a:lnTo>
                  <a:lnTo>
                    <a:pt x="2281" y="716"/>
                  </a:lnTo>
                  <a:lnTo>
                    <a:pt x="2122" y="80"/>
                  </a:lnTo>
                  <a:lnTo>
                    <a:pt x="2096" y="53"/>
                  </a:lnTo>
                  <a:lnTo>
                    <a:pt x="2069" y="27"/>
                  </a:lnTo>
                  <a:lnTo>
                    <a:pt x="201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6" name="Google Shape;986;g1f522b78833_0_348"/>
            <p:cNvSpPr/>
            <p:nvPr/>
          </p:nvSpPr>
          <p:spPr>
            <a:xfrm>
              <a:off x="4186906" y="4081740"/>
              <a:ext cx="111672" cy="80245"/>
            </a:xfrm>
            <a:custGeom>
              <a:rect b="b" l="l" r="r" t="t"/>
              <a:pathLst>
                <a:path extrusionOk="0" h="3184" w="4431">
                  <a:moveTo>
                    <a:pt x="3502" y="0"/>
                  </a:moveTo>
                  <a:lnTo>
                    <a:pt x="3396" y="27"/>
                  </a:lnTo>
                  <a:lnTo>
                    <a:pt x="3316" y="53"/>
                  </a:lnTo>
                  <a:lnTo>
                    <a:pt x="3237" y="133"/>
                  </a:lnTo>
                  <a:lnTo>
                    <a:pt x="2627" y="1194"/>
                  </a:lnTo>
                  <a:lnTo>
                    <a:pt x="2414" y="1512"/>
                  </a:lnTo>
                  <a:lnTo>
                    <a:pt x="2176" y="1804"/>
                  </a:lnTo>
                  <a:lnTo>
                    <a:pt x="1910" y="2043"/>
                  </a:lnTo>
                  <a:lnTo>
                    <a:pt x="1619" y="2255"/>
                  </a:lnTo>
                  <a:lnTo>
                    <a:pt x="1300" y="2414"/>
                  </a:lnTo>
                  <a:lnTo>
                    <a:pt x="955" y="2547"/>
                  </a:lnTo>
                  <a:lnTo>
                    <a:pt x="611" y="2626"/>
                  </a:lnTo>
                  <a:lnTo>
                    <a:pt x="239" y="2679"/>
                  </a:lnTo>
                  <a:lnTo>
                    <a:pt x="133" y="2679"/>
                  </a:lnTo>
                  <a:lnTo>
                    <a:pt x="53" y="2759"/>
                  </a:lnTo>
                  <a:lnTo>
                    <a:pt x="0" y="2839"/>
                  </a:lnTo>
                  <a:lnTo>
                    <a:pt x="0" y="2945"/>
                  </a:lnTo>
                  <a:lnTo>
                    <a:pt x="0" y="3024"/>
                  </a:lnTo>
                  <a:lnTo>
                    <a:pt x="53" y="3104"/>
                  </a:lnTo>
                  <a:lnTo>
                    <a:pt x="133" y="3157"/>
                  </a:lnTo>
                  <a:lnTo>
                    <a:pt x="239" y="3183"/>
                  </a:lnTo>
                  <a:lnTo>
                    <a:pt x="266" y="3183"/>
                  </a:lnTo>
                  <a:lnTo>
                    <a:pt x="690" y="3130"/>
                  </a:lnTo>
                  <a:lnTo>
                    <a:pt x="1115" y="3024"/>
                  </a:lnTo>
                  <a:lnTo>
                    <a:pt x="1512" y="2865"/>
                  </a:lnTo>
                  <a:lnTo>
                    <a:pt x="1884" y="2679"/>
                  </a:lnTo>
                  <a:lnTo>
                    <a:pt x="2229" y="2441"/>
                  </a:lnTo>
                  <a:lnTo>
                    <a:pt x="2547" y="2149"/>
                  </a:lnTo>
                  <a:lnTo>
                    <a:pt x="2839" y="1831"/>
                  </a:lnTo>
                  <a:lnTo>
                    <a:pt x="3078" y="1459"/>
                  </a:lnTo>
                  <a:lnTo>
                    <a:pt x="3131" y="1353"/>
                  </a:lnTo>
                  <a:lnTo>
                    <a:pt x="3369" y="1512"/>
                  </a:lnTo>
                  <a:lnTo>
                    <a:pt x="3608" y="1592"/>
                  </a:lnTo>
                  <a:lnTo>
                    <a:pt x="3873" y="1671"/>
                  </a:lnTo>
                  <a:lnTo>
                    <a:pt x="4271" y="1671"/>
                  </a:lnTo>
                  <a:lnTo>
                    <a:pt x="4351" y="1618"/>
                  </a:lnTo>
                  <a:lnTo>
                    <a:pt x="4404" y="1539"/>
                  </a:lnTo>
                  <a:lnTo>
                    <a:pt x="4430" y="1433"/>
                  </a:lnTo>
                  <a:lnTo>
                    <a:pt x="4404" y="1327"/>
                  </a:lnTo>
                  <a:lnTo>
                    <a:pt x="4351" y="1247"/>
                  </a:lnTo>
                  <a:lnTo>
                    <a:pt x="4271" y="1194"/>
                  </a:lnTo>
                  <a:lnTo>
                    <a:pt x="4192" y="1167"/>
                  </a:lnTo>
                  <a:lnTo>
                    <a:pt x="3953" y="1167"/>
                  </a:lnTo>
                  <a:lnTo>
                    <a:pt x="3741" y="1114"/>
                  </a:lnTo>
                  <a:lnTo>
                    <a:pt x="3555" y="1035"/>
                  </a:lnTo>
                  <a:lnTo>
                    <a:pt x="3369" y="929"/>
                  </a:lnTo>
                  <a:lnTo>
                    <a:pt x="3688" y="398"/>
                  </a:lnTo>
                  <a:lnTo>
                    <a:pt x="3714" y="292"/>
                  </a:lnTo>
                  <a:lnTo>
                    <a:pt x="3714" y="186"/>
                  </a:lnTo>
                  <a:lnTo>
                    <a:pt x="3661" y="106"/>
                  </a:lnTo>
                  <a:lnTo>
                    <a:pt x="3582" y="53"/>
                  </a:lnTo>
                  <a:lnTo>
                    <a:pt x="350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7" name="Google Shape;987;g1f522b78833_0_348"/>
            <p:cNvSpPr/>
            <p:nvPr/>
          </p:nvSpPr>
          <p:spPr>
            <a:xfrm>
              <a:off x="4128083" y="3994817"/>
              <a:ext cx="114999" cy="354347"/>
            </a:xfrm>
            <a:custGeom>
              <a:rect b="b" l="l" r="r" t="t"/>
              <a:pathLst>
                <a:path extrusionOk="0" h="14060" w="4563">
                  <a:moveTo>
                    <a:pt x="3820" y="1"/>
                  </a:moveTo>
                  <a:lnTo>
                    <a:pt x="3740" y="54"/>
                  </a:lnTo>
                  <a:lnTo>
                    <a:pt x="3740" y="80"/>
                  </a:lnTo>
                  <a:lnTo>
                    <a:pt x="3714" y="160"/>
                  </a:lnTo>
                  <a:lnTo>
                    <a:pt x="3714" y="505"/>
                  </a:lnTo>
                  <a:lnTo>
                    <a:pt x="3820" y="903"/>
                  </a:lnTo>
                  <a:lnTo>
                    <a:pt x="3873" y="1327"/>
                  </a:lnTo>
                  <a:lnTo>
                    <a:pt x="3873" y="1725"/>
                  </a:lnTo>
                  <a:lnTo>
                    <a:pt x="3846" y="2149"/>
                  </a:lnTo>
                  <a:lnTo>
                    <a:pt x="3793" y="2547"/>
                  </a:lnTo>
                  <a:lnTo>
                    <a:pt x="3687" y="2945"/>
                  </a:lnTo>
                  <a:lnTo>
                    <a:pt x="3528" y="3343"/>
                  </a:lnTo>
                  <a:lnTo>
                    <a:pt x="3342" y="3715"/>
                  </a:lnTo>
                  <a:lnTo>
                    <a:pt x="2918" y="4563"/>
                  </a:lnTo>
                  <a:lnTo>
                    <a:pt x="2520" y="5386"/>
                  </a:lnTo>
                  <a:lnTo>
                    <a:pt x="2202" y="6208"/>
                  </a:lnTo>
                  <a:lnTo>
                    <a:pt x="1936" y="7057"/>
                  </a:lnTo>
                  <a:lnTo>
                    <a:pt x="1724" y="7932"/>
                  </a:lnTo>
                  <a:lnTo>
                    <a:pt x="1618" y="8357"/>
                  </a:lnTo>
                  <a:lnTo>
                    <a:pt x="1565" y="8808"/>
                  </a:lnTo>
                  <a:lnTo>
                    <a:pt x="1512" y="9259"/>
                  </a:lnTo>
                  <a:lnTo>
                    <a:pt x="1459" y="9710"/>
                  </a:lnTo>
                  <a:lnTo>
                    <a:pt x="1432" y="10187"/>
                  </a:lnTo>
                  <a:lnTo>
                    <a:pt x="1432" y="10665"/>
                  </a:lnTo>
                  <a:lnTo>
                    <a:pt x="1432" y="11513"/>
                  </a:lnTo>
                  <a:lnTo>
                    <a:pt x="1432" y="11752"/>
                  </a:lnTo>
                  <a:lnTo>
                    <a:pt x="1486" y="11964"/>
                  </a:lnTo>
                  <a:lnTo>
                    <a:pt x="1539" y="12203"/>
                  </a:lnTo>
                  <a:lnTo>
                    <a:pt x="1618" y="12415"/>
                  </a:lnTo>
                  <a:lnTo>
                    <a:pt x="1724" y="12628"/>
                  </a:lnTo>
                  <a:lnTo>
                    <a:pt x="1830" y="12813"/>
                  </a:lnTo>
                  <a:lnTo>
                    <a:pt x="1963" y="12999"/>
                  </a:lnTo>
                  <a:lnTo>
                    <a:pt x="2122" y="13185"/>
                  </a:lnTo>
                  <a:lnTo>
                    <a:pt x="2175" y="13238"/>
                  </a:lnTo>
                  <a:lnTo>
                    <a:pt x="2202" y="13291"/>
                  </a:lnTo>
                  <a:lnTo>
                    <a:pt x="2202" y="13370"/>
                  </a:lnTo>
                  <a:lnTo>
                    <a:pt x="2175" y="13423"/>
                  </a:lnTo>
                  <a:lnTo>
                    <a:pt x="2149" y="13476"/>
                  </a:lnTo>
                  <a:lnTo>
                    <a:pt x="2096" y="13529"/>
                  </a:lnTo>
                  <a:lnTo>
                    <a:pt x="2043" y="13556"/>
                  </a:lnTo>
                  <a:lnTo>
                    <a:pt x="451" y="13556"/>
                  </a:lnTo>
                  <a:lnTo>
                    <a:pt x="318" y="13689"/>
                  </a:lnTo>
                  <a:lnTo>
                    <a:pt x="27" y="14007"/>
                  </a:lnTo>
                  <a:lnTo>
                    <a:pt x="0" y="14060"/>
                  </a:lnTo>
                  <a:lnTo>
                    <a:pt x="3130" y="14060"/>
                  </a:lnTo>
                  <a:lnTo>
                    <a:pt x="3130" y="14007"/>
                  </a:lnTo>
                  <a:lnTo>
                    <a:pt x="2812" y="13689"/>
                  </a:lnTo>
                  <a:lnTo>
                    <a:pt x="2653" y="13529"/>
                  </a:lnTo>
                  <a:lnTo>
                    <a:pt x="2520" y="13344"/>
                  </a:lnTo>
                  <a:lnTo>
                    <a:pt x="2387" y="13132"/>
                  </a:lnTo>
                  <a:lnTo>
                    <a:pt x="2281" y="12919"/>
                  </a:lnTo>
                  <a:lnTo>
                    <a:pt x="2202" y="12707"/>
                  </a:lnTo>
                  <a:lnTo>
                    <a:pt x="2149" y="12468"/>
                  </a:lnTo>
                  <a:lnTo>
                    <a:pt x="2122" y="12256"/>
                  </a:lnTo>
                  <a:lnTo>
                    <a:pt x="2122" y="12017"/>
                  </a:lnTo>
                  <a:lnTo>
                    <a:pt x="2122" y="11169"/>
                  </a:lnTo>
                  <a:lnTo>
                    <a:pt x="2122" y="10691"/>
                  </a:lnTo>
                  <a:lnTo>
                    <a:pt x="2149" y="10240"/>
                  </a:lnTo>
                  <a:lnTo>
                    <a:pt x="2175" y="9763"/>
                  </a:lnTo>
                  <a:lnTo>
                    <a:pt x="2228" y="9312"/>
                  </a:lnTo>
                  <a:lnTo>
                    <a:pt x="2308" y="8887"/>
                  </a:lnTo>
                  <a:lnTo>
                    <a:pt x="2387" y="8436"/>
                  </a:lnTo>
                  <a:lnTo>
                    <a:pt x="2600" y="7587"/>
                  </a:lnTo>
                  <a:lnTo>
                    <a:pt x="2891" y="6739"/>
                  </a:lnTo>
                  <a:lnTo>
                    <a:pt x="3210" y="5890"/>
                  </a:lnTo>
                  <a:lnTo>
                    <a:pt x="3581" y="5067"/>
                  </a:lnTo>
                  <a:lnTo>
                    <a:pt x="4032" y="4245"/>
                  </a:lnTo>
                  <a:lnTo>
                    <a:pt x="4165" y="3980"/>
                  </a:lnTo>
                  <a:lnTo>
                    <a:pt x="4271" y="3741"/>
                  </a:lnTo>
                  <a:lnTo>
                    <a:pt x="4350" y="3476"/>
                  </a:lnTo>
                  <a:lnTo>
                    <a:pt x="4430" y="3210"/>
                  </a:lnTo>
                  <a:lnTo>
                    <a:pt x="4483" y="2945"/>
                  </a:lnTo>
                  <a:lnTo>
                    <a:pt x="4536" y="2680"/>
                  </a:lnTo>
                  <a:lnTo>
                    <a:pt x="4563" y="2415"/>
                  </a:lnTo>
                  <a:lnTo>
                    <a:pt x="4563" y="2123"/>
                  </a:lnTo>
                  <a:lnTo>
                    <a:pt x="4536" y="1858"/>
                  </a:lnTo>
                  <a:lnTo>
                    <a:pt x="4510" y="1592"/>
                  </a:lnTo>
                  <a:lnTo>
                    <a:pt x="4483" y="1327"/>
                  </a:lnTo>
                  <a:lnTo>
                    <a:pt x="4404" y="1062"/>
                  </a:lnTo>
                  <a:lnTo>
                    <a:pt x="4324" y="823"/>
                  </a:lnTo>
                  <a:lnTo>
                    <a:pt x="4244" y="558"/>
                  </a:lnTo>
                  <a:lnTo>
                    <a:pt x="4138" y="319"/>
                  </a:lnTo>
                  <a:lnTo>
                    <a:pt x="4006" y="80"/>
                  </a:lnTo>
                  <a:lnTo>
                    <a:pt x="3979" y="27"/>
                  </a:lnTo>
                  <a:lnTo>
                    <a:pt x="3926"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8" name="Google Shape;988;g1f522b78833_0_348"/>
            <p:cNvSpPr/>
            <p:nvPr/>
          </p:nvSpPr>
          <p:spPr>
            <a:xfrm>
              <a:off x="4147464" y="4125870"/>
              <a:ext cx="72886" cy="183852"/>
            </a:xfrm>
            <a:custGeom>
              <a:rect b="b" l="l" r="r" t="t"/>
              <a:pathLst>
                <a:path extrusionOk="0" h="7295" w="2892">
                  <a:moveTo>
                    <a:pt x="1327" y="0"/>
                  </a:moveTo>
                  <a:lnTo>
                    <a:pt x="1221" y="27"/>
                  </a:lnTo>
                  <a:lnTo>
                    <a:pt x="1141" y="80"/>
                  </a:lnTo>
                  <a:lnTo>
                    <a:pt x="1088" y="159"/>
                  </a:lnTo>
                  <a:lnTo>
                    <a:pt x="1061" y="265"/>
                  </a:lnTo>
                  <a:lnTo>
                    <a:pt x="1088" y="371"/>
                  </a:lnTo>
                  <a:lnTo>
                    <a:pt x="1141" y="451"/>
                  </a:lnTo>
                  <a:lnTo>
                    <a:pt x="1221" y="504"/>
                  </a:lnTo>
                  <a:lnTo>
                    <a:pt x="1327" y="531"/>
                  </a:lnTo>
                  <a:lnTo>
                    <a:pt x="2626" y="531"/>
                  </a:lnTo>
                  <a:lnTo>
                    <a:pt x="2733" y="504"/>
                  </a:lnTo>
                  <a:lnTo>
                    <a:pt x="2812" y="451"/>
                  </a:lnTo>
                  <a:lnTo>
                    <a:pt x="2865" y="371"/>
                  </a:lnTo>
                  <a:lnTo>
                    <a:pt x="2892" y="265"/>
                  </a:lnTo>
                  <a:lnTo>
                    <a:pt x="2865" y="159"/>
                  </a:lnTo>
                  <a:lnTo>
                    <a:pt x="2812" y="80"/>
                  </a:lnTo>
                  <a:lnTo>
                    <a:pt x="2733" y="27"/>
                  </a:lnTo>
                  <a:lnTo>
                    <a:pt x="2626" y="0"/>
                  </a:lnTo>
                  <a:close/>
                  <a:moveTo>
                    <a:pt x="823" y="1698"/>
                  </a:moveTo>
                  <a:lnTo>
                    <a:pt x="743" y="1724"/>
                  </a:lnTo>
                  <a:lnTo>
                    <a:pt x="663" y="1777"/>
                  </a:lnTo>
                  <a:lnTo>
                    <a:pt x="584" y="1857"/>
                  </a:lnTo>
                  <a:lnTo>
                    <a:pt x="584" y="1963"/>
                  </a:lnTo>
                  <a:lnTo>
                    <a:pt x="584" y="2069"/>
                  </a:lnTo>
                  <a:lnTo>
                    <a:pt x="663" y="2149"/>
                  </a:lnTo>
                  <a:lnTo>
                    <a:pt x="743" y="2202"/>
                  </a:lnTo>
                  <a:lnTo>
                    <a:pt x="2069" y="2202"/>
                  </a:lnTo>
                  <a:lnTo>
                    <a:pt x="2149" y="2149"/>
                  </a:lnTo>
                  <a:lnTo>
                    <a:pt x="2202" y="2069"/>
                  </a:lnTo>
                  <a:lnTo>
                    <a:pt x="2229" y="1963"/>
                  </a:lnTo>
                  <a:lnTo>
                    <a:pt x="2202" y="1857"/>
                  </a:lnTo>
                  <a:lnTo>
                    <a:pt x="2149" y="1777"/>
                  </a:lnTo>
                  <a:lnTo>
                    <a:pt x="2069" y="1724"/>
                  </a:lnTo>
                  <a:lnTo>
                    <a:pt x="1963" y="1698"/>
                  </a:lnTo>
                  <a:close/>
                  <a:moveTo>
                    <a:pt x="451" y="3395"/>
                  </a:moveTo>
                  <a:lnTo>
                    <a:pt x="345" y="3422"/>
                  </a:lnTo>
                  <a:lnTo>
                    <a:pt x="266" y="3475"/>
                  </a:lnTo>
                  <a:lnTo>
                    <a:pt x="213" y="3555"/>
                  </a:lnTo>
                  <a:lnTo>
                    <a:pt x="186" y="3661"/>
                  </a:lnTo>
                  <a:lnTo>
                    <a:pt x="213" y="3767"/>
                  </a:lnTo>
                  <a:lnTo>
                    <a:pt x="266" y="3846"/>
                  </a:lnTo>
                  <a:lnTo>
                    <a:pt x="345" y="3899"/>
                  </a:lnTo>
                  <a:lnTo>
                    <a:pt x="1645" y="3899"/>
                  </a:lnTo>
                  <a:lnTo>
                    <a:pt x="1725" y="3846"/>
                  </a:lnTo>
                  <a:lnTo>
                    <a:pt x="1778" y="3767"/>
                  </a:lnTo>
                  <a:lnTo>
                    <a:pt x="1804" y="3661"/>
                  </a:lnTo>
                  <a:lnTo>
                    <a:pt x="1778" y="3555"/>
                  </a:lnTo>
                  <a:lnTo>
                    <a:pt x="1725" y="3475"/>
                  </a:lnTo>
                  <a:lnTo>
                    <a:pt x="1645" y="3422"/>
                  </a:lnTo>
                  <a:lnTo>
                    <a:pt x="1539" y="3395"/>
                  </a:lnTo>
                  <a:close/>
                  <a:moveTo>
                    <a:pt x="266" y="5093"/>
                  </a:moveTo>
                  <a:lnTo>
                    <a:pt x="159" y="5120"/>
                  </a:lnTo>
                  <a:lnTo>
                    <a:pt x="80" y="5173"/>
                  </a:lnTo>
                  <a:lnTo>
                    <a:pt x="27" y="5252"/>
                  </a:lnTo>
                  <a:lnTo>
                    <a:pt x="27" y="5358"/>
                  </a:lnTo>
                  <a:lnTo>
                    <a:pt x="27" y="5438"/>
                  </a:lnTo>
                  <a:lnTo>
                    <a:pt x="80" y="5518"/>
                  </a:lnTo>
                  <a:lnTo>
                    <a:pt x="159" y="5597"/>
                  </a:lnTo>
                  <a:lnTo>
                    <a:pt x="1459" y="5597"/>
                  </a:lnTo>
                  <a:lnTo>
                    <a:pt x="1539" y="5518"/>
                  </a:lnTo>
                  <a:lnTo>
                    <a:pt x="1592" y="5438"/>
                  </a:lnTo>
                  <a:lnTo>
                    <a:pt x="1618" y="5358"/>
                  </a:lnTo>
                  <a:lnTo>
                    <a:pt x="1592" y="5252"/>
                  </a:lnTo>
                  <a:lnTo>
                    <a:pt x="1539" y="5173"/>
                  </a:lnTo>
                  <a:lnTo>
                    <a:pt x="1459" y="5120"/>
                  </a:lnTo>
                  <a:lnTo>
                    <a:pt x="1353" y="5093"/>
                  </a:lnTo>
                  <a:close/>
                  <a:moveTo>
                    <a:pt x="239" y="6791"/>
                  </a:moveTo>
                  <a:lnTo>
                    <a:pt x="133" y="6817"/>
                  </a:lnTo>
                  <a:lnTo>
                    <a:pt x="53" y="6870"/>
                  </a:lnTo>
                  <a:lnTo>
                    <a:pt x="0" y="6950"/>
                  </a:lnTo>
                  <a:lnTo>
                    <a:pt x="0" y="7056"/>
                  </a:lnTo>
                  <a:lnTo>
                    <a:pt x="0" y="7136"/>
                  </a:lnTo>
                  <a:lnTo>
                    <a:pt x="53" y="7215"/>
                  </a:lnTo>
                  <a:lnTo>
                    <a:pt x="133" y="7268"/>
                  </a:lnTo>
                  <a:lnTo>
                    <a:pt x="239" y="7295"/>
                  </a:lnTo>
                  <a:lnTo>
                    <a:pt x="1353" y="7295"/>
                  </a:lnTo>
                  <a:lnTo>
                    <a:pt x="1459" y="7268"/>
                  </a:lnTo>
                  <a:lnTo>
                    <a:pt x="1539" y="7215"/>
                  </a:lnTo>
                  <a:lnTo>
                    <a:pt x="1592" y="7136"/>
                  </a:lnTo>
                  <a:lnTo>
                    <a:pt x="1618" y="7056"/>
                  </a:lnTo>
                  <a:lnTo>
                    <a:pt x="1592" y="6950"/>
                  </a:lnTo>
                  <a:lnTo>
                    <a:pt x="1539" y="6870"/>
                  </a:lnTo>
                  <a:lnTo>
                    <a:pt x="1459" y="6817"/>
                  </a:lnTo>
                  <a:lnTo>
                    <a:pt x="1353" y="679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g1f522b78833_0_348"/>
            <p:cNvSpPr/>
            <p:nvPr/>
          </p:nvSpPr>
          <p:spPr>
            <a:xfrm>
              <a:off x="4188242" y="4125870"/>
              <a:ext cx="32108" cy="13383"/>
            </a:xfrm>
            <a:custGeom>
              <a:rect b="b" l="l" r="r" t="t"/>
              <a:pathLst>
                <a:path extrusionOk="0" h="531" w="1274">
                  <a:moveTo>
                    <a:pt x="213" y="0"/>
                  </a:moveTo>
                  <a:lnTo>
                    <a:pt x="0" y="531"/>
                  </a:lnTo>
                  <a:lnTo>
                    <a:pt x="1008" y="531"/>
                  </a:lnTo>
                  <a:lnTo>
                    <a:pt x="1115" y="504"/>
                  </a:lnTo>
                  <a:lnTo>
                    <a:pt x="1194" y="451"/>
                  </a:lnTo>
                  <a:lnTo>
                    <a:pt x="1247" y="371"/>
                  </a:lnTo>
                  <a:lnTo>
                    <a:pt x="1274" y="265"/>
                  </a:lnTo>
                  <a:lnTo>
                    <a:pt x="1247" y="159"/>
                  </a:lnTo>
                  <a:lnTo>
                    <a:pt x="1194" y="80"/>
                  </a:lnTo>
                  <a:lnTo>
                    <a:pt x="1115" y="27"/>
                  </a:lnTo>
                  <a:lnTo>
                    <a:pt x="1008" y="0"/>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0" name="Google Shape;990;g1f522b78833_0_348"/>
            <p:cNvSpPr/>
            <p:nvPr/>
          </p:nvSpPr>
          <p:spPr>
            <a:xfrm>
              <a:off x="4174204" y="4168639"/>
              <a:ext cx="29437" cy="12727"/>
            </a:xfrm>
            <a:custGeom>
              <a:rect b="b" l="l" r="r" t="t"/>
              <a:pathLst>
                <a:path extrusionOk="0" h="505" w="1168">
                  <a:moveTo>
                    <a:pt x="133" y="1"/>
                  </a:moveTo>
                  <a:lnTo>
                    <a:pt x="0" y="505"/>
                  </a:lnTo>
                  <a:lnTo>
                    <a:pt x="1008" y="505"/>
                  </a:lnTo>
                  <a:lnTo>
                    <a:pt x="1088" y="452"/>
                  </a:lnTo>
                  <a:lnTo>
                    <a:pt x="1141" y="372"/>
                  </a:lnTo>
                  <a:lnTo>
                    <a:pt x="1168" y="266"/>
                  </a:lnTo>
                  <a:lnTo>
                    <a:pt x="1141" y="160"/>
                  </a:lnTo>
                  <a:lnTo>
                    <a:pt x="1088" y="80"/>
                  </a:lnTo>
                  <a:lnTo>
                    <a:pt x="1008" y="27"/>
                  </a:lnTo>
                  <a:lnTo>
                    <a:pt x="902"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1" name="Google Shape;991;g1f522b78833_0_348"/>
            <p:cNvSpPr/>
            <p:nvPr/>
          </p:nvSpPr>
          <p:spPr>
            <a:xfrm>
              <a:off x="4166189" y="4211432"/>
              <a:ext cx="26765" cy="12727"/>
            </a:xfrm>
            <a:custGeom>
              <a:rect b="b" l="l" r="r" t="t"/>
              <a:pathLst>
                <a:path extrusionOk="0" h="505" w="1062">
                  <a:moveTo>
                    <a:pt x="80" y="0"/>
                  </a:moveTo>
                  <a:lnTo>
                    <a:pt x="0" y="504"/>
                  </a:lnTo>
                  <a:lnTo>
                    <a:pt x="902" y="504"/>
                  </a:lnTo>
                  <a:lnTo>
                    <a:pt x="982" y="451"/>
                  </a:lnTo>
                  <a:lnTo>
                    <a:pt x="1035" y="372"/>
                  </a:lnTo>
                  <a:lnTo>
                    <a:pt x="1061" y="266"/>
                  </a:lnTo>
                  <a:lnTo>
                    <a:pt x="1035" y="160"/>
                  </a:lnTo>
                  <a:lnTo>
                    <a:pt x="982" y="80"/>
                  </a:lnTo>
                  <a:lnTo>
                    <a:pt x="902" y="27"/>
                  </a:lnTo>
                  <a:lnTo>
                    <a:pt x="796" y="0"/>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2" name="Google Shape;992;g1f522b78833_0_348"/>
            <p:cNvSpPr/>
            <p:nvPr/>
          </p:nvSpPr>
          <p:spPr>
            <a:xfrm>
              <a:off x="4164173" y="4254226"/>
              <a:ext cx="24094" cy="12727"/>
            </a:xfrm>
            <a:custGeom>
              <a:rect b="b" l="l" r="r" t="t"/>
              <a:pathLst>
                <a:path extrusionOk="0" h="505" w="956">
                  <a:moveTo>
                    <a:pt x="0" y="0"/>
                  </a:moveTo>
                  <a:lnTo>
                    <a:pt x="0" y="372"/>
                  </a:lnTo>
                  <a:lnTo>
                    <a:pt x="0" y="504"/>
                  </a:lnTo>
                  <a:lnTo>
                    <a:pt x="796" y="504"/>
                  </a:lnTo>
                  <a:lnTo>
                    <a:pt x="876" y="425"/>
                  </a:lnTo>
                  <a:lnTo>
                    <a:pt x="929" y="345"/>
                  </a:lnTo>
                  <a:lnTo>
                    <a:pt x="955" y="265"/>
                  </a:lnTo>
                  <a:lnTo>
                    <a:pt x="929" y="159"/>
                  </a:lnTo>
                  <a:lnTo>
                    <a:pt x="876" y="80"/>
                  </a:lnTo>
                  <a:lnTo>
                    <a:pt x="796" y="27"/>
                  </a:lnTo>
                  <a:lnTo>
                    <a:pt x="690" y="0"/>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3" name="Google Shape;993;g1f522b78833_0_348"/>
            <p:cNvSpPr/>
            <p:nvPr/>
          </p:nvSpPr>
          <p:spPr>
            <a:xfrm>
              <a:off x="4165509" y="4296995"/>
              <a:ext cx="22758" cy="12727"/>
            </a:xfrm>
            <a:custGeom>
              <a:rect b="b" l="l" r="r" t="t"/>
              <a:pathLst>
                <a:path extrusionOk="0" h="505" w="903">
                  <a:moveTo>
                    <a:pt x="1" y="1"/>
                  </a:moveTo>
                  <a:lnTo>
                    <a:pt x="80" y="266"/>
                  </a:lnTo>
                  <a:lnTo>
                    <a:pt x="160" y="505"/>
                  </a:lnTo>
                  <a:lnTo>
                    <a:pt x="637" y="505"/>
                  </a:lnTo>
                  <a:lnTo>
                    <a:pt x="743" y="478"/>
                  </a:lnTo>
                  <a:lnTo>
                    <a:pt x="823" y="425"/>
                  </a:lnTo>
                  <a:lnTo>
                    <a:pt x="876" y="346"/>
                  </a:lnTo>
                  <a:lnTo>
                    <a:pt x="902" y="266"/>
                  </a:lnTo>
                  <a:lnTo>
                    <a:pt x="876" y="160"/>
                  </a:lnTo>
                  <a:lnTo>
                    <a:pt x="823" y="80"/>
                  </a:lnTo>
                  <a:lnTo>
                    <a:pt x="743" y="27"/>
                  </a:lnTo>
                  <a:lnTo>
                    <a:pt x="637"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94" name="Google Shape;994;g1f522b78833_0_348"/>
          <p:cNvGrpSpPr/>
          <p:nvPr/>
        </p:nvGrpSpPr>
        <p:grpSpPr>
          <a:xfrm>
            <a:off x="4858743" y="1371357"/>
            <a:ext cx="450279" cy="360007"/>
            <a:chOff x="5512633" y="3924628"/>
            <a:chExt cx="376424" cy="424536"/>
          </a:xfrm>
        </p:grpSpPr>
        <p:sp>
          <p:nvSpPr>
            <p:cNvPr id="995" name="Google Shape;995;g1f522b78833_0_348"/>
            <p:cNvSpPr/>
            <p:nvPr/>
          </p:nvSpPr>
          <p:spPr>
            <a:xfrm>
              <a:off x="5512633" y="4007519"/>
              <a:ext cx="151114" cy="137757"/>
            </a:xfrm>
            <a:custGeom>
              <a:rect b="b" l="l" r="r" t="t"/>
              <a:pathLst>
                <a:path extrusionOk="0" h="5466" w="5996">
                  <a:moveTo>
                    <a:pt x="611" y="1"/>
                  </a:moveTo>
                  <a:lnTo>
                    <a:pt x="505" y="27"/>
                  </a:lnTo>
                  <a:lnTo>
                    <a:pt x="372" y="80"/>
                  </a:lnTo>
                  <a:lnTo>
                    <a:pt x="266" y="160"/>
                  </a:lnTo>
                  <a:lnTo>
                    <a:pt x="160" y="266"/>
                  </a:lnTo>
                  <a:lnTo>
                    <a:pt x="80" y="372"/>
                  </a:lnTo>
                  <a:lnTo>
                    <a:pt x="27" y="505"/>
                  </a:lnTo>
                  <a:lnTo>
                    <a:pt x="1" y="611"/>
                  </a:lnTo>
                  <a:lnTo>
                    <a:pt x="1" y="744"/>
                  </a:lnTo>
                  <a:lnTo>
                    <a:pt x="1" y="876"/>
                  </a:lnTo>
                  <a:lnTo>
                    <a:pt x="54" y="1009"/>
                  </a:lnTo>
                  <a:lnTo>
                    <a:pt x="107" y="1115"/>
                  </a:lnTo>
                  <a:lnTo>
                    <a:pt x="186" y="1221"/>
                  </a:lnTo>
                  <a:lnTo>
                    <a:pt x="903" y="2043"/>
                  </a:lnTo>
                  <a:lnTo>
                    <a:pt x="1035" y="2229"/>
                  </a:lnTo>
                  <a:lnTo>
                    <a:pt x="1141" y="2441"/>
                  </a:lnTo>
                  <a:lnTo>
                    <a:pt x="1221" y="2653"/>
                  </a:lnTo>
                  <a:lnTo>
                    <a:pt x="1274" y="2892"/>
                  </a:lnTo>
                  <a:lnTo>
                    <a:pt x="1300" y="3131"/>
                  </a:lnTo>
                  <a:lnTo>
                    <a:pt x="1274" y="3370"/>
                  </a:lnTo>
                  <a:lnTo>
                    <a:pt x="1221" y="3608"/>
                  </a:lnTo>
                  <a:lnTo>
                    <a:pt x="1141" y="3821"/>
                  </a:lnTo>
                  <a:lnTo>
                    <a:pt x="982" y="4165"/>
                  </a:lnTo>
                  <a:lnTo>
                    <a:pt x="956" y="4272"/>
                  </a:lnTo>
                  <a:lnTo>
                    <a:pt x="929" y="4378"/>
                  </a:lnTo>
                  <a:lnTo>
                    <a:pt x="929" y="4484"/>
                  </a:lnTo>
                  <a:lnTo>
                    <a:pt x="929" y="4563"/>
                  </a:lnTo>
                  <a:lnTo>
                    <a:pt x="956" y="4669"/>
                  </a:lnTo>
                  <a:lnTo>
                    <a:pt x="1009" y="4749"/>
                  </a:lnTo>
                  <a:lnTo>
                    <a:pt x="1062" y="4855"/>
                  </a:lnTo>
                  <a:lnTo>
                    <a:pt x="1141" y="4908"/>
                  </a:lnTo>
                  <a:lnTo>
                    <a:pt x="1354" y="5067"/>
                  </a:lnTo>
                  <a:lnTo>
                    <a:pt x="1566" y="5200"/>
                  </a:lnTo>
                  <a:lnTo>
                    <a:pt x="1804" y="5306"/>
                  </a:lnTo>
                  <a:lnTo>
                    <a:pt x="2043" y="5359"/>
                  </a:lnTo>
                  <a:lnTo>
                    <a:pt x="2282" y="5412"/>
                  </a:lnTo>
                  <a:lnTo>
                    <a:pt x="2521" y="5412"/>
                  </a:lnTo>
                  <a:lnTo>
                    <a:pt x="2759" y="5386"/>
                  </a:lnTo>
                  <a:lnTo>
                    <a:pt x="2998" y="5359"/>
                  </a:lnTo>
                  <a:lnTo>
                    <a:pt x="3157" y="5333"/>
                  </a:lnTo>
                  <a:lnTo>
                    <a:pt x="3317" y="5333"/>
                  </a:lnTo>
                  <a:lnTo>
                    <a:pt x="3476" y="5359"/>
                  </a:lnTo>
                  <a:lnTo>
                    <a:pt x="3635" y="5412"/>
                  </a:lnTo>
                  <a:lnTo>
                    <a:pt x="3767" y="5439"/>
                  </a:lnTo>
                  <a:lnTo>
                    <a:pt x="3927" y="5465"/>
                  </a:lnTo>
                  <a:lnTo>
                    <a:pt x="4086" y="5465"/>
                  </a:lnTo>
                  <a:lnTo>
                    <a:pt x="4245" y="5439"/>
                  </a:lnTo>
                  <a:lnTo>
                    <a:pt x="4404" y="5386"/>
                  </a:lnTo>
                  <a:lnTo>
                    <a:pt x="4537" y="5333"/>
                  </a:lnTo>
                  <a:lnTo>
                    <a:pt x="4669" y="5227"/>
                  </a:lnTo>
                  <a:lnTo>
                    <a:pt x="4802" y="5094"/>
                  </a:lnTo>
                  <a:lnTo>
                    <a:pt x="5757" y="3980"/>
                  </a:lnTo>
                  <a:lnTo>
                    <a:pt x="5837" y="3847"/>
                  </a:lnTo>
                  <a:lnTo>
                    <a:pt x="5916" y="3688"/>
                  </a:lnTo>
                  <a:lnTo>
                    <a:pt x="5969" y="3529"/>
                  </a:lnTo>
                  <a:lnTo>
                    <a:pt x="5996" y="3370"/>
                  </a:lnTo>
                  <a:lnTo>
                    <a:pt x="5969" y="3211"/>
                  </a:lnTo>
                  <a:lnTo>
                    <a:pt x="5969" y="3051"/>
                  </a:lnTo>
                  <a:lnTo>
                    <a:pt x="5916" y="2919"/>
                  </a:lnTo>
                  <a:lnTo>
                    <a:pt x="5837" y="2760"/>
                  </a:lnTo>
                  <a:lnTo>
                    <a:pt x="5757" y="2627"/>
                  </a:lnTo>
                  <a:lnTo>
                    <a:pt x="5704" y="2494"/>
                  </a:lnTo>
                  <a:lnTo>
                    <a:pt x="5677" y="2335"/>
                  </a:lnTo>
                  <a:lnTo>
                    <a:pt x="5677" y="2202"/>
                  </a:lnTo>
                  <a:lnTo>
                    <a:pt x="5226" y="1274"/>
                  </a:lnTo>
                  <a:lnTo>
                    <a:pt x="4908" y="637"/>
                  </a:lnTo>
                  <a:lnTo>
                    <a:pt x="4776" y="319"/>
                  </a:lnTo>
                  <a:lnTo>
                    <a:pt x="4616" y="266"/>
                  </a:lnTo>
                  <a:lnTo>
                    <a:pt x="4457" y="266"/>
                  </a:lnTo>
                  <a:lnTo>
                    <a:pt x="4298" y="293"/>
                  </a:lnTo>
                  <a:lnTo>
                    <a:pt x="4165" y="372"/>
                  </a:lnTo>
                  <a:lnTo>
                    <a:pt x="3847" y="611"/>
                  </a:lnTo>
                  <a:lnTo>
                    <a:pt x="3635" y="717"/>
                  </a:lnTo>
                  <a:lnTo>
                    <a:pt x="3423" y="823"/>
                  </a:lnTo>
                  <a:lnTo>
                    <a:pt x="3184" y="876"/>
                  </a:lnTo>
                  <a:lnTo>
                    <a:pt x="2945" y="903"/>
                  </a:lnTo>
                  <a:lnTo>
                    <a:pt x="2733" y="876"/>
                  </a:lnTo>
                  <a:lnTo>
                    <a:pt x="2494" y="850"/>
                  </a:lnTo>
                  <a:lnTo>
                    <a:pt x="2255" y="770"/>
                  </a:lnTo>
                  <a:lnTo>
                    <a:pt x="2043" y="664"/>
                  </a:lnTo>
                  <a:lnTo>
                    <a:pt x="1115" y="107"/>
                  </a:lnTo>
                  <a:lnTo>
                    <a:pt x="1009" y="54"/>
                  </a:lnTo>
                  <a:lnTo>
                    <a:pt x="8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g1f522b78833_0_348"/>
            <p:cNvSpPr/>
            <p:nvPr/>
          </p:nvSpPr>
          <p:spPr>
            <a:xfrm>
              <a:off x="5757324" y="3963389"/>
              <a:ext cx="131733" cy="161145"/>
            </a:xfrm>
            <a:custGeom>
              <a:rect b="b" l="l" r="r" t="t"/>
              <a:pathLst>
                <a:path extrusionOk="0" h="6394" w="5227">
                  <a:moveTo>
                    <a:pt x="4086" y="1"/>
                  </a:moveTo>
                  <a:lnTo>
                    <a:pt x="3980" y="28"/>
                  </a:lnTo>
                  <a:lnTo>
                    <a:pt x="3847" y="54"/>
                  </a:lnTo>
                  <a:lnTo>
                    <a:pt x="3714" y="107"/>
                  </a:lnTo>
                  <a:lnTo>
                    <a:pt x="3608" y="187"/>
                  </a:lnTo>
                  <a:lnTo>
                    <a:pt x="3529" y="293"/>
                  </a:lnTo>
                  <a:lnTo>
                    <a:pt x="2839" y="1142"/>
                  </a:lnTo>
                  <a:lnTo>
                    <a:pt x="2680" y="1301"/>
                  </a:lnTo>
                  <a:lnTo>
                    <a:pt x="2494" y="1460"/>
                  </a:lnTo>
                  <a:lnTo>
                    <a:pt x="2282" y="1566"/>
                  </a:lnTo>
                  <a:lnTo>
                    <a:pt x="2070" y="1672"/>
                  </a:lnTo>
                  <a:lnTo>
                    <a:pt x="1857" y="1725"/>
                  </a:lnTo>
                  <a:lnTo>
                    <a:pt x="1619" y="1752"/>
                  </a:lnTo>
                  <a:lnTo>
                    <a:pt x="1380" y="1725"/>
                  </a:lnTo>
                  <a:lnTo>
                    <a:pt x="1141" y="1699"/>
                  </a:lnTo>
                  <a:lnTo>
                    <a:pt x="770" y="1593"/>
                  </a:lnTo>
                  <a:lnTo>
                    <a:pt x="611" y="1566"/>
                  </a:lnTo>
                  <a:lnTo>
                    <a:pt x="452" y="1593"/>
                  </a:lnTo>
                  <a:lnTo>
                    <a:pt x="478" y="1593"/>
                  </a:lnTo>
                  <a:lnTo>
                    <a:pt x="505" y="1619"/>
                  </a:lnTo>
                  <a:lnTo>
                    <a:pt x="531" y="1699"/>
                  </a:lnTo>
                  <a:lnTo>
                    <a:pt x="505" y="1990"/>
                  </a:lnTo>
                  <a:lnTo>
                    <a:pt x="452" y="2362"/>
                  </a:lnTo>
                  <a:lnTo>
                    <a:pt x="345" y="2786"/>
                  </a:lnTo>
                  <a:lnTo>
                    <a:pt x="133" y="3582"/>
                  </a:lnTo>
                  <a:lnTo>
                    <a:pt x="1" y="3953"/>
                  </a:lnTo>
                  <a:lnTo>
                    <a:pt x="27" y="4192"/>
                  </a:lnTo>
                  <a:lnTo>
                    <a:pt x="1" y="4404"/>
                  </a:lnTo>
                  <a:lnTo>
                    <a:pt x="1" y="4564"/>
                  </a:lnTo>
                  <a:lnTo>
                    <a:pt x="1" y="4723"/>
                  </a:lnTo>
                  <a:lnTo>
                    <a:pt x="27" y="4882"/>
                  </a:lnTo>
                  <a:lnTo>
                    <a:pt x="80" y="5041"/>
                  </a:lnTo>
                  <a:lnTo>
                    <a:pt x="160" y="5174"/>
                  </a:lnTo>
                  <a:lnTo>
                    <a:pt x="266" y="5306"/>
                  </a:lnTo>
                  <a:lnTo>
                    <a:pt x="372" y="5412"/>
                  </a:lnTo>
                  <a:lnTo>
                    <a:pt x="505" y="5519"/>
                  </a:lnTo>
                  <a:lnTo>
                    <a:pt x="1778" y="6235"/>
                  </a:lnTo>
                  <a:lnTo>
                    <a:pt x="1937" y="6314"/>
                  </a:lnTo>
                  <a:lnTo>
                    <a:pt x="2096" y="6367"/>
                  </a:lnTo>
                  <a:lnTo>
                    <a:pt x="2255" y="6394"/>
                  </a:lnTo>
                  <a:lnTo>
                    <a:pt x="2415" y="6367"/>
                  </a:lnTo>
                  <a:lnTo>
                    <a:pt x="2574" y="6341"/>
                  </a:lnTo>
                  <a:lnTo>
                    <a:pt x="2733" y="6288"/>
                  </a:lnTo>
                  <a:lnTo>
                    <a:pt x="2865" y="6235"/>
                  </a:lnTo>
                  <a:lnTo>
                    <a:pt x="2998" y="6129"/>
                  </a:lnTo>
                  <a:lnTo>
                    <a:pt x="3131" y="6023"/>
                  </a:lnTo>
                  <a:lnTo>
                    <a:pt x="3263" y="5943"/>
                  </a:lnTo>
                  <a:lnTo>
                    <a:pt x="3396" y="5890"/>
                  </a:lnTo>
                  <a:lnTo>
                    <a:pt x="3555" y="5863"/>
                  </a:lnTo>
                  <a:lnTo>
                    <a:pt x="3794" y="5837"/>
                  </a:lnTo>
                  <a:lnTo>
                    <a:pt x="4033" y="5757"/>
                  </a:lnTo>
                  <a:lnTo>
                    <a:pt x="4245" y="5678"/>
                  </a:lnTo>
                  <a:lnTo>
                    <a:pt x="4457" y="5545"/>
                  </a:lnTo>
                  <a:lnTo>
                    <a:pt x="4669" y="5412"/>
                  </a:lnTo>
                  <a:lnTo>
                    <a:pt x="4855" y="5227"/>
                  </a:lnTo>
                  <a:lnTo>
                    <a:pt x="5014" y="5041"/>
                  </a:lnTo>
                  <a:lnTo>
                    <a:pt x="5147" y="4829"/>
                  </a:lnTo>
                  <a:lnTo>
                    <a:pt x="5200" y="4723"/>
                  </a:lnTo>
                  <a:lnTo>
                    <a:pt x="5226" y="4617"/>
                  </a:lnTo>
                  <a:lnTo>
                    <a:pt x="5226" y="4537"/>
                  </a:lnTo>
                  <a:lnTo>
                    <a:pt x="5226" y="4431"/>
                  </a:lnTo>
                  <a:lnTo>
                    <a:pt x="5200" y="4325"/>
                  </a:lnTo>
                  <a:lnTo>
                    <a:pt x="5173" y="4219"/>
                  </a:lnTo>
                  <a:lnTo>
                    <a:pt x="5120" y="4139"/>
                  </a:lnTo>
                  <a:lnTo>
                    <a:pt x="5041" y="4060"/>
                  </a:lnTo>
                  <a:lnTo>
                    <a:pt x="4775" y="3794"/>
                  </a:lnTo>
                  <a:lnTo>
                    <a:pt x="4616" y="3609"/>
                  </a:lnTo>
                  <a:lnTo>
                    <a:pt x="4510" y="3396"/>
                  </a:lnTo>
                  <a:lnTo>
                    <a:pt x="4404" y="3184"/>
                  </a:lnTo>
                  <a:lnTo>
                    <a:pt x="4324" y="2972"/>
                  </a:lnTo>
                  <a:lnTo>
                    <a:pt x="4298" y="2733"/>
                  </a:lnTo>
                  <a:lnTo>
                    <a:pt x="4298" y="2495"/>
                  </a:lnTo>
                  <a:lnTo>
                    <a:pt x="4351" y="2256"/>
                  </a:lnTo>
                  <a:lnTo>
                    <a:pt x="4404" y="2044"/>
                  </a:lnTo>
                  <a:lnTo>
                    <a:pt x="4802" y="1036"/>
                  </a:lnTo>
                  <a:lnTo>
                    <a:pt x="4829" y="903"/>
                  </a:lnTo>
                  <a:lnTo>
                    <a:pt x="4855" y="770"/>
                  </a:lnTo>
                  <a:lnTo>
                    <a:pt x="4829" y="638"/>
                  </a:lnTo>
                  <a:lnTo>
                    <a:pt x="4802" y="505"/>
                  </a:lnTo>
                  <a:lnTo>
                    <a:pt x="4749" y="399"/>
                  </a:lnTo>
                  <a:lnTo>
                    <a:pt x="4669" y="293"/>
                  </a:lnTo>
                  <a:lnTo>
                    <a:pt x="4590" y="187"/>
                  </a:lnTo>
                  <a:lnTo>
                    <a:pt x="4484" y="107"/>
                  </a:lnTo>
                  <a:lnTo>
                    <a:pt x="4351" y="54"/>
                  </a:lnTo>
                  <a:lnTo>
                    <a:pt x="4218" y="28"/>
                  </a:lnTo>
                  <a:lnTo>
                    <a:pt x="408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g1f522b78833_0_348"/>
            <p:cNvSpPr/>
            <p:nvPr/>
          </p:nvSpPr>
          <p:spPr>
            <a:xfrm>
              <a:off x="5632975" y="3924628"/>
              <a:ext cx="147787" cy="167823"/>
            </a:xfrm>
            <a:custGeom>
              <a:rect b="b" l="l" r="r" t="t"/>
              <a:pathLst>
                <a:path extrusionOk="0" h="6659" w="5864">
                  <a:moveTo>
                    <a:pt x="2786" y="0"/>
                  </a:moveTo>
                  <a:lnTo>
                    <a:pt x="2680" y="53"/>
                  </a:lnTo>
                  <a:lnTo>
                    <a:pt x="2547" y="107"/>
                  </a:lnTo>
                  <a:lnTo>
                    <a:pt x="2441" y="186"/>
                  </a:lnTo>
                  <a:lnTo>
                    <a:pt x="2361" y="266"/>
                  </a:lnTo>
                  <a:lnTo>
                    <a:pt x="2282" y="372"/>
                  </a:lnTo>
                  <a:lnTo>
                    <a:pt x="2229" y="504"/>
                  </a:lnTo>
                  <a:lnTo>
                    <a:pt x="2202" y="637"/>
                  </a:lnTo>
                  <a:lnTo>
                    <a:pt x="2017" y="1698"/>
                  </a:lnTo>
                  <a:lnTo>
                    <a:pt x="1964" y="1937"/>
                  </a:lnTo>
                  <a:lnTo>
                    <a:pt x="1884" y="2149"/>
                  </a:lnTo>
                  <a:lnTo>
                    <a:pt x="1778" y="2361"/>
                  </a:lnTo>
                  <a:lnTo>
                    <a:pt x="1619" y="2547"/>
                  </a:lnTo>
                  <a:lnTo>
                    <a:pt x="1460" y="2706"/>
                  </a:lnTo>
                  <a:lnTo>
                    <a:pt x="1274" y="2839"/>
                  </a:lnTo>
                  <a:lnTo>
                    <a:pt x="1062" y="2945"/>
                  </a:lnTo>
                  <a:lnTo>
                    <a:pt x="823" y="3024"/>
                  </a:lnTo>
                  <a:lnTo>
                    <a:pt x="451" y="3131"/>
                  </a:lnTo>
                  <a:lnTo>
                    <a:pt x="345" y="3157"/>
                  </a:lnTo>
                  <a:lnTo>
                    <a:pt x="266" y="3210"/>
                  </a:lnTo>
                  <a:lnTo>
                    <a:pt x="186" y="3263"/>
                  </a:lnTo>
                  <a:lnTo>
                    <a:pt x="107" y="3343"/>
                  </a:lnTo>
                  <a:lnTo>
                    <a:pt x="54" y="3449"/>
                  </a:lnTo>
                  <a:lnTo>
                    <a:pt x="27" y="3528"/>
                  </a:lnTo>
                  <a:lnTo>
                    <a:pt x="1" y="3635"/>
                  </a:lnTo>
                  <a:lnTo>
                    <a:pt x="1" y="3741"/>
                  </a:lnTo>
                  <a:lnTo>
                    <a:pt x="1" y="4006"/>
                  </a:lnTo>
                  <a:lnTo>
                    <a:pt x="54" y="4245"/>
                  </a:lnTo>
                  <a:lnTo>
                    <a:pt x="133" y="4483"/>
                  </a:lnTo>
                  <a:lnTo>
                    <a:pt x="213" y="4696"/>
                  </a:lnTo>
                  <a:lnTo>
                    <a:pt x="345" y="4908"/>
                  </a:lnTo>
                  <a:lnTo>
                    <a:pt x="505" y="5120"/>
                  </a:lnTo>
                  <a:lnTo>
                    <a:pt x="664" y="5279"/>
                  </a:lnTo>
                  <a:lnTo>
                    <a:pt x="849" y="5438"/>
                  </a:lnTo>
                  <a:lnTo>
                    <a:pt x="982" y="5545"/>
                  </a:lnTo>
                  <a:lnTo>
                    <a:pt x="1062" y="5677"/>
                  </a:lnTo>
                  <a:lnTo>
                    <a:pt x="1141" y="5810"/>
                  </a:lnTo>
                  <a:lnTo>
                    <a:pt x="1221" y="5942"/>
                  </a:lnTo>
                  <a:lnTo>
                    <a:pt x="1274" y="6102"/>
                  </a:lnTo>
                  <a:lnTo>
                    <a:pt x="1353" y="6234"/>
                  </a:lnTo>
                  <a:lnTo>
                    <a:pt x="1460" y="6340"/>
                  </a:lnTo>
                  <a:lnTo>
                    <a:pt x="1592" y="6446"/>
                  </a:lnTo>
                  <a:lnTo>
                    <a:pt x="1725" y="6526"/>
                  </a:lnTo>
                  <a:lnTo>
                    <a:pt x="1857" y="6606"/>
                  </a:lnTo>
                  <a:lnTo>
                    <a:pt x="2017" y="6632"/>
                  </a:lnTo>
                  <a:lnTo>
                    <a:pt x="2202" y="6659"/>
                  </a:lnTo>
                  <a:lnTo>
                    <a:pt x="3661" y="6659"/>
                  </a:lnTo>
                  <a:lnTo>
                    <a:pt x="3847" y="6632"/>
                  </a:lnTo>
                  <a:lnTo>
                    <a:pt x="4006" y="6606"/>
                  </a:lnTo>
                  <a:lnTo>
                    <a:pt x="4139" y="6526"/>
                  </a:lnTo>
                  <a:lnTo>
                    <a:pt x="4271" y="6446"/>
                  </a:lnTo>
                  <a:lnTo>
                    <a:pt x="4404" y="6340"/>
                  </a:lnTo>
                  <a:lnTo>
                    <a:pt x="4510" y="6234"/>
                  </a:lnTo>
                  <a:lnTo>
                    <a:pt x="4590" y="6102"/>
                  </a:lnTo>
                  <a:lnTo>
                    <a:pt x="4643" y="5942"/>
                  </a:lnTo>
                  <a:lnTo>
                    <a:pt x="4722" y="5810"/>
                  </a:lnTo>
                  <a:lnTo>
                    <a:pt x="4802" y="5677"/>
                  </a:lnTo>
                  <a:lnTo>
                    <a:pt x="4882" y="5545"/>
                  </a:lnTo>
                  <a:lnTo>
                    <a:pt x="5014" y="5438"/>
                  </a:lnTo>
                  <a:lnTo>
                    <a:pt x="5200" y="5279"/>
                  </a:lnTo>
                  <a:lnTo>
                    <a:pt x="5359" y="5120"/>
                  </a:lnTo>
                  <a:lnTo>
                    <a:pt x="5518" y="4908"/>
                  </a:lnTo>
                  <a:lnTo>
                    <a:pt x="5624" y="4696"/>
                  </a:lnTo>
                  <a:lnTo>
                    <a:pt x="5730" y="4483"/>
                  </a:lnTo>
                  <a:lnTo>
                    <a:pt x="5810" y="4245"/>
                  </a:lnTo>
                  <a:lnTo>
                    <a:pt x="5863" y="4006"/>
                  </a:lnTo>
                  <a:lnTo>
                    <a:pt x="5863" y="3741"/>
                  </a:lnTo>
                  <a:lnTo>
                    <a:pt x="5863" y="3635"/>
                  </a:lnTo>
                  <a:lnTo>
                    <a:pt x="5836" y="3528"/>
                  </a:lnTo>
                  <a:lnTo>
                    <a:pt x="5783" y="3449"/>
                  </a:lnTo>
                  <a:lnTo>
                    <a:pt x="5730" y="3343"/>
                  </a:lnTo>
                  <a:lnTo>
                    <a:pt x="5677" y="3263"/>
                  </a:lnTo>
                  <a:lnTo>
                    <a:pt x="5598" y="3210"/>
                  </a:lnTo>
                  <a:lnTo>
                    <a:pt x="5492" y="3157"/>
                  </a:lnTo>
                  <a:lnTo>
                    <a:pt x="5412" y="3131"/>
                  </a:lnTo>
                  <a:lnTo>
                    <a:pt x="5041" y="3024"/>
                  </a:lnTo>
                  <a:lnTo>
                    <a:pt x="4802" y="2945"/>
                  </a:lnTo>
                  <a:lnTo>
                    <a:pt x="4590" y="2839"/>
                  </a:lnTo>
                  <a:lnTo>
                    <a:pt x="4404" y="2706"/>
                  </a:lnTo>
                  <a:lnTo>
                    <a:pt x="4245" y="2547"/>
                  </a:lnTo>
                  <a:lnTo>
                    <a:pt x="4086" y="2361"/>
                  </a:lnTo>
                  <a:lnTo>
                    <a:pt x="3980" y="2149"/>
                  </a:lnTo>
                  <a:lnTo>
                    <a:pt x="3873" y="1937"/>
                  </a:lnTo>
                  <a:lnTo>
                    <a:pt x="3820" y="1698"/>
                  </a:lnTo>
                  <a:lnTo>
                    <a:pt x="3661" y="637"/>
                  </a:lnTo>
                  <a:lnTo>
                    <a:pt x="3635" y="504"/>
                  </a:lnTo>
                  <a:lnTo>
                    <a:pt x="3582" y="372"/>
                  </a:lnTo>
                  <a:lnTo>
                    <a:pt x="3502" y="266"/>
                  </a:lnTo>
                  <a:lnTo>
                    <a:pt x="3423" y="186"/>
                  </a:lnTo>
                  <a:lnTo>
                    <a:pt x="3316" y="107"/>
                  </a:lnTo>
                  <a:lnTo>
                    <a:pt x="3184" y="53"/>
                  </a:lnTo>
                  <a:lnTo>
                    <a:pt x="305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8" name="Google Shape;998;g1f522b78833_0_348"/>
            <p:cNvSpPr/>
            <p:nvPr/>
          </p:nvSpPr>
          <p:spPr>
            <a:xfrm>
              <a:off x="5562786" y="4028261"/>
              <a:ext cx="277454" cy="320903"/>
            </a:xfrm>
            <a:custGeom>
              <a:rect b="b" l="l" r="r" t="t"/>
              <a:pathLst>
                <a:path extrusionOk="0" h="12733" w="11009">
                  <a:moveTo>
                    <a:pt x="4510" y="0"/>
                  </a:moveTo>
                  <a:lnTo>
                    <a:pt x="4483" y="27"/>
                  </a:lnTo>
                  <a:lnTo>
                    <a:pt x="4457" y="53"/>
                  </a:lnTo>
                  <a:lnTo>
                    <a:pt x="4457" y="80"/>
                  </a:lnTo>
                  <a:lnTo>
                    <a:pt x="4987" y="1777"/>
                  </a:lnTo>
                  <a:lnTo>
                    <a:pt x="5067" y="2016"/>
                  </a:lnTo>
                  <a:lnTo>
                    <a:pt x="5093" y="2255"/>
                  </a:lnTo>
                  <a:lnTo>
                    <a:pt x="5120" y="2494"/>
                  </a:lnTo>
                  <a:lnTo>
                    <a:pt x="5120" y="2759"/>
                  </a:lnTo>
                  <a:lnTo>
                    <a:pt x="5067" y="4404"/>
                  </a:lnTo>
                  <a:lnTo>
                    <a:pt x="5040" y="4483"/>
                  </a:lnTo>
                  <a:lnTo>
                    <a:pt x="4987" y="4510"/>
                  </a:lnTo>
                  <a:lnTo>
                    <a:pt x="4934" y="4536"/>
                  </a:lnTo>
                  <a:lnTo>
                    <a:pt x="4881" y="4510"/>
                  </a:lnTo>
                  <a:lnTo>
                    <a:pt x="2467" y="2467"/>
                  </a:lnTo>
                  <a:lnTo>
                    <a:pt x="1857" y="955"/>
                  </a:lnTo>
                  <a:lnTo>
                    <a:pt x="1831" y="929"/>
                  </a:lnTo>
                  <a:lnTo>
                    <a:pt x="1804" y="902"/>
                  </a:lnTo>
                  <a:lnTo>
                    <a:pt x="1777" y="929"/>
                  </a:lnTo>
                  <a:lnTo>
                    <a:pt x="1751" y="955"/>
                  </a:lnTo>
                  <a:lnTo>
                    <a:pt x="1698" y="1565"/>
                  </a:lnTo>
                  <a:lnTo>
                    <a:pt x="1671" y="1645"/>
                  </a:lnTo>
                  <a:lnTo>
                    <a:pt x="1618" y="1671"/>
                  </a:lnTo>
                  <a:lnTo>
                    <a:pt x="1565" y="1698"/>
                  </a:lnTo>
                  <a:lnTo>
                    <a:pt x="1486" y="1698"/>
                  </a:lnTo>
                  <a:lnTo>
                    <a:pt x="80" y="1194"/>
                  </a:lnTo>
                  <a:lnTo>
                    <a:pt x="53" y="1194"/>
                  </a:lnTo>
                  <a:lnTo>
                    <a:pt x="27" y="1220"/>
                  </a:lnTo>
                  <a:lnTo>
                    <a:pt x="0" y="1273"/>
                  </a:lnTo>
                  <a:lnTo>
                    <a:pt x="27" y="1300"/>
                  </a:lnTo>
                  <a:lnTo>
                    <a:pt x="1300" y="2600"/>
                  </a:lnTo>
                  <a:lnTo>
                    <a:pt x="1353" y="2653"/>
                  </a:lnTo>
                  <a:lnTo>
                    <a:pt x="1353" y="2706"/>
                  </a:lnTo>
                  <a:lnTo>
                    <a:pt x="1327" y="2785"/>
                  </a:lnTo>
                  <a:lnTo>
                    <a:pt x="1273" y="2812"/>
                  </a:lnTo>
                  <a:lnTo>
                    <a:pt x="637" y="3236"/>
                  </a:lnTo>
                  <a:lnTo>
                    <a:pt x="584" y="3289"/>
                  </a:lnTo>
                  <a:lnTo>
                    <a:pt x="584" y="3342"/>
                  </a:lnTo>
                  <a:lnTo>
                    <a:pt x="610" y="3396"/>
                  </a:lnTo>
                  <a:lnTo>
                    <a:pt x="690" y="3422"/>
                  </a:lnTo>
                  <a:lnTo>
                    <a:pt x="2361" y="3502"/>
                  </a:lnTo>
                  <a:lnTo>
                    <a:pt x="4165" y="5014"/>
                  </a:lnTo>
                  <a:lnTo>
                    <a:pt x="4377" y="5199"/>
                  </a:lnTo>
                  <a:lnTo>
                    <a:pt x="4536" y="5385"/>
                  </a:lnTo>
                  <a:lnTo>
                    <a:pt x="4669" y="5597"/>
                  </a:lnTo>
                  <a:lnTo>
                    <a:pt x="4802" y="5836"/>
                  </a:lnTo>
                  <a:lnTo>
                    <a:pt x="4881" y="6075"/>
                  </a:lnTo>
                  <a:lnTo>
                    <a:pt x="4934" y="6313"/>
                  </a:lnTo>
                  <a:lnTo>
                    <a:pt x="4987" y="6579"/>
                  </a:lnTo>
                  <a:lnTo>
                    <a:pt x="4987" y="6844"/>
                  </a:lnTo>
                  <a:lnTo>
                    <a:pt x="4881" y="9868"/>
                  </a:lnTo>
                  <a:lnTo>
                    <a:pt x="4855" y="10266"/>
                  </a:lnTo>
                  <a:lnTo>
                    <a:pt x="4775" y="10664"/>
                  </a:lnTo>
                  <a:lnTo>
                    <a:pt x="4669" y="11035"/>
                  </a:lnTo>
                  <a:lnTo>
                    <a:pt x="4536" y="11407"/>
                  </a:lnTo>
                  <a:lnTo>
                    <a:pt x="4351" y="11752"/>
                  </a:lnTo>
                  <a:lnTo>
                    <a:pt x="4165" y="12096"/>
                  </a:lnTo>
                  <a:lnTo>
                    <a:pt x="3926" y="12415"/>
                  </a:lnTo>
                  <a:lnTo>
                    <a:pt x="3661" y="12706"/>
                  </a:lnTo>
                  <a:lnTo>
                    <a:pt x="3634" y="12733"/>
                  </a:lnTo>
                  <a:lnTo>
                    <a:pt x="7773" y="12733"/>
                  </a:lnTo>
                  <a:lnTo>
                    <a:pt x="7773" y="12706"/>
                  </a:lnTo>
                  <a:lnTo>
                    <a:pt x="7507" y="12415"/>
                  </a:lnTo>
                  <a:lnTo>
                    <a:pt x="7269" y="12096"/>
                  </a:lnTo>
                  <a:lnTo>
                    <a:pt x="7056" y="11752"/>
                  </a:lnTo>
                  <a:lnTo>
                    <a:pt x="6897" y="11407"/>
                  </a:lnTo>
                  <a:lnTo>
                    <a:pt x="6765" y="11035"/>
                  </a:lnTo>
                  <a:lnTo>
                    <a:pt x="6658" y="10664"/>
                  </a:lnTo>
                  <a:lnTo>
                    <a:pt x="6579" y="10266"/>
                  </a:lnTo>
                  <a:lnTo>
                    <a:pt x="6552" y="9868"/>
                  </a:lnTo>
                  <a:lnTo>
                    <a:pt x="6526" y="9231"/>
                  </a:lnTo>
                  <a:lnTo>
                    <a:pt x="6526" y="8940"/>
                  </a:lnTo>
                  <a:lnTo>
                    <a:pt x="6579" y="8648"/>
                  </a:lnTo>
                  <a:lnTo>
                    <a:pt x="6685" y="8383"/>
                  </a:lnTo>
                  <a:lnTo>
                    <a:pt x="6818" y="8091"/>
                  </a:lnTo>
                  <a:lnTo>
                    <a:pt x="10982" y="875"/>
                  </a:lnTo>
                  <a:lnTo>
                    <a:pt x="11009" y="822"/>
                  </a:lnTo>
                  <a:lnTo>
                    <a:pt x="11009" y="769"/>
                  </a:lnTo>
                  <a:lnTo>
                    <a:pt x="10956" y="690"/>
                  </a:lnTo>
                  <a:lnTo>
                    <a:pt x="10876" y="637"/>
                  </a:lnTo>
                  <a:lnTo>
                    <a:pt x="10823" y="637"/>
                  </a:lnTo>
                  <a:lnTo>
                    <a:pt x="10770" y="663"/>
                  </a:lnTo>
                  <a:lnTo>
                    <a:pt x="10027" y="1114"/>
                  </a:lnTo>
                  <a:lnTo>
                    <a:pt x="9921" y="1141"/>
                  </a:lnTo>
                  <a:lnTo>
                    <a:pt x="9815" y="1141"/>
                  </a:lnTo>
                  <a:lnTo>
                    <a:pt x="9709" y="1114"/>
                  </a:lnTo>
                  <a:lnTo>
                    <a:pt x="9630" y="1008"/>
                  </a:lnTo>
                  <a:lnTo>
                    <a:pt x="9550" y="929"/>
                  </a:lnTo>
                  <a:lnTo>
                    <a:pt x="9497" y="875"/>
                  </a:lnTo>
                  <a:lnTo>
                    <a:pt x="9417" y="875"/>
                  </a:lnTo>
                  <a:lnTo>
                    <a:pt x="9338" y="902"/>
                  </a:lnTo>
                  <a:lnTo>
                    <a:pt x="9311" y="982"/>
                  </a:lnTo>
                  <a:lnTo>
                    <a:pt x="9232" y="1724"/>
                  </a:lnTo>
                  <a:lnTo>
                    <a:pt x="9205" y="1990"/>
                  </a:lnTo>
                  <a:lnTo>
                    <a:pt x="9126" y="2281"/>
                  </a:lnTo>
                  <a:lnTo>
                    <a:pt x="9019" y="2547"/>
                  </a:lnTo>
                  <a:lnTo>
                    <a:pt x="8887" y="2785"/>
                  </a:lnTo>
                  <a:lnTo>
                    <a:pt x="6658" y="6658"/>
                  </a:lnTo>
                  <a:lnTo>
                    <a:pt x="6605" y="6711"/>
                  </a:lnTo>
                  <a:lnTo>
                    <a:pt x="6526" y="6711"/>
                  </a:lnTo>
                  <a:lnTo>
                    <a:pt x="6473" y="6685"/>
                  </a:lnTo>
                  <a:lnTo>
                    <a:pt x="6446" y="6605"/>
                  </a:lnTo>
                  <a:lnTo>
                    <a:pt x="6314" y="2918"/>
                  </a:lnTo>
                  <a:lnTo>
                    <a:pt x="6314" y="2494"/>
                  </a:lnTo>
                  <a:lnTo>
                    <a:pt x="6393" y="2096"/>
                  </a:lnTo>
                  <a:lnTo>
                    <a:pt x="6526" y="1698"/>
                  </a:lnTo>
                  <a:lnTo>
                    <a:pt x="6712" y="1326"/>
                  </a:lnTo>
                  <a:lnTo>
                    <a:pt x="7216" y="451"/>
                  </a:lnTo>
                  <a:lnTo>
                    <a:pt x="7242" y="398"/>
                  </a:lnTo>
                  <a:lnTo>
                    <a:pt x="7216" y="371"/>
                  </a:lnTo>
                  <a:lnTo>
                    <a:pt x="7162" y="371"/>
                  </a:lnTo>
                  <a:lnTo>
                    <a:pt x="5942" y="1061"/>
                  </a:lnTo>
                  <a:lnTo>
                    <a:pt x="5836" y="1114"/>
                  </a:lnTo>
                  <a:lnTo>
                    <a:pt x="5730" y="1114"/>
                  </a:lnTo>
                  <a:lnTo>
                    <a:pt x="5624" y="1088"/>
                  </a:lnTo>
                  <a:lnTo>
                    <a:pt x="5518" y="1008"/>
                  </a:lnTo>
                  <a:lnTo>
                    <a:pt x="4536" y="27"/>
                  </a:lnTo>
                  <a:lnTo>
                    <a:pt x="451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9" name="Google Shape;999;g1f522b78833_0_348"/>
            <p:cNvSpPr/>
            <p:nvPr/>
          </p:nvSpPr>
          <p:spPr>
            <a:xfrm>
              <a:off x="5654372" y="4037611"/>
              <a:ext cx="185868" cy="311553"/>
            </a:xfrm>
            <a:custGeom>
              <a:rect b="b" l="l" r="r" t="t"/>
              <a:pathLst>
                <a:path extrusionOk="0" h="12362" w="7375">
                  <a:moveTo>
                    <a:pt x="3528" y="0"/>
                  </a:moveTo>
                  <a:lnTo>
                    <a:pt x="2308" y="690"/>
                  </a:lnTo>
                  <a:lnTo>
                    <a:pt x="2229" y="743"/>
                  </a:lnTo>
                  <a:lnTo>
                    <a:pt x="2123" y="743"/>
                  </a:lnTo>
                  <a:lnTo>
                    <a:pt x="2016" y="717"/>
                  </a:lnTo>
                  <a:lnTo>
                    <a:pt x="1937" y="690"/>
                  </a:lnTo>
                  <a:lnTo>
                    <a:pt x="1804" y="1008"/>
                  </a:lnTo>
                  <a:lnTo>
                    <a:pt x="1725" y="1327"/>
                  </a:lnTo>
                  <a:lnTo>
                    <a:pt x="1672" y="1672"/>
                  </a:lnTo>
                  <a:lnTo>
                    <a:pt x="1672" y="2017"/>
                  </a:lnTo>
                  <a:lnTo>
                    <a:pt x="1884" y="8356"/>
                  </a:lnTo>
                  <a:lnTo>
                    <a:pt x="1884" y="8993"/>
                  </a:lnTo>
                  <a:lnTo>
                    <a:pt x="1937" y="9391"/>
                  </a:lnTo>
                  <a:lnTo>
                    <a:pt x="1990" y="9789"/>
                  </a:lnTo>
                  <a:lnTo>
                    <a:pt x="2096" y="10160"/>
                  </a:lnTo>
                  <a:lnTo>
                    <a:pt x="2229" y="10532"/>
                  </a:lnTo>
                  <a:lnTo>
                    <a:pt x="2414" y="10877"/>
                  </a:lnTo>
                  <a:lnTo>
                    <a:pt x="2627" y="11221"/>
                  </a:lnTo>
                  <a:lnTo>
                    <a:pt x="2865" y="11540"/>
                  </a:lnTo>
                  <a:lnTo>
                    <a:pt x="3131" y="11831"/>
                  </a:lnTo>
                  <a:lnTo>
                    <a:pt x="3131" y="11858"/>
                  </a:lnTo>
                  <a:lnTo>
                    <a:pt x="425" y="11858"/>
                  </a:lnTo>
                  <a:lnTo>
                    <a:pt x="239" y="12097"/>
                  </a:lnTo>
                  <a:lnTo>
                    <a:pt x="27" y="12335"/>
                  </a:lnTo>
                  <a:lnTo>
                    <a:pt x="0" y="12362"/>
                  </a:lnTo>
                  <a:lnTo>
                    <a:pt x="4139" y="12362"/>
                  </a:lnTo>
                  <a:lnTo>
                    <a:pt x="4139" y="12335"/>
                  </a:lnTo>
                  <a:lnTo>
                    <a:pt x="3873" y="12044"/>
                  </a:lnTo>
                  <a:lnTo>
                    <a:pt x="3635" y="11725"/>
                  </a:lnTo>
                  <a:lnTo>
                    <a:pt x="3422" y="11381"/>
                  </a:lnTo>
                  <a:lnTo>
                    <a:pt x="3263" y="11036"/>
                  </a:lnTo>
                  <a:lnTo>
                    <a:pt x="3131" y="10664"/>
                  </a:lnTo>
                  <a:lnTo>
                    <a:pt x="3024" y="10293"/>
                  </a:lnTo>
                  <a:lnTo>
                    <a:pt x="2945" y="9895"/>
                  </a:lnTo>
                  <a:lnTo>
                    <a:pt x="2918" y="9497"/>
                  </a:lnTo>
                  <a:lnTo>
                    <a:pt x="2892" y="8860"/>
                  </a:lnTo>
                  <a:lnTo>
                    <a:pt x="2892" y="8569"/>
                  </a:lnTo>
                  <a:lnTo>
                    <a:pt x="2945" y="8277"/>
                  </a:lnTo>
                  <a:lnTo>
                    <a:pt x="3051" y="8012"/>
                  </a:lnTo>
                  <a:lnTo>
                    <a:pt x="3184" y="7720"/>
                  </a:lnTo>
                  <a:lnTo>
                    <a:pt x="7348" y="504"/>
                  </a:lnTo>
                  <a:lnTo>
                    <a:pt x="7375" y="451"/>
                  </a:lnTo>
                  <a:lnTo>
                    <a:pt x="7375" y="398"/>
                  </a:lnTo>
                  <a:lnTo>
                    <a:pt x="7322" y="319"/>
                  </a:lnTo>
                  <a:lnTo>
                    <a:pt x="7242" y="266"/>
                  </a:lnTo>
                  <a:lnTo>
                    <a:pt x="7189" y="266"/>
                  </a:lnTo>
                  <a:lnTo>
                    <a:pt x="7136" y="292"/>
                  </a:lnTo>
                  <a:lnTo>
                    <a:pt x="6393" y="743"/>
                  </a:lnTo>
                  <a:lnTo>
                    <a:pt x="6287" y="770"/>
                  </a:lnTo>
                  <a:lnTo>
                    <a:pt x="6181" y="770"/>
                  </a:lnTo>
                  <a:lnTo>
                    <a:pt x="6075" y="743"/>
                  </a:lnTo>
                  <a:lnTo>
                    <a:pt x="5996" y="637"/>
                  </a:lnTo>
                  <a:lnTo>
                    <a:pt x="5916" y="558"/>
                  </a:lnTo>
                  <a:lnTo>
                    <a:pt x="5863" y="504"/>
                  </a:lnTo>
                  <a:lnTo>
                    <a:pt x="5783" y="504"/>
                  </a:lnTo>
                  <a:lnTo>
                    <a:pt x="5704" y="531"/>
                  </a:lnTo>
                  <a:lnTo>
                    <a:pt x="5677" y="611"/>
                  </a:lnTo>
                  <a:lnTo>
                    <a:pt x="5598" y="1353"/>
                  </a:lnTo>
                  <a:lnTo>
                    <a:pt x="5571" y="1619"/>
                  </a:lnTo>
                  <a:lnTo>
                    <a:pt x="5492" y="1910"/>
                  </a:lnTo>
                  <a:lnTo>
                    <a:pt x="5385" y="2176"/>
                  </a:lnTo>
                  <a:lnTo>
                    <a:pt x="5253" y="2414"/>
                  </a:lnTo>
                  <a:lnTo>
                    <a:pt x="3024" y="6287"/>
                  </a:lnTo>
                  <a:lnTo>
                    <a:pt x="2971" y="6340"/>
                  </a:lnTo>
                  <a:lnTo>
                    <a:pt x="2892" y="6340"/>
                  </a:lnTo>
                  <a:lnTo>
                    <a:pt x="2839" y="6314"/>
                  </a:lnTo>
                  <a:lnTo>
                    <a:pt x="2812" y="6234"/>
                  </a:lnTo>
                  <a:lnTo>
                    <a:pt x="2680" y="2547"/>
                  </a:lnTo>
                  <a:lnTo>
                    <a:pt x="2680" y="2123"/>
                  </a:lnTo>
                  <a:lnTo>
                    <a:pt x="2759" y="1725"/>
                  </a:lnTo>
                  <a:lnTo>
                    <a:pt x="2892" y="1327"/>
                  </a:lnTo>
                  <a:lnTo>
                    <a:pt x="3078" y="955"/>
                  </a:lnTo>
                  <a:lnTo>
                    <a:pt x="3582" y="80"/>
                  </a:lnTo>
                  <a:lnTo>
                    <a:pt x="3608" y="27"/>
                  </a:lnTo>
                  <a:lnTo>
                    <a:pt x="358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0" name="Google Shape;1000;g1f522b78833_0_348"/>
            <p:cNvSpPr/>
            <p:nvPr/>
          </p:nvSpPr>
          <p:spPr>
            <a:xfrm>
              <a:off x="5671761" y="4107144"/>
              <a:ext cx="67543" cy="183197"/>
            </a:xfrm>
            <a:custGeom>
              <a:rect b="b" l="l" r="r" t="t"/>
              <a:pathLst>
                <a:path extrusionOk="0" h="7269" w="2680">
                  <a:moveTo>
                    <a:pt x="478" y="0"/>
                  </a:moveTo>
                  <a:lnTo>
                    <a:pt x="398" y="53"/>
                  </a:lnTo>
                  <a:lnTo>
                    <a:pt x="345" y="133"/>
                  </a:lnTo>
                  <a:lnTo>
                    <a:pt x="318" y="239"/>
                  </a:lnTo>
                  <a:lnTo>
                    <a:pt x="345" y="345"/>
                  </a:lnTo>
                  <a:lnTo>
                    <a:pt x="398" y="425"/>
                  </a:lnTo>
                  <a:lnTo>
                    <a:pt x="478" y="478"/>
                  </a:lnTo>
                  <a:lnTo>
                    <a:pt x="584" y="504"/>
                  </a:lnTo>
                  <a:lnTo>
                    <a:pt x="1167" y="504"/>
                  </a:lnTo>
                  <a:lnTo>
                    <a:pt x="1247" y="478"/>
                  </a:lnTo>
                  <a:lnTo>
                    <a:pt x="1326" y="425"/>
                  </a:lnTo>
                  <a:lnTo>
                    <a:pt x="1380" y="345"/>
                  </a:lnTo>
                  <a:lnTo>
                    <a:pt x="1406" y="239"/>
                  </a:lnTo>
                  <a:lnTo>
                    <a:pt x="1380" y="133"/>
                  </a:lnTo>
                  <a:lnTo>
                    <a:pt x="1326" y="53"/>
                  </a:lnTo>
                  <a:lnTo>
                    <a:pt x="1247" y="0"/>
                  </a:lnTo>
                  <a:close/>
                  <a:moveTo>
                    <a:pt x="1380" y="1751"/>
                  </a:moveTo>
                  <a:lnTo>
                    <a:pt x="1300" y="1778"/>
                  </a:lnTo>
                  <a:lnTo>
                    <a:pt x="1220" y="1831"/>
                  </a:lnTo>
                  <a:lnTo>
                    <a:pt x="1167" y="1910"/>
                  </a:lnTo>
                  <a:lnTo>
                    <a:pt x="1141" y="2016"/>
                  </a:lnTo>
                  <a:lnTo>
                    <a:pt x="1167" y="2122"/>
                  </a:lnTo>
                  <a:lnTo>
                    <a:pt x="1220" y="2202"/>
                  </a:lnTo>
                  <a:lnTo>
                    <a:pt x="1300" y="2255"/>
                  </a:lnTo>
                  <a:lnTo>
                    <a:pt x="2361" y="2255"/>
                  </a:lnTo>
                  <a:lnTo>
                    <a:pt x="2441" y="2202"/>
                  </a:lnTo>
                  <a:lnTo>
                    <a:pt x="2494" y="2122"/>
                  </a:lnTo>
                  <a:lnTo>
                    <a:pt x="2520" y="2016"/>
                  </a:lnTo>
                  <a:lnTo>
                    <a:pt x="2494" y="1910"/>
                  </a:lnTo>
                  <a:lnTo>
                    <a:pt x="2441" y="1831"/>
                  </a:lnTo>
                  <a:lnTo>
                    <a:pt x="2361" y="1778"/>
                  </a:lnTo>
                  <a:lnTo>
                    <a:pt x="2255" y="1751"/>
                  </a:lnTo>
                  <a:close/>
                  <a:moveTo>
                    <a:pt x="265" y="4006"/>
                  </a:moveTo>
                  <a:lnTo>
                    <a:pt x="186" y="4085"/>
                  </a:lnTo>
                  <a:lnTo>
                    <a:pt x="133" y="4165"/>
                  </a:lnTo>
                  <a:lnTo>
                    <a:pt x="106" y="4245"/>
                  </a:lnTo>
                  <a:lnTo>
                    <a:pt x="133" y="4351"/>
                  </a:lnTo>
                  <a:lnTo>
                    <a:pt x="186" y="4430"/>
                  </a:lnTo>
                  <a:lnTo>
                    <a:pt x="265" y="4483"/>
                  </a:lnTo>
                  <a:lnTo>
                    <a:pt x="371" y="4510"/>
                  </a:lnTo>
                  <a:lnTo>
                    <a:pt x="1486" y="4510"/>
                  </a:lnTo>
                  <a:lnTo>
                    <a:pt x="1592" y="4483"/>
                  </a:lnTo>
                  <a:lnTo>
                    <a:pt x="1671" y="4430"/>
                  </a:lnTo>
                  <a:lnTo>
                    <a:pt x="1724" y="4351"/>
                  </a:lnTo>
                  <a:lnTo>
                    <a:pt x="1751" y="4245"/>
                  </a:lnTo>
                  <a:lnTo>
                    <a:pt x="1724" y="4165"/>
                  </a:lnTo>
                  <a:lnTo>
                    <a:pt x="1671" y="4085"/>
                  </a:lnTo>
                  <a:lnTo>
                    <a:pt x="1592" y="4006"/>
                  </a:lnTo>
                  <a:close/>
                  <a:moveTo>
                    <a:pt x="1486" y="5704"/>
                  </a:moveTo>
                  <a:lnTo>
                    <a:pt x="1380" y="5730"/>
                  </a:lnTo>
                  <a:lnTo>
                    <a:pt x="1300" y="5783"/>
                  </a:lnTo>
                  <a:lnTo>
                    <a:pt x="1247" y="5863"/>
                  </a:lnTo>
                  <a:lnTo>
                    <a:pt x="1220" y="5969"/>
                  </a:lnTo>
                  <a:lnTo>
                    <a:pt x="1247" y="6048"/>
                  </a:lnTo>
                  <a:lnTo>
                    <a:pt x="1300" y="6155"/>
                  </a:lnTo>
                  <a:lnTo>
                    <a:pt x="1380" y="6208"/>
                  </a:lnTo>
                  <a:lnTo>
                    <a:pt x="2520" y="6208"/>
                  </a:lnTo>
                  <a:lnTo>
                    <a:pt x="2600" y="6155"/>
                  </a:lnTo>
                  <a:lnTo>
                    <a:pt x="2653" y="6048"/>
                  </a:lnTo>
                  <a:lnTo>
                    <a:pt x="2679" y="5969"/>
                  </a:lnTo>
                  <a:lnTo>
                    <a:pt x="2653" y="5863"/>
                  </a:lnTo>
                  <a:lnTo>
                    <a:pt x="2600" y="5783"/>
                  </a:lnTo>
                  <a:lnTo>
                    <a:pt x="2520" y="5730"/>
                  </a:lnTo>
                  <a:lnTo>
                    <a:pt x="2441" y="5704"/>
                  </a:lnTo>
                  <a:close/>
                  <a:moveTo>
                    <a:pt x="159" y="6765"/>
                  </a:moveTo>
                  <a:lnTo>
                    <a:pt x="80" y="6844"/>
                  </a:lnTo>
                  <a:lnTo>
                    <a:pt x="27" y="6924"/>
                  </a:lnTo>
                  <a:lnTo>
                    <a:pt x="0" y="7003"/>
                  </a:lnTo>
                  <a:lnTo>
                    <a:pt x="27" y="7109"/>
                  </a:lnTo>
                  <a:lnTo>
                    <a:pt x="80" y="7189"/>
                  </a:lnTo>
                  <a:lnTo>
                    <a:pt x="159" y="7242"/>
                  </a:lnTo>
                  <a:lnTo>
                    <a:pt x="265" y="7269"/>
                  </a:lnTo>
                  <a:lnTo>
                    <a:pt x="1353" y="7269"/>
                  </a:lnTo>
                  <a:lnTo>
                    <a:pt x="1459" y="7242"/>
                  </a:lnTo>
                  <a:lnTo>
                    <a:pt x="1539" y="7189"/>
                  </a:lnTo>
                  <a:lnTo>
                    <a:pt x="1592" y="7109"/>
                  </a:lnTo>
                  <a:lnTo>
                    <a:pt x="1592" y="7003"/>
                  </a:lnTo>
                  <a:lnTo>
                    <a:pt x="1592" y="6924"/>
                  </a:lnTo>
                  <a:lnTo>
                    <a:pt x="1539" y="6844"/>
                  </a:lnTo>
                  <a:lnTo>
                    <a:pt x="1459" y="6765"/>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1" name="Google Shape;1001;g1f522b78833_0_348"/>
            <p:cNvSpPr/>
            <p:nvPr/>
          </p:nvSpPr>
          <p:spPr>
            <a:xfrm>
              <a:off x="5696485" y="4107144"/>
              <a:ext cx="10736" cy="12727"/>
            </a:xfrm>
            <a:custGeom>
              <a:rect b="b" l="l" r="r" t="t"/>
              <a:pathLst>
                <a:path extrusionOk="0" h="505" w="426">
                  <a:moveTo>
                    <a:pt x="1" y="0"/>
                  </a:moveTo>
                  <a:lnTo>
                    <a:pt x="27" y="504"/>
                  </a:lnTo>
                  <a:lnTo>
                    <a:pt x="186" y="504"/>
                  </a:lnTo>
                  <a:lnTo>
                    <a:pt x="266" y="478"/>
                  </a:lnTo>
                  <a:lnTo>
                    <a:pt x="345" y="425"/>
                  </a:lnTo>
                  <a:lnTo>
                    <a:pt x="399" y="345"/>
                  </a:lnTo>
                  <a:lnTo>
                    <a:pt x="425" y="239"/>
                  </a:lnTo>
                  <a:lnTo>
                    <a:pt x="399" y="133"/>
                  </a:lnTo>
                  <a:lnTo>
                    <a:pt x="345" y="53"/>
                  </a:lnTo>
                  <a:lnTo>
                    <a:pt x="266"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g1f522b78833_0_348"/>
            <p:cNvSpPr/>
            <p:nvPr/>
          </p:nvSpPr>
          <p:spPr>
            <a:xfrm>
              <a:off x="5700492" y="4151274"/>
              <a:ext cx="34805" cy="12727"/>
            </a:xfrm>
            <a:custGeom>
              <a:rect b="b" l="l" r="r" t="t"/>
              <a:pathLst>
                <a:path extrusionOk="0" h="505" w="1381">
                  <a:moveTo>
                    <a:pt x="240" y="0"/>
                  </a:moveTo>
                  <a:lnTo>
                    <a:pt x="160" y="27"/>
                  </a:lnTo>
                  <a:lnTo>
                    <a:pt x="80" y="80"/>
                  </a:lnTo>
                  <a:lnTo>
                    <a:pt x="27" y="159"/>
                  </a:lnTo>
                  <a:lnTo>
                    <a:pt x="1" y="265"/>
                  </a:lnTo>
                  <a:lnTo>
                    <a:pt x="27" y="371"/>
                  </a:lnTo>
                  <a:lnTo>
                    <a:pt x="80" y="451"/>
                  </a:lnTo>
                  <a:lnTo>
                    <a:pt x="160" y="504"/>
                  </a:lnTo>
                  <a:lnTo>
                    <a:pt x="1221" y="504"/>
                  </a:lnTo>
                  <a:lnTo>
                    <a:pt x="1301" y="451"/>
                  </a:lnTo>
                  <a:lnTo>
                    <a:pt x="1354" y="371"/>
                  </a:lnTo>
                  <a:lnTo>
                    <a:pt x="1380" y="265"/>
                  </a:lnTo>
                  <a:lnTo>
                    <a:pt x="1354" y="159"/>
                  </a:lnTo>
                  <a:lnTo>
                    <a:pt x="1301" y="80"/>
                  </a:lnTo>
                  <a:lnTo>
                    <a:pt x="1221" y="27"/>
                  </a:lnTo>
                  <a:lnTo>
                    <a:pt x="111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3" name="Google Shape;1003;g1f522b78833_0_348"/>
            <p:cNvSpPr/>
            <p:nvPr/>
          </p:nvSpPr>
          <p:spPr>
            <a:xfrm>
              <a:off x="5703164" y="4277614"/>
              <a:ext cx="8720" cy="12727"/>
            </a:xfrm>
            <a:custGeom>
              <a:rect b="b" l="l" r="r" t="t"/>
              <a:pathLst>
                <a:path extrusionOk="0" h="505" w="346">
                  <a:moveTo>
                    <a:pt x="1" y="1"/>
                  </a:moveTo>
                  <a:lnTo>
                    <a:pt x="54" y="239"/>
                  </a:lnTo>
                  <a:lnTo>
                    <a:pt x="134" y="505"/>
                  </a:lnTo>
                  <a:lnTo>
                    <a:pt x="213" y="478"/>
                  </a:lnTo>
                  <a:lnTo>
                    <a:pt x="293" y="425"/>
                  </a:lnTo>
                  <a:lnTo>
                    <a:pt x="346" y="345"/>
                  </a:lnTo>
                  <a:lnTo>
                    <a:pt x="346" y="239"/>
                  </a:lnTo>
                  <a:lnTo>
                    <a:pt x="346" y="160"/>
                  </a:lnTo>
                  <a:lnTo>
                    <a:pt x="293" y="80"/>
                  </a:lnTo>
                  <a:lnTo>
                    <a:pt x="213"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4" name="Google Shape;1004;g1f522b78833_0_348"/>
            <p:cNvSpPr/>
            <p:nvPr/>
          </p:nvSpPr>
          <p:spPr>
            <a:xfrm>
              <a:off x="5700492" y="4208080"/>
              <a:ext cx="15399" cy="12727"/>
            </a:xfrm>
            <a:custGeom>
              <a:rect b="b" l="l" r="r" t="t"/>
              <a:pathLst>
                <a:path extrusionOk="0" h="505" w="611">
                  <a:moveTo>
                    <a:pt x="1" y="1"/>
                  </a:moveTo>
                  <a:lnTo>
                    <a:pt x="1" y="505"/>
                  </a:lnTo>
                  <a:lnTo>
                    <a:pt x="346" y="505"/>
                  </a:lnTo>
                  <a:lnTo>
                    <a:pt x="452" y="478"/>
                  </a:lnTo>
                  <a:lnTo>
                    <a:pt x="531" y="425"/>
                  </a:lnTo>
                  <a:lnTo>
                    <a:pt x="584" y="346"/>
                  </a:lnTo>
                  <a:lnTo>
                    <a:pt x="611" y="240"/>
                  </a:lnTo>
                  <a:lnTo>
                    <a:pt x="584" y="160"/>
                  </a:lnTo>
                  <a:lnTo>
                    <a:pt x="531" y="80"/>
                  </a:lnTo>
                  <a:lnTo>
                    <a:pt x="452"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g1f522b78833_0_348"/>
            <p:cNvSpPr/>
            <p:nvPr/>
          </p:nvSpPr>
          <p:spPr>
            <a:xfrm>
              <a:off x="5702509" y="4250874"/>
              <a:ext cx="36796" cy="12727"/>
            </a:xfrm>
            <a:custGeom>
              <a:rect b="b" l="l" r="r" t="t"/>
              <a:pathLst>
                <a:path extrusionOk="0" h="505" w="1460">
                  <a:moveTo>
                    <a:pt x="266" y="1"/>
                  </a:moveTo>
                  <a:lnTo>
                    <a:pt x="160" y="27"/>
                  </a:lnTo>
                  <a:lnTo>
                    <a:pt x="80" y="80"/>
                  </a:lnTo>
                  <a:lnTo>
                    <a:pt x="27" y="160"/>
                  </a:lnTo>
                  <a:lnTo>
                    <a:pt x="0" y="266"/>
                  </a:lnTo>
                  <a:lnTo>
                    <a:pt x="27" y="345"/>
                  </a:lnTo>
                  <a:lnTo>
                    <a:pt x="80" y="452"/>
                  </a:lnTo>
                  <a:lnTo>
                    <a:pt x="160" y="505"/>
                  </a:lnTo>
                  <a:lnTo>
                    <a:pt x="1300" y="505"/>
                  </a:lnTo>
                  <a:lnTo>
                    <a:pt x="1380" y="452"/>
                  </a:lnTo>
                  <a:lnTo>
                    <a:pt x="1433" y="345"/>
                  </a:lnTo>
                  <a:lnTo>
                    <a:pt x="1459" y="266"/>
                  </a:lnTo>
                  <a:lnTo>
                    <a:pt x="1433" y="160"/>
                  </a:lnTo>
                  <a:lnTo>
                    <a:pt x="1380" y="80"/>
                  </a:lnTo>
                  <a:lnTo>
                    <a:pt x="1300" y="27"/>
                  </a:lnTo>
                  <a:lnTo>
                    <a:pt x="1221"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06" name="Google Shape;1006;g1f522b78833_0_348"/>
          <p:cNvSpPr txBox="1"/>
          <p:nvPr>
            <p:ph type="title"/>
          </p:nvPr>
        </p:nvSpPr>
        <p:spPr>
          <a:xfrm>
            <a:off x="696425"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15.939 de 1987</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g1f522b78833_0_1213"/>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Nuevos agregados en la segunda Ley Forestal</a:t>
            </a:r>
            <a:endParaRPr/>
          </a:p>
        </p:txBody>
      </p:sp>
      <p:sp>
        <p:nvSpPr>
          <p:cNvPr id="1012" name="Google Shape;1012;g1f522b78833_0_1213"/>
          <p:cNvSpPr/>
          <p:nvPr/>
        </p:nvSpPr>
        <p:spPr>
          <a:xfrm>
            <a:off x="2994728" y="2971672"/>
            <a:ext cx="974400" cy="8625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g1f522b78833_0_1213"/>
          <p:cNvSpPr/>
          <p:nvPr/>
        </p:nvSpPr>
        <p:spPr>
          <a:xfrm>
            <a:off x="5095948" y="2971672"/>
            <a:ext cx="974400" cy="8625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g1f522b78833_0_1213"/>
          <p:cNvSpPr/>
          <p:nvPr/>
        </p:nvSpPr>
        <p:spPr>
          <a:xfrm>
            <a:off x="7200169" y="2971672"/>
            <a:ext cx="974400" cy="8625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g1f522b78833_0_1213"/>
          <p:cNvSpPr txBox="1"/>
          <p:nvPr/>
        </p:nvSpPr>
        <p:spPr>
          <a:xfrm>
            <a:off x="77000" y="819875"/>
            <a:ext cx="3808800" cy="153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0" i="0" lang="en" sz="1200" u="none" cap="none" strike="noStrike">
                <a:solidFill>
                  <a:srgbClr val="4E4E4E"/>
                </a:solidFill>
                <a:latin typeface="Hind Siliguri"/>
                <a:ea typeface="Hind Siliguri"/>
                <a:cs typeface="Hind Siliguri"/>
                <a:sym typeface="Hind Siliguri"/>
              </a:rPr>
              <a:t>Partida anual mínima al Fondo Forestal equivalente al costo ficto de forestación de 10.000 ha. y creación de la Comisión Administradora de dicho Fondo. (Título V, Fomento de la Forestación, Capítulo III, Del Fondo Forestal, Art. 55);  </a:t>
            </a:r>
            <a:endParaRPr b="0" i="0" sz="1200" u="none" cap="none" strike="noStrike">
              <a:solidFill>
                <a:srgbClr val="4E4E4E"/>
              </a:solidFill>
              <a:latin typeface="Hind Siliguri"/>
              <a:ea typeface="Hind Siliguri"/>
              <a:cs typeface="Hind Siliguri"/>
              <a:sym typeface="Hind Siliguri"/>
            </a:endParaRPr>
          </a:p>
        </p:txBody>
      </p:sp>
      <p:sp>
        <p:nvSpPr>
          <p:cNvPr id="1016" name="Google Shape;1016;g1f522b78833_0_1213"/>
          <p:cNvSpPr txBox="1"/>
          <p:nvPr/>
        </p:nvSpPr>
        <p:spPr>
          <a:xfrm>
            <a:off x="1615799" y="4377250"/>
            <a:ext cx="3576900" cy="520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 sz="1200" u="none" cap="none" strike="noStrike">
                <a:solidFill>
                  <a:srgbClr val="4E4E4E"/>
                </a:solidFill>
                <a:latin typeface="Hind Siliguri"/>
                <a:ea typeface="Hind Siliguri"/>
                <a:cs typeface="Hind Siliguri"/>
                <a:sym typeface="Hind Siliguri"/>
              </a:rPr>
              <a:t>Prohibición de corta de Monte indígena. (Título IV, Protección de los Bosques, Capítulo I, Art. 22, 23, 24 y 25)</a:t>
            </a:r>
            <a:endParaRPr b="0" i="0" sz="1200" u="none" cap="none" strike="noStrike">
              <a:solidFill>
                <a:srgbClr val="4E4E4E"/>
              </a:solidFill>
              <a:latin typeface="Hind Siliguri"/>
              <a:ea typeface="Hind Siliguri"/>
              <a:cs typeface="Hind Siliguri"/>
              <a:sym typeface="Hind Siliguri"/>
            </a:endParaRPr>
          </a:p>
          <a:p>
            <a:pPr indent="0" lvl="0" marL="0" marR="0" rtl="0" algn="ctr">
              <a:lnSpc>
                <a:spcPct val="100000"/>
              </a:lnSpc>
              <a:spcBef>
                <a:spcPts val="0"/>
              </a:spcBef>
              <a:spcAft>
                <a:spcPts val="0"/>
              </a:spcAft>
              <a:buClr>
                <a:srgbClr val="000000"/>
              </a:buClr>
              <a:buSzPts val="1500"/>
              <a:buFont typeface="Arial"/>
              <a:buNone/>
            </a:pPr>
            <a:r>
              <a:t/>
            </a:r>
            <a:endParaRPr b="0" i="0" sz="1200" u="none" cap="none" strike="noStrike">
              <a:solidFill>
                <a:schemeClr val="dk1"/>
              </a:solidFill>
              <a:latin typeface="Roboto"/>
              <a:ea typeface="Roboto"/>
              <a:cs typeface="Roboto"/>
              <a:sym typeface="Roboto"/>
            </a:endParaRPr>
          </a:p>
        </p:txBody>
      </p:sp>
      <p:sp>
        <p:nvSpPr>
          <p:cNvPr id="1017" name="Google Shape;1017;g1f522b78833_0_1213"/>
          <p:cNvSpPr txBox="1"/>
          <p:nvPr/>
        </p:nvSpPr>
        <p:spPr>
          <a:xfrm>
            <a:off x="4105619" y="873350"/>
            <a:ext cx="2972400" cy="14790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 sz="1200" u="none" cap="none" strike="noStrike">
                <a:solidFill>
                  <a:srgbClr val="4E4E4E"/>
                </a:solidFill>
                <a:latin typeface="Hind Siliguri"/>
                <a:ea typeface="Hind Siliguri"/>
                <a:cs typeface="Hind Siliguri"/>
                <a:sym typeface="Hind Siliguri"/>
              </a:rPr>
              <a:t>Autorización a Sociedades Anónimas con acciones al portador a ser tenedoras de tierras cuando las destinen a forestación. (Título VIII, Disposiciones Finales, Art. 71); </a:t>
            </a:r>
            <a:endParaRPr b="0" i="0" sz="1200" u="none" cap="none" strike="noStrike">
              <a:solidFill>
                <a:srgbClr val="4E4E4E"/>
              </a:solidFill>
              <a:latin typeface="Hind Siliguri"/>
              <a:ea typeface="Hind Siliguri"/>
              <a:cs typeface="Hind Siliguri"/>
              <a:sym typeface="Hind Siliguri"/>
            </a:endParaRPr>
          </a:p>
          <a:p>
            <a:pPr indent="0" lvl="0" marL="0" marR="0" rtl="0" algn="ctr">
              <a:lnSpc>
                <a:spcPct val="100000"/>
              </a:lnSpc>
              <a:spcBef>
                <a:spcPts val="0"/>
              </a:spcBef>
              <a:spcAft>
                <a:spcPts val="0"/>
              </a:spcAft>
              <a:buClr>
                <a:srgbClr val="000000"/>
              </a:buClr>
              <a:buSzPts val="1500"/>
              <a:buFont typeface="Arial"/>
              <a:buNone/>
            </a:pPr>
            <a:r>
              <a:t/>
            </a:r>
            <a:endParaRPr b="0" i="0" sz="1200" u="none" cap="none" strike="noStrike">
              <a:solidFill>
                <a:srgbClr val="4E4E4E"/>
              </a:solidFill>
              <a:latin typeface="Hind Siliguri"/>
              <a:ea typeface="Hind Siliguri"/>
              <a:cs typeface="Hind Siliguri"/>
              <a:sym typeface="Hind Siliguri"/>
            </a:endParaRPr>
          </a:p>
        </p:txBody>
      </p:sp>
      <p:sp>
        <p:nvSpPr>
          <p:cNvPr id="1018" name="Google Shape;1018;g1f522b78833_0_1213"/>
          <p:cNvSpPr txBox="1"/>
          <p:nvPr/>
        </p:nvSpPr>
        <p:spPr>
          <a:xfrm>
            <a:off x="5498525" y="4291700"/>
            <a:ext cx="3406200" cy="5202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 sz="1200" u="none" cap="none" strike="noStrike">
                <a:solidFill>
                  <a:srgbClr val="8C8D86"/>
                </a:solidFill>
                <a:latin typeface="Roboto"/>
                <a:ea typeface="Roboto"/>
                <a:cs typeface="Roboto"/>
                <a:sym typeface="Roboto"/>
              </a:rPr>
              <a:t>Inclusión de los bosques dentro de los bienes sobre los que pueda recaer la prenda agraria. (Título V, Fomento de la Forestación, Capítulo IV, Prenda de Bosques, Art. 58, 59, 60, 61, 62, 63, 64)</a:t>
            </a:r>
            <a:endParaRPr b="0" i="0" sz="1200" u="none" cap="none" strike="noStrike">
              <a:solidFill>
                <a:srgbClr val="8C8D86"/>
              </a:solidFill>
              <a:latin typeface="Roboto"/>
              <a:ea typeface="Roboto"/>
              <a:cs typeface="Roboto"/>
              <a:sym typeface="Roboto"/>
            </a:endParaRPr>
          </a:p>
        </p:txBody>
      </p:sp>
      <p:cxnSp>
        <p:nvCxnSpPr>
          <p:cNvPr id="1019" name="Google Shape;1019;g1f522b78833_0_1213"/>
          <p:cNvCxnSpPr>
            <a:endCxn id="1020" idx="0"/>
          </p:cNvCxnSpPr>
          <p:nvPr/>
        </p:nvCxnSpPr>
        <p:spPr>
          <a:xfrm flipH="1">
            <a:off x="1380737" y="2455978"/>
            <a:ext cx="2700" cy="515700"/>
          </a:xfrm>
          <a:prstGeom prst="straightConnector1">
            <a:avLst/>
          </a:prstGeom>
          <a:noFill/>
          <a:ln cap="flat" cmpd="sng" w="19050">
            <a:solidFill>
              <a:srgbClr val="AA8262"/>
            </a:solidFill>
            <a:prstDash val="solid"/>
            <a:round/>
            <a:headEnd len="med" w="med" type="oval"/>
            <a:tailEnd len="sm" w="sm" type="none"/>
          </a:ln>
        </p:spPr>
      </p:cxnSp>
      <p:cxnSp>
        <p:nvCxnSpPr>
          <p:cNvPr id="1021" name="Google Shape;1021;g1f522b78833_0_1213"/>
          <p:cNvCxnSpPr>
            <a:endCxn id="1012" idx="0"/>
          </p:cNvCxnSpPr>
          <p:nvPr/>
        </p:nvCxnSpPr>
        <p:spPr>
          <a:xfrm rot="10800000">
            <a:off x="3481928" y="2971672"/>
            <a:ext cx="25200" cy="1227300"/>
          </a:xfrm>
          <a:prstGeom prst="straightConnector1">
            <a:avLst/>
          </a:prstGeom>
          <a:noFill/>
          <a:ln cap="flat" cmpd="sng" w="19050">
            <a:solidFill>
              <a:srgbClr val="AA8262"/>
            </a:solidFill>
            <a:prstDash val="solid"/>
            <a:round/>
            <a:headEnd len="med" w="med" type="oval"/>
            <a:tailEnd len="sm" w="sm" type="none"/>
          </a:ln>
        </p:spPr>
      </p:cxnSp>
      <p:cxnSp>
        <p:nvCxnSpPr>
          <p:cNvPr id="1022" name="Google Shape;1022;g1f522b78833_0_1213"/>
          <p:cNvCxnSpPr>
            <a:stCxn id="1017" idx="2"/>
            <a:endCxn id="1013" idx="0"/>
          </p:cNvCxnSpPr>
          <p:nvPr/>
        </p:nvCxnSpPr>
        <p:spPr>
          <a:xfrm flipH="1">
            <a:off x="5583119" y="2352350"/>
            <a:ext cx="8700" cy="619200"/>
          </a:xfrm>
          <a:prstGeom prst="straightConnector1">
            <a:avLst/>
          </a:prstGeom>
          <a:noFill/>
          <a:ln cap="flat" cmpd="sng" w="19050">
            <a:solidFill>
              <a:srgbClr val="AA8262"/>
            </a:solidFill>
            <a:prstDash val="solid"/>
            <a:round/>
            <a:headEnd len="med" w="med" type="oval"/>
            <a:tailEnd len="sm" w="sm" type="none"/>
          </a:ln>
        </p:spPr>
      </p:cxnSp>
      <p:cxnSp>
        <p:nvCxnSpPr>
          <p:cNvPr id="1023" name="Google Shape;1023;g1f522b78833_0_1213"/>
          <p:cNvCxnSpPr>
            <a:endCxn id="1014" idx="0"/>
          </p:cNvCxnSpPr>
          <p:nvPr/>
        </p:nvCxnSpPr>
        <p:spPr>
          <a:xfrm flipH="1" rot="10800000">
            <a:off x="7657969" y="2971672"/>
            <a:ext cx="29400" cy="1109700"/>
          </a:xfrm>
          <a:prstGeom prst="straightConnector1">
            <a:avLst/>
          </a:prstGeom>
          <a:noFill/>
          <a:ln cap="flat" cmpd="sng" w="19050">
            <a:solidFill>
              <a:srgbClr val="AA8262"/>
            </a:solidFill>
            <a:prstDash val="solid"/>
            <a:round/>
            <a:headEnd len="med" w="med" type="oval"/>
            <a:tailEnd len="sm" w="sm" type="none"/>
          </a:ln>
        </p:spPr>
      </p:cxnSp>
      <p:grpSp>
        <p:nvGrpSpPr>
          <p:cNvPr id="1024" name="Google Shape;1024;g1f522b78833_0_1213"/>
          <p:cNvGrpSpPr/>
          <p:nvPr/>
        </p:nvGrpSpPr>
        <p:grpSpPr>
          <a:xfrm>
            <a:off x="893531" y="2969658"/>
            <a:ext cx="974419" cy="866625"/>
            <a:chOff x="1172375" y="3090289"/>
            <a:chExt cx="909907" cy="914162"/>
          </a:xfrm>
        </p:grpSpPr>
        <p:sp>
          <p:nvSpPr>
            <p:cNvPr id="1020" name="Google Shape;1020;g1f522b78833_0_1213"/>
            <p:cNvSpPr/>
            <p:nvPr/>
          </p:nvSpPr>
          <p:spPr>
            <a:xfrm>
              <a:off x="1172375" y="3092420"/>
              <a:ext cx="909900" cy="909900"/>
            </a:xfrm>
            <a:prstGeom prst="ellipse">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5" name="Google Shape;1025;g1f522b78833_0_1213"/>
            <p:cNvGrpSpPr/>
            <p:nvPr/>
          </p:nvGrpSpPr>
          <p:grpSpPr>
            <a:xfrm>
              <a:off x="1172465" y="3090289"/>
              <a:ext cx="909817" cy="914162"/>
              <a:chOff x="3632410" y="1639189"/>
              <a:chExt cx="909817" cy="914162"/>
            </a:xfrm>
          </p:grpSpPr>
          <p:sp>
            <p:nvSpPr>
              <p:cNvPr id="1026" name="Google Shape;1026;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7" name="Google Shape;1027;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028" name="Google Shape;1028;g1f522b78833_0_1213"/>
          <p:cNvGrpSpPr/>
          <p:nvPr/>
        </p:nvGrpSpPr>
        <p:grpSpPr>
          <a:xfrm>
            <a:off x="2994857" y="2969655"/>
            <a:ext cx="974323" cy="866625"/>
            <a:chOff x="3632410" y="1639189"/>
            <a:chExt cx="909817" cy="914162"/>
          </a:xfrm>
        </p:grpSpPr>
        <p:sp>
          <p:nvSpPr>
            <p:cNvPr id="1029" name="Google Shape;1029;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0" name="Google Shape;1030;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1" name="Google Shape;1031;g1f522b78833_0_1213"/>
          <p:cNvGrpSpPr/>
          <p:nvPr/>
        </p:nvGrpSpPr>
        <p:grpSpPr>
          <a:xfrm>
            <a:off x="5096077" y="2969655"/>
            <a:ext cx="974323" cy="866625"/>
            <a:chOff x="3632410" y="1639189"/>
            <a:chExt cx="909817" cy="914162"/>
          </a:xfrm>
        </p:grpSpPr>
        <p:sp>
          <p:nvSpPr>
            <p:cNvPr id="1032" name="Google Shape;1032;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4" name="Google Shape;1034;g1f522b78833_0_1213"/>
          <p:cNvGrpSpPr/>
          <p:nvPr/>
        </p:nvGrpSpPr>
        <p:grpSpPr>
          <a:xfrm>
            <a:off x="7200299" y="2969655"/>
            <a:ext cx="974323" cy="866625"/>
            <a:chOff x="3632410" y="1639189"/>
            <a:chExt cx="909817" cy="914162"/>
          </a:xfrm>
        </p:grpSpPr>
        <p:sp>
          <p:nvSpPr>
            <p:cNvPr id="1035" name="Google Shape;1035;g1f522b78833_0_1213"/>
            <p:cNvSpPr/>
            <p:nvPr/>
          </p:nvSpPr>
          <p:spPr>
            <a:xfrm>
              <a:off x="3632410" y="1639189"/>
              <a:ext cx="909817" cy="914162"/>
            </a:xfrm>
            <a:custGeom>
              <a:rect b="b" l="l" r="r" t="t"/>
              <a:pathLst>
                <a:path extrusionOk="0" h="209550" w="208554">
                  <a:moveTo>
                    <a:pt x="99247" y="0"/>
                  </a:moveTo>
                  <a:lnTo>
                    <a:pt x="96509" y="149"/>
                  </a:lnTo>
                  <a:lnTo>
                    <a:pt x="93770" y="299"/>
                  </a:lnTo>
                  <a:lnTo>
                    <a:pt x="91579" y="498"/>
                  </a:lnTo>
                  <a:lnTo>
                    <a:pt x="89437" y="747"/>
                  </a:lnTo>
                  <a:lnTo>
                    <a:pt x="87346" y="996"/>
                  </a:lnTo>
                  <a:lnTo>
                    <a:pt x="85354" y="1345"/>
                  </a:lnTo>
                  <a:lnTo>
                    <a:pt x="85155" y="1345"/>
                  </a:lnTo>
                  <a:lnTo>
                    <a:pt x="83959" y="1444"/>
                  </a:lnTo>
                  <a:lnTo>
                    <a:pt x="83262" y="1544"/>
                  </a:lnTo>
                  <a:lnTo>
                    <a:pt x="82615" y="1693"/>
                  </a:lnTo>
                  <a:lnTo>
                    <a:pt x="81868" y="1843"/>
                  </a:lnTo>
                  <a:lnTo>
                    <a:pt x="81121" y="2092"/>
                  </a:lnTo>
                  <a:lnTo>
                    <a:pt x="80374" y="2341"/>
                  </a:lnTo>
                  <a:lnTo>
                    <a:pt x="79527" y="2689"/>
                  </a:lnTo>
                  <a:lnTo>
                    <a:pt x="76091" y="5328"/>
                  </a:lnTo>
                  <a:lnTo>
                    <a:pt x="72755" y="7918"/>
                  </a:lnTo>
                  <a:lnTo>
                    <a:pt x="69518" y="10557"/>
                  </a:lnTo>
                  <a:lnTo>
                    <a:pt x="66331" y="13196"/>
                  </a:lnTo>
                  <a:lnTo>
                    <a:pt x="62148" y="16682"/>
                  </a:lnTo>
                  <a:lnTo>
                    <a:pt x="59608" y="18674"/>
                  </a:lnTo>
                  <a:lnTo>
                    <a:pt x="57118" y="20716"/>
                  </a:lnTo>
                  <a:lnTo>
                    <a:pt x="54628" y="22807"/>
                  </a:lnTo>
                  <a:lnTo>
                    <a:pt x="52188" y="24999"/>
                  </a:lnTo>
                  <a:lnTo>
                    <a:pt x="47258" y="29331"/>
                  </a:lnTo>
                  <a:lnTo>
                    <a:pt x="44768" y="31472"/>
                  </a:lnTo>
                  <a:lnTo>
                    <a:pt x="42279" y="33614"/>
                  </a:lnTo>
                  <a:lnTo>
                    <a:pt x="39739" y="35755"/>
                  </a:lnTo>
                  <a:lnTo>
                    <a:pt x="37149" y="37797"/>
                  </a:lnTo>
                  <a:lnTo>
                    <a:pt x="34510" y="39789"/>
                  </a:lnTo>
                  <a:lnTo>
                    <a:pt x="33165" y="40785"/>
                  </a:lnTo>
                  <a:lnTo>
                    <a:pt x="31771" y="41731"/>
                  </a:lnTo>
                  <a:lnTo>
                    <a:pt x="30377" y="42627"/>
                  </a:lnTo>
                  <a:lnTo>
                    <a:pt x="28982" y="43523"/>
                  </a:lnTo>
                  <a:lnTo>
                    <a:pt x="27538" y="44420"/>
                  </a:lnTo>
                  <a:lnTo>
                    <a:pt x="26044" y="45266"/>
                  </a:lnTo>
                  <a:lnTo>
                    <a:pt x="24550" y="46063"/>
                  </a:lnTo>
                  <a:lnTo>
                    <a:pt x="23056" y="46810"/>
                  </a:lnTo>
                  <a:lnTo>
                    <a:pt x="21463" y="47557"/>
                  </a:lnTo>
                  <a:lnTo>
                    <a:pt x="19919" y="48304"/>
                  </a:lnTo>
                  <a:lnTo>
                    <a:pt x="19421" y="48453"/>
                  </a:lnTo>
                  <a:lnTo>
                    <a:pt x="18973" y="48702"/>
                  </a:lnTo>
                  <a:lnTo>
                    <a:pt x="18525" y="49001"/>
                  </a:lnTo>
                  <a:lnTo>
                    <a:pt x="18077" y="49300"/>
                  </a:lnTo>
                  <a:lnTo>
                    <a:pt x="17131" y="50047"/>
                  </a:lnTo>
                  <a:lnTo>
                    <a:pt x="16184" y="50943"/>
                  </a:lnTo>
                  <a:lnTo>
                    <a:pt x="15238" y="51939"/>
                  </a:lnTo>
                  <a:lnTo>
                    <a:pt x="14292" y="52935"/>
                  </a:lnTo>
                  <a:lnTo>
                    <a:pt x="13346" y="53981"/>
                  </a:lnTo>
                  <a:lnTo>
                    <a:pt x="12350" y="54977"/>
                  </a:lnTo>
                  <a:lnTo>
                    <a:pt x="11105" y="56421"/>
                  </a:lnTo>
                  <a:lnTo>
                    <a:pt x="9860" y="58015"/>
                  </a:lnTo>
                  <a:lnTo>
                    <a:pt x="8615" y="59708"/>
                  </a:lnTo>
                  <a:lnTo>
                    <a:pt x="7320" y="61550"/>
                  </a:lnTo>
                  <a:lnTo>
                    <a:pt x="6275" y="63343"/>
                  </a:lnTo>
                  <a:lnTo>
                    <a:pt x="5229" y="65235"/>
                  </a:lnTo>
                  <a:lnTo>
                    <a:pt x="4332" y="67227"/>
                  </a:lnTo>
                  <a:lnTo>
                    <a:pt x="3884" y="68223"/>
                  </a:lnTo>
                  <a:lnTo>
                    <a:pt x="3486" y="69269"/>
                  </a:lnTo>
                  <a:lnTo>
                    <a:pt x="3087" y="70315"/>
                  </a:lnTo>
                  <a:lnTo>
                    <a:pt x="2739" y="71410"/>
                  </a:lnTo>
                  <a:lnTo>
                    <a:pt x="2440" y="72506"/>
                  </a:lnTo>
                  <a:lnTo>
                    <a:pt x="2141" y="73601"/>
                  </a:lnTo>
                  <a:lnTo>
                    <a:pt x="1892" y="74747"/>
                  </a:lnTo>
                  <a:lnTo>
                    <a:pt x="1643" y="75892"/>
                  </a:lnTo>
                  <a:lnTo>
                    <a:pt x="1494" y="77087"/>
                  </a:lnTo>
                  <a:lnTo>
                    <a:pt x="1345" y="78233"/>
                  </a:lnTo>
                  <a:lnTo>
                    <a:pt x="1046" y="80225"/>
                  </a:lnTo>
                  <a:lnTo>
                    <a:pt x="847" y="82217"/>
                  </a:lnTo>
                  <a:lnTo>
                    <a:pt x="448" y="86200"/>
                  </a:lnTo>
                  <a:lnTo>
                    <a:pt x="299" y="88740"/>
                  </a:lnTo>
                  <a:lnTo>
                    <a:pt x="149" y="91230"/>
                  </a:lnTo>
                  <a:lnTo>
                    <a:pt x="50" y="93770"/>
                  </a:lnTo>
                  <a:lnTo>
                    <a:pt x="0" y="96260"/>
                  </a:lnTo>
                  <a:lnTo>
                    <a:pt x="0" y="98799"/>
                  </a:lnTo>
                  <a:lnTo>
                    <a:pt x="0" y="101339"/>
                  </a:lnTo>
                  <a:lnTo>
                    <a:pt x="100" y="103829"/>
                  </a:lnTo>
                  <a:lnTo>
                    <a:pt x="199" y="106369"/>
                  </a:lnTo>
                  <a:lnTo>
                    <a:pt x="349" y="108858"/>
                  </a:lnTo>
                  <a:lnTo>
                    <a:pt x="548" y="111398"/>
                  </a:lnTo>
                  <a:lnTo>
                    <a:pt x="747" y="113888"/>
                  </a:lnTo>
                  <a:lnTo>
                    <a:pt x="1046" y="116428"/>
                  </a:lnTo>
                  <a:lnTo>
                    <a:pt x="1345" y="118918"/>
                  </a:lnTo>
                  <a:lnTo>
                    <a:pt x="1693" y="121408"/>
                  </a:lnTo>
                  <a:lnTo>
                    <a:pt x="2092" y="123848"/>
                  </a:lnTo>
                  <a:lnTo>
                    <a:pt x="2540" y="126338"/>
                  </a:lnTo>
                  <a:lnTo>
                    <a:pt x="2988" y="128778"/>
                  </a:lnTo>
                  <a:lnTo>
                    <a:pt x="3536" y="131218"/>
                  </a:lnTo>
                  <a:lnTo>
                    <a:pt x="4083" y="133658"/>
                  </a:lnTo>
                  <a:lnTo>
                    <a:pt x="4681" y="136048"/>
                  </a:lnTo>
                  <a:lnTo>
                    <a:pt x="5279" y="138438"/>
                  </a:lnTo>
                  <a:lnTo>
                    <a:pt x="5976" y="140829"/>
                  </a:lnTo>
                  <a:lnTo>
                    <a:pt x="6673" y="143169"/>
                  </a:lnTo>
                  <a:lnTo>
                    <a:pt x="7420" y="145510"/>
                  </a:lnTo>
                  <a:lnTo>
                    <a:pt x="8217" y="147850"/>
                  </a:lnTo>
                  <a:lnTo>
                    <a:pt x="9013" y="150141"/>
                  </a:lnTo>
                  <a:lnTo>
                    <a:pt x="9860" y="152382"/>
                  </a:lnTo>
                  <a:lnTo>
                    <a:pt x="10756" y="154623"/>
                  </a:lnTo>
                  <a:lnTo>
                    <a:pt x="11703" y="156814"/>
                  </a:lnTo>
                  <a:lnTo>
                    <a:pt x="12698" y="159005"/>
                  </a:lnTo>
                  <a:lnTo>
                    <a:pt x="13694" y="161196"/>
                  </a:lnTo>
                  <a:lnTo>
                    <a:pt x="14740" y="163288"/>
                  </a:lnTo>
                  <a:lnTo>
                    <a:pt x="15985" y="165180"/>
                  </a:lnTo>
                  <a:lnTo>
                    <a:pt x="17280" y="167023"/>
                  </a:lnTo>
                  <a:lnTo>
                    <a:pt x="18624" y="168815"/>
                  </a:lnTo>
                  <a:lnTo>
                    <a:pt x="19969" y="170508"/>
                  </a:lnTo>
                  <a:lnTo>
                    <a:pt x="23803" y="173695"/>
                  </a:lnTo>
                  <a:lnTo>
                    <a:pt x="27737" y="176883"/>
                  </a:lnTo>
                  <a:lnTo>
                    <a:pt x="31672" y="179970"/>
                  </a:lnTo>
                  <a:lnTo>
                    <a:pt x="35705" y="183008"/>
                  </a:lnTo>
                  <a:lnTo>
                    <a:pt x="39789" y="185946"/>
                  </a:lnTo>
                  <a:lnTo>
                    <a:pt x="41880" y="187390"/>
                  </a:lnTo>
                  <a:lnTo>
                    <a:pt x="43972" y="188784"/>
                  </a:lnTo>
                  <a:lnTo>
                    <a:pt x="46063" y="190179"/>
                  </a:lnTo>
                  <a:lnTo>
                    <a:pt x="48204" y="191523"/>
                  </a:lnTo>
                  <a:lnTo>
                    <a:pt x="50346" y="192868"/>
                  </a:lnTo>
                  <a:lnTo>
                    <a:pt x="52487" y="194113"/>
                  </a:lnTo>
                  <a:lnTo>
                    <a:pt x="54678" y="195358"/>
                  </a:lnTo>
                  <a:lnTo>
                    <a:pt x="56869" y="196553"/>
                  </a:lnTo>
                  <a:lnTo>
                    <a:pt x="59110" y="197748"/>
                  </a:lnTo>
                  <a:lnTo>
                    <a:pt x="61351" y="198843"/>
                  </a:lnTo>
                  <a:lnTo>
                    <a:pt x="63592" y="199939"/>
                  </a:lnTo>
                  <a:lnTo>
                    <a:pt x="65883" y="200935"/>
                  </a:lnTo>
                  <a:lnTo>
                    <a:pt x="68173" y="201931"/>
                  </a:lnTo>
                  <a:lnTo>
                    <a:pt x="70514" y="202827"/>
                  </a:lnTo>
                  <a:lnTo>
                    <a:pt x="72854" y="203674"/>
                  </a:lnTo>
                  <a:lnTo>
                    <a:pt x="75195" y="204520"/>
                  </a:lnTo>
                  <a:lnTo>
                    <a:pt x="77585" y="205267"/>
                  </a:lnTo>
                  <a:lnTo>
                    <a:pt x="80025" y="205915"/>
                  </a:lnTo>
                  <a:lnTo>
                    <a:pt x="82416" y="206562"/>
                  </a:lnTo>
                  <a:lnTo>
                    <a:pt x="84906" y="207110"/>
                  </a:lnTo>
                  <a:lnTo>
                    <a:pt x="87346" y="207608"/>
                  </a:lnTo>
                  <a:lnTo>
                    <a:pt x="89885" y="208006"/>
                  </a:lnTo>
                  <a:lnTo>
                    <a:pt x="94118" y="208554"/>
                  </a:lnTo>
                  <a:lnTo>
                    <a:pt x="96309" y="208803"/>
                  </a:lnTo>
                  <a:lnTo>
                    <a:pt x="98550" y="209052"/>
                  </a:lnTo>
                  <a:lnTo>
                    <a:pt x="101439" y="209251"/>
                  </a:lnTo>
                  <a:lnTo>
                    <a:pt x="104377" y="209401"/>
                  </a:lnTo>
                  <a:lnTo>
                    <a:pt x="107315" y="209500"/>
                  </a:lnTo>
                  <a:lnTo>
                    <a:pt x="110352" y="209550"/>
                  </a:lnTo>
                  <a:lnTo>
                    <a:pt x="113440" y="209450"/>
                  </a:lnTo>
                  <a:lnTo>
                    <a:pt x="116527" y="209301"/>
                  </a:lnTo>
                  <a:lnTo>
                    <a:pt x="119665" y="209002"/>
                  </a:lnTo>
                  <a:lnTo>
                    <a:pt x="122802" y="208604"/>
                  </a:lnTo>
                  <a:lnTo>
                    <a:pt x="124395" y="208405"/>
                  </a:lnTo>
                  <a:lnTo>
                    <a:pt x="125939" y="208106"/>
                  </a:lnTo>
                  <a:lnTo>
                    <a:pt x="127533" y="207807"/>
                  </a:lnTo>
                  <a:lnTo>
                    <a:pt x="129126" y="207458"/>
                  </a:lnTo>
                  <a:lnTo>
                    <a:pt x="130670" y="207110"/>
                  </a:lnTo>
                  <a:lnTo>
                    <a:pt x="132263" y="206712"/>
                  </a:lnTo>
                  <a:lnTo>
                    <a:pt x="133857" y="206263"/>
                  </a:lnTo>
                  <a:lnTo>
                    <a:pt x="135401" y="205765"/>
                  </a:lnTo>
                  <a:lnTo>
                    <a:pt x="136994" y="205218"/>
                  </a:lnTo>
                  <a:lnTo>
                    <a:pt x="138538" y="204670"/>
                  </a:lnTo>
                  <a:lnTo>
                    <a:pt x="140082" y="204072"/>
                  </a:lnTo>
                  <a:lnTo>
                    <a:pt x="141626" y="203425"/>
                  </a:lnTo>
                  <a:lnTo>
                    <a:pt x="143169" y="202728"/>
                  </a:lnTo>
                  <a:lnTo>
                    <a:pt x="144713" y="201981"/>
                  </a:lnTo>
                  <a:lnTo>
                    <a:pt x="146257" y="201234"/>
                  </a:lnTo>
                  <a:lnTo>
                    <a:pt x="147751" y="200387"/>
                  </a:lnTo>
                  <a:lnTo>
                    <a:pt x="149892" y="199391"/>
                  </a:lnTo>
                  <a:lnTo>
                    <a:pt x="152083" y="198345"/>
                  </a:lnTo>
                  <a:lnTo>
                    <a:pt x="154274" y="197101"/>
                  </a:lnTo>
                  <a:lnTo>
                    <a:pt x="156515" y="195806"/>
                  </a:lnTo>
                  <a:lnTo>
                    <a:pt x="159603" y="192419"/>
                  </a:lnTo>
                  <a:lnTo>
                    <a:pt x="162690" y="189033"/>
                  </a:lnTo>
                  <a:lnTo>
                    <a:pt x="165728" y="185597"/>
                  </a:lnTo>
                  <a:lnTo>
                    <a:pt x="168716" y="182161"/>
                  </a:lnTo>
                  <a:lnTo>
                    <a:pt x="171654" y="178675"/>
                  </a:lnTo>
                  <a:lnTo>
                    <a:pt x="174542" y="175140"/>
                  </a:lnTo>
                  <a:lnTo>
                    <a:pt x="177380" y="171604"/>
                  </a:lnTo>
                  <a:lnTo>
                    <a:pt x="180219" y="168018"/>
                  </a:lnTo>
                  <a:lnTo>
                    <a:pt x="182958" y="164383"/>
                  </a:lnTo>
                  <a:lnTo>
                    <a:pt x="185647" y="160698"/>
                  </a:lnTo>
                  <a:lnTo>
                    <a:pt x="188236" y="157013"/>
                  </a:lnTo>
                  <a:lnTo>
                    <a:pt x="190826" y="153228"/>
                  </a:lnTo>
                  <a:lnTo>
                    <a:pt x="193266" y="149394"/>
                  </a:lnTo>
                  <a:lnTo>
                    <a:pt x="195706" y="145560"/>
                  </a:lnTo>
                  <a:lnTo>
                    <a:pt x="197997" y="141576"/>
                  </a:lnTo>
                  <a:lnTo>
                    <a:pt x="200238" y="137592"/>
                  </a:lnTo>
                  <a:lnTo>
                    <a:pt x="201134" y="135550"/>
                  </a:lnTo>
                  <a:lnTo>
                    <a:pt x="201981" y="133459"/>
                  </a:lnTo>
                  <a:lnTo>
                    <a:pt x="202728" y="131317"/>
                  </a:lnTo>
                  <a:lnTo>
                    <a:pt x="203475" y="129226"/>
                  </a:lnTo>
                  <a:lnTo>
                    <a:pt x="204122" y="127085"/>
                  </a:lnTo>
                  <a:lnTo>
                    <a:pt x="204769" y="124943"/>
                  </a:lnTo>
                  <a:lnTo>
                    <a:pt x="205367" y="122802"/>
                  </a:lnTo>
                  <a:lnTo>
                    <a:pt x="205865" y="120661"/>
                  </a:lnTo>
                  <a:lnTo>
                    <a:pt x="206761" y="115880"/>
                  </a:lnTo>
                  <a:lnTo>
                    <a:pt x="207160" y="113490"/>
                  </a:lnTo>
                  <a:lnTo>
                    <a:pt x="207558" y="111099"/>
                  </a:lnTo>
                  <a:lnTo>
                    <a:pt x="208006" y="107912"/>
                  </a:lnTo>
                  <a:lnTo>
                    <a:pt x="208156" y="106319"/>
                  </a:lnTo>
                  <a:lnTo>
                    <a:pt x="208255" y="104725"/>
                  </a:lnTo>
                  <a:lnTo>
                    <a:pt x="208405" y="103630"/>
                  </a:lnTo>
                  <a:lnTo>
                    <a:pt x="208504" y="102534"/>
                  </a:lnTo>
                  <a:lnTo>
                    <a:pt x="208554" y="101439"/>
                  </a:lnTo>
                  <a:lnTo>
                    <a:pt x="208554" y="100393"/>
                  </a:lnTo>
                  <a:lnTo>
                    <a:pt x="208554" y="99347"/>
                  </a:lnTo>
                  <a:lnTo>
                    <a:pt x="208504" y="98301"/>
                  </a:lnTo>
                  <a:lnTo>
                    <a:pt x="208405" y="97305"/>
                  </a:lnTo>
                  <a:lnTo>
                    <a:pt x="208305" y="96309"/>
                  </a:lnTo>
                  <a:lnTo>
                    <a:pt x="208156" y="95313"/>
                  </a:lnTo>
                  <a:lnTo>
                    <a:pt x="207956" y="94317"/>
                  </a:lnTo>
                  <a:lnTo>
                    <a:pt x="207757" y="93371"/>
                  </a:lnTo>
                  <a:lnTo>
                    <a:pt x="207508" y="92425"/>
                  </a:lnTo>
                  <a:lnTo>
                    <a:pt x="206960" y="90583"/>
                  </a:lnTo>
                  <a:lnTo>
                    <a:pt x="206313" y="88740"/>
                  </a:lnTo>
                  <a:lnTo>
                    <a:pt x="205566" y="86997"/>
                  </a:lnTo>
                  <a:lnTo>
                    <a:pt x="204720" y="85254"/>
                  </a:lnTo>
                  <a:lnTo>
                    <a:pt x="203773" y="83561"/>
                  </a:lnTo>
                  <a:lnTo>
                    <a:pt x="202728" y="81918"/>
                  </a:lnTo>
                  <a:lnTo>
                    <a:pt x="201682" y="80324"/>
                  </a:lnTo>
                  <a:lnTo>
                    <a:pt x="200537" y="78731"/>
                  </a:lnTo>
                  <a:lnTo>
                    <a:pt x="199292" y="77137"/>
                  </a:lnTo>
                  <a:lnTo>
                    <a:pt x="198047" y="75593"/>
                  </a:lnTo>
                  <a:lnTo>
                    <a:pt x="196752" y="74099"/>
                  </a:lnTo>
                  <a:lnTo>
                    <a:pt x="195407" y="72556"/>
                  </a:lnTo>
                  <a:lnTo>
                    <a:pt x="192619" y="69618"/>
                  </a:lnTo>
                  <a:lnTo>
                    <a:pt x="189780" y="66680"/>
                  </a:lnTo>
                  <a:lnTo>
                    <a:pt x="186892" y="63741"/>
                  </a:lnTo>
                  <a:lnTo>
                    <a:pt x="184103" y="60754"/>
                  </a:lnTo>
                  <a:lnTo>
                    <a:pt x="182709" y="59260"/>
                  </a:lnTo>
                  <a:lnTo>
                    <a:pt x="181364" y="57766"/>
                  </a:lnTo>
                  <a:lnTo>
                    <a:pt x="180020" y="56222"/>
                  </a:lnTo>
                  <a:lnTo>
                    <a:pt x="178725" y="54678"/>
                  </a:lnTo>
                  <a:lnTo>
                    <a:pt x="177530" y="53134"/>
                  </a:lnTo>
                  <a:lnTo>
                    <a:pt x="176335" y="51541"/>
                  </a:lnTo>
                  <a:lnTo>
                    <a:pt x="175140" y="49449"/>
                  </a:lnTo>
                  <a:lnTo>
                    <a:pt x="174044" y="47358"/>
                  </a:lnTo>
                  <a:lnTo>
                    <a:pt x="173048" y="45316"/>
                  </a:lnTo>
                  <a:lnTo>
                    <a:pt x="172102" y="43274"/>
                  </a:lnTo>
                  <a:lnTo>
                    <a:pt x="171255" y="41183"/>
                  </a:lnTo>
                  <a:lnTo>
                    <a:pt x="170857" y="40087"/>
                  </a:lnTo>
                  <a:lnTo>
                    <a:pt x="170508" y="38992"/>
                  </a:lnTo>
                  <a:lnTo>
                    <a:pt x="170160" y="37896"/>
                  </a:lnTo>
                  <a:lnTo>
                    <a:pt x="169811" y="36701"/>
                  </a:lnTo>
                  <a:lnTo>
                    <a:pt x="169562" y="35556"/>
                  </a:lnTo>
                  <a:lnTo>
                    <a:pt x="169263" y="34311"/>
                  </a:lnTo>
                  <a:lnTo>
                    <a:pt x="169064" y="33713"/>
                  </a:lnTo>
                  <a:lnTo>
                    <a:pt x="168716" y="32867"/>
                  </a:lnTo>
                  <a:lnTo>
                    <a:pt x="167720" y="30725"/>
                  </a:lnTo>
                  <a:lnTo>
                    <a:pt x="166425" y="28086"/>
                  </a:lnTo>
                  <a:lnTo>
                    <a:pt x="164981" y="25347"/>
                  </a:lnTo>
                  <a:lnTo>
                    <a:pt x="163487" y="22658"/>
                  </a:lnTo>
                  <a:lnTo>
                    <a:pt x="162192" y="20318"/>
                  </a:lnTo>
                  <a:lnTo>
                    <a:pt x="161196" y="18624"/>
                  </a:lnTo>
                  <a:lnTo>
                    <a:pt x="160848" y="18077"/>
                  </a:lnTo>
                  <a:lnTo>
                    <a:pt x="160599" y="17778"/>
                  </a:lnTo>
                  <a:lnTo>
                    <a:pt x="157909" y="16035"/>
                  </a:lnTo>
                  <a:lnTo>
                    <a:pt x="155171" y="14392"/>
                  </a:lnTo>
                  <a:lnTo>
                    <a:pt x="153029" y="13147"/>
                  </a:lnTo>
                  <a:lnTo>
                    <a:pt x="150788" y="12001"/>
                  </a:lnTo>
                  <a:lnTo>
                    <a:pt x="148547" y="10856"/>
                  </a:lnTo>
                  <a:lnTo>
                    <a:pt x="146307" y="9760"/>
                  </a:lnTo>
                  <a:lnTo>
                    <a:pt x="144016" y="8764"/>
                  </a:lnTo>
                  <a:lnTo>
                    <a:pt x="141675" y="7768"/>
                  </a:lnTo>
                  <a:lnTo>
                    <a:pt x="139335" y="6872"/>
                  </a:lnTo>
                  <a:lnTo>
                    <a:pt x="136944" y="5976"/>
                  </a:lnTo>
                  <a:lnTo>
                    <a:pt x="134355" y="5079"/>
                  </a:lnTo>
                  <a:lnTo>
                    <a:pt x="131666" y="4283"/>
                  </a:lnTo>
                  <a:lnTo>
                    <a:pt x="129027" y="3536"/>
                  </a:lnTo>
                  <a:lnTo>
                    <a:pt x="126387" y="2888"/>
                  </a:lnTo>
                  <a:lnTo>
                    <a:pt x="123698" y="2241"/>
                  </a:lnTo>
                  <a:lnTo>
                    <a:pt x="121009" y="1743"/>
                  </a:lnTo>
                  <a:lnTo>
                    <a:pt x="118320" y="1245"/>
                  </a:lnTo>
                  <a:lnTo>
                    <a:pt x="115631" y="896"/>
                  </a:lnTo>
                  <a:lnTo>
                    <a:pt x="112892" y="548"/>
                  </a:lnTo>
                  <a:lnTo>
                    <a:pt x="110203" y="299"/>
                  </a:lnTo>
                  <a:lnTo>
                    <a:pt x="107464" y="100"/>
                  </a:lnTo>
                  <a:lnTo>
                    <a:pt x="104725"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1f522b78833_0_1213"/>
            <p:cNvSpPr/>
            <p:nvPr/>
          </p:nvSpPr>
          <p:spPr>
            <a:xfrm>
              <a:off x="3676074" y="1712396"/>
              <a:ext cx="783383" cy="782737"/>
            </a:xfrm>
            <a:custGeom>
              <a:rect b="b" l="l" r="r" t="t"/>
              <a:pathLst>
                <a:path extrusionOk="0" h="179424" w="179572">
                  <a:moveTo>
                    <a:pt x="87645" y="1"/>
                  </a:moveTo>
                  <a:lnTo>
                    <a:pt x="85504" y="101"/>
                  </a:lnTo>
                  <a:lnTo>
                    <a:pt x="83362" y="200"/>
                  </a:lnTo>
                  <a:lnTo>
                    <a:pt x="81221" y="399"/>
                  </a:lnTo>
                  <a:lnTo>
                    <a:pt x="79129" y="599"/>
                  </a:lnTo>
                  <a:lnTo>
                    <a:pt x="76988" y="897"/>
                  </a:lnTo>
                  <a:lnTo>
                    <a:pt x="74897" y="1196"/>
                  </a:lnTo>
                  <a:lnTo>
                    <a:pt x="72805" y="1594"/>
                  </a:lnTo>
                  <a:lnTo>
                    <a:pt x="70116" y="2142"/>
                  </a:lnTo>
                  <a:lnTo>
                    <a:pt x="67477" y="2790"/>
                  </a:lnTo>
                  <a:lnTo>
                    <a:pt x="66829" y="3088"/>
                  </a:lnTo>
                  <a:lnTo>
                    <a:pt x="66082" y="3337"/>
                  </a:lnTo>
                  <a:lnTo>
                    <a:pt x="64688" y="3835"/>
                  </a:lnTo>
                  <a:lnTo>
                    <a:pt x="63194" y="4284"/>
                  </a:lnTo>
                  <a:lnTo>
                    <a:pt x="62497" y="4582"/>
                  </a:lnTo>
                  <a:lnTo>
                    <a:pt x="61850" y="4881"/>
                  </a:lnTo>
                  <a:lnTo>
                    <a:pt x="61252" y="5230"/>
                  </a:lnTo>
                  <a:lnTo>
                    <a:pt x="60704" y="5678"/>
                  </a:lnTo>
                  <a:lnTo>
                    <a:pt x="60455" y="5927"/>
                  </a:lnTo>
                  <a:lnTo>
                    <a:pt x="60256" y="6176"/>
                  </a:lnTo>
                  <a:lnTo>
                    <a:pt x="60057" y="6475"/>
                  </a:lnTo>
                  <a:lnTo>
                    <a:pt x="59858" y="6773"/>
                  </a:lnTo>
                  <a:lnTo>
                    <a:pt x="58862" y="8666"/>
                  </a:lnTo>
                  <a:lnTo>
                    <a:pt x="57866" y="10459"/>
                  </a:lnTo>
                  <a:lnTo>
                    <a:pt x="56870" y="12102"/>
                  </a:lnTo>
                  <a:lnTo>
                    <a:pt x="55874" y="13646"/>
                  </a:lnTo>
                  <a:lnTo>
                    <a:pt x="55077" y="14891"/>
                  </a:lnTo>
                  <a:lnTo>
                    <a:pt x="54280" y="16135"/>
                  </a:lnTo>
                  <a:lnTo>
                    <a:pt x="53434" y="17331"/>
                  </a:lnTo>
                  <a:lnTo>
                    <a:pt x="52587" y="18476"/>
                  </a:lnTo>
                  <a:lnTo>
                    <a:pt x="51741" y="19621"/>
                  </a:lnTo>
                  <a:lnTo>
                    <a:pt x="50844" y="20717"/>
                  </a:lnTo>
                  <a:lnTo>
                    <a:pt x="49898" y="21812"/>
                  </a:lnTo>
                  <a:lnTo>
                    <a:pt x="48952" y="22908"/>
                  </a:lnTo>
                  <a:lnTo>
                    <a:pt x="47010" y="24950"/>
                  </a:lnTo>
                  <a:lnTo>
                    <a:pt x="44968" y="26991"/>
                  </a:lnTo>
                  <a:lnTo>
                    <a:pt x="42926" y="28884"/>
                  </a:lnTo>
                  <a:lnTo>
                    <a:pt x="40785" y="30726"/>
                  </a:lnTo>
                  <a:lnTo>
                    <a:pt x="38594" y="32519"/>
                  </a:lnTo>
                  <a:lnTo>
                    <a:pt x="36353" y="34262"/>
                  </a:lnTo>
                  <a:lnTo>
                    <a:pt x="34062" y="35955"/>
                  </a:lnTo>
                  <a:lnTo>
                    <a:pt x="31772" y="37598"/>
                  </a:lnTo>
                  <a:lnTo>
                    <a:pt x="29481" y="39242"/>
                  </a:lnTo>
                  <a:lnTo>
                    <a:pt x="27140" y="40835"/>
                  </a:lnTo>
                  <a:lnTo>
                    <a:pt x="22459" y="43923"/>
                  </a:lnTo>
                  <a:lnTo>
                    <a:pt x="16334" y="48056"/>
                  </a:lnTo>
                  <a:lnTo>
                    <a:pt x="13296" y="50148"/>
                  </a:lnTo>
                  <a:lnTo>
                    <a:pt x="10309" y="52339"/>
                  </a:lnTo>
                  <a:lnTo>
                    <a:pt x="9860" y="53036"/>
                  </a:lnTo>
                  <a:lnTo>
                    <a:pt x="9412" y="53783"/>
                  </a:lnTo>
                  <a:lnTo>
                    <a:pt x="9014" y="54530"/>
                  </a:lnTo>
                  <a:lnTo>
                    <a:pt x="8615" y="55327"/>
                  </a:lnTo>
                  <a:lnTo>
                    <a:pt x="8267" y="56123"/>
                  </a:lnTo>
                  <a:lnTo>
                    <a:pt x="7968" y="56970"/>
                  </a:lnTo>
                  <a:lnTo>
                    <a:pt x="7719" y="57767"/>
                  </a:lnTo>
                  <a:lnTo>
                    <a:pt x="7520" y="58613"/>
                  </a:lnTo>
                  <a:lnTo>
                    <a:pt x="7420" y="58812"/>
                  </a:lnTo>
                  <a:lnTo>
                    <a:pt x="6673" y="60555"/>
                  </a:lnTo>
                  <a:lnTo>
                    <a:pt x="5976" y="62298"/>
                  </a:lnTo>
                  <a:lnTo>
                    <a:pt x="5229" y="64091"/>
                  </a:lnTo>
                  <a:lnTo>
                    <a:pt x="4532" y="65933"/>
                  </a:lnTo>
                  <a:lnTo>
                    <a:pt x="3885" y="67826"/>
                  </a:lnTo>
                  <a:lnTo>
                    <a:pt x="3287" y="69718"/>
                  </a:lnTo>
                  <a:lnTo>
                    <a:pt x="2739" y="71511"/>
                  </a:lnTo>
                  <a:lnTo>
                    <a:pt x="2241" y="73304"/>
                  </a:lnTo>
                  <a:lnTo>
                    <a:pt x="1743" y="75146"/>
                  </a:lnTo>
                  <a:lnTo>
                    <a:pt x="1295" y="76989"/>
                  </a:lnTo>
                  <a:lnTo>
                    <a:pt x="847" y="78831"/>
                  </a:lnTo>
                  <a:lnTo>
                    <a:pt x="449" y="80723"/>
                  </a:lnTo>
                  <a:lnTo>
                    <a:pt x="249" y="82915"/>
                  </a:lnTo>
                  <a:lnTo>
                    <a:pt x="100" y="85156"/>
                  </a:lnTo>
                  <a:lnTo>
                    <a:pt x="0" y="87446"/>
                  </a:lnTo>
                  <a:lnTo>
                    <a:pt x="0" y="89787"/>
                  </a:lnTo>
                  <a:lnTo>
                    <a:pt x="0" y="91729"/>
                  </a:lnTo>
                  <a:lnTo>
                    <a:pt x="50" y="93721"/>
                  </a:lnTo>
                  <a:lnTo>
                    <a:pt x="200" y="95663"/>
                  </a:lnTo>
                  <a:lnTo>
                    <a:pt x="299" y="97605"/>
                  </a:lnTo>
                  <a:lnTo>
                    <a:pt x="498" y="99497"/>
                  </a:lnTo>
                  <a:lnTo>
                    <a:pt x="747" y="101439"/>
                  </a:lnTo>
                  <a:lnTo>
                    <a:pt x="996" y="103382"/>
                  </a:lnTo>
                  <a:lnTo>
                    <a:pt x="1345" y="105274"/>
                  </a:lnTo>
                  <a:lnTo>
                    <a:pt x="1694" y="107166"/>
                  </a:lnTo>
                  <a:lnTo>
                    <a:pt x="2092" y="109059"/>
                  </a:lnTo>
                  <a:lnTo>
                    <a:pt x="2490" y="110951"/>
                  </a:lnTo>
                  <a:lnTo>
                    <a:pt x="2988" y="112793"/>
                  </a:lnTo>
                  <a:lnTo>
                    <a:pt x="3486" y="114686"/>
                  </a:lnTo>
                  <a:lnTo>
                    <a:pt x="4034" y="116528"/>
                  </a:lnTo>
                  <a:lnTo>
                    <a:pt x="4632" y="118371"/>
                  </a:lnTo>
                  <a:lnTo>
                    <a:pt x="5279" y="120164"/>
                  </a:lnTo>
                  <a:lnTo>
                    <a:pt x="5926" y="122006"/>
                  </a:lnTo>
                  <a:lnTo>
                    <a:pt x="6673" y="123799"/>
                  </a:lnTo>
                  <a:lnTo>
                    <a:pt x="7420" y="125542"/>
                  </a:lnTo>
                  <a:lnTo>
                    <a:pt x="8167" y="127334"/>
                  </a:lnTo>
                  <a:lnTo>
                    <a:pt x="9014" y="129077"/>
                  </a:lnTo>
                  <a:lnTo>
                    <a:pt x="9860" y="130820"/>
                  </a:lnTo>
                  <a:lnTo>
                    <a:pt x="10757" y="132513"/>
                  </a:lnTo>
                  <a:lnTo>
                    <a:pt x="11703" y="134207"/>
                  </a:lnTo>
                  <a:lnTo>
                    <a:pt x="12699" y="135850"/>
                  </a:lnTo>
                  <a:lnTo>
                    <a:pt x="13695" y="137493"/>
                  </a:lnTo>
                  <a:lnTo>
                    <a:pt x="14741" y="139137"/>
                  </a:lnTo>
                  <a:lnTo>
                    <a:pt x="15786" y="140730"/>
                  </a:lnTo>
                  <a:lnTo>
                    <a:pt x="16932" y="142324"/>
                  </a:lnTo>
                  <a:lnTo>
                    <a:pt x="18077" y="143917"/>
                  </a:lnTo>
                  <a:lnTo>
                    <a:pt x="19272" y="145461"/>
                  </a:lnTo>
                  <a:lnTo>
                    <a:pt x="20467" y="146955"/>
                  </a:lnTo>
                  <a:lnTo>
                    <a:pt x="21912" y="148648"/>
                  </a:lnTo>
                  <a:lnTo>
                    <a:pt x="23356" y="150242"/>
                  </a:lnTo>
                  <a:lnTo>
                    <a:pt x="24800" y="151735"/>
                  </a:lnTo>
                  <a:lnTo>
                    <a:pt x="26244" y="153130"/>
                  </a:lnTo>
                  <a:lnTo>
                    <a:pt x="28584" y="154723"/>
                  </a:lnTo>
                  <a:lnTo>
                    <a:pt x="30975" y="156267"/>
                  </a:lnTo>
                  <a:lnTo>
                    <a:pt x="33415" y="157711"/>
                  </a:lnTo>
                  <a:lnTo>
                    <a:pt x="35905" y="159056"/>
                  </a:lnTo>
                  <a:lnTo>
                    <a:pt x="38444" y="160351"/>
                  </a:lnTo>
                  <a:lnTo>
                    <a:pt x="41034" y="161595"/>
                  </a:lnTo>
                  <a:lnTo>
                    <a:pt x="43673" y="162741"/>
                  </a:lnTo>
                  <a:lnTo>
                    <a:pt x="46313" y="163886"/>
                  </a:lnTo>
                  <a:lnTo>
                    <a:pt x="49002" y="164932"/>
                  </a:lnTo>
                  <a:lnTo>
                    <a:pt x="51691" y="165928"/>
                  </a:lnTo>
                  <a:lnTo>
                    <a:pt x="54430" y="166924"/>
                  </a:lnTo>
                  <a:lnTo>
                    <a:pt x="57168" y="167870"/>
                  </a:lnTo>
                  <a:lnTo>
                    <a:pt x="62646" y="169713"/>
                  </a:lnTo>
                  <a:lnTo>
                    <a:pt x="68124" y="171505"/>
                  </a:lnTo>
                  <a:lnTo>
                    <a:pt x="73701" y="173298"/>
                  </a:lnTo>
                  <a:lnTo>
                    <a:pt x="79279" y="175141"/>
                  </a:lnTo>
                  <a:lnTo>
                    <a:pt x="82067" y="176136"/>
                  </a:lnTo>
                  <a:lnTo>
                    <a:pt x="84806" y="177132"/>
                  </a:lnTo>
                  <a:lnTo>
                    <a:pt x="87545" y="178178"/>
                  </a:lnTo>
                  <a:lnTo>
                    <a:pt x="90284" y="179224"/>
                  </a:lnTo>
                  <a:lnTo>
                    <a:pt x="92376" y="179373"/>
                  </a:lnTo>
                  <a:lnTo>
                    <a:pt x="94567" y="179423"/>
                  </a:lnTo>
                  <a:lnTo>
                    <a:pt x="96758" y="179324"/>
                  </a:lnTo>
                  <a:lnTo>
                    <a:pt x="98999" y="179174"/>
                  </a:lnTo>
                  <a:lnTo>
                    <a:pt x="101240" y="178925"/>
                  </a:lnTo>
                  <a:lnTo>
                    <a:pt x="103481" y="178577"/>
                  </a:lnTo>
                  <a:lnTo>
                    <a:pt x="105722" y="178228"/>
                  </a:lnTo>
                  <a:lnTo>
                    <a:pt x="107913" y="177780"/>
                  </a:lnTo>
                  <a:lnTo>
                    <a:pt x="110104" y="177332"/>
                  </a:lnTo>
                  <a:lnTo>
                    <a:pt x="112245" y="176784"/>
                  </a:lnTo>
                  <a:lnTo>
                    <a:pt x="114386" y="176236"/>
                  </a:lnTo>
                  <a:lnTo>
                    <a:pt x="116528" y="175589"/>
                  </a:lnTo>
                  <a:lnTo>
                    <a:pt x="119217" y="174643"/>
                  </a:lnTo>
                  <a:lnTo>
                    <a:pt x="121906" y="173597"/>
                  </a:lnTo>
                  <a:lnTo>
                    <a:pt x="124545" y="172451"/>
                  </a:lnTo>
                  <a:lnTo>
                    <a:pt x="127184" y="171206"/>
                  </a:lnTo>
                  <a:lnTo>
                    <a:pt x="129774" y="169862"/>
                  </a:lnTo>
                  <a:lnTo>
                    <a:pt x="132314" y="168468"/>
                  </a:lnTo>
                  <a:lnTo>
                    <a:pt x="134853" y="166974"/>
                  </a:lnTo>
                  <a:lnTo>
                    <a:pt x="137343" y="165380"/>
                  </a:lnTo>
                  <a:lnTo>
                    <a:pt x="138937" y="164285"/>
                  </a:lnTo>
                  <a:lnTo>
                    <a:pt x="140481" y="163189"/>
                  </a:lnTo>
                  <a:lnTo>
                    <a:pt x="142074" y="162044"/>
                  </a:lnTo>
                  <a:lnTo>
                    <a:pt x="143568" y="160898"/>
                  </a:lnTo>
                  <a:lnTo>
                    <a:pt x="145311" y="159155"/>
                  </a:lnTo>
                  <a:lnTo>
                    <a:pt x="147004" y="157412"/>
                  </a:lnTo>
                  <a:lnTo>
                    <a:pt x="148697" y="155620"/>
                  </a:lnTo>
                  <a:lnTo>
                    <a:pt x="150291" y="153777"/>
                  </a:lnTo>
                  <a:lnTo>
                    <a:pt x="151934" y="151885"/>
                  </a:lnTo>
                  <a:lnTo>
                    <a:pt x="153478" y="149993"/>
                  </a:lnTo>
                  <a:lnTo>
                    <a:pt x="155022" y="148001"/>
                  </a:lnTo>
                  <a:lnTo>
                    <a:pt x="156516" y="145959"/>
                  </a:lnTo>
                  <a:lnTo>
                    <a:pt x="157960" y="143917"/>
                  </a:lnTo>
                  <a:lnTo>
                    <a:pt x="159404" y="141826"/>
                  </a:lnTo>
                  <a:lnTo>
                    <a:pt x="160748" y="139734"/>
                  </a:lnTo>
                  <a:lnTo>
                    <a:pt x="162093" y="137543"/>
                  </a:lnTo>
                  <a:lnTo>
                    <a:pt x="163437" y="135352"/>
                  </a:lnTo>
                  <a:lnTo>
                    <a:pt x="164682" y="133161"/>
                  </a:lnTo>
                  <a:lnTo>
                    <a:pt x="165878" y="130870"/>
                  </a:lnTo>
                  <a:lnTo>
                    <a:pt x="167073" y="128629"/>
                  </a:lnTo>
                  <a:lnTo>
                    <a:pt x="168218" y="126289"/>
                  </a:lnTo>
                  <a:lnTo>
                    <a:pt x="169314" y="123948"/>
                  </a:lnTo>
                  <a:lnTo>
                    <a:pt x="170359" y="121608"/>
                  </a:lnTo>
                  <a:lnTo>
                    <a:pt x="171355" y="119217"/>
                  </a:lnTo>
                  <a:lnTo>
                    <a:pt x="172301" y="116827"/>
                  </a:lnTo>
                  <a:lnTo>
                    <a:pt x="173248" y="114437"/>
                  </a:lnTo>
                  <a:lnTo>
                    <a:pt x="174094" y="111997"/>
                  </a:lnTo>
                  <a:lnTo>
                    <a:pt x="174891" y="109557"/>
                  </a:lnTo>
                  <a:lnTo>
                    <a:pt x="175688" y="107116"/>
                  </a:lnTo>
                  <a:lnTo>
                    <a:pt x="176385" y="104627"/>
                  </a:lnTo>
                  <a:lnTo>
                    <a:pt x="177032" y="102137"/>
                  </a:lnTo>
                  <a:lnTo>
                    <a:pt x="177680" y="99647"/>
                  </a:lnTo>
                  <a:lnTo>
                    <a:pt x="178227" y="97157"/>
                  </a:lnTo>
                  <a:lnTo>
                    <a:pt x="178725" y="94667"/>
                  </a:lnTo>
                  <a:lnTo>
                    <a:pt x="179174" y="92127"/>
                  </a:lnTo>
                  <a:lnTo>
                    <a:pt x="179572" y="89637"/>
                  </a:lnTo>
                  <a:lnTo>
                    <a:pt x="179572" y="87446"/>
                  </a:lnTo>
                  <a:lnTo>
                    <a:pt x="179522" y="85205"/>
                  </a:lnTo>
                  <a:lnTo>
                    <a:pt x="179373" y="82964"/>
                  </a:lnTo>
                  <a:lnTo>
                    <a:pt x="179174" y="80624"/>
                  </a:lnTo>
                  <a:lnTo>
                    <a:pt x="178775" y="78632"/>
                  </a:lnTo>
                  <a:lnTo>
                    <a:pt x="178427" y="76740"/>
                  </a:lnTo>
                  <a:lnTo>
                    <a:pt x="177978" y="74997"/>
                  </a:lnTo>
                  <a:lnTo>
                    <a:pt x="177530" y="73353"/>
                  </a:lnTo>
                  <a:lnTo>
                    <a:pt x="177082" y="71610"/>
                  </a:lnTo>
                  <a:lnTo>
                    <a:pt x="176534" y="70017"/>
                  </a:lnTo>
                  <a:lnTo>
                    <a:pt x="175987" y="68523"/>
                  </a:lnTo>
                  <a:lnTo>
                    <a:pt x="175339" y="67178"/>
                  </a:lnTo>
                  <a:lnTo>
                    <a:pt x="174592" y="65884"/>
                  </a:lnTo>
                  <a:lnTo>
                    <a:pt x="173845" y="64689"/>
                  </a:lnTo>
                  <a:lnTo>
                    <a:pt x="172949" y="63593"/>
                  </a:lnTo>
                  <a:lnTo>
                    <a:pt x="172003" y="62547"/>
                  </a:lnTo>
                  <a:lnTo>
                    <a:pt x="169911" y="60705"/>
                  </a:lnTo>
                  <a:lnTo>
                    <a:pt x="167969" y="58862"/>
                  </a:lnTo>
                  <a:lnTo>
                    <a:pt x="166077" y="56920"/>
                  </a:lnTo>
                  <a:lnTo>
                    <a:pt x="164284" y="54978"/>
                  </a:lnTo>
                  <a:lnTo>
                    <a:pt x="162541" y="53036"/>
                  </a:lnTo>
                  <a:lnTo>
                    <a:pt x="160898" y="51044"/>
                  </a:lnTo>
                  <a:lnTo>
                    <a:pt x="159354" y="49002"/>
                  </a:lnTo>
                  <a:lnTo>
                    <a:pt x="157810" y="46960"/>
                  </a:lnTo>
                  <a:lnTo>
                    <a:pt x="156366" y="44869"/>
                  </a:lnTo>
                  <a:lnTo>
                    <a:pt x="154922" y="42728"/>
                  </a:lnTo>
                  <a:lnTo>
                    <a:pt x="153528" y="40636"/>
                  </a:lnTo>
                  <a:lnTo>
                    <a:pt x="152183" y="38445"/>
                  </a:lnTo>
                  <a:lnTo>
                    <a:pt x="149544" y="34113"/>
                  </a:lnTo>
                  <a:lnTo>
                    <a:pt x="146904" y="29681"/>
                  </a:lnTo>
                  <a:lnTo>
                    <a:pt x="144514" y="25697"/>
                  </a:lnTo>
                  <a:lnTo>
                    <a:pt x="142124" y="21713"/>
                  </a:lnTo>
                  <a:lnTo>
                    <a:pt x="139584" y="17629"/>
                  </a:lnTo>
                  <a:lnTo>
                    <a:pt x="138240" y="15588"/>
                  </a:lnTo>
                  <a:lnTo>
                    <a:pt x="136845" y="13546"/>
                  </a:lnTo>
                  <a:lnTo>
                    <a:pt x="136298" y="13048"/>
                  </a:lnTo>
                  <a:lnTo>
                    <a:pt x="135750" y="12600"/>
                  </a:lnTo>
                  <a:lnTo>
                    <a:pt x="135252" y="12201"/>
                  </a:lnTo>
                  <a:lnTo>
                    <a:pt x="134704" y="11853"/>
                  </a:lnTo>
                  <a:lnTo>
                    <a:pt x="133708" y="11305"/>
                  </a:lnTo>
                  <a:lnTo>
                    <a:pt x="132712" y="10857"/>
                  </a:lnTo>
                  <a:lnTo>
                    <a:pt x="132612" y="10807"/>
                  </a:lnTo>
                  <a:lnTo>
                    <a:pt x="131069" y="10010"/>
                  </a:lnTo>
                  <a:lnTo>
                    <a:pt x="129475" y="9164"/>
                  </a:lnTo>
                  <a:lnTo>
                    <a:pt x="127832" y="8367"/>
                  </a:lnTo>
                  <a:lnTo>
                    <a:pt x="126139" y="7620"/>
                  </a:lnTo>
                  <a:lnTo>
                    <a:pt x="123948" y="6674"/>
                  </a:lnTo>
                  <a:lnTo>
                    <a:pt x="121806" y="5827"/>
                  </a:lnTo>
                  <a:lnTo>
                    <a:pt x="119615" y="5031"/>
                  </a:lnTo>
                  <a:lnTo>
                    <a:pt x="117374" y="4284"/>
                  </a:lnTo>
                  <a:lnTo>
                    <a:pt x="115183" y="3586"/>
                  </a:lnTo>
                  <a:lnTo>
                    <a:pt x="112942" y="2989"/>
                  </a:lnTo>
                  <a:lnTo>
                    <a:pt x="110701" y="2391"/>
                  </a:lnTo>
                  <a:lnTo>
                    <a:pt x="108411" y="1893"/>
                  </a:lnTo>
                  <a:lnTo>
                    <a:pt x="106120" y="1445"/>
                  </a:lnTo>
                  <a:lnTo>
                    <a:pt x="103829" y="1047"/>
                  </a:lnTo>
                  <a:lnTo>
                    <a:pt x="101539" y="748"/>
                  </a:lnTo>
                  <a:lnTo>
                    <a:pt x="99198" y="449"/>
                  </a:lnTo>
                  <a:lnTo>
                    <a:pt x="96858" y="250"/>
                  </a:lnTo>
                  <a:lnTo>
                    <a:pt x="94517" y="101"/>
                  </a:lnTo>
                  <a:lnTo>
                    <a:pt x="92176"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37" name="Google Shape;1037;g1f522b78833_0_1213"/>
          <p:cNvGrpSpPr/>
          <p:nvPr/>
        </p:nvGrpSpPr>
        <p:grpSpPr>
          <a:xfrm>
            <a:off x="7445231" y="3197203"/>
            <a:ext cx="484492" cy="411613"/>
            <a:chOff x="971193" y="3258753"/>
            <a:chExt cx="425217" cy="403820"/>
          </a:xfrm>
        </p:grpSpPr>
        <p:sp>
          <p:nvSpPr>
            <p:cNvPr id="1038" name="Google Shape;1038;g1f522b78833_0_1213"/>
            <p:cNvSpPr/>
            <p:nvPr/>
          </p:nvSpPr>
          <p:spPr>
            <a:xfrm>
              <a:off x="1035358" y="3445276"/>
              <a:ext cx="296205" cy="217296"/>
            </a:xfrm>
            <a:custGeom>
              <a:rect b="b" l="l" r="r" t="t"/>
              <a:pathLst>
                <a:path extrusionOk="0" h="8622" w="11753">
                  <a:moveTo>
                    <a:pt x="3263" y="1"/>
                  </a:moveTo>
                  <a:lnTo>
                    <a:pt x="3263" y="2070"/>
                  </a:lnTo>
                  <a:lnTo>
                    <a:pt x="3237" y="2176"/>
                  </a:lnTo>
                  <a:lnTo>
                    <a:pt x="3184" y="2202"/>
                  </a:lnTo>
                  <a:lnTo>
                    <a:pt x="3104" y="2229"/>
                  </a:lnTo>
                  <a:lnTo>
                    <a:pt x="3025" y="2176"/>
                  </a:lnTo>
                  <a:lnTo>
                    <a:pt x="1858" y="1009"/>
                  </a:lnTo>
                  <a:lnTo>
                    <a:pt x="1831" y="982"/>
                  </a:lnTo>
                  <a:lnTo>
                    <a:pt x="1778" y="929"/>
                  </a:lnTo>
                  <a:lnTo>
                    <a:pt x="1645" y="690"/>
                  </a:lnTo>
                  <a:lnTo>
                    <a:pt x="1513" y="478"/>
                  </a:lnTo>
                  <a:lnTo>
                    <a:pt x="1460" y="399"/>
                  </a:lnTo>
                  <a:lnTo>
                    <a:pt x="1407" y="372"/>
                  </a:lnTo>
                  <a:lnTo>
                    <a:pt x="1115" y="372"/>
                  </a:lnTo>
                  <a:lnTo>
                    <a:pt x="903" y="399"/>
                  </a:lnTo>
                  <a:lnTo>
                    <a:pt x="743" y="452"/>
                  </a:lnTo>
                  <a:lnTo>
                    <a:pt x="611" y="505"/>
                  </a:lnTo>
                  <a:lnTo>
                    <a:pt x="505" y="558"/>
                  </a:lnTo>
                  <a:lnTo>
                    <a:pt x="372" y="584"/>
                  </a:lnTo>
                  <a:lnTo>
                    <a:pt x="213" y="584"/>
                  </a:lnTo>
                  <a:lnTo>
                    <a:pt x="1" y="558"/>
                  </a:lnTo>
                  <a:lnTo>
                    <a:pt x="2733" y="3290"/>
                  </a:lnTo>
                  <a:lnTo>
                    <a:pt x="2866" y="3423"/>
                  </a:lnTo>
                  <a:lnTo>
                    <a:pt x="2972" y="3582"/>
                  </a:lnTo>
                  <a:lnTo>
                    <a:pt x="3051" y="3741"/>
                  </a:lnTo>
                  <a:lnTo>
                    <a:pt x="3131" y="3900"/>
                  </a:lnTo>
                  <a:lnTo>
                    <a:pt x="3184" y="4059"/>
                  </a:lnTo>
                  <a:lnTo>
                    <a:pt x="3237" y="4245"/>
                  </a:lnTo>
                  <a:lnTo>
                    <a:pt x="3263" y="4404"/>
                  </a:lnTo>
                  <a:lnTo>
                    <a:pt x="3263" y="4590"/>
                  </a:lnTo>
                  <a:lnTo>
                    <a:pt x="3263" y="6075"/>
                  </a:lnTo>
                  <a:lnTo>
                    <a:pt x="3263" y="6420"/>
                  </a:lnTo>
                  <a:lnTo>
                    <a:pt x="3210" y="6738"/>
                  </a:lnTo>
                  <a:lnTo>
                    <a:pt x="3131" y="7083"/>
                  </a:lnTo>
                  <a:lnTo>
                    <a:pt x="3025" y="7375"/>
                  </a:lnTo>
                  <a:lnTo>
                    <a:pt x="2866" y="7693"/>
                  </a:lnTo>
                  <a:lnTo>
                    <a:pt x="2706" y="7985"/>
                  </a:lnTo>
                  <a:lnTo>
                    <a:pt x="2494" y="8250"/>
                  </a:lnTo>
                  <a:lnTo>
                    <a:pt x="2282" y="8489"/>
                  </a:lnTo>
                  <a:lnTo>
                    <a:pt x="2202" y="8569"/>
                  </a:lnTo>
                  <a:lnTo>
                    <a:pt x="2202" y="8595"/>
                  </a:lnTo>
                  <a:lnTo>
                    <a:pt x="2229" y="8622"/>
                  </a:lnTo>
                  <a:lnTo>
                    <a:pt x="9550" y="8622"/>
                  </a:lnTo>
                  <a:lnTo>
                    <a:pt x="9577" y="8595"/>
                  </a:lnTo>
                  <a:lnTo>
                    <a:pt x="9550" y="8569"/>
                  </a:lnTo>
                  <a:lnTo>
                    <a:pt x="9497" y="8489"/>
                  </a:lnTo>
                  <a:lnTo>
                    <a:pt x="9285" y="8250"/>
                  </a:lnTo>
                  <a:lnTo>
                    <a:pt x="9073" y="7985"/>
                  </a:lnTo>
                  <a:lnTo>
                    <a:pt x="8914" y="7693"/>
                  </a:lnTo>
                  <a:lnTo>
                    <a:pt x="8755" y="7375"/>
                  </a:lnTo>
                  <a:lnTo>
                    <a:pt x="8648" y="7083"/>
                  </a:lnTo>
                  <a:lnTo>
                    <a:pt x="8569" y="6738"/>
                  </a:lnTo>
                  <a:lnTo>
                    <a:pt x="8516" y="6420"/>
                  </a:lnTo>
                  <a:lnTo>
                    <a:pt x="8489" y="6075"/>
                  </a:lnTo>
                  <a:lnTo>
                    <a:pt x="8489" y="4590"/>
                  </a:lnTo>
                  <a:lnTo>
                    <a:pt x="8516" y="4404"/>
                  </a:lnTo>
                  <a:lnTo>
                    <a:pt x="8542" y="4245"/>
                  </a:lnTo>
                  <a:lnTo>
                    <a:pt x="8569" y="4059"/>
                  </a:lnTo>
                  <a:lnTo>
                    <a:pt x="8648" y="3900"/>
                  </a:lnTo>
                  <a:lnTo>
                    <a:pt x="8701" y="3741"/>
                  </a:lnTo>
                  <a:lnTo>
                    <a:pt x="8808" y="3582"/>
                  </a:lnTo>
                  <a:lnTo>
                    <a:pt x="8914" y="3423"/>
                  </a:lnTo>
                  <a:lnTo>
                    <a:pt x="9046" y="3290"/>
                  </a:lnTo>
                  <a:lnTo>
                    <a:pt x="11752" y="558"/>
                  </a:lnTo>
                  <a:lnTo>
                    <a:pt x="11540" y="611"/>
                  </a:lnTo>
                  <a:lnTo>
                    <a:pt x="11354" y="690"/>
                  </a:lnTo>
                  <a:lnTo>
                    <a:pt x="11036" y="849"/>
                  </a:lnTo>
                  <a:lnTo>
                    <a:pt x="10850" y="903"/>
                  </a:lnTo>
                  <a:lnTo>
                    <a:pt x="10638" y="982"/>
                  </a:lnTo>
                  <a:lnTo>
                    <a:pt x="10399" y="1009"/>
                  </a:lnTo>
                  <a:lnTo>
                    <a:pt x="10107" y="1035"/>
                  </a:lnTo>
                  <a:lnTo>
                    <a:pt x="9922" y="1009"/>
                  </a:lnTo>
                  <a:lnTo>
                    <a:pt x="8755" y="2176"/>
                  </a:lnTo>
                  <a:lnTo>
                    <a:pt x="8675" y="2229"/>
                  </a:lnTo>
                  <a:lnTo>
                    <a:pt x="8595" y="2202"/>
                  </a:lnTo>
                  <a:lnTo>
                    <a:pt x="8516" y="2149"/>
                  </a:lnTo>
                  <a:lnTo>
                    <a:pt x="8489" y="2070"/>
                  </a:lnTo>
                  <a:lnTo>
                    <a:pt x="8489" y="584"/>
                  </a:lnTo>
                  <a:lnTo>
                    <a:pt x="8436" y="558"/>
                  </a:lnTo>
                  <a:lnTo>
                    <a:pt x="8383" y="505"/>
                  </a:lnTo>
                  <a:lnTo>
                    <a:pt x="8251" y="345"/>
                  </a:lnTo>
                  <a:lnTo>
                    <a:pt x="8118" y="186"/>
                  </a:lnTo>
                  <a:lnTo>
                    <a:pt x="8038" y="133"/>
                  </a:lnTo>
                  <a:lnTo>
                    <a:pt x="7959" y="133"/>
                  </a:lnTo>
                  <a:lnTo>
                    <a:pt x="6792" y="107"/>
                  </a:lnTo>
                  <a:lnTo>
                    <a:pt x="5279" y="54"/>
                  </a:lnTo>
                  <a:lnTo>
                    <a:pt x="3927"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g1f522b78833_0_1213"/>
            <p:cNvSpPr/>
            <p:nvPr/>
          </p:nvSpPr>
          <p:spPr>
            <a:xfrm>
              <a:off x="1090854" y="3443285"/>
              <a:ext cx="240709" cy="219287"/>
            </a:xfrm>
            <a:custGeom>
              <a:rect b="b" l="l" r="r" t="t"/>
              <a:pathLst>
                <a:path extrusionOk="0" h="8701" w="9551">
                  <a:moveTo>
                    <a:pt x="8542" y="0"/>
                  </a:moveTo>
                  <a:lnTo>
                    <a:pt x="8489" y="27"/>
                  </a:lnTo>
                  <a:lnTo>
                    <a:pt x="8383" y="159"/>
                  </a:lnTo>
                  <a:lnTo>
                    <a:pt x="8118" y="557"/>
                  </a:lnTo>
                  <a:lnTo>
                    <a:pt x="7852" y="928"/>
                  </a:lnTo>
                  <a:lnTo>
                    <a:pt x="7773" y="1061"/>
                  </a:lnTo>
                  <a:lnTo>
                    <a:pt x="7720" y="1088"/>
                  </a:lnTo>
                  <a:lnTo>
                    <a:pt x="6553" y="2255"/>
                  </a:lnTo>
                  <a:lnTo>
                    <a:pt x="6473" y="2308"/>
                  </a:lnTo>
                  <a:lnTo>
                    <a:pt x="6393" y="2281"/>
                  </a:lnTo>
                  <a:lnTo>
                    <a:pt x="6314" y="2228"/>
                  </a:lnTo>
                  <a:lnTo>
                    <a:pt x="6287" y="2149"/>
                  </a:lnTo>
                  <a:lnTo>
                    <a:pt x="6287" y="663"/>
                  </a:lnTo>
                  <a:lnTo>
                    <a:pt x="5651" y="424"/>
                  </a:lnTo>
                  <a:lnTo>
                    <a:pt x="5226" y="318"/>
                  </a:lnTo>
                  <a:lnTo>
                    <a:pt x="5041" y="292"/>
                  </a:lnTo>
                  <a:lnTo>
                    <a:pt x="4934" y="292"/>
                  </a:lnTo>
                  <a:lnTo>
                    <a:pt x="4934" y="5465"/>
                  </a:lnTo>
                  <a:lnTo>
                    <a:pt x="4961" y="5809"/>
                  </a:lnTo>
                  <a:lnTo>
                    <a:pt x="5014" y="6154"/>
                  </a:lnTo>
                  <a:lnTo>
                    <a:pt x="5094" y="6473"/>
                  </a:lnTo>
                  <a:lnTo>
                    <a:pt x="5200" y="6791"/>
                  </a:lnTo>
                  <a:lnTo>
                    <a:pt x="5332" y="7083"/>
                  </a:lnTo>
                  <a:lnTo>
                    <a:pt x="5518" y="7375"/>
                  </a:lnTo>
                  <a:lnTo>
                    <a:pt x="5704" y="7640"/>
                  </a:lnTo>
                  <a:lnTo>
                    <a:pt x="5942" y="7905"/>
                  </a:lnTo>
                  <a:lnTo>
                    <a:pt x="5969" y="7932"/>
                  </a:lnTo>
                  <a:lnTo>
                    <a:pt x="5969" y="7985"/>
                  </a:lnTo>
                  <a:lnTo>
                    <a:pt x="5942" y="8011"/>
                  </a:lnTo>
                  <a:lnTo>
                    <a:pt x="531" y="8011"/>
                  </a:lnTo>
                  <a:lnTo>
                    <a:pt x="319" y="8303"/>
                  </a:lnTo>
                  <a:lnTo>
                    <a:pt x="80" y="8568"/>
                  </a:lnTo>
                  <a:lnTo>
                    <a:pt x="0" y="8648"/>
                  </a:lnTo>
                  <a:lnTo>
                    <a:pt x="0" y="8674"/>
                  </a:lnTo>
                  <a:lnTo>
                    <a:pt x="27" y="8701"/>
                  </a:lnTo>
                  <a:lnTo>
                    <a:pt x="7348" y="8701"/>
                  </a:lnTo>
                  <a:lnTo>
                    <a:pt x="7375" y="8674"/>
                  </a:lnTo>
                  <a:lnTo>
                    <a:pt x="7348" y="8648"/>
                  </a:lnTo>
                  <a:lnTo>
                    <a:pt x="7295" y="8568"/>
                  </a:lnTo>
                  <a:lnTo>
                    <a:pt x="7083" y="8329"/>
                  </a:lnTo>
                  <a:lnTo>
                    <a:pt x="6871" y="8064"/>
                  </a:lnTo>
                  <a:lnTo>
                    <a:pt x="6712" y="7772"/>
                  </a:lnTo>
                  <a:lnTo>
                    <a:pt x="6553" y="7454"/>
                  </a:lnTo>
                  <a:lnTo>
                    <a:pt x="6446" y="7162"/>
                  </a:lnTo>
                  <a:lnTo>
                    <a:pt x="6367" y="6817"/>
                  </a:lnTo>
                  <a:lnTo>
                    <a:pt x="6314" y="6499"/>
                  </a:lnTo>
                  <a:lnTo>
                    <a:pt x="6287" y="6154"/>
                  </a:lnTo>
                  <a:lnTo>
                    <a:pt x="6287" y="4669"/>
                  </a:lnTo>
                  <a:lnTo>
                    <a:pt x="6314" y="4483"/>
                  </a:lnTo>
                  <a:lnTo>
                    <a:pt x="6340" y="4324"/>
                  </a:lnTo>
                  <a:lnTo>
                    <a:pt x="6367" y="4138"/>
                  </a:lnTo>
                  <a:lnTo>
                    <a:pt x="6446" y="3979"/>
                  </a:lnTo>
                  <a:lnTo>
                    <a:pt x="6499" y="3820"/>
                  </a:lnTo>
                  <a:lnTo>
                    <a:pt x="6606" y="3661"/>
                  </a:lnTo>
                  <a:lnTo>
                    <a:pt x="6712" y="3502"/>
                  </a:lnTo>
                  <a:lnTo>
                    <a:pt x="6844" y="3369"/>
                  </a:lnTo>
                  <a:lnTo>
                    <a:pt x="9550" y="637"/>
                  </a:lnTo>
                  <a:lnTo>
                    <a:pt x="9444" y="663"/>
                  </a:lnTo>
                  <a:lnTo>
                    <a:pt x="9364" y="663"/>
                  </a:lnTo>
                  <a:lnTo>
                    <a:pt x="9311" y="637"/>
                  </a:lnTo>
                  <a:lnTo>
                    <a:pt x="9258" y="584"/>
                  </a:lnTo>
                  <a:lnTo>
                    <a:pt x="9179" y="478"/>
                  </a:lnTo>
                  <a:lnTo>
                    <a:pt x="9152" y="371"/>
                  </a:lnTo>
                  <a:lnTo>
                    <a:pt x="9073" y="239"/>
                  </a:lnTo>
                  <a:lnTo>
                    <a:pt x="8993" y="106"/>
                  </a:lnTo>
                  <a:lnTo>
                    <a:pt x="8913" y="53"/>
                  </a:lnTo>
                  <a:lnTo>
                    <a:pt x="8807" y="27"/>
                  </a:lnTo>
                  <a:lnTo>
                    <a:pt x="8701" y="0"/>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g1f522b78833_0_1213"/>
            <p:cNvSpPr/>
            <p:nvPr/>
          </p:nvSpPr>
          <p:spPr>
            <a:xfrm>
              <a:off x="1128960" y="3455987"/>
              <a:ext cx="98970" cy="206585"/>
            </a:xfrm>
            <a:custGeom>
              <a:rect b="b" l="l" r="r" t="t"/>
              <a:pathLst>
                <a:path extrusionOk="0" h="8197" w="3927">
                  <a:moveTo>
                    <a:pt x="3369" y="0"/>
                  </a:moveTo>
                  <a:lnTo>
                    <a:pt x="3290" y="53"/>
                  </a:lnTo>
                  <a:lnTo>
                    <a:pt x="3237" y="133"/>
                  </a:lnTo>
                  <a:lnTo>
                    <a:pt x="3210" y="239"/>
                  </a:lnTo>
                  <a:lnTo>
                    <a:pt x="3210" y="1777"/>
                  </a:lnTo>
                  <a:lnTo>
                    <a:pt x="3237" y="1883"/>
                  </a:lnTo>
                  <a:lnTo>
                    <a:pt x="3290" y="1963"/>
                  </a:lnTo>
                  <a:lnTo>
                    <a:pt x="3369" y="2016"/>
                  </a:lnTo>
                  <a:lnTo>
                    <a:pt x="3475" y="2043"/>
                  </a:lnTo>
                  <a:lnTo>
                    <a:pt x="3582" y="2016"/>
                  </a:lnTo>
                  <a:lnTo>
                    <a:pt x="3661" y="1963"/>
                  </a:lnTo>
                  <a:lnTo>
                    <a:pt x="3714" y="1883"/>
                  </a:lnTo>
                  <a:lnTo>
                    <a:pt x="3741" y="1777"/>
                  </a:lnTo>
                  <a:lnTo>
                    <a:pt x="3741" y="239"/>
                  </a:lnTo>
                  <a:lnTo>
                    <a:pt x="3714" y="133"/>
                  </a:lnTo>
                  <a:lnTo>
                    <a:pt x="3661" y="53"/>
                  </a:lnTo>
                  <a:lnTo>
                    <a:pt x="3582" y="0"/>
                  </a:lnTo>
                  <a:close/>
                  <a:moveTo>
                    <a:pt x="876" y="1273"/>
                  </a:moveTo>
                  <a:lnTo>
                    <a:pt x="770" y="1300"/>
                  </a:lnTo>
                  <a:lnTo>
                    <a:pt x="690" y="1353"/>
                  </a:lnTo>
                  <a:lnTo>
                    <a:pt x="637" y="1433"/>
                  </a:lnTo>
                  <a:lnTo>
                    <a:pt x="611" y="1539"/>
                  </a:lnTo>
                  <a:lnTo>
                    <a:pt x="611" y="3953"/>
                  </a:lnTo>
                  <a:lnTo>
                    <a:pt x="637" y="4059"/>
                  </a:lnTo>
                  <a:lnTo>
                    <a:pt x="690" y="4138"/>
                  </a:lnTo>
                  <a:lnTo>
                    <a:pt x="770" y="4191"/>
                  </a:lnTo>
                  <a:lnTo>
                    <a:pt x="955" y="4191"/>
                  </a:lnTo>
                  <a:lnTo>
                    <a:pt x="1035" y="4138"/>
                  </a:lnTo>
                  <a:lnTo>
                    <a:pt x="1115" y="4059"/>
                  </a:lnTo>
                  <a:lnTo>
                    <a:pt x="1115" y="3953"/>
                  </a:lnTo>
                  <a:lnTo>
                    <a:pt x="1115" y="1539"/>
                  </a:lnTo>
                  <a:lnTo>
                    <a:pt x="1115" y="1433"/>
                  </a:lnTo>
                  <a:lnTo>
                    <a:pt x="1035" y="1353"/>
                  </a:lnTo>
                  <a:lnTo>
                    <a:pt x="955" y="1300"/>
                  </a:lnTo>
                  <a:lnTo>
                    <a:pt x="876" y="1273"/>
                  </a:lnTo>
                  <a:close/>
                  <a:moveTo>
                    <a:pt x="2176" y="2016"/>
                  </a:moveTo>
                  <a:lnTo>
                    <a:pt x="2070" y="2043"/>
                  </a:lnTo>
                  <a:lnTo>
                    <a:pt x="1990" y="2096"/>
                  </a:lnTo>
                  <a:lnTo>
                    <a:pt x="1937" y="2175"/>
                  </a:lnTo>
                  <a:lnTo>
                    <a:pt x="1910" y="2281"/>
                  </a:lnTo>
                  <a:lnTo>
                    <a:pt x="1910" y="6393"/>
                  </a:lnTo>
                  <a:lnTo>
                    <a:pt x="1937" y="6499"/>
                  </a:lnTo>
                  <a:lnTo>
                    <a:pt x="1990" y="6579"/>
                  </a:lnTo>
                  <a:lnTo>
                    <a:pt x="2070" y="6632"/>
                  </a:lnTo>
                  <a:lnTo>
                    <a:pt x="2176" y="6658"/>
                  </a:lnTo>
                  <a:lnTo>
                    <a:pt x="2282" y="6632"/>
                  </a:lnTo>
                  <a:lnTo>
                    <a:pt x="2361" y="6579"/>
                  </a:lnTo>
                  <a:lnTo>
                    <a:pt x="2414" y="6499"/>
                  </a:lnTo>
                  <a:lnTo>
                    <a:pt x="2414" y="6393"/>
                  </a:lnTo>
                  <a:lnTo>
                    <a:pt x="2414" y="2281"/>
                  </a:lnTo>
                  <a:lnTo>
                    <a:pt x="2414" y="2175"/>
                  </a:lnTo>
                  <a:lnTo>
                    <a:pt x="2361" y="2096"/>
                  </a:lnTo>
                  <a:lnTo>
                    <a:pt x="2282" y="2043"/>
                  </a:lnTo>
                  <a:lnTo>
                    <a:pt x="2176" y="2016"/>
                  </a:lnTo>
                  <a:close/>
                  <a:moveTo>
                    <a:pt x="3475" y="3555"/>
                  </a:moveTo>
                  <a:lnTo>
                    <a:pt x="3369" y="3581"/>
                  </a:lnTo>
                  <a:lnTo>
                    <a:pt x="3290" y="3634"/>
                  </a:lnTo>
                  <a:lnTo>
                    <a:pt x="3237" y="3714"/>
                  </a:lnTo>
                  <a:lnTo>
                    <a:pt x="3210" y="3820"/>
                  </a:lnTo>
                  <a:lnTo>
                    <a:pt x="3210" y="5650"/>
                  </a:lnTo>
                  <a:lnTo>
                    <a:pt x="3237" y="6101"/>
                  </a:lnTo>
                  <a:lnTo>
                    <a:pt x="3290" y="6526"/>
                  </a:lnTo>
                  <a:lnTo>
                    <a:pt x="3343" y="6950"/>
                  </a:lnTo>
                  <a:lnTo>
                    <a:pt x="3449" y="7375"/>
                  </a:lnTo>
                  <a:lnTo>
                    <a:pt x="3475" y="7428"/>
                  </a:lnTo>
                  <a:lnTo>
                    <a:pt x="3529" y="7507"/>
                  </a:lnTo>
                  <a:lnTo>
                    <a:pt x="3608" y="7534"/>
                  </a:lnTo>
                  <a:lnTo>
                    <a:pt x="3688" y="7560"/>
                  </a:lnTo>
                  <a:lnTo>
                    <a:pt x="3741" y="7534"/>
                  </a:lnTo>
                  <a:lnTo>
                    <a:pt x="3847" y="7507"/>
                  </a:lnTo>
                  <a:lnTo>
                    <a:pt x="3900" y="7428"/>
                  </a:lnTo>
                  <a:lnTo>
                    <a:pt x="3926" y="7321"/>
                  </a:lnTo>
                  <a:lnTo>
                    <a:pt x="3926" y="7242"/>
                  </a:lnTo>
                  <a:lnTo>
                    <a:pt x="3847" y="6844"/>
                  </a:lnTo>
                  <a:lnTo>
                    <a:pt x="3794" y="6473"/>
                  </a:lnTo>
                  <a:lnTo>
                    <a:pt x="3741" y="6048"/>
                  </a:lnTo>
                  <a:lnTo>
                    <a:pt x="3741" y="5650"/>
                  </a:lnTo>
                  <a:lnTo>
                    <a:pt x="3741" y="3820"/>
                  </a:lnTo>
                  <a:lnTo>
                    <a:pt x="3714" y="3714"/>
                  </a:lnTo>
                  <a:lnTo>
                    <a:pt x="3661" y="3634"/>
                  </a:lnTo>
                  <a:lnTo>
                    <a:pt x="3582" y="3581"/>
                  </a:lnTo>
                  <a:lnTo>
                    <a:pt x="3475" y="3555"/>
                  </a:lnTo>
                  <a:close/>
                  <a:moveTo>
                    <a:pt x="876" y="5385"/>
                  </a:moveTo>
                  <a:lnTo>
                    <a:pt x="770" y="5412"/>
                  </a:lnTo>
                  <a:lnTo>
                    <a:pt x="690" y="5465"/>
                  </a:lnTo>
                  <a:lnTo>
                    <a:pt x="637" y="5544"/>
                  </a:lnTo>
                  <a:lnTo>
                    <a:pt x="611" y="5650"/>
                  </a:lnTo>
                  <a:lnTo>
                    <a:pt x="611" y="6022"/>
                  </a:lnTo>
                  <a:lnTo>
                    <a:pt x="557" y="6393"/>
                  </a:lnTo>
                  <a:lnTo>
                    <a:pt x="531" y="6738"/>
                  </a:lnTo>
                  <a:lnTo>
                    <a:pt x="451" y="7083"/>
                  </a:lnTo>
                  <a:lnTo>
                    <a:pt x="372" y="7401"/>
                  </a:lnTo>
                  <a:lnTo>
                    <a:pt x="266" y="7693"/>
                  </a:lnTo>
                  <a:lnTo>
                    <a:pt x="133" y="7958"/>
                  </a:lnTo>
                  <a:lnTo>
                    <a:pt x="0" y="8197"/>
                  </a:lnTo>
                  <a:lnTo>
                    <a:pt x="584" y="8197"/>
                  </a:lnTo>
                  <a:lnTo>
                    <a:pt x="717" y="7932"/>
                  </a:lnTo>
                  <a:lnTo>
                    <a:pt x="823" y="7640"/>
                  </a:lnTo>
                  <a:lnTo>
                    <a:pt x="902" y="7348"/>
                  </a:lnTo>
                  <a:lnTo>
                    <a:pt x="982" y="7030"/>
                  </a:lnTo>
                  <a:lnTo>
                    <a:pt x="1035" y="6711"/>
                  </a:lnTo>
                  <a:lnTo>
                    <a:pt x="1088" y="6367"/>
                  </a:lnTo>
                  <a:lnTo>
                    <a:pt x="1115" y="6022"/>
                  </a:lnTo>
                  <a:lnTo>
                    <a:pt x="1115" y="5650"/>
                  </a:lnTo>
                  <a:lnTo>
                    <a:pt x="1115" y="5544"/>
                  </a:lnTo>
                  <a:lnTo>
                    <a:pt x="1035" y="5465"/>
                  </a:lnTo>
                  <a:lnTo>
                    <a:pt x="955" y="5412"/>
                  </a:lnTo>
                  <a:lnTo>
                    <a:pt x="876" y="5385"/>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1" name="Google Shape;1041;g1f522b78833_0_1213"/>
            <p:cNvSpPr/>
            <p:nvPr/>
          </p:nvSpPr>
          <p:spPr>
            <a:xfrm>
              <a:off x="1215203" y="3455987"/>
              <a:ext cx="8040" cy="51489"/>
            </a:xfrm>
            <a:custGeom>
              <a:rect b="b" l="l" r="r" t="t"/>
              <a:pathLst>
                <a:path extrusionOk="0" h="2043" w="319">
                  <a:moveTo>
                    <a:pt x="0" y="0"/>
                  </a:moveTo>
                  <a:lnTo>
                    <a:pt x="0" y="2043"/>
                  </a:lnTo>
                  <a:lnTo>
                    <a:pt x="53" y="2043"/>
                  </a:lnTo>
                  <a:lnTo>
                    <a:pt x="160" y="2016"/>
                  </a:lnTo>
                  <a:lnTo>
                    <a:pt x="239" y="1963"/>
                  </a:lnTo>
                  <a:lnTo>
                    <a:pt x="292" y="1883"/>
                  </a:lnTo>
                  <a:lnTo>
                    <a:pt x="319" y="1777"/>
                  </a:lnTo>
                  <a:lnTo>
                    <a:pt x="319" y="239"/>
                  </a:lnTo>
                  <a:lnTo>
                    <a:pt x="292" y="133"/>
                  </a:lnTo>
                  <a:lnTo>
                    <a:pt x="239" y="53"/>
                  </a:lnTo>
                  <a:lnTo>
                    <a:pt x="16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2" name="Google Shape;1042;g1f522b78833_0_1213"/>
            <p:cNvSpPr/>
            <p:nvPr/>
          </p:nvSpPr>
          <p:spPr>
            <a:xfrm>
              <a:off x="1215203" y="3545557"/>
              <a:ext cx="9375" cy="74247"/>
            </a:xfrm>
            <a:custGeom>
              <a:rect b="b" l="l" r="r" t="t"/>
              <a:pathLst>
                <a:path extrusionOk="0" h="2946" w="372">
                  <a:moveTo>
                    <a:pt x="0" y="1"/>
                  </a:moveTo>
                  <a:lnTo>
                    <a:pt x="0" y="1407"/>
                  </a:lnTo>
                  <a:lnTo>
                    <a:pt x="27" y="1804"/>
                  </a:lnTo>
                  <a:lnTo>
                    <a:pt x="107" y="2202"/>
                  </a:lnTo>
                  <a:lnTo>
                    <a:pt x="213" y="2600"/>
                  </a:lnTo>
                  <a:lnTo>
                    <a:pt x="372" y="2945"/>
                  </a:lnTo>
                  <a:lnTo>
                    <a:pt x="319" y="2521"/>
                  </a:lnTo>
                  <a:lnTo>
                    <a:pt x="319" y="2096"/>
                  </a:lnTo>
                  <a:lnTo>
                    <a:pt x="319" y="266"/>
                  </a:lnTo>
                  <a:lnTo>
                    <a:pt x="292" y="160"/>
                  </a:lnTo>
                  <a:lnTo>
                    <a:pt x="239" y="80"/>
                  </a:lnTo>
                  <a:lnTo>
                    <a:pt x="160" y="27"/>
                  </a:lnTo>
                  <a:lnTo>
                    <a:pt x="53" y="1"/>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3" name="Google Shape;1043;g1f522b78833_0_1213"/>
            <p:cNvSpPr/>
            <p:nvPr/>
          </p:nvSpPr>
          <p:spPr>
            <a:xfrm>
              <a:off x="1218555" y="3645183"/>
              <a:ext cx="6704" cy="1361"/>
            </a:xfrm>
            <a:custGeom>
              <a:rect b="b" l="l" r="r" t="t"/>
              <a:pathLst>
                <a:path extrusionOk="0" h="54" w="266">
                  <a:moveTo>
                    <a:pt x="0" y="0"/>
                  </a:moveTo>
                  <a:lnTo>
                    <a:pt x="80" y="27"/>
                  </a:lnTo>
                  <a:lnTo>
                    <a:pt x="133" y="53"/>
                  </a:lnTo>
                  <a:lnTo>
                    <a:pt x="186" y="27"/>
                  </a:lnTo>
                  <a:lnTo>
                    <a:pt x="265"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4" name="Google Shape;1044;g1f522b78833_0_1213"/>
            <p:cNvSpPr/>
            <p:nvPr/>
          </p:nvSpPr>
          <p:spPr>
            <a:xfrm>
              <a:off x="1128960" y="3645183"/>
              <a:ext cx="21422" cy="17390"/>
            </a:xfrm>
            <a:custGeom>
              <a:rect b="b" l="l" r="r" t="t"/>
              <a:pathLst>
                <a:path extrusionOk="0" h="690" w="850">
                  <a:moveTo>
                    <a:pt x="319" y="0"/>
                  </a:moveTo>
                  <a:lnTo>
                    <a:pt x="186" y="372"/>
                  </a:lnTo>
                  <a:lnTo>
                    <a:pt x="0" y="690"/>
                  </a:lnTo>
                  <a:lnTo>
                    <a:pt x="584" y="690"/>
                  </a:lnTo>
                  <a:lnTo>
                    <a:pt x="743" y="372"/>
                  </a:lnTo>
                  <a:lnTo>
                    <a:pt x="84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g1f522b78833_0_1213"/>
            <p:cNvSpPr/>
            <p:nvPr/>
          </p:nvSpPr>
          <p:spPr>
            <a:xfrm>
              <a:off x="975855" y="3454627"/>
              <a:ext cx="12727" cy="185894"/>
            </a:xfrm>
            <a:custGeom>
              <a:rect b="b" l="l" r="r" t="t"/>
              <a:pathLst>
                <a:path extrusionOk="0" h="7376" w="505">
                  <a:moveTo>
                    <a:pt x="160" y="1"/>
                  </a:moveTo>
                  <a:lnTo>
                    <a:pt x="80" y="54"/>
                  </a:lnTo>
                  <a:lnTo>
                    <a:pt x="27" y="134"/>
                  </a:lnTo>
                  <a:lnTo>
                    <a:pt x="1" y="240"/>
                  </a:lnTo>
                  <a:lnTo>
                    <a:pt x="1" y="7137"/>
                  </a:lnTo>
                  <a:lnTo>
                    <a:pt x="27" y="7216"/>
                  </a:lnTo>
                  <a:lnTo>
                    <a:pt x="80" y="7296"/>
                  </a:lnTo>
                  <a:lnTo>
                    <a:pt x="160" y="7375"/>
                  </a:lnTo>
                  <a:lnTo>
                    <a:pt x="372" y="7375"/>
                  </a:lnTo>
                  <a:lnTo>
                    <a:pt x="452" y="7296"/>
                  </a:lnTo>
                  <a:lnTo>
                    <a:pt x="505" y="7216"/>
                  </a:lnTo>
                  <a:lnTo>
                    <a:pt x="505" y="7137"/>
                  </a:lnTo>
                  <a:lnTo>
                    <a:pt x="505" y="240"/>
                  </a:lnTo>
                  <a:lnTo>
                    <a:pt x="505" y="134"/>
                  </a:lnTo>
                  <a:lnTo>
                    <a:pt x="452" y="54"/>
                  </a:lnTo>
                  <a:lnTo>
                    <a:pt x="37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g1f522b78833_0_1213"/>
            <p:cNvSpPr/>
            <p:nvPr/>
          </p:nvSpPr>
          <p:spPr>
            <a:xfrm>
              <a:off x="1011970" y="3443285"/>
              <a:ext cx="13383" cy="104968"/>
            </a:xfrm>
            <a:custGeom>
              <a:rect b="b" l="l" r="r" t="t"/>
              <a:pathLst>
                <a:path extrusionOk="0" h="4165" w="531">
                  <a:moveTo>
                    <a:pt x="159" y="0"/>
                  </a:moveTo>
                  <a:lnTo>
                    <a:pt x="80" y="53"/>
                  </a:lnTo>
                  <a:lnTo>
                    <a:pt x="27" y="133"/>
                  </a:lnTo>
                  <a:lnTo>
                    <a:pt x="0" y="239"/>
                  </a:lnTo>
                  <a:lnTo>
                    <a:pt x="0" y="3926"/>
                  </a:lnTo>
                  <a:lnTo>
                    <a:pt x="27" y="4006"/>
                  </a:lnTo>
                  <a:lnTo>
                    <a:pt x="80" y="4085"/>
                  </a:lnTo>
                  <a:lnTo>
                    <a:pt x="159" y="4138"/>
                  </a:lnTo>
                  <a:lnTo>
                    <a:pt x="265" y="4165"/>
                  </a:lnTo>
                  <a:lnTo>
                    <a:pt x="372" y="4138"/>
                  </a:lnTo>
                  <a:lnTo>
                    <a:pt x="451" y="4085"/>
                  </a:lnTo>
                  <a:lnTo>
                    <a:pt x="504" y="4006"/>
                  </a:lnTo>
                  <a:lnTo>
                    <a:pt x="531" y="3926"/>
                  </a:lnTo>
                  <a:lnTo>
                    <a:pt x="531" y="239"/>
                  </a:lnTo>
                  <a:lnTo>
                    <a:pt x="504" y="133"/>
                  </a:lnTo>
                  <a:lnTo>
                    <a:pt x="451" y="53"/>
                  </a:lnTo>
                  <a:lnTo>
                    <a:pt x="37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7" name="Google Shape;1047;g1f522b78833_0_1213"/>
            <p:cNvSpPr/>
            <p:nvPr/>
          </p:nvSpPr>
          <p:spPr>
            <a:xfrm>
              <a:off x="1048741" y="3450619"/>
              <a:ext cx="12727" cy="154466"/>
            </a:xfrm>
            <a:custGeom>
              <a:rect b="b" l="l" r="r" t="t"/>
              <a:pathLst>
                <a:path extrusionOk="0" h="6129" w="505">
                  <a:moveTo>
                    <a:pt x="239" y="1"/>
                  </a:moveTo>
                  <a:lnTo>
                    <a:pt x="133" y="27"/>
                  </a:lnTo>
                  <a:lnTo>
                    <a:pt x="53" y="80"/>
                  </a:lnTo>
                  <a:lnTo>
                    <a:pt x="0" y="160"/>
                  </a:lnTo>
                  <a:lnTo>
                    <a:pt x="0" y="266"/>
                  </a:lnTo>
                  <a:lnTo>
                    <a:pt x="0" y="5863"/>
                  </a:lnTo>
                  <a:lnTo>
                    <a:pt x="0" y="5969"/>
                  </a:lnTo>
                  <a:lnTo>
                    <a:pt x="53" y="6049"/>
                  </a:lnTo>
                  <a:lnTo>
                    <a:pt x="133" y="6102"/>
                  </a:lnTo>
                  <a:lnTo>
                    <a:pt x="239" y="6129"/>
                  </a:lnTo>
                  <a:lnTo>
                    <a:pt x="345" y="6102"/>
                  </a:lnTo>
                  <a:lnTo>
                    <a:pt x="425" y="6049"/>
                  </a:lnTo>
                  <a:lnTo>
                    <a:pt x="478" y="5969"/>
                  </a:lnTo>
                  <a:lnTo>
                    <a:pt x="504" y="5863"/>
                  </a:lnTo>
                  <a:lnTo>
                    <a:pt x="504" y="266"/>
                  </a:lnTo>
                  <a:lnTo>
                    <a:pt x="478" y="160"/>
                  </a:lnTo>
                  <a:lnTo>
                    <a:pt x="425" y="80"/>
                  </a:lnTo>
                  <a:lnTo>
                    <a:pt x="345" y="27"/>
                  </a:lnTo>
                  <a:lnTo>
                    <a:pt x="23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8" name="Google Shape;1048;g1f522b78833_0_1213"/>
            <p:cNvSpPr/>
            <p:nvPr/>
          </p:nvSpPr>
          <p:spPr>
            <a:xfrm>
              <a:off x="1084831" y="3454627"/>
              <a:ext cx="12727" cy="99651"/>
            </a:xfrm>
            <a:custGeom>
              <a:rect b="b" l="l" r="r" t="t"/>
              <a:pathLst>
                <a:path extrusionOk="0" h="3954" w="505">
                  <a:moveTo>
                    <a:pt x="160" y="1"/>
                  </a:moveTo>
                  <a:lnTo>
                    <a:pt x="80" y="54"/>
                  </a:lnTo>
                  <a:lnTo>
                    <a:pt x="27" y="134"/>
                  </a:lnTo>
                  <a:lnTo>
                    <a:pt x="1" y="240"/>
                  </a:lnTo>
                  <a:lnTo>
                    <a:pt x="1" y="3688"/>
                  </a:lnTo>
                  <a:lnTo>
                    <a:pt x="27" y="3794"/>
                  </a:lnTo>
                  <a:lnTo>
                    <a:pt x="80" y="3874"/>
                  </a:lnTo>
                  <a:lnTo>
                    <a:pt x="160" y="3927"/>
                  </a:lnTo>
                  <a:lnTo>
                    <a:pt x="239" y="3954"/>
                  </a:lnTo>
                  <a:lnTo>
                    <a:pt x="345" y="3927"/>
                  </a:lnTo>
                  <a:lnTo>
                    <a:pt x="425" y="3874"/>
                  </a:lnTo>
                  <a:lnTo>
                    <a:pt x="478" y="3794"/>
                  </a:lnTo>
                  <a:lnTo>
                    <a:pt x="505" y="3688"/>
                  </a:lnTo>
                  <a:lnTo>
                    <a:pt x="505" y="240"/>
                  </a:lnTo>
                  <a:lnTo>
                    <a:pt x="478" y="134"/>
                  </a:lnTo>
                  <a:lnTo>
                    <a:pt x="425" y="54"/>
                  </a:lnTo>
                  <a:lnTo>
                    <a:pt x="3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9" name="Google Shape;1049;g1f522b78833_0_1213"/>
            <p:cNvSpPr/>
            <p:nvPr/>
          </p:nvSpPr>
          <p:spPr>
            <a:xfrm>
              <a:off x="1378339" y="3454627"/>
              <a:ext cx="12727" cy="155147"/>
            </a:xfrm>
            <a:custGeom>
              <a:rect b="b" l="l" r="r" t="t"/>
              <a:pathLst>
                <a:path extrusionOk="0" h="6156" w="505">
                  <a:moveTo>
                    <a:pt x="159" y="1"/>
                  </a:moveTo>
                  <a:lnTo>
                    <a:pt x="80" y="54"/>
                  </a:lnTo>
                  <a:lnTo>
                    <a:pt x="27" y="134"/>
                  </a:lnTo>
                  <a:lnTo>
                    <a:pt x="0" y="240"/>
                  </a:lnTo>
                  <a:lnTo>
                    <a:pt x="0" y="5916"/>
                  </a:lnTo>
                  <a:lnTo>
                    <a:pt x="27" y="5996"/>
                  </a:lnTo>
                  <a:lnTo>
                    <a:pt x="80" y="6076"/>
                  </a:lnTo>
                  <a:lnTo>
                    <a:pt x="159" y="6155"/>
                  </a:lnTo>
                  <a:lnTo>
                    <a:pt x="371" y="6155"/>
                  </a:lnTo>
                  <a:lnTo>
                    <a:pt x="451" y="6076"/>
                  </a:lnTo>
                  <a:lnTo>
                    <a:pt x="504" y="5996"/>
                  </a:lnTo>
                  <a:lnTo>
                    <a:pt x="504" y="5916"/>
                  </a:lnTo>
                  <a:lnTo>
                    <a:pt x="504" y="240"/>
                  </a:lnTo>
                  <a:lnTo>
                    <a:pt x="504" y="134"/>
                  </a:lnTo>
                  <a:lnTo>
                    <a:pt x="451" y="54"/>
                  </a:lnTo>
                  <a:lnTo>
                    <a:pt x="371"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0" name="Google Shape;1050;g1f522b78833_0_1213"/>
            <p:cNvSpPr/>
            <p:nvPr/>
          </p:nvSpPr>
          <p:spPr>
            <a:xfrm>
              <a:off x="1342224" y="3443285"/>
              <a:ext cx="12727" cy="139067"/>
            </a:xfrm>
            <a:custGeom>
              <a:rect b="b" l="l" r="r" t="t"/>
              <a:pathLst>
                <a:path extrusionOk="0" h="5518" w="505">
                  <a:moveTo>
                    <a:pt x="160" y="0"/>
                  </a:moveTo>
                  <a:lnTo>
                    <a:pt x="80" y="53"/>
                  </a:lnTo>
                  <a:lnTo>
                    <a:pt x="27" y="133"/>
                  </a:lnTo>
                  <a:lnTo>
                    <a:pt x="1" y="239"/>
                  </a:lnTo>
                  <a:lnTo>
                    <a:pt x="1" y="5252"/>
                  </a:lnTo>
                  <a:lnTo>
                    <a:pt x="27" y="5358"/>
                  </a:lnTo>
                  <a:lnTo>
                    <a:pt x="80" y="5438"/>
                  </a:lnTo>
                  <a:lnTo>
                    <a:pt x="160" y="5491"/>
                  </a:lnTo>
                  <a:lnTo>
                    <a:pt x="266" y="5518"/>
                  </a:lnTo>
                  <a:lnTo>
                    <a:pt x="345" y="5491"/>
                  </a:lnTo>
                  <a:lnTo>
                    <a:pt x="425" y="5438"/>
                  </a:lnTo>
                  <a:lnTo>
                    <a:pt x="505" y="5358"/>
                  </a:lnTo>
                  <a:lnTo>
                    <a:pt x="505" y="5252"/>
                  </a:lnTo>
                  <a:lnTo>
                    <a:pt x="505" y="239"/>
                  </a:lnTo>
                  <a:lnTo>
                    <a:pt x="505" y="133"/>
                  </a:lnTo>
                  <a:lnTo>
                    <a:pt x="425" y="53"/>
                  </a:lnTo>
                  <a:lnTo>
                    <a:pt x="34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g1f522b78833_0_1213"/>
            <p:cNvSpPr/>
            <p:nvPr/>
          </p:nvSpPr>
          <p:spPr>
            <a:xfrm>
              <a:off x="1306134" y="3450619"/>
              <a:ext cx="12727" cy="94308"/>
            </a:xfrm>
            <a:custGeom>
              <a:rect b="b" l="l" r="r" t="t"/>
              <a:pathLst>
                <a:path extrusionOk="0" h="3742" w="505">
                  <a:moveTo>
                    <a:pt x="239" y="1"/>
                  </a:moveTo>
                  <a:lnTo>
                    <a:pt x="159" y="27"/>
                  </a:lnTo>
                  <a:lnTo>
                    <a:pt x="80" y="80"/>
                  </a:lnTo>
                  <a:lnTo>
                    <a:pt x="27" y="160"/>
                  </a:lnTo>
                  <a:lnTo>
                    <a:pt x="0" y="266"/>
                  </a:lnTo>
                  <a:lnTo>
                    <a:pt x="0" y="3476"/>
                  </a:lnTo>
                  <a:lnTo>
                    <a:pt x="27" y="3582"/>
                  </a:lnTo>
                  <a:lnTo>
                    <a:pt x="80" y="3662"/>
                  </a:lnTo>
                  <a:lnTo>
                    <a:pt x="159" y="3715"/>
                  </a:lnTo>
                  <a:lnTo>
                    <a:pt x="239" y="3741"/>
                  </a:lnTo>
                  <a:lnTo>
                    <a:pt x="345" y="3715"/>
                  </a:lnTo>
                  <a:lnTo>
                    <a:pt x="425" y="3662"/>
                  </a:lnTo>
                  <a:lnTo>
                    <a:pt x="478" y="3582"/>
                  </a:lnTo>
                  <a:lnTo>
                    <a:pt x="504" y="3476"/>
                  </a:lnTo>
                  <a:lnTo>
                    <a:pt x="504" y="266"/>
                  </a:lnTo>
                  <a:lnTo>
                    <a:pt x="478" y="160"/>
                  </a:lnTo>
                  <a:lnTo>
                    <a:pt x="425" y="80"/>
                  </a:lnTo>
                  <a:lnTo>
                    <a:pt x="345" y="27"/>
                  </a:lnTo>
                  <a:lnTo>
                    <a:pt x="23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2" name="Google Shape;1052;g1f522b78833_0_1213"/>
            <p:cNvSpPr/>
            <p:nvPr/>
          </p:nvSpPr>
          <p:spPr>
            <a:xfrm>
              <a:off x="1270019" y="3454627"/>
              <a:ext cx="12727" cy="147787"/>
            </a:xfrm>
            <a:custGeom>
              <a:rect b="b" l="l" r="r" t="t"/>
              <a:pathLst>
                <a:path extrusionOk="0" h="5864" w="505">
                  <a:moveTo>
                    <a:pt x="160" y="1"/>
                  </a:moveTo>
                  <a:lnTo>
                    <a:pt x="80" y="54"/>
                  </a:lnTo>
                  <a:lnTo>
                    <a:pt x="1" y="134"/>
                  </a:lnTo>
                  <a:lnTo>
                    <a:pt x="1" y="240"/>
                  </a:lnTo>
                  <a:lnTo>
                    <a:pt x="1" y="5598"/>
                  </a:lnTo>
                  <a:lnTo>
                    <a:pt x="1" y="5704"/>
                  </a:lnTo>
                  <a:lnTo>
                    <a:pt x="80" y="5784"/>
                  </a:lnTo>
                  <a:lnTo>
                    <a:pt x="160" y="5837"/>
                  </a:lnTo>
                  <a:lnTo>
                    <a:pt x="239" y="5863"/>
                  </a:lnTo>
                  <a:lnTo>
                    <a:pt x="345" y="5837"/>
                  </a:lnTo>
                  <a:lnTo>
                    <a:pt x="425" y="5784"/>
                  </a:lnTo>
                  <a:lnTo>
                    <a:pt x="478" y="5704"/>
                  </a:lnTo>
                  <a:lnTo>
                    <a:pt x="505" y="5598"/>
                  </a:lnTo>
                  <a:lnTo>
                    <a:pt x="505" y="240"/>
                  </a:lnTo>
                  <a:lnTo>
                    <a:pt x="478" y="134"/>
                  </a:lnTo>
                  <a:lnTo>
                    <a:pt x="425" y="54"/>
                  </a:lnTo>
                  <a:lnTo>
                    <a:pt x="3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3" name="Google Shape;1053;g1f522b78833_0_1213"/>
            <p:cNvSpPr/>
            <p:nvPr/>
          </p:nvSpPr>
          <p:spPr>
            <a:xfrm>
              <a:off x="971193" y="3258753"/>
              <a:ext cx="425217" cy="212633"/>
            </a:xfrm>
            <a:custGeom>
              <a:rect b="b" l="l" r="r" t="t"/>
              <a:pathLst>
                <a:path extrusionOk="0" h="8437" w="16872">
                  <a:moveTo>
                    <a:pt x="8011" y="1"/>
                  </a:moveTo>
                  <a:lnTo>
                    <a:pt x="7587" y="27"/>
                  </a:lnTo>
                  <a:lnTo>
                    <a:pt x="7162" y="80"/>
                  </a:lnTo>
                  <a:lnTo>
                    <a:pt x="6764" y="160"/>
                  </a:lnTo>
                  <a:lnTo>
                    <a:pt x="6367" y="239"/>
                  </a:lnTo>
                  <a:lnTo>
                    <a:pt x="5969" y="345"/>
                  </a:lnTo>
                  <a:lnTo>
                    <a:pt x="5597" y="478"/>
                  </a:lnTo>
                  <a:lnTo>
                    <a:pt x="5199" y="637"/>
                  </a:lnTo>
                  <a:lnTo>
                    <a:pt x="4854" y="796"/>
                  </a:lnTo>
                  <a:lnTo>
                    <a:pt x="4483" y="982"/>
                  </a:lnTo>
                  <a:lnTo>
                    <a:pt x="4138" y="1168"/>
                  </a:lnTo>
                  <a:lnTo>
                    <a:pt x="3793" y="1380"/>
                  </a:lnTo>
                  <a:lnTo>
                    <a:pt x="3475" y="1592"/>
                  </a:lnTo>
                  <a:lnTo>
                    <a:pt x="3157" y="1831"/>
                  </a:lnTo>
                  <a:lnTo>
                    <a:pt x="2865" y="2096"/>
                  </a:lnTo>
                  <a:lnTo>
                    <a:pt x="2573" y="2362"/>
                  </a:lnTo>
                  <a:lnTo>
                    <a:pt x="2281" y="2653"/>
                  </a:lnTo>
                  <a:lnTo>
                    <a:pt x="2016" y="2945"/>
                  </a:lnTo>
                  <a:lnTo>
                    <a:pt x="1777" y="3263"/>
                  </a:lnTo>
                  <a:lnTo>
                    <a:pt x="1539" y="3582"/>
                  </a:lnTo>
                  <a:lnTo>
                    <a:pt x="1300" y="3900"/>
                  </a:lnTo>
                  <a:lnTo>
                    <a:pt x="1114" y="4245"/>
                  </a:lnTo>
                  <a:lnTo>
                    <a:pt x="928" y="4590"/>
                  </a:lnTo>
                  <a:lnTo>
                    <a:pt x="743" y="4961"/>
                  </a:lnTo>
                  <a:lnTo>
                    <a:pt x="584" y="5333"/>
                  </a:lnTo>
                  <a:lnTo>
                    <a:pt x="451" y="5704"/>
                  </a:lnTo>
                  <a:lnTo>
                    <a:pt x="318" y="6102"/>
                  </a:lnTo>
                  <a:lnTo>
                    <a:pt x="212" y="6473"/>
                  </a:lnTo>
                  <a:lnTo>
                    <a:pt x="133" y="6898"/>
                  </a:lnTo>
                  <a:lnTo>
                    <a:pt x="80" y="7296"/>
                  </a:lnTo>
                  <a:lnTo>
                    <a:pt x="27" y="7720"/>
                  </a:lnTo>
                  <a:lnTo>
                    <a:pt x="0" y="8144"/>
                  </a:lnTo>
                  <a:lnTo>
                    <a:pt x="27" y="8250"/>
                  </a:lnTo>
                  <a:lnTo>
                    <a:pt x="80" y="8330"/>
                  </a:lnTo>
                  <a:lnTo>
                    <a:pt x="186" y="8410"/>
                  </a:lnTo>
                  <a:lnTo>
                    <a:pt x="292" y="8410"/>
                  </a:lnTo>
                  <a:lnTo>
                    <a:pt x="557" y="8357"/>
                  </a:lnTo>
                  <a:lnTo>
                    <a:pt x="769" y="8304"/>
                  </a:lnTo>
                  <a:lnTo>
                    <a:pt x="1141" y="8144"/>
                  </a:lnTo>
                  <a:lnTo>
                    <a:pt x="1326" y="8065"/>
                  </a:lnTo>
                  <a:lnTo>
                    <a:pt x="1539" y="7985"/>
                  </a:lnTo>
                  <a:lnTo>
                    <a:pt x="1777" y="7959"/>
                  </a:lnTo>
                  <a:lnTo>
                    <a:pt x="2096" y="7932"/>
                  </a:lnTo>
                  <a:lnTo>
                    <a:pt x="2467" y="7959"/>
                  </a:lnTo>
                  <a:lnTo>
                    <a:pt x="2732" y="8012"/>
                  </a:lnTo>
                  <a:lnTo>
                    <a:pt x="2945" y="8091"/>
                  </a:lnTo>
                  <a:lnTo>
                    <a:pt x="3157" y="8171"/>
                  </a:lnTo>
                  <a:lnTo>
                    <a:pt x="3369" y="8277"/>
                  </a:lnTo>
                  <a:lnTo>
                    <a:pt x="3581" y="8357"/>
                  </a:lnTo>
                  <a:lnTo>
                    <a:pt x="3873" y="8410"/>
                  </a:lnTo>
                  <a:lnTo>
                    <a:pt x="4218" y="8436"/>
                  </a:lnTo>
                  <a:lnTo>
                    <a:pt x="4563" y="8410"/>
                  </a:lnTo>
                  <a:lnTo>
                    <a:pt x="4828" y="8357"/>
                  </a:lnTo>
                  <a:lnTo>
                    <a:pt x="5067" y="8277"/>
                  </a:lnTo>
                  <a:lnTo>
                    <a:pt x="5279" y="8171"/>
                  </a:lnTo>
                  <a:lnTo>
                    <a:pt x="5465" y="8091"/>
                  </a:lnTo>
                  <a:lnTo>
                    <a:pt x="5703" y="8012"/>
                  </a:lnTo>
                  <a:lnTo>
                    <a:pt x="5969" y="7959"/>
                  </a:lnTo>
                  <a:lnTo>
                    <a:pt x="6313" y="7932"/>
                  </a:lnTo>
                  <a:lnTo>
                    <a:pt x="6685" y="7959"/>
                  </a:lnTo>
                  <a:lnTo>
                    <a:pt x="6950" y="8012"/>
                  </a:lnTo>
                  <a:lnTo>
                    <a:pt x="7162" y="8091"/>
                  </a:lnTo>
                  <a:lnTo>
                    <a:pt x="7375" y="8171"/>
                  </a:lnTo>
                  <a:lnTo>
                    <a:pt x="7587" y="8277"/>
                  </a:lnTo>
                  <a:lnTo>
                    <a:pt x="7799" y="8357"/>
                  </a:lnTo>
                  <a:lnTo>
                    <a:pt x="8091" y="8410"/>
                  </a:lnTo>
                  <a:lnTo>
                    <a:pt x="8436" y="8436"/>
                  </a:lnTo>
                  <a:lnTo>
                    <a:pt x="8780" y="8410"/>
                  </a:lnTo>
                  <a:lnTo>
                    <a:pt x="9046" y="8357"/>
                  </a:lnTo>
                  <a:lnTo>
                    <a:pt x="9284" y="8277"/>
                  </a:lnTo>
                  <a:lnTo>
                    <a:pt x="9497" y="8171"/>
                  </a:lnTo>
                  <a:lnTo>
                    <a:pt x="9682" y="8091"/>
                  </a:lnTo>
                  <a:lnTo>
                    <a:pt x="9921" y="8012"/>
                  </a:lnTo>
                  <a:lnTo>
                    <a:pt x="10186" y="7959"/>
                  </a:lnTo>
                  <a:lnTo>
                    <a:pt x="10531" y="7932"/>
                  </a:lnTo>
                  <a:lnTo>
                    <a:pt x="10903" y="7959"/>
                  </a:lnTo>
                  <a:lnTo>
                    <a:pt x="11168" y="8012"/>
                  </a:lnTo>
                  <a:lnTo>
                    <a:pt x="11407" y="8091"/>
                  </a:lnTo>
                  <a:lnTo>
                    <a:pt x="11592" y="8171"/>
                  </a:lnTo>
                  <a:lnTo>
                    <a:pt x="11805" y="8277"/>
                  </a:lnTo>
                  <a:lnTo>
                    <a:pt x="12017" y="8357"/>
                  </a:lnTo>
                  <a:lnTo>
                    <a:pt x="12309" y="8410"/>
                  </a:lnTo>
                  <a:lnTo>
                    <a:pt x="12653" y="8436"/>
                  </a:lnTo>
                  <a:lnTo>
                    <a:pt x="12998" y="8410"/>
                  </a:lnTo>
                  <a:lnTo>
                    <a:pt x="13264" y="8357"/>
                  </a:lnTo>
                  <a:lnTo>
                    <a:pt x="13502" y="8277"/>
                  </a:lnTo>
                  <a:lnTo>
                    <a:pt x="13715" y="8171"/>
                  </a:lnTo>
                  <a:lnTo>
                    <a:pt x="13900" y="8091"/>
                  </a:lnTo>
                  <a:lnTo>
                    <a:pt x="14139" y="8012"/>
                  </a:lnTo>
                  <a:lnTo>
                    <a:pt x="14404" y="7959"/>
                  </a:lnTo>
                  <a:lnTo>
                    <a:pt x="14749" y="7932"/>
                  </a:lnTo>
                  <a:lnTo>
                    <a:pt x="15067" y="7959"/>
                  </a:lnTo>
                  <a:lnTo>
                    <a:pt x="15333" y="7985"/>
                  </a:lnTo>
                  <a:lnTo>
                    <a:pt x="15545" y="8065"/>
                  </a:lnTo>
                  <a:lnTo>
                    <a:pt x="15731" y="8144"/>
                  </a:lnTo>
                  <a:lnTo>
                    <a:pt x="16102" y="8304"/>
                  </a:lnTo>
                  <a:lnTo>
                    <a:pt x="16314" y="8357"/>
                  </a:lnTo>
                  <a:lnTo>
                    <a:pt x="16553" y="8410"/>
                  </a:lnTo>
                  <a:lnTo>
                    <a:pt x="16686" y="8410"/>
                  </a:lnTo>
                  <a:lnTo>
                    <a:pt x="16765" y="8330"/>
                  </a:lnTo>
                  <a:lnTo>
                    <a:pt x="16845" y="8250"/>
                  </a:lnTo>
                  <a:lnTo>
                    <a:pt x="16871" y="8144"/>
                  </a:lnTo>
                  <a:lnTo>
                    <a:pt x="16845" y="7720"/>
                  </a:lnTo>
                  <a:lnTo>
                    <a:pt x="16792" y="7296"/>
                  </a:lnTo>
                  <a:lnTo>
                    <a:pt x="16739" y="6898"/>
                  </a:lnTo>
                  <a:lnTo>
                    <a:pt x="16632" y="6473"/>
                  </a:lnTo>
                  <a:lnTo>
                    <a:pt x="16553" y="6102"/>
                  </a:lnTo>
                  <a:lnTo>
                    <a:pt x="16420" y="5704"/>
                  </a:lnTo>
                  <a:lnTo>
                    <a:pt x="16288" y="5333"/>
                  </a:lnTo>
                  <a:lnTo>
                    <a:pt x="16128" y="4961"/>
                  </a:lnTo>
                  <a:lnTo>
                    <a:pt x="15943" y="4590"/>
                  </a:lnTo>
                  <a:lnTo>
                    <a:pt x="15757" y="4245"/>
                  </a:lnTo>
                  <a:lnTo>
                    <a:pt x="15545" y="3900"/>
                  </a:lnTo>
                  <a:lnTo>
                    <a:pt x="15333" y="3582"/>
                  </a:lnTo>
                  <a:lnTo>
                    <a:pt x="15094" y="3263"/>
                  </a:lnTo>
                  <a:lnTo>
                    <a:pt x="14855" y="2945"/>
                  </a:lnTo>
                  <a:lnTo>
                    <a:pt x="14590" y="2653"/>
                  </a:lnTo>
                  <a:lnTo>
                    <a:pt x="14298" y="2362"/>
                  </a:lnTo>
                  <a:lnTo>
                    <a:pt x="14006" y="2096"/>
                  </a:lnTo>
                  <a:lnTo>
                    <a:pt x="13715" y="1831"/>
                  </a:lnTo>
                  <a:lnTo>
                    <a:pt x="13396" y="1592"/>
                  </a:lnTo>
                  <a:lnTo>
                    <a:pt x="13051" y="1380"/>
                  </a:lnTo>
                  <a:lnTo>
                    <a:pt x="12733" y="1168"/>
                  </a:lnTo>
                  <a:lnTo>
                    <a:pt x="12388" y="982"/>
                  </a:lnTo>
                  <a:lnTo>
                    <a:pt x="12017" y="796"/>
                  </a:lnTo>
                  <a:lnTo>
                    <a:pt x="11645" y="637"/>
                  </a:lnTo>
                  <a:lnTo>
                    <a:pt x="11274" y="478"/>
                  </a:lnTo>
                  <a:lnTo>
                    <a:pt x="10903" y="345"/>
                  </a:lnTo>
                  <a:lnTo>
                    <a:pt x="10505" y="239"/>
                  </a:lnTo>
                  <a:lnTo>
                    <a:pt x="10107" y="160"/>
                  </a:lnTo>
                  <a:lnTo>
                    <a:pt x="9682" y="80"/>
                  </a:lnTo>
                  <a:lnTo>
                    <a:pt x="9284" y="27"/>
                  </a:lnTo>
                  <a:lnTo>
                    <a:pt x="8860"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4" name="Google Shape;1054;g1f522b78833_0_1213"/>
            <p:cNvSpPr/>
            <p:nvPr/>
          </p:nvSpPr>
          <p:spPr>
            <a:xfrm>
              <a:off x="971193" y="3272790"/>
              <a:ext cx="425217" cy="198596"/>
            </a:xfrm>
            <a:custGeom>
              <a:rect b="b" l="l" r="r" t="t"/>
              <a:pathLst>
                <a:path extrusionOk="0" h="7880" w="16872">
                  <a:moveTo>
                    <a:pt x="11513" y="1"/>
                  </a:moveTo>
                  <a:lnTo>
                    <a:pt x="11858" y="239"/>
                  </a:lnTo>
                  <a:lnTo>
                    <a:pt x="12202" y="478"/>
                  </a:lnTo>
                  <a:lnTo>
                    <a:pt x="12521" y="743"/>
                  </a:lnTo>
                  <a:lnTo>
                    <a:pt x="12813" y="1009"/>
                  </a:lnTo>
                  <a:lnTo>
                    <a:pt x="13131" y="1300"/>
                  </a:lnTo>
                  <a:lnTo>
                    <a:pt x="13396" y="1619"/>
                  </a:lnTo>
                  <a:lnTo>
                    <a:pt x="13661" y="1937"/>
                  </a:lnTo>
                  <a:lnTo>
                    <a:pt x="13927" y="2255"/>
                  </a:lnTo>
                  <a:lnTo>
                    <a:pt x="14139" y="2600"/>
                  </a:lnTo>
                  <a:lnTo>
                    <a:pt x="14378" y="2945"/>
                  </a:lnTo>
                  <a:lnTo>
                    <a:pt x="14563" y="3317"/>
                  </a:lnTo>
                  <a:lnTo>
                    <a:pt x="14749" y="3688"/>
                  </a:lnTo>
                  <a:lnTo>
                    <a:pt x="14908" y="4086"/>
                  </a:lnTo>
                  <a:lnTo>
                    <a:pt x="15067" y="4484"/>
                  </a:lnTo>
                  <a:lnTo>
                    <a:pt x="15200" y="4882"/>
                  </a:lnTo>
                  <a:lnTo>
                    <a:pt x="15306" y="5280"/>
                  </a:lnTo>
                  <a:lnTo>
                    <a:pt x="15333" y="5439"/>
                  </a:lnTo>
                  <a:lnTo>
                    <a:pt x="15333" y="5598"/>
                  </a:lnTo>
                  <a:lnTo>
                    <a:pt x="15306" y="5757"/>
                  </a:lnTo>
                  <a:lnTo>
                    <a:pt x="15280" y="5890"/>
                  </a:lnTo>
                  <a:lnTo>
                    <a:pt x="15227" y="6049"/>
                  </a:lnTo>
                  <a:lnTo>
                    <a:pt x="15174" y="6181"/>
                  </a:lnTo>
                  <a:lnTo>
                    <a:pt x="15094" y="6288"/>
                  </a:lnTo>
                  <a:lnTo>
                    <a:pt x="14988" y="6394"/>
                  </a:lnTo>
                  <a:lnTo>
                    <a:pt x="14882" y="6500"/>
                  </a:lnTo>
                  <a:lnTo>
                    <a:pt x="14776" y="6579"/>
                  </a:lnTo>
                  <a:lnTo>
                    <a:pt x="14643" y="6659"/>
                  </a:lnTo>
                  <a:lnTo>
                    <a:pt x="14510" y="6712"/>
                  </a:lnTo>
                  <a:lnTo>
                    <a:pt x="14351" y="6739"/>
                  </a:lnTo>
                  <a:lnTo>
                    <a:pt x="14219" y="6765"/>
                  </a:lnTo>
                  <a:lnTo>
                    <a:pt x="14059" y="6765"/>
                  </a:lnTo>
                  <a:lnTo>
                    <a:pt x="13900" y="6739"/>
                  </a:lnTo>
                  <a:lnTo>
                    <a:pt x="13661" y="6712"/>
                  </a:lnTo>
                  <a:lnTo>
                    <a:pt x="13396" y="6685"/>
                  </a:lnTo>
                  <a:lnTo>
                    <a:pt x="13051" y="6712"/>
                  </a:lnTo>
                  <a:lnTo>
                    <a:pt x="12786" y="6765"/>
                  </a:lnTo>
                  <a:lnTo>
                    <a:pt x="12547" y="6845"/>
                  </a:lnTo>
                  <a:lnTo>
                    <a:pt x="12335" y="6951"/>
                  </a:lnTo>
                  <a:lnTo>
                    <a:pt x="12149" y="7030"/>
                  </a:lnTo>
                  <a:lnTo>
                    <a:pt x="11911" y="7110"/>
                  </a:lnTo>
                  <a:lnTo>
                    <a:pt x="11645" y="7163"/>
                  </a:lnTo>
                  <a:lnTo>
                    <a:pt x="11301" y="7189"/>
                  </a:lnTo>
                  <a:lnTo>
                    <a:pt x="10956" y="7163"/>
                  </a:lnTo>
                  <a:lnTo>
                    <a:pt x="10664" y="7110"/>
                  </a:lnTo>
                  <a:lnTo>
                    <a:pt x="10452" y="7030"/>
                  </a:lnTo>
                  <a:lnTo>
                    <a:pt x="10239" y="6951"/>
                  </a:lnTo>
                  <a:lnTo>
                    <a:pt x="10027" y="6845"/>
                  </a:lnTo>
                  <a:lnTo>
                    <a:pt x="9815" y="6765"/>
                  </a:lnTo>
                  <a:lnTo>
                    <a:pt x="9523" y="6712"/>
                  </a:lnTo>
                  <a:lnTo>
                    <a:pt x="9178" y="6685"/>
                  </a:lnTo>
                  <a:lnTo>
                    <a:pt x="8834" y="6712"/>
                  </a:lnTo>
                  <a:lnTo>
                    <a:pt x="8568" y="6765"/>
                  </a:lnTo>
                  <a:lnTo>
                    <a:pt x="8330" y="6845"/>
                  </a:lnTo>
                  <a:lnTo>
                    <a:pt x="8117" y="6951"/>
                  </a:lnTo>
                  <a:lnTo>
                    <a:pt x="7932" y="7030"/>
                  </a:lnTo>
                  <a:lnTo>
                    <a:pt x="7693" y="7110"/>
                  </a:lnTo>
                  <a:lnTo>
                    <a:pt x="7428" y="7163"/>
                  </a:lnTo>
                  <a:lnTo>
                    <a:pt x="7083" y="7189"/>
                  </a:lnTo>
                  <a:lnTo>
                    <a:pt x="6711" y="7163"/>
                  </a:lnTo>
                  <a:lnTo>
                    <a:pt x="6446" y="7110"/>
                  </a:lnTo>
                  <a:lnTo>
                    <a:pt x="6234" y="7030"/>
                  </a:lnTo>
                  <a:lnTo>
                    <a:pt x="6022" y="6951"/>
                  </a:lnTo>
                  <a:lnTo>
                    <a:pt x="5809" y="6845"/>
                  </a:lnTo>
                  <a:lnTo>
                    <a:pt x="5597" y="6765"/>
                  </a:lnTo>
                  <a:lnTo>
                    <a:pt x="5305" y="6712"/>
                  </a:lnTo>
                  <a:lnTo>
                    <a:pt x="4961" y="6685"/>
                  </a:lnTo>
                  <a:lnTo>
                    <a:pt x="4616" y="6712"/>
                  </a:lnTo>
                  <a:lnTo>
                    <a:pt x="4350" y="6765"/>
                  </a:lnTo>
                  <a:lnTo>
                    <a:pt x="4112" y="6845"/>
                  </a:lnTo>
                  <a:lnTo>
                    <a:pt x="3899" y="6951"/>
                  </a:lnTo>
                  <a:lnTo>
                    <a:pt x="3714" y="7030"/>
                  </a:lnTo>
                  <a:lnTo>
                    <a:pt x="3475" y="7110"/>
                  </a:lnTo>
                  <a:lnTo>
                    <a:pt x="3210" y="7163"/>
                  </a:lnTo>
                  <a:lnTo>
                    <a:pt x="2865" y="7189"/>
                  </a:lnTo>
                  <a:lnTo>
                    <a:pt x="2494" y="7163"/>
                  </a:lnTo>
                  <a:lnTo>
                    <a:pt x="2228" y="7110"/>
                  </a:lnTo>
                  <a:lnTo>
                    <a:pt x="2016" y="7030"/>
                  </a:lnTo>
                  <a:lnTo>
                    <a:pt x="1804" y="6951"/>
                  </a:lnTo>
                  <a:lnTo>
                    <a:pt x="1592" y="6845"/>
                  </a:lnTo>
                  <a:lnTo>
                    <a:pt x="1379" y="6765"/>
                  </a:lnTo>
                  <a:lnTo>
                    <a:pt x="1088" y="6712"/>
                  </a:lnTo>
                  <a:lnTo>
                    <a:pt x="743" y="6685"/>
                  </a:lnTo>
                  <a:lnTo>
                    <a:pt x="371" y="6712"/>
                  </a:lnTo>
                  <a:lnTo>
                    <a:pt x="53" y="6792"/>
                  </a:lnTo>
                  <a:lnTo>
                    <a:pt x="27" y="7189"/>
                  </a:lnTo>
                  <a:lnTo>
                    <a:pt x="0" y="7587"/>
                  </a:lnTo>
                  <a:lnTo>
                    <a:pt x="27" y="7693"/>
                  </a:lnTo>
                  <a:lnTo>
                    <a:pt x="80" y="7773"/>
                  </a:lnTo>
                  <a:lnTo>
                    <a:pt x="186" y="7853"/>
                  </a:lnTo>
                  <a:lnTo>
                    <a:pt x="292" y="7853"/>
                  </a:lnTo>
                  <a:lnTo>
                    <a:pt x="557" y="7800"/>
                  </a:lnTo>
                  <a:lnTo>
                    <a:pt x="769" y="7747"/>
                  </a:lnTo>
                  <a:lnTo>
                    <a:pt x="1141" y="7587"/>
                  </a:lnTo>
                  <a:lnTo>
                    <a:pt x="1326" y="7508"/>
                  </a:lnTo>
                  <a:lnTo>
                    <a:pt x="1539" y="7428"/>
                  </a:lnTo>
                  <a:lnTo>
                    <a:pt x="1777" y="7402"/>
                  </a:lnTo>
                  <a:lnTo>
                    <a:pt x="2096" y="7375"/>
                  </a:lnTo>
                  <a:lnTo>
                    <a:pt x="2467" y="7402"/>
                  </a:lnTo>
                  <a:lnTo>
                    <a:pt x="2732" y="7455"/>
                  </a:lnTo>
                  <a:lnTo>
                    <a:pt x="2945" y="7534"/>
                  </a:lnTo>
                  <a:lnTo>
                    <a:pt x="3157" y="7614"/>
                  </a:lnTo>
                  <a:lnTo>
                    <a:pt x="3369" y="7720"/>
                  </a:lnTo>
                  <a:lnTo>
                    <a:pt x="3581" y="7800"/>
                  </a:lnTo>
                  <a:lnTo>
                    <a:pt x="3873" y="7853"/>
                  </a:lnTo>
                  <a:lnTo>
                    <a:pt x="4218" y="7879"/>
                  </a:lnTo>
                  <a:lnTo>
                    <a:pt x="4563" y="7853"/>
                  </a:lnTo>
                  <a:lnTo>
                    <a:pt x="4828" y="7800"/>
                  </a:lnTo>
                  <a:lnTo>
                    <a:pt x="5067" y="7720"/>
                  </a:lnTo>
                  <a:lnTo>
                    <a:pt x="5279" y="7614"/>
                  </a:lnTo>
                  <a:lnTo>
                    <a:pt x="5465" y="7534"/>
                  </a:lnTo>
                  <a:lnTo>
                    <a:pt x="5703" y="7455"/>
                  </a:lnTo>
                  <a:lnTo>
                    <a:pt x="5969" y="7402"/>
                  </a:lnTo>
                  <a:lnTo>
                    <a:pt x="6313" y="7375"/>
                  </a:lnTo>
                  <a:lnTo>
                    <a:pt x="6685" y="7402"/>
                  </a:lnTo>
                  <a:lnTo>
                    <a:pt x="6950" y="7455"/>
                  </a:lnTo>
                  <a:lnTo>
                    <a:pt x="7162" y="7534"/>
                  </a:lnTo>
                  <a:lnTo>
                    <a:pt x="7375" y="7614"/>
                  </a:lnTo>
                  <a:lnTo>
                    <a:pt x="7587" y="7720"/>
                  </a:lnTo>
                  <a:lnTo>
                    <a:pt x="7799" y="7800"/>
                  </a:lnTo>
                  <a:lnTo>
                    <a:pt x="8091" y="7853"/>
                  </a:lnTo>
                  <a:lnTo>
                    <a:pt x="8436" y="7879"/>
                  </a:lnTo>
                  <a:lnTo>
                    <a:pt x="8780" y="7853"/>
                  </a:lnTo>
                  <a:lnTo>
                    <a:pt x="9046" y="7800"/>
                  </a:lnTo>
                  <a:lnTo>
                    <a:pt x="9284" y="7720"/>
                  </a:lnTo>
                  <a:lnTo>
                    <a:pt x="9497" y="7614"/>
                  </a:lnTo>
                  <a:lnTo>
                    <a:pt x="9682" y="7534"/>
                  </a:lnTo>
                  <a:lnTo>
                    <a:pt x="9921" y="7455"/>
                  </a:lnTo>
                  <a:lnTo>
                    <a:pt x="10186" y="7402"/>
                  </a:lnTo>
                  <a:lnTo>
                    <a:pt x="10531" y="7375"/>
                  </a:lnTo>
                  <a:lnTo>
                    <a:pt x="10903" y="7402"/>
                  </a:lnTo>
                  <a:lnTo>
                    <a:pt x="11168" y="7455"/>
                  </a:lnTo>
                  <a:lnTo>
                    <a:pt x="11407" y="7534"/>
                  </a:lnTo>
                  <a:lnTo>
                    <a:pt x="11592" y="7614"/>
                  </a:lnTo>
                  <a:lnTo>
                    <a:pt x="11805" y="7720"/>
                  </a:lnTo>
                  <a:lnTo>
                    <a:pt x="12017" y="7800"/>
                  </a:lnTo>
                  <a:lnTo>
                    <a:pt x="12309" y="7853"/>
                  </a:lnTo>
                  <a:lnTo>
                    <a:pt x="12653" y="7879"/>
                  </a:lnTo>
                  <a:lnTo>
                    <a:pt x="12998" y="7853"/>
                  </a:lnTo>
                  <a:lnTo>
                    <a:pt x="13264" y="7800"/>
                  </a:lnTo>
                  <a:lnTo>
                    <a:pt x="13502" y="7720"/>
                  </a:lnTo>
                  <a:lnTo>
                    <a:pt x="13715" y="7614"/>
                  </a:lnTo>
                  <a:lnTo>
                    <a:pt x="13900" y="7534"/>
                  </a:lnTo>
                  <a:lnTo>
                    <a:pt x="14139" y="7455"/>
                  </a:lnTo>
                  <a:lnTo>
                    <a:pt x="14404" y="7402"/>
                  </a:lnTo>
                  <a:lnTo>
                    <a:pt x="14749" y="7375"/>
                  </a:lnTo>
                  <a:lnTo>
                    <a:pt x="15067" y="7402"/>
                  </a:lnTo>
                  <a:lnTo>
                    <a:pt x="15333" y="7428"/>
                  </a:lnTo>
                  <a:lnTo>
                    <a:pt x="15545" y="7508"/>
                  </a:lnTo>
                  <a:lnTo>
                    <a:pt x="15731" y="7587"/>
                  </a:lnTo>
                  <a:lnTo>
                    <a:pt x="16102" y="7747"/>
                  </a:lnTo>
                  <a:lnTo>
                    <a:pt x="16314" y="7800"/>
                  </a:lnTo>
                  <a:lnTo>
                    <a:pt x="16553" y="7853"/>
                  </a:lnTo>
                  <a:lnTo>
                    <a:pt x="16686" y="7853"/>
                  </a:lnTo>
                  <a:lnTo>
                    <a:pt x="16765" y="7773"/>
                  </a:lnTo>
                  <a:lnTo>
                    <a:pt x="16845" y="7693"/>
                  </a:lnTo>
                  <a:lnTo>
                    <a:pt x="16871" y="7587"/>
                  </a:lnTo>
                  <a:lnTo>
                    <a:pt x="16818" y="6924"/>
                  </a:lnTo>
                  <a:lnTo>
                    <a:pt x="16712" y="6314"/>
                  </a:lnTo>
                  <a:lnTo>
                    <a:pt x="16579" y="5704"/>
                  </a:lnTo>
                  <a:lnTo>
                    <a:pt x="16394" y="5120"/>
                  </a:lnTo>
                  <a:lnTo>
                    <a:pt x="16182" y="4537"/>
                  </a:lnTo>
                  <a:lnTo>
                    <a:pt x="15916" y="3980"/>
                  </a:lnTo>
                  <a:lnTo>
                    <a:pt x="15624" y="3449"/>
                  </a:lnTo>
                  <a:lnTo>
                    <a:pt x="15280" y="2945"/>
                  </a:lnTo>
                  <a:lnTo>
                    <a:pt x="14908" y="2468"/>
                  </a:lnTo>
                  <a:lnTo>
                    <a:pt x="14510" y="2017"/>
                  </a:lnTo>
                  <a:lnTo>
                    <a:pt x="14086" y="1592"/>
                  </a:lnTo>
                  <a:lnTo>
                    <a:pt x="13608" y="1221"/>
                  </a:lnTo>
                  <a:lnTo>
                    <a:pt x="13131" y="850"/>
                  </a:lnTo>
                  <a:lnTo>
                    <a:pt x="12600" y="531"/>
                  </a:lnTo>
                  <a:lnTo>
                    <a:pt x="12070" y="266"/>
                  </a:lnTo>
                  <a:lnTo>
                    <a:pt x="1151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g1f522b78833_0_1213"/>
            <p:cNvSpPr/>
            <p:nvPr/>
          </p:nvSpPr>
          <p:spPr>
            <a:xfrm>
              <a:off x="1022656" y="3381766"/>
              <a:ext cx="96299" cy="37476"/>
            </a:xfrm>
            <a:custGeom>
              <a:rect b="b" l="l" r="r" t="t"/>
              <a:pathLst>
                <a:path extrusionOk="0" h="1487" w="3821">
                  <a:moveTo>
                    <a:pt x="2441" y="1"/>
                  </a:moveTo>
                  <a:lnTo>
                    <a:pt x="2282" y="27"/>
                  </a:lnTo>
                  <a:lnTo>
                    <a:pt x="2149" y="80"/>
                  </a:lnTo>
                  <a:lnTo>
                    <a:pt x="2017" y="133"/>
                  </a:lnTo>
                  <a:lnTo>
                    <a:pt x="1884" y="213"/>
                  </a:lnTo>
                  <a:lnTo>
                    <a:pt x="1751" y="319"/>
                  </a:lnTo>
                  <a:lnTo>
                    <a:pt x="1672" y="425"/>
                  </a:lnTo>
                  <a:lnTo>
                    <a:pt x="1566" y="531"/>
                  </a:lnTo>
                  <a:lnTo>
                    <a:pt x="1433" y="425"/>
                  </a:lnTo>
                  <a:lnTo>
                    <a:pt x="1274" y="345"/>
                  </a:lnTo>
                  <a:lnTo>
                    <a:pt x="1115" y="319"/>
                  </a:lnTo>
                  <a:lnTo>
                    <a:pt x="929" y="292"/>
                  </a:lnTo>
                  <a:lnTo>
                    <a:pt x="743" y="319"/>
                  </a:lnTo>
                  <a:lnTo>
                    <a:pt x="558" y="372"/>
                  </a:lnTo>
                  <a:lnTo>
                    <a:pt x="398" y="452"/>
                  </a:lnTo>
                  <a:lnTo>
                    <a:pt x="266" y="558"/>
                  </a:lnTo>
                  <a:lnTo>
                    <a:pt x="160" y="717"/>
                  </a:lnTo>
                  <a:lnTo>
                    <a:pt x="80" y="876"/>
                  </a:lnTo>
                  <a:lnTo>
                    <a:pt x="27" y="1035"/>
                  </a:lnTo>
                  <a:lnTo>
                    <a:pt x="1" y="1221"/>
                  </a:lnTo>
                  <a:lnTo>
                    <a:pt x="27" y="1327"/>
                  </a:lnTo>
                  <a:lnTo>
                    <a:pt x="80" y="1406"/>
                  </a:lnTo>
                  <a:lnTo>
                    <a:pt x="160" y="1460"/>
                  </a:lnTo>
                  <a:lnTo>
                    <a:pt x="239" y="1486"/>
                  </a:lnTo>
                  <a:lnTo>
                    <a:pt x="345" y="1460"/>
                  </a:lnTo>
                  <a:lnTo>
                    <a:pt x="425" y="1406"/>
                  </a:lnTo>
                  <a:lnTo>
                    <a:pt x="478" y="1327"/>
                  </a:lnTo>
                  <a:lnTo>
                    <a:pt x="505" y="1221"/>
                  </a:lnTo>
                  <a:lnTo>
                    <a:pt x="505" y="1141"/>
                  </a:lnTo>
                  <a:lnTo>
                    <a:pt x="531" y="1062"/>
                  </a:lnTo>
                  <a:lnTo>
                    <a:pt x="584" y="982"/>
                  </a:lnTo>
                  <a:lnTo>
                    <a:pt x="637" y="929"/>
                  </a:lnTo>
                  <a:lnTo>
                    <a:pt x="690" y="876"/>
                  </a:lnTo>
                  <a:lnTo>
                    <a:pt x="770" y="823"/>
                  </a:lnTo>
                  <a:lnTo>
                    <a:pt x="849" y="796"/>
                  </a:lnTo>
                  <a:lnTo>
                    <a:pt x="1009" y="796"/>
                  </a:lnTo>
                  <a:lnTo>
                    <a:pt x="1088" y="823"/>
                  </a:lnTo>
                  <a:lnTo>
                    <a:pt x="1168" y="876"/>
                  </a:lnTo>
                  <a:lnTo>
                    <a:pt x="1247" y="929"/>
                  </a:lnTo>
                  <a:lnTo>
                    <a:pt x="1300" y="982"/>
                  </a:lnTo>
                  <a:lnTo>
                    <a:pt x="1327" y="1062"/>
                  </a:lnTo>
                  <a:lnTo>
                    <a:pt x="1353" y="1141"/>
                  </a:lnTo>
                  <a:lnTo>
                    <a:pt x="1353" y="1221"/>
                  </a:lnTo>
                  <a:lnTo>
                    <a:pt x="1380" y="1327"/>
                  </a:lnTo>
                  <a:lnTo>
                    <a:pt x="1433" y="1406"/>
                  </a:lnTo>
                  <a:lnTo>
                    <a:pt x="1513" y="1460"/>
                  </a:lnTo>
                  <a:lnTo>
                    <a:pt x="1619" y="1486"/>
                  </a:lnTo>
                  <a:lnTo>
                    <a:pt x="1725" y="1460"/>
                  </a:lnTo>
                  <a:lnTo>
                    <a:pt x="1804" y="1406"/>
                  </a:lnTo>
                  <a:lnTo>
                    <a:pt x="1857" y="1327"/>
                  </a:lnTo>
                  <a:lnTo>
                    <a:pt x="1857" y="1221"/>
                  </a:lnTo>
                  <a:lnTo>
                    <a:pt x="1884" y="1088"/>
                  </a:lnTo>
                  <a:lnTo>
                    <a:pt x="1937" y="956"/>
                  </a:lnTo>
                  <a:lnTo>
                    <a:pt x="1990" y="823"/>
                  </a:lnTo>
                  <a:lnTo>
                    <a:pt x="2070" y="717"/>
                  </a:lnTo>
                  <a:lnTo>
                    <a:pt x="2202" y="637"/>
                  </a:lnTo>
                  <a:lnTo>
                    <a:pt x="2308" y="558"/>
                  </a:lnTo>
                  <a:lnTo>
                    <a:pt x="2441" y="505"/>
                  </a:lnTo>
                  <a:lnTo>
                    <a:pt x="2733" y="505"/>
                  </a:lnTo>
                  <a:lnTo>
                    <a:pt x="2866" y="558"/>
                  </a:lnTo>
                  <a:lnTo>
                    <a:pt x="2998" y="637"/>
                  </a:lnTo>
                  <a:lnTo>
                    <a:pt x="3104" y="717"/>
                  </a:lnTo>
                  <a:lnTo>
                    <a:pt x="3210" y="823"/>
                  </a:lnTo>
                  <a:lnTo>
                    <a:pt x="3263" y="956"/>
                  </a:lnTo>
                  <a:lnTo>
                    <a:pt x="3316" y="1088"/>
                  </a:lnTo>
                  <a:lnTo>
                    <a:pt x="3316" y="1221"/>
                  </a:lnTo>
                  <a:lnTo>
                    <a:pt x="3343" y="1327"/>
                  </a:lnTo>
                  <a:lnTo>
                    <a:pt x="3396" y="1406"/>
                  </a:lnTo>
                  <a:lnTo>
                    <a:pt x="3476" y="1460"/>
                  </a:lnTo>
                  <a:lnTo>
                    <a:pt x="3582" y="1486"/>
                  </a:lnTo>
                  <a:lnTo>
                    <a:pt x="3688" y="1460"/>
                  </a:lnTo>
                  <a:lnTo>
                    <a:pt x="3767" y="1406"/>
                  </a:lnTo>
                  <a:lnTo>
                    <a:pt x="3820" y="1327"/>
                  </a:lnTo>
                  <a:lnTo>
                    <a:pt x="3820" y="1221"/>
                  </a:lnTo>
                  <a:lnTo>
                    <a:pt x="3794" y="982"/>
                  </a:lnTo>
                  <a:lnTo>
                    <a:pt x="3741" y="743"/>
                  </a:lnTo>
                  <a:lnTo>
                    <a:pt x="3608" y="531"/>
                  </a:lnTo>
                  <a:lnTo>
                    <a:pt x="3476" y="345"/>
                  </a:lnTo>
                  <a:lnTo>
                    <a:pt x="3290" y="213"/>
                  </a:lnTo>
                  <a:lnTo>
                    <a:pt x="3078" y="80"/>
                  </a:lnTo>
                  <a:lnTo>
                    <a:pt x="2839" y="27"/>
                  </a:lnTo>
                  <a:lnTo>
                    <a:pt x="260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g1f522b78833_0_1213"/>
            <p:cNvSpPr/>
            <p:nvPr/>
          </p:nvSpPr>
          <p:spPr>
            <a:xfrm>
              <a:off x="1257997" y="3364376"/>
              <a:ext cx="94283" cy="53505"/>
            </a:xfrm>
            <a:custGeom>
              <a:rect b="b" l="l" r="r" t="t"/>
              <a:pathLst>
                <a:path extrusionOk="0" h="2123" w="3741">
                  <a:moveTo>
                    <a:pt x="1671" y="1"/>
                  </a:moveTo>
                  <a:lnTo>
                    <a:pt x="1486" y="54"/>
                  </a:lnTo>
                  <a:lnTo>
                    <a:pt x="1300" y="80"/>
                  </a:lnTo>
                  <a:lnTo>
                    <a:pt x="1141" y="160"/>
                  </a:lnTo>
                  <a:lnTo>
                    <a:pt x="982" y="240"/>
                  </a:lnTo>
                  <a:lnTo>
                    <a:pt x="822" y="319"/>
                  </a:lnTo>
                  <a:lnTo>
                    <a:pt x="663" y="425"/>
                  </a:lnTo>
                  <a:lnTo>
                    <a:pt x="531" y="558"/>
                  </a:lnTo>
                  <a:lnTo>
                    <a:pt x="425" y="691"/>
                  </a:lnTo>
                  <a:lnTo>
                    <a:pt x="318" y="823"/>
                  </a:lnTo>
                  <a:lnTo>
                    <a:pt x="212" y="982"/>
                  </a:lnTo>
                  <a:lnTo>
                    <a:pt x="133" y="1142"/>
                  </a:lnTo>
                  <a:lnTo>
                    <a:pt x="80" y="1327"/>
                  </a:lnTo>
                  <a:lnTo>
                    <a:pt x="27" y="1486"/>
                  </a:lnTo>
                  <a:lnTo>
                    <a:pt x="0" y="1672"/>
                  </a:lnTo>
                  <a:lnTo>
                    <a:pt x="0" y="1884"/>
                  </a:lnTo>
                  <a:lnTo>
                    <a:pt x="27" y="1964"/>
                  </a:lnTo>
                  <a:lnTo>
                    <a:pt x="80" y="2043"/>
                  </a:lnTo>
                  <a:lnTo>
                    <a:pt x="159" y="2096"/>
                  </a:lnTo>
                  <a:lnTo>
                    <a:pt x="239" y="2123"/>
                  </a:lnTo>
                  <a:lnTo>
                    <a:pt x="345" y="2096"/>
                  </a:lnTo>
                  <a:lnTo>
                    <a:pt x="425" y="2043"/>
                  </a:lnTo>
                  <a:lnTo>
                    <a:pt x="478" y="1964"/>
                  </a:lnTo>
                  <a:lnTo>
                    <a:pt x="504" y="1884"/>
                  </a:lnTo>
                  <a:lnTo>
                    <a:pt x="531" y="1592"/>
                  </a:lnTo>
                  <a:lnTo>
                    <a:pt x="610" y="1354"/>
                  </a:lnTo>
                  <a:lnTo>
                    <a:pt x="743" y="1115"/>
                  </a:lnTo>
                  <a:lnTo>
                    <a:pt x="902" y="903"/>
                  </a:lnTo>
                  <a:lnTo>
                    <a:pt x="1114" y="744"/>
                  </a:lnTo>
                  <a:lnTo>
                    <a:pt x="1326" y="611"/>
                  </a:lnTo>
                  <a:lnTo>
                    <a:pt x="1592" y="531"/>
                  </a:lnTo>
                  <a:lnTo>
                    <a:pt x="1857" y="505"/>
                  </a:lnTo>
                  <a:lnTo>
                    <a:pt x="2149" y="531"/>
                  </a:lnTo>
                  <a:lnTo>
                    <a:pt x="2388" y="611"/>
                  </a:lnTo>
                  <a:lnTo>
                    <a:pt x="2626" y="744"/>
                  </a:lnTo>
                  <a:lnTo>
                    <a:pt x="2839" y="903"/>
                  </a:lnTo>
                  <a:lnTo>
                    <a:pt x="2998" y="1115"/>
                  </a:lnTo>
                  <a:lnTo>
                    <a:pt x="3130" y="1354"/>
                  </a:lnTo>
                  <a:lnTo>
                    <a:pt x="3210" y="1592"/>
                  </a:lnTo>
                  <a:lnTo>
                    <a:pt x="3236" y="1884"/>
                  </a:lnTo>
                  <a:lnTo>
                    <a:pt x="3236" y="1964"/>
                  </a:lnTo>
                  <a:lnTo>
                    <a:pt x="3316" y="2043"/>
                  </a:lnTo>
                  <a:lnTo>
                    <a:pt x="3396" y="2096"/>
                  </a:lnTo>
                  <a:lnTo>
                    <a:pt x="3475" y="2123"/>
                  </a:lnTo>
                  <a:lnTo>
                    <a:pt x="3581" y="2096"/>
                  </a:lnTo>
                  <a:lnTo>
                    <a:pt x="3661" y="2043"/>
                  </a:lnTo>
                  <a:lnTo>
                    <a:pt x="3714" y="1964"/>
                  </a:lnTo>
                  <a:lnTo>
                    <a:pt x="3740" y="1884"/>
                  </a:lnTo>
                  <a:lnTo>
                    <a:pt x="3740" y="1672"/>
                  </a:lnTo>
                  <a:lnTo>
                    <a:pt x="3687" y="1486"/>
                  </a:lnTo>
                  <a:lnTo>
                    <a:pt x="3661" y="1327"/>
                  </a:lnTo>
                  <a:lnTo>
                    <a:pt x="3581" y="1142"/>
                  </a:lnTo>
                  <a:lnTo>
                    <a:pt x="3502" y="982"/>
                  </a:lnTo>
                  <a:lnTo>
                    <a:pt x="3422" y="823"/>
                  </a:lnTo>
                  <a:lnTo>
                    <a:pt x="3316" y="691"/>
                  </a:lnTo>
                  <a:lnTo>
                    <a:pt x="3183" y="558"/>
                  </a:lnTo>
                  <a:lnTo>
                    <a:pt x="3051" y="425"/>
                  </a:lnTo>
                  <a:lnTo>
                    <a:pt x="2918" y="319"/>
                  </a:lnTo>
                  <a:lnTo>
                    <a:pt x="2759" y="240"/>
                  </a:lnTo>
                  <a:lnTo>
                    <a:pt x="2600" y="160"/>
                  </a:lnTo>
                  <a:lnTo>
                    <a:pt x="2414" y="80"/>
                  </a:lnTo>
                  <a:lnTo>
                    <a:pt x="2255" y="54"/>
                  </a:lnTo>
                  <a:lnTo>
                    <a:pt x="206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g1f522b78833_0_1213"/>
            <p:cNvSpPr/>
            <p:nvPr/>
          </p:nvSpPr>
          <p:spPr>
            <a:xfrm>
              <a:off x="1215859" y="3316920"/>
              <a:ext cx="73566" cy="43474"/>
            </a:xfrm>
            <a:custGeom>
              <a:rect b="b" l="l" r="r" t="t"/>
              <a:pathLst>
                <a:path extrusionOk="0" h="1725" w="2919">
                  <a:moveTo>
                    <a:pt x="1460" y="0"/>
                  </a:moveTo>
                  <a:lnTo>
                    <a:pt x="1168" y="27"/>
                  </a:lnTo>
                  <a:lnTo>
                    <a:pt x="903" y="133"/>
                  </a:lnTo>
                  <a:lnTo>
                    <a:pt x="638" y="266"/>
                  </a:lnTo>
                  <a:lnTo>
                    <a:pt x="425" y="425"/>
                  </a:lnTo>
                  <a:lnTo>
                    <a:pt x="266" y="637"/>
                  </a:lnTo>
                  <a:lnTo>
                    <a:pt x="134" y="902"/>
                  </a:lnTo>
                  <a:lnTo>
                    <a:pt x="27" y="1168"/>
                  </a:lnTo>
                  <a:lnTo>
                    <a:pt x="1" y="1459"/>
                  </a:lnTo>
                  <a:lnTo>
                    <a:pt x="27" y="1566"/>
                  </a:lnTo>
                  <a:lnTo>
                    <a:pt x="81" y="1645"/>
                  </a:lnTo>
                  <a:lnTo>
                    <a:pt x="160" y="1698"/>
                  </a:lnTo>
                  <a:lnTo>
                    <a:pt x="266" y="1725"/>
                  </a:lnTo>
                  <a:lnTo>
                    <a:pt x="372" y="1698"/>
                  </a:lnTo>
                  <a:lnTo>
                    <a:pt x="452" y="1645"/>
                  </a:lnTo>
                  <a:lnTo>
                    <a:pt x="505" y="1566"/>
                  </a:lnTo>
                  <a:lnTo>
                    <a:pt x="505" y="1459"/>
                  </a:lnTo>
                  <a:lnTo>
                    <a:pt x="531" y="1274"/>
                  </a:lnTo>
                  <a:lnTo>
                    <a:pt x="585" y="1088"/>
                  </a:lnTo>
                  <a:lnTo>
                    <a:pt x="691" y="929"/>
                  </a:lnTo>
                  <a:lnTo>
                    <a:pt x="797" y="796"/>
                  </a:lnTo>
                  <a:lnTo>
                    <a:pt x="929" y="690"/>
                  </a:lnTo>
                  <a:lnTo>
                    <a:pt x="1089" y="584"/>
                  </a:lnTo>
                  <a:lnTo>
                    <a:pt x="1274" y="531"/>
                  </a:lnTo>
                  <a:lnTo>
                    <a:pt x="1646" y="531"/>
                  </a:lnTo>
                  <a:lnTo>
                    <a:pt x="1831" y="584"/>
                  </a:lnTo>
                  <a:lnTo>
                    <a:pt x="1990" y="690"/>
                  </a:lnTo>
                  <a:lnTo>
                    <a:pt x="2123" y="796"/>
                  </a:lnTo>
                  <a:lnTo>
                    <a:pt x="2229" y="929"/>
                  </a:lnTo>
                  <a:lnTo>
                    <a:pt x="2335" y="1088"/>
                  </a:lnTo>
                  <a:lnTo>
                    <a:pt x="2388" y="1274"/>
                  </a:lnTo>
                  <a:lnTo>
                    <a:pt x="2388" y="1459"/>
                  </a:lnTo>
                  <a:lnTo>
                    <a:pt x="2415" y="1566"/>
                  </a:lnTo>
                  <a:lnTo>
                    <a:pt x="2468" y="1645"/>
                  </a:lnTo>
                  <a:lnTo>
                    <a:pt x="2548" y="1698"/>
                  </a:lnTo>
                  <a:lnTo>
                    <a:pt x="2654" y="1725"/>
                  </a:lnTo>
                  <a:lnTo>
                    <a:pt x="2760" y="1698"/>
                  </a:lnTo>
                  <a:lnTo>
                    <a:pt x="2839" y="1645"/>
                  </a:lnTo>
                  <a:lnTo>
                    <a:pt x="2892" y="1566"/>
                  </a:lnTo>
                  <a:lnTo>
                    <a:pt x="2919" y="1459"/>
                  </a:lnTo>
                  <a:lnTo>
                    <a:pt x="2892" y="1168"/>
                  </a:lnTo>
                  <a:lnTo>
                    <a:pt x="2786" y="902"/>
                  </a:lnTo>
                  <a:lnTo>
                    <a:pt x="2654" y="637"/>
                  </a:lnTo>
                  <a:lnTo>
                    <a:pt x="2494" y="425"/>
                  </a:lnTo>
                  <a:lnTo>
                    <a:pt x="2282" y="266"/>
                  </a:lnTo>
                  <a:lnTo>
                    <a:pt x="2017" y="133"/>
                  </a:lnTo>
                  <a:lnTo>
                    <a:pt x="1752" y="27"/>
                  </a:lnTo>
                  <a:lnTo>
                    <a:pt x="1460"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58" name="Google Shape;1058;g1f522b78833_0_1213"/>
          <p:cNvGrpSpPr/>
          <p:nvPr/>
        </p:nvGrpSpPr>
        <p:grpSpPr>
          <a:xfrm>
            <a:off x="5427161" y="3186298"/>
            <a:ext cx="312341" cy="433423"/>
            <a:chOff x="1801514" y="3248067"/>
            <a:chExt cx="274128" cy="425216"/>
          </a:xfrm>
        </p:grpSpPr>
        <p:sp>
          <p:nvSpPr>
            <p:cNvPr id="1059" name="Google Shape;1059;g1f522b78833_0_1213"/>
            <p:cNvSpPr/>
            <p:nvPr/>
          </p:nvSpPr>
          <p:spPr>
            <a:xfrm>
              <a:off x="1801514" y="3248067"/>
              <a:ext cx="274128" cy="285494"/>
            </a:xfrm>
            <a:custGeom>
              <a:rect b="b" l="l" r="r" t="t"/>
              <a:pathLst>
                <a:path extrusionOk="0" h="11328" w="10877">
                  <a:moveTo>
                    <a:pt x="5412" y="0"/>
                  </a:moveTo>
                  <a:lnTo>
                    <a:pt x="4033" y="1380"/>
                  </a:lnTo>
                  <a:lnTo>
                    <a:pt x="3980" y="1459"/>
                  </a:lnTo>
                  <a:lnTo>
                    <a:pt x="3980" y="1539"/>
                  </a:lnTo>
                  <a:lnTo>
                    <a:pt x="3980" y="1618"/>
                  </a:lnTo>
                  <a:lnTo>
                    <a:pt x="4059" y="1698"/>
                  </a:lnTo>
                  <a:lnTo>
                    <a:pt x="4378" y="1963"/>
                  </a:lnTo>
                  <a:lnTo>
                    <a:pt x="4404" y="1990"/>
                  </a:lnTo>
                  <a:lnTo>
                    <a:pt x="4431" y="2043"/>
                  </a:lnTo>
                  <a:lnTo>
                    <a:pt x="4431" y="2149"/>
                  </a:lnTo>
                  <a:lnTo>
                    <a:pt x="4378" y="2202"/>
                  </a:lnTo>
                  <a:lnTo>
                    <a:pt x="4325" y="2228"/>
                  </a:lnTo>
                  <a:lnTo>
                    <a:pt x="3051" y="2228"/>
                  </a:lnTo>
                  <a:lnTo>
                    <a:pt x="3025" y="2255"/>
                  </a:lnTo>
                  <a:lnTo>
                    <a:pt x="3025" y="2281"/>
                  </a:lnTo>
                  <a:lnTo>
                    <a:pt x="3025" y="2414"/>
                  </a:lnTo>
                  <a:lnTo>
                    <a:pt x="3051" y="2520"/>
                  </a:lnTo>
                  <a:lnTo>
                    <a:pt x="3104" y="2653"/>
                  </a:lnTo>
                  <a:lnTo>
                    <a:pt x="3157" y="2759"/>
                  </a:lnTo>
                  <a:lnTo>
                    <a:pt x="3237" y="2865"/>
                  </a:lnTo>
                  <a:lnTo>
                    <a:pt x="3343" y="2945"/>
                  </a:lnTo>
                  <a:lnTo>
                    <a:pt x="3449" y="3024"/>
                  </a:lnTo>
                  <a:lnTo>
                    <a:pt x="3555" y="3077"/>
                  </a:lnTo>
                  <a:lnTo>
                    <a:pt x="4033" y="3290"/>
                  </a:lnTo>
                  <a:lnTo>
                    <a:pt x="1911" y="3290"/>
                  </a:lnTo>
                  <a:lnTo>
                    <a:pt x="1911" y="3316"/>
                  </a:lnTo>
                  <a:lnTo>
                    <a:pt x="1911" y="3502"/>
                  </a:lnTo>
                  <a:lnTo>
                    <a:pt x="1964" y="3687"/>
                  </a:lnTo>
                  <a:lnTo>
                    <a:pt x="2043" y="3847"/>
                  </a:lnTo>
                  <a:lnTo>
                    <a:pt x="2123" y="3979"/>
                  </a:lnTo>
                  <a:lnTo>
                    <a:pt x="2229" y="4112"/>
                  </a:lnTo>
                  <a:lnTo>
                    <a:pt x="2362" y="4218"/>
                  </a:lnTo>
                  <a:lnTo>
                    <a:pt x="2521" y="4324"/>
                  </a:lnTo>
                  <a:lnTo>
                    <a:pt x="2680" y="4404"/>
                  </a:lnTo>
                  <a:lnTo>
                    <a:pt x="2972" y="4483"/>
                  </a:lnTo>
                  <a:lnTo>
                    <a:pt x="2998" y="4510"/>
                  </a:lnTo>
                  <a:lnTo>
                    <a:pt x="2998" y="4536"/>
                  </a:lnTo>
                  <a:lnTo>
                    <a:pt x="2972" y="4563"/>
                  </a:lnTo>
                  <a:lnTo>
                    <a:pt x="1354" y="4563"/>
                  </a:lnTo>
                  <a:lnTo>
                    <a:pt x="1300" y="4589"/>
                  </a:lnTo>
                  <a:lnTo>
                    <a:pt x="1300" y="4642"/>
                  </a:lnTo>
                  <a:lnTo>
                    <a:pt x="1407" y="4775"/>
                  </a:lnTo>
                  <a:lnTo>
                    <a:pt x="1539" y="4908"/>
                  </a:lnTo>
                  <a:lnTo>
                    <a:pt x="1672" y="5040"/>
                  </a:lnTo>
                  <a:lnTo>
                    <a:pt x="1805" y="5146"/>
                  </a:lnTo>
                  <a:lnTo>
                    <a:pt x="1990" y="5253"/>
                  </a:lnTo>
                  <a:lnTo>
                    <a:pt x="2149" y="5306"/>
                  </a:lnTo>
                  <a:lnTo>
                    <a:pt x="2335" y="5359"/>
                  </a:lnTo>
                  <a:lnTo>
                    <a:pt x="2521" y="5412"/>
                  </a:lnTo>
                  <a:lnTo>
                    <a:pt x="3025" y="5412"/>
                  </a:lnTo>
                  <a:lnTo>
                    <a:pt x="3051" y="5438"/>
                  </a:lnTo>
                  <a:lnTo>
                    <a:pt x="3051" y="5465"/>
                  </a:lnTo>
                  <a:lnTo>
                    <a:pt x="2759" y="5677"/>
                  </a:lnTo>
                  <a:lnTo>
                    <a:pt x="2494" y="5863"/>
                  </a:lnTo>
                  <a:lnTo>
                    <a:pt x="2176" y="6022"/>
                  </a:lnTo>
                  <a:lnTo>
                    <a:pt x="1884" y="6128"/>
                  </a:lnTo>
                  <a:lnTo>
                    <a:pt x="1566" y="6234"/>
                  </a:lnTo>
                  <a:lnTo>
                    <a:pt x="1221" y="6314"/>
                  </a:lnTo>
                  <a:lnTo>
                    <a:pt x="903" y="6367"/>
                  </a:lnTo>
                  <a:lnTo>
                    <a:pt x="27" y="6367"/>
                  </a:lnTo>
                  <a:lnTo>
                    <a:pt x="1" y="6393"/>
                  </a:lnTo>
                  <a:lnTo>
                    <a:pt x="1" y="6420"/>
                  </a:lnTo>
                  <a:lnTo>
                    <a:pt x="27" y="6446"/>
                  </a:lnTo>
                  <a:lnTo>
                    <a:pt x="266" y="6685"/>
                  </a:lnTo>
                  <a:lnTo>
                    <a:pt x="558" y="6871"/>
                  </a:lnTo>
                  <a:lnTo>
                    <a:pt x="850" y="7056"/>
                  </a:lnTo>
                  <a:lnTo>
                    <a:pt x="1141" y="7189"/>
                  </a:lnTo>
                  <a:lnTo>
                    <a:pt x="1460" y="7322"/>
                  </a:lnTo>
                  <a:lnTo>
                    <a:pt x="1805" y="7401"/>
                  </a:lnTo>
                  <a:lnTo>
                    <a:pt x="2149" y="7454"/>
                  </a:lnTo>
                  <a:lnTo>
                    <a:pt x="2547" y="7454"/>
                  </a:lnTo>
                  <a:lnTo>
                    <a:pt x="2574" y="7481"/>
                  </a:lnTo>
                  <a:lnTo>
                    <a:pt x="2600" y="7507"/>
                  </a:lnTo>
                  <a:lnTo>
                    <a:pt x="2600" y="7534"/>
                  </a:lnTo>
                  <a:lnTo>
                    <a:pt x="2574" y="7560"/>
                  </a:lnTo>
                  <a:lnTo>
                    <a:pt x="2521" y="7587"/>
                  </a:lnTo>
                  <a:lnTo>
                    <a:pt x="2388" y="7746"/>
                  </a:lnTo>
                  <a:lnTo>
                    <a:pt x="2202" y="7852"/>
                  </a:lnTo>
                  <a:lnTo>
                    <a:pt x="2043" y="7958"/>
                  </a:lnTo>
                  <a:lnTo>
                    <a:pt x="1858" y="8038"/>
                  </a:lnTo>
                  <a:lnTo>
                    <a:pt x="1672" y="8117"/>
                  </a:lnTo>
                  <a:lnTo>
                    <a:pt x="1460" y="8170"/>
                  </a:lnTo>
                  <a:lnTo>
                    <a:pt x="1274" y="8197"/>
                  </a:lnTo>
                  <a:lnTo>
                    <a:pt x="1062" y="8197"/>
                  </a:lnTo>
                  <a:lnTo>
                    <a:pt x="1035" y="8224"/>
                  </a:lnTo>
                  <a:lnTo>
                    <a:pt x="1035" y="8250"/>
                  </a:lnTo>
                  <a:lnTo>
                    <a:pt x="1035" y="8277"/>
                  </a:lnTo>
                  <a:lnTo>
                    <a:pt x="1247" y="8383"/>
                  </a:lnTo>
                  <a:lnTo>
                    <a:pt x="1433" y="8489"/>
                  </a:lnTo>
                  <a:lnTo>
                    <a:pt x="1645" y="8568"/>
                  </a:lnTo>
                  <a:lnTo>
                    <a:pt x="1858" y="8648"/>
                  </a:lnTo>
                  <a:lnTo>
                    <a:pt x="2070" y="8701"/>
                  </a:lnTo>
                  <a:lnTo>
                    <a:pt x="2282" y="8754"/>
                  </a:lnTo>
                  <a:lnTo>
                    <a:pt x="2521" y="8781"/>
                  </a:lnTo>
                  <a:lnTo>
                    <a:pt x="2786" y="8781"/>
                  </a:lnTo>
                  <a:lnTo>
                    <a:pt x="2839" y="8807"/>
                  </a:lnTo>
                  <a:lnTo>
                    <a:pt x="2892" y="8834"/>
                  </a:lnTo>
                  <a:lnTo>
                    <a:pt x="2892" y="8887"/>
                  </a:lnTo>
                  <a:lnTo>
                    <a:pt x="2892" y="8940"/>
                  </a:lnTo>
                  <a:lnTo>
                    <a:pt x="2733" y="9152"/>
                  </a:lnTo>
                  <a:lnTo>
                    <a:pt x="2547" y="9338"/>
                  </a:lnTo>
                  <a:lnTo>
                    <a:pt x="2362" y="9497"/>
                  </a:lnTo>
                  <a:lnTo>
                    <a:pt x="2149" y="9656"/>
                  </a:lnTo>
                  <a:lnTo>
                    <a:pt x="1911" y="9762"/>
                  </a:lnTo>
                  <a:lnTo>
                    <a:pt x="1672" y="9842"/>
                  </a:lnTo>
                  <a:lnTo>
                    <a:pt x="1407" y="9868"/>
                  </a:lnTo>
                  <a:lnTo>
                    <a:pt x="1141" y="9895"/>
                  </a:lnTo>
                  <a:lnTo>
                    <a:pt x="1115" y="9921"/>
                  </a:lnTo>
                  <a:lnTo>
                    <a:pt x="1141" y="9948"/>
                  </a:lnTo>
                  <a:lnTo>
                    <a:pt x="1380" y="10107"/>
                  </a:lnTo>
                  <a:lnTo>
                    <a:pt x="1619" y="10240"/>
                  </a:lnTo>
                  <a:lnTo>
                    <a:pt x="1884" y="10346"/>
                  </a:lnTo>
                  <a:lnTo>
                    <a:pt x="2149" y="10425"/>
                  </a:lnTo>
                  <a:lnTo>
                    <a:pt x="2415" y="10505"/>
                  </a:lnTo>
                  <a:lnTo>
                    <a:pt x="2706" y="10558"/>
                  </a:lnTo>
                  <a:lnTo>
                    <a:pt x="2972" y="10584"/>
                  </a:lnTo>
                  <a:lnTo>
                    <a:pt x="3423" y="10584"/>
                  </a:lnTo>
                  <a:lnTo>
                    <a:pt x="3582" y="10558"/>
                  </a:lnTo>
                  <a:lnTo>
                    <a:pt x="3714" y="10505"/>
                  </a:lnTo>
                  <a:lnTo>
                    <a:pt x="3847" y="10425"/>
                  </a:lnTo>
                  <a:lnTo>
                    <a:pt x="3900" y="10425"/>
                  </a:lnTo>
                  <a:lnTo>
                    <a:pt x="3927" y="10452"/>
                  </a:lnTo>
                  <a:lnTo>
                    <a:pt x="3900" y="10478"/>
                  </a:lnTo>
                  <a:lnTo>
                    <a:pt x="3423" y="11274"/>
                  </a:lnTo>
                  <a:lnTo>
                    <a:pt x="3423" y="11327"/>
                  </a:lnTo>
                  <a:lnTo>
                    <a:pt x="3768" y="11327"/>
                  </a:lnTo>
                  <a:lnTo>
                    <a:pt x="3953" y="11301"/>
                  </a:lnTo>
                  <a:lnTo>
                    <a:pt x="4325" y="11221"/>
                  </a:lnTo>
                  <a:lnTo>
                    <a:pt x="4643" y="11062"/>
                  </a:lnTo>
                  <a:lnTo>
                    <a:pt x="4935" y="10850"/>
                  </a:lnTo>
                  <a:lnTo>
                    <a:pt x="5916" y="10850"/>
                  </a:lnTo>
                  <a:lnTo>
                    <a:pt x="6235" y="11062"/>
                  </a:lnTo>
                  <a:lnTo>
                    <a:pt x="6553" y="11221"/>
                  </a:lnTo>
                  <a:lnTo>
                    <a:pt x="6924" y="11301"/>
                  </a:lnTo>
                  <a:lnTo>
                    <a:pt x="7083" y="11327"/>
                  </a:lnTo>
                  <a:lnTo>
                    <a:pt x="7455" y="11327"/>
                  </a:lnTo>
                  <a:lnTo>
                    <a:pt x="7455" y="11274"/>
                  </a:lnTo>
                  <a:lnTo>
                    <a:pt x="6951" y="10478"/>
                  </a:lnTo>
                  <a:lnTo>
                    <a:pt x="6951" y="10452"/>
                  </a:lnTo>
                  <a:lnTo>
                    <a:pt x="6977" y="10425"/>
                  </a:lnTo>
                  <a:lnTo>
                    <a:pt x="7030" y="10425"/>
                  </a:lnTo>
                  <a:lnTo>
                    <a:pt x="7163" y="10505"/>
                  </a:lnTo>
                  <a:lnTo>
                    <a:pt x="7296" y="10558"/>
                  </a:lnTo>
                  <a:lnTo>
                    <a:pt x="7455" y="10584"/>
                  </a:lnTo>
                  <a:lnTo>
                    <a:pt x="7906" y="10584"/>
                  </a:lnTo>
                  <a:lnTo>
                    <a:pt x="8171" y="10558"/>
                  </a:lnTo>
                  <a:lnTo>
                    <a:pt x="8463" y="10505"/>
                  </a:lnTo>
                  <a:lnTo>
                    <a:pt x="8728" y="10425"/>
                  </a:lnTo>
                  <a:lnTo>
                    <a:pt x="8993" y="10346"/>
                  </a:lnTo>
                  <a:lnTo>
                    <a:pt x="9259" y="10240"/>
                  </a:lnTo>
                  <a:lnTo>
                    <a:pt x="9497" y="10107"/>
                  </a:lnTo>
                  <a:lnTo>
                    <a:pt x="9736" y="9948"/>
                  </a:lnTo>
                  <a:lnTo>
                    <a:pt x="9763" y="9921"/>
                  </a:lnTo>
                  <a:lnTo>
                    <a:pt x="9736" y="9895"/>
                  </a:lnTo>
                  <a:lnTo>
                    <a:pt x="9471" y="9868"/>
                  </a:lnTo>
                  <a:lnTo>
                    <a:pt x="9206" y="9842"/>
                  </a:lnTo>
                  <a:lnTo>
                    <a:pt x="8967" y="9762"/>
                  </a:lnTo>
                  <a:lnTo>
                    <a:pt x="8728" y="9656"/>
                  </a:lnTo>
                  <a:lnTo>
                    <a:pt x="8516" y="9497"/>
                  </a:lnTo>
                  <a:lnTo>
                    <a:pt x="8330" y="9338"/>
                  </a:lnTo>
                  <a:lnTo>
                    <a:pt x="8144" y="9152"/>
                  </a:lnTo>
                  <a:lnTo>
                    <a:pt x="7985" y="8940"/>
                  </a:lnTo>
                  <a:lnTo>
                    <a:pt x="7959" y="8887"/>
                  </a:lnTo>
                  <a:lnTo>
                    <a:pt x="7985" y="8834"/>
                  </a:lnTo>
                  <a:lnTo>
                    <a:pt x="8012" y="8807"/>
                  </a:lnTo>
                  <a:lnTo>
                    <a:pt x="8091" y="8781"/>
                  </a:lnTo>
                  <a:lnTo>
                    <a:pt x="8357" y="8781"/>
                  </a:lnTo>
                  <a:lnTo>
                    <a:pt x="8595" y="8754"/>
                  </a:lnTo>
                  <a:lnTo>
                    <a:pt x="8808" y="8701"/>
                  </a:lnTo>
                  <a:lnTo>
                    <a:pt x="9020" y="8648"/>
                  </a:lnTo>
                  <a:lnTo>
                    <a:pt x="9232" y="8568"/>
                  </a:lnTo>
                  <a:lnTo>
                    <a:pt x="9444" y="8489"/>
                  </a:lnTo>
                  <a:lnTo>
                    <a:pt x="9630" y="8383"/>
                  </a:lnTo>
                  <a:lnTo>
                    <a:pt x="9842" y="8277"/>
                  </a:lnTo>
                  <a:lnTo>
                    <a:pt x="9842" y="8250"/>
                  </a:lnTo>
                  <a:lnTo>
                    <a:pt x="9842" y="8224"/>
                  </a:lnTo>
                  <a:lnTo>
                    <a:pt x="9816" y="8197"/>
                  </a:lnTo>
                  <a:lnTo>
                    <a:pt x="9603" y="8197"/>
                  </a:lnTo>
                  <a:lnTo>
                    <a:pt x="9418" y="8170"/>
                  </a:lnTo>
                  <a:lnTo>
                    <a:pt x="9206" y="8117"/>
                  </a:lnTo>
                  <a:lnTo>
                    <a:pt x="9020" y="8038"/>
                  </a:lnTo>
                  <a:lnTo>
                    <a:pt x="8834" y="7958"/>
                  </a:lnTo>
                  <a:lnTo>
                    <a:pt x="8649" y="7852"/>
                  </a:lnTo>
                  <a:lnTo>
                    <a:pt x="8489" y="7746"/>
                  </a:lnTo>
                  <a:lnTo>
                    <a:pt x="8357" y="7587"/>
                  </a:lnTo>
                  <a:lnTo>
                    <a:pt x="8304" y="7560"/>
                  </a:lnTo>
                  <a:lnTo>
                    <a:pt x="8277" y="7534"/>
                  </a:lnTo>
                  <a:lnTo>
                    <a:pt x="8277" y="7507"/>
                  </a:lnTo>
                  <a:lnTo>
                    <a:pt x="8304" y="7481"/>
                  </a:lnTo>
                  <a:lnTo>
                    <a:pt x="8330" y="7454"/>
                  </a:lnTo>
                  <a:lnTo>
                    <a:pt x="8728" y="7454"/>
                  </a:lnTo>
                  <a:lnTo>
                    <a:pt x="9073" y="7401"/>
                  </a:lnTo>
                  <a:lnTo>
                    <a:pt x="9418" y="7322"/>
                  </a:lnTo>
                  <a:lnTo>
                    <a:pt x="9736" y="7189"/>
                  </a:lnTo>
                  <a:lnTo>
                    <a:pt x="10028" y="7056"/>
                  </a:lnTo>
                  <a:lnTo>
                    <a:pt x="10320" y="6871"/>
                  </a:lnTo>
                  <a:lnTo>
                    <a:pt x="10612" y="6685"/>
                  </a:lnTo>
                  <a:lnTo>
                    <a:pt x="10850" y="6446"/>
                  </a:lnTo>
                  <a:lnTo>
                    <a:pt x="10877" y="6420"/>
                  </a:lnTo>
                  <a:lnTo>
                    <a:pt x="10877" y="6393"/>
                  </a:lnTo>
                  <a:lnTo>
                    <a:pt x="10850" y="6367"/>
                  </a:lnTo>
                  <a:lnTo>
                    <a:pt x="9975" y="6367"/>
                  </a:lnTo>
                  <a:lnTo>
                    <a:pt x="9657" y="6314"/>
                  </a:lnTo>
                  <a:lnTo>
                    <a:pt x="9312" y="6234"/>
                  </a:lnTo>
                  <a:lnTo>
                    <a:pt x="8993" y="6128"/>
                  </a:lnTo>
                  <a:lnTo>
                    <a:pt x="8675" y="6022"/>
                  </a:lnTo>
                  <a:lnTo>
                    <a:pt x="8383" y="5863"/>
                  </a:lnTo>
                  <a:lnTo>
                    <a:pt x="8091" y="5677"/>
                  </a:lnTo>
                  <a:lnTo>
                    <a:pt x="7826" y="5465"/>
                  </a:lnTo>
                  <a:lnTo>
                    <a:pt x="7826" y="5438"/>
                  </a:lnTo>
                  <a:lnTo>
                    <a:pt x="7853" y="5412"/>
                  </a:lnTo>
                  <a:lnTo>
                    <a:pt x="8357" y="5412"/>
                  </a:lnTo>
                  <a:lnTo>
                    <a:pt x="8542" y="5359"/>
                  </a:lnTo>
                  <a:lnTo>
                    <a:pt x="8728" y="5306"/>
                  </a:lnTo>
                  <a:lnTo>
                    <a:pt x="8887" y="5253"/>
                  </a:lnTo>
                  <a:lnTo>
                    <a:pt x="9046" y="5146"/>
                  </a:lnTo>
                  <a:lnTo>
                    <a:pt x="9206" y="5040"/>
                  </a:lnTo>
                  <a:lnTo>
                    <a:pt x="9338" y="4908"/>
                  </a:lnTo>
                  <a:lnTo>
                    <a:pt x="9471" y="4775"/>
                  </a:lnTo>
                  <a:lnTo>
                    <a:pt x="9577" y="4642"/>
                  </a:lnTo>
                  <a:lnTo>
                    <a:pt x="9577" y="4589"/>
                  </a:lnTo>
                  <a:lnTo>
                    <a:pt x="9524" y="4563"/>
                  </a:lnTo>
                  <a:lnTo>
                    <a:pt x="7879" y="4563"/>
                  </a:lnTo>
                  <a:lnTo>
                    <a:pt x="7879" y="4536"/>
                  </a:lnTo>
                  <a:lnTo>
                    <a:pt x="7879" y="4510"/>
                  </a:lnTo>
                  <a:lnTo>
                    <a:pt x="7906" y="4483"/>
                  </a:lnTo>
                  <a:lnTo>
                    <a:pt x="8198" y="4404"/>
                  </a:lnTo>
                  <a:lnTo>
                    <a:pt x="8357" y="4324"/>
                  </a:lnTo>
                  <a:lnTo>
                    <a:pt x="8516" y="4218"/>
                  </a:lnTo>
                  <a:lnTo>
                    <a:pt x="8649" y="4112"/>
                  </a:lnTo>
                  <a:lnTo>
                    <a:pt x="8755" y="3979"/>
                  </a:lnTo>
                  <a:lnTo>
                    <a:pt x="8834" y="3847"/>
                  </a:lnTo>
                  <a:lnTo>
                    <a:pt x="8914" y="3687"/>
                  </a:lnTo>
                  <a:lnTo>
                    <a:pt x="8940" y="3502"/>
                  </a:lnTo>
                  <a:lnTo>
                    <a:pt x="8967" y="3316"/>
                  </a:lnTo>
                  <a:lnTo>
                    <a:pt x="8967" y="3290"/>
                  </a:lnTo>
                  <a:lnTo>
                    <a:pt x="6845" y="3290"/>
                  </a:lnTo>
                  <a:lnTo>
                    <a:pt x="7322" y="3077"/>
                  </a:lnTo>
                  <a:lnTo>
                    <a:pt x="7428" y="3024"/>
                  </a:lnTo>
                  <a:lnTo>
                    <a:pt x="7534" y="2945"/>
                  </a:lnTo>
                  <a:lnTo>
                    <a:pt x="7640" y="2865"/>
                  </a:lnTo>
                  <a:lnTo>
                    <a:pt x="7720" y="2759"/>
                  </a:lnTo>
                  <a:lnTo>
                    <a:pt x="7773" y="2653"/>
                  </a:lnTo>
                  <a:lnTo>
                    <a:pt x="7826" y="2520"/>
                  </a:lnTo>
                  <a:lnTo>
                    <a:pt x="7853" y="2414"/>
                  </a:lnTo>
                  <a:lnTo>
                    <a:pt x="7853" y="2281"/>
                  </a:lnTo>
                  <a:lnTo>
                    <a:pt x="7853" y="2255"/>
                  </a:lnTo>
                  <a:lnTo>
                    <a:pt x="7826" y="2228"/>
                  </a:lnTo>
                  <a:lnTo>
                    <a:pt x="6553" y="2228"/>
                  </a:lnTo>
                  <a:lnTo>
                    <a:pt x="6500" y="2202"/>
                  </a:lnTo>
                  <a:lnTo>
                    <a:pt x="6447" y="2149"/>
                  </a:lnTo>
                  <a:lnTo>
                    <a:pt x="6447" y="2043"/>
                  </a:lnTo>
                  <a:lnTo>
                    <a:pt x="6473" y="1990"/>
                  </a:lnTo>
                  <a:lnTo>
                    <a:pt x="6500" y="1963"/>
                  </a:lnTo>
                  <a:lnTo>
                    <a:pt x="6818" y="1698"/>
                  </a:lnTo>
                  <a:lnTo>
                    <a:pt x="6871" y="1618"/>
                  </a:lnTo>
                  <a:lnTo>
                    <a:pt x="6898" y="1539"/>
                  </a:lnTo>
                  <a:lnTo>
                    <a:pt x="6898" y="1459"/>
                  </a:lnTo>
                  <a:lnTo>
                    <a:pt x="6845" y="1380"/>
                  </a:lnTo>
                  <a:lnTo>
                    <a:pt x="546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g1f522b78833_0_1213"/>
            <p:cNvSpPr/>
            <p:nvPr/>
          </p:nvSpPr>
          <p:spPr>
            <a:xfrm>
              <a:off x="1872384" y="3495429"/>
              <a:ext cx="56857" cy="38131"/>
            </a:xfrm>
            <a:custGeom>
              <a:rect b="b" l="l" r="r" t="t"/>
              <a:pathLst>
                <a:path extrusionOk="0" h="1513" w="2256">
                  <a:moveTo>
                    <a:pt x="1274" y="0"/>
                  </a:moveTo>
                  <a:lnTo>
                    <a:pt x="1141" y="27"/>
                  </a:lnTo>
                  <a:lnTo>
                    <a:pt x="1035" y="106"/>
                  </a:lnTo>
                  <a:lnTo>
                    <a:pt x="823" y="318"/>
                  </a:lnTo>
                  <a:lnTo>
                    <a:pt x="584" y="504"/>
                  </a:lnTo>
                  <a:lnTo>
                    <a:pt x="292" y="663"/>
                  </a:lnTo>
                  <a:lnTo>
                    <a:pt x="1" y="769"/>
                  </a:lnTo>
                  <a:lnTo>
                    <a:pt x="611" y="769"/>
                  </a:lnTo>
                  <a:lnTo>
                    <a:pt x="770" y="743"/>
                  </a:lnTo>
                  <a:lnTo>
                    <a:pt x="902" y="690"/>
                  </a:lnTo>
                  <a:lnTo>
                    <a:pt x="1035" y="610"/>
                  </a:lnTo>
                  <a:lnTo>
                    <a:pt x="1088" y="610"/>
                  </a:lnTo>
                  <a:lnTo>
                    <a:pt x="1115" y="637"/>
                  </a:lnTo>
                  <a:lnTo>
                    <a:pt x="1088" y="663"/>
                  </a:lnTo>
                  <a:lnTo>
                    <a:pt x="611" y="1459"/>
                  </a:lnTo>
                  <a:lnTo>
                    <a:pt x="611" y="1512"/>
                  </a:lnTo>
                  <a:lnTo>
                    <a:pt x="956" y="1512"/>
                  </a:lnTo>
                  <a:lnTo>
                    <a:pt x="1141" y="1486"/>
                  </a:lnTo>
                  <a:lnTo>
                    <a:pt x="1513" y="1406"/>
                  </a:lnTo>
                  <a:lnTo>
                    <a:pt x="1831" y="1247"/>
                  </a:lnTo>
                  <a:lnTo>
                    <a:pt x="2123" y="1035"/>
                  </a:lnTo>
                  <a:lnTo>
                    <a:pt x="2255" y="822"/>
                  </a:lnTo>
                  <a:lnTo>
                    <a:pt x="2149" y="610"/>
                  </a:lnTo>
                  <a:lnTo>
                    <a:pt x="1964" y="504"/>
                  </a:lnTo>
                  <a:lnTo>
                    <a:pt x="1804" y="398"/>
                  </a:lnTo>
                  <a:lnTo>
                    <a:pt x="1645" y="239"/>
                  </a:lnTo>
                  <a:lnTo>
                    <a:pt x="1486" y="106"/>
                  </a:lnTo>
                  <a:lnTo>
                    <a:pt x="1380" y="27"/>
                  </a:lnTo>
                  <a:lnTo>
                    <a:pt x="127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1" name="Google Shape;1061;g1f522b78833_0_1213"/>
            <p:cNvSpPr/>
            <p:nvPr/>
          </p:nvSpPr>
          <p:spPr>
            <a:xfrm>
              <a:off x="1947260" y="3403163"/>
              <a:ext cx="128382" cy="130398"/>
            </a:xfrm>
            <a:custGeom>
              <a:rect b="b" l="l" r="r" t="t"/>
              <a:pathLst>
                <a:path extrusionOk="0" h="5174" w="5094">
                  <a:moveTo>
                    <a:pt x="3263" y="0"/>
                  </a:moveTo>
                  <a:lnTo>
                    <a:pt x="3025" y="133"/>
                  </a:lnTo>
                  <a:lnTo>
                    <a:pt x="2786" y="266"/>
                  </a:lnTo>
                  <a:lnTo>
                    <a:pt x="2547" y="372"/>
                  </a:lnTo>
                  <a:lnTo>
                    <a:pt x="2308" y="478"/>
                  </a:lnTo>
                  <a:lnTo>
                    <a:pt x="2043" y="531"/>
                  </a:lnTo>
                  <a:lnTo>
                    <a:pt x="1778" y="584"/>
                  </a:lnTo>
                  <a:lnTo>
                    <a:pt x="1513" y="611"/>
                  </a:lnTo>
                  <a:lnTo>
                    <a:pt x="1247" y="637"/>
                  </a:lnTo>
                  <a:lnTo>
                    <a:pt x="1168" y="637"/>
                  </a:lnTo>
                  <a:lnTo>
                    <a:pt x="1141" y="664"/>
                  </a:lnTo>
                  <a:lnTo>
                    <a:pt x="1141" y="690"/>
                  </a:lnTo>
                  <a:lnTo>
                    <a:pt x="1168" y="717"/>
                  </a:lnTo>
                  <a:lnTo>
                    <a:pt x="1194" y="770"/>
                  </a:lnTo>
                  <a:lnTo>
                    <a:pt x="1380" y="929"/>
                  </a:lnTo>
                  <a:lnTo>
                    <a:pt x="1566" y="1061"/>
                  </a:lnTo>
                  <a:lnTo>
                    <a:pt x="1751" y="1168"/>
                  </a:lnTo>
                  <a:lnTo>
                    <a:pt x="1937" y="1247"/>
                  </a:lnTo>
                  <a:lnTo>
                    <a:pt x="2017" y="1274"/>
                  </a:lnTo>
                  <a:lnTo>
                    <a:pt x="2070" y="1353"/>
                  </a:lnTo>
                  <a:lnTo>
                    <a:pt x="2123" y="1433"/>
                  </a:lnTo>
                  <a:lnTo>
                    <a:pt x="2123" y="1539"/>
                  </a:lnTo>
                  <a:lnTo>
                    <a:pt x="2096" y="1619"/>
                  </a:lnTo>
                  <a:lnTo>
                    <a:pt x="2070" y="1698"/>
                  </a:lnTo>
                  <a:lnTo>
                    <a:pt x="1990" y="1751"/>
                  </a:lnTo>
                  <a:lnTo>
                    <a:pt x="1911" y="1804"/>
                  </a:lnTo>
                  <a:lnTo>
                    <a:pt x="1698" y="1857"/>
                  </a:lnTo>
                  <a:lnTo>
                    <a:pt x="1486" y="1910"/>
                  </a:lnTo>
                  <a:lnTo>
                    <a:pt x="1247" y="1937"/>
                  </a:lnTo>
                  <a:lnTo>
                    <a:pt x="929" y="1937"/>
                  </a:lnTo>
                  <a:lnTo>
                    <a:pt x="876" y="1963"/>
                  </a:lnTo>
                  <a:lnTo>
                    <a:pt x="849" y="2016"/>
                  </a:lnTo>
                  <a:lnTo>
                    <a:pt x="823" y="2070"/>
                  </a:lnTo>
                  <a:lnTo>
                    <a:pt x="849" y="2123"/>
                  </a:lnTo>
                  <a:lnTo>
                    <a:pt x="1009" y="2335"/>
                  </a:lnTo>
                  <a:lnTo>
                    <a:pt x="1194" y="2547"/>
                  </a:lnTo>
                  <a:lnTo>
                    <a:pt x="1380" y="2680"/>
                  </a:lnTo>
                  <a:lnTo>
                    <a:pt x="1592" y="2812"/>
                  </a:lnTo>
                  <a:lnTo>
                    <a:pt x="1698" y="2892"/>
                  </a:lnTo>
                  <a:lnTo>
                    <a:pt x="1778" y="2998"/>
                  </a:lnTo>
                  <a:lnTo>
                    <a:pt x="1804" y="3131"/>
                  </a:lnTo>
                  <a:lnTo>
                    <a:pt x="1831" y="3237"/>
                  </a:lnTo>
                  <a:lnTo>
                    <a:pt x="1778" y="3369"/>
                  </a:lnTo>
                  <a:lnTo>
                    <a:pt x="1725" y="3475"/>
                  </a:lnTo>
                  <a:lnTo>
                    <a:pt x="1619" y="3555"/>
                  </a:lnTo>
                  <a:lnTo>
                    <a:pt x="1513" y="3635"/>
                  </a:lnTo>
                  <a:lnTo>
                    <a:pt x="1274" y="3688"/>
                  </a:lnTo>
                  <a:lnTo>
                    <a:pt x="1009" y="3714"/>
                  </a:lnTo>
                  <a:lnTo>
                    <a:pt x="743" y="3767"/>
                  </a:lnTo>
                  <a:lnTo>
                    <a:pt x="478" y="3767"/>
                  </a:lnTo>
                  <a:lnTo>
                    <a:pt x="239" y="3741"/>
                  </a:lnTo>
                  <a:lnTo>
                    <a:pt x="107" y="3741"/>
                  </a:lnTo>
                  <a:lnTo>
                    <a:pt x="1" y="3979"/>
                  </a:lnTo>
                  <a:lnTo>
                    <a:pt x="133" y="4139"/>
                  </a:lnTo>
                  <a:lnTo>
                    <a:pt x="239" y="4324"/>
                  </a:lnTo>
                  <a:lnTo>
                    <a:pt x="266" y="4377"/>
                  </a:lnTo>
                  <a:lnTo>
                    <a:pt x="239" y="4430"/>
                  </a:lnTo>
                  <a:lnTo>
                    <a:pt x="213" y="4483"/>
                  </a:lnTo>
                  <a:lnTo>
                    <a:pt x="133" y="4510"/>
                  </a:lnTo>
                  <a:lnTo>
                    <a:pt x="27" y="4590"/>
                  </a:lnTo>
                  <a:lnTo>
                    <a:pt x="133" y="4696"/>
                  </a:lnTo>
                  <a:lnTo>
                    <a:pt x="452" y="4908"/>
                  </a:lnTo>
                  <a:lnTo>
                    <a:pt x="770" y="5067"/>
                  </a:lnTo>
                  <a:lnTo>
                    <a:pt x="1141" y="5147"/>
                  </a:lnTo>
                  <a:lnTo>
                    <a:pt x="1300" y="5173"/>
                  </a:lnTo>
                  <a:lnTo>
                    <a:pt x="1672" y="5173"/>
                  </a:lnTo>
                  <a:lnTo>
                    <a:pt x="1672" y="5120"/>
                  </a:lnTo>
                  <a:lnTo>
                    <a:pt x="1168" y="4324"/>
                  </a:lnTo>
                  <a:lnTo>
                    <a:pt x="1168" y="4298"/>
                  </a:lnTo>
                  <a:lnTo>
                    <a:pt x="1194" y="4271"/>
                  </a:lnTo>
                  <a:lnTo>
                    <a:pt x="1247" y="4271"/>
                  </a:lnTo>
                  <a:lnTo>
                    <a:pt x="1380" y="4351"/>
                  </a:lnTo>
                  <a:lnTo>
                    <a:pt x="1513" y="4404"/>
                  </a:lnTo>
                  <a:lnTo>
                    <a:pt x="1672" y="4430"/>
                  </a:lnTo>
                  <a:lnTo>
                    <a:pt x="2123" y="4430"/>
                  </a:lnTo>
                  <a:lnTo>
                    <a:pt x="2388" y="4404"/>
                  </a:lnTo>
                  <a:lnTo>
                    <a:pt x="2680" y="4351"/>
                  </a:lnTo>
                  <a:lnTo>
                    <a:pt x="2945" y="4271"/>
                  </a:lnTo>
                  <a:lnTo>
                    <a:pt x="3210" y="4192"/>
                  </a:lnTo>
                  <a:lnTo>
                    <a:pt x="3476" y="4086"/>
                  </a:lnTo>
                  <a:lnTo>
                    <a:pt x="3714" y="3953"/>
                  </a:lnTo>
                  <a:lnTo>
                    <a:pt x="3953" y="3794"/>
                  </a:lnTo>
                  <a:lnTo>
                    <a:pt x="3980" y="3767"/>
                  </a:lnTo>
                  <a:lnTo>
                    <a:pt x="3953" y="3741"/>
                  </a:lnTo>
                  <a:lnTo>
                    <a:pt x="3688" y="3714"/>
                  </a:lnTo>
                  <a:lnTo>
                    <a:pt x="3423" y="3688"/>
                  </a:lnTo>
                  <a:lnTo>
                    <a:pt x="3184" y="3608"/>
                  </a:lnTo>
                  <a:lnTo>
                    <a:pt x="2945" y="3502"/>
                  </a:lnTo>
                  <a:lnTo>
                    <a:pt x="2733" y="3343"/>
                  </a:lnTo>
                  <a:lnTo>
                    <a:pt x="2547" y="3184"/>
                  </a:lnTo>
                  <a:lnTo>
                    <a:pt x="2361" y="2998"/>
                  </a:lnTo>
                  <a:lnTo>
                    <a:pt x="2202" y="2786"/>
                  </a:lnTo>
                  <a:lnTo>
                    <a:pt x="2176" y="2733"/>
                  </a:lnTo>
                  <a:lnTo>
                    <a:pt x="2202" y="2680"/>
                  </a:lnTo>
                  <a:lnTo>
                    <a:pt x="2229" y="2653"/>
                  </a:lnTo>
                  <a:lnTo>
                    <a:pt x="2308" y="2627"/>
                  </a:lnTo>
                  <a:lnTo>
                    <a:pt x="2574" y="2627"/>
                  </a:lnTo>
                  <a:lnTo>
                    <a:pt x="2812" y="2600"/>
                  </a:lnTo>
                  <a:lnTo>
                    <a:pt x="3025" y="2547"/>
                  </a:lnTo>
                  <a:lnTo>
                    <a:pt x="3237" y="2494"/>
                  </a:lnTo>
                  <a:lnTo>
                    <a:pt x="3449" y="2414"/>
                  </a:lnTo>
                  <a:lnTo>
                    <a:pt x="3661" y="2335"/>
                  </a:lnTo>
                  <a:lnTo>
                    <a:pt x="3847" y="2229"/>
                  </a:lnTo>
                  <a:lnTo>
                    <a:pt x="4059" y="2123"/>
                  </a:lnTo>
                  <a:lnTo>
                    <a:pt x="4059" y="2096"/>
                  </a:lnTo>
                  <a:lnTo>
                    <a:pt x="4059" y="2070"/>
                  </a:lnTo>
                  <a:lnTo>
                    <a:pt x="4033" y="2043"/>
                  </a:lnTo>
                  <a:lnTo>
                    <a:pt x="3820" y="2043"/>
                  </a:lnTo>
                  <a:lnTo>
                    <a:pt x="3635" y="2016"/>
                  </a:lnTo>
                  <a:lnTo>
                    <a:pt x="3423" y="1963"/>
                  </a:lnTo>
                  <a:lnTo>
                    <a:pt x="3237" y="1884"/>
                  </a:lnTo>
                  <a:lnTo>
                    <a:pt x="3051" y="1804"/>
                  </a:lnTo>
                  <a:lnTo>
                    <a:pt x="2866" y="1698"/>
                  </a:lnTo>
                  <a:lnTo>
                    <a:pt x="2706" y="1592"/>
                  </a:lnTo>
                  <a:lnTo>
                    <a:pt x="2574" y="1433"/>
                  </a:lnTo>
                  <a:lnTo>
                    <a:pt x="2521" y="1406"/>
                  </a:lnTo>
                  <a:lnTo>
                    <a:pt x="2494" y="1380"/>
                  </a:lnTo>
                  <a:lnTo>
                    <a:pt x="2494" y="1353"/>
                  </a:lnTo>
                  <a:lnTo>
                    <a:pt x="2521" y="1327"/>
                  </a:lnTo>
                  <a:lnTo>
                    <a:pt x="2547" y="1300"/>
                  </a:lnTo>
                  <a:lnTo>
                    <a:pt x="2945" y="1300"/>
                  </a:lnTo>
                  <a:lnTo>
                    <a:pt x="3290" y="1247"/>
                  </a:lnTo>
                  <a:lnTo>
                    <a:pt x="3635" y="1168"/>
                  </a:lnTo>
                  <a:lnTo>
                    <a:pt x="3953" y="1035"/>
                  </a:lnTo>
                  <a:lnTo>
                    <a:pt x="4245" y="902"/>
                  </a:lnTo>
                  <a:lnTo>
                    <a:pt x="4537" y="717"/>
                  </a:lnTo>
                  <a:lnTo>
                    <a:pt x="4829" y="531"/>
                  </a:lnTo>
                  <a:lnTo>
                    <a:pt x="5067" y="292"/>
                  </a:lnTo>
                  <a:lnTo>
                    <a:pt x="5094" y="266"/>
                  </a:lnTo>
                  <a:lnTo>
                    <a:pt x="5094" y="239"/>
                  </a:lnTo>
                  <a:lnTo>
                    <a:pt x="5067" y="213"/>
                  </a:lnTo>
                  <a:lnTo>
                    <a:pt x="4218" y="213"/>
                  </a:lnTo>
                  <a:lnTo>
                    <a:pt x="3874" y="160"/>
                  </a:lnTo>
                  <a:lnTo>
                    <a:pt x="3555" y="80"/>
                  </a:lnTo>
                  <a:lnTo>
                    <a:pt x="3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2" name="Google Shape;1062;g1f522b78833_0_1213"/>
            <p:cNvSpPr/>
            <p:nvPr/>
          </p:nvSpPr>
          <p:spPr>
            <a:xfrm>
              <a:off x="1905802" y="3427231"/>
              <a:ext cx="65552" cy="246052"/>
            </a:xfrm>
            <a:custGeom>
              <a:rect b="b" l="l" r="r" t="t"/>
              <a:pathLst>
                <a:path extrusionOk="0" h="9763" w="2601">
                  <a:moveTo>
                    <a:pt x="850" y="0"/>
                  </a:moveTo>
                  <a:lnTo>
                    <a:pt x="664" y="106"/>
                  </a:lnTo>
                  <a:lnTo>
                    <a:pt x="505" y="186"/>
                  </a:lnTo>
                  <a:lnTo>
                    <a:pt x="293" y="266"/>
                  </a:lnTo>
                  <a:lnTo>
                    <a:pt x="107" y="319"/>
                  </a:lnTo>
                  <a:lnTo>
                    <a:pt x="797" y="1512"/>
                  </a:lnTo>
                  <a:lnTo>
                    <a:pt x="850" y="1645"/>
                  </a:lnTo>
                  <a:lnTo>
                    <a:pt x="850" y="1804"/>
                  </a:lnTo>
                  <a:lnTo>
                    <a:pt x="664" y="8489"/>
                  </a:lnTo>
                  <a:lnTo>
                    <a:pt x="638" y="8728"/>
                  </a:lnTo>
                  <a:lnTo>
                    <a:pt x="558" y="8993"/>
                  </a:lnTo>
                  <a:lnTo>
                    <a:pt x="452" y="9205"/>
                  </a:lnTo>
                  <a:lnTo>
                    <a:pt x="266" y="9417"/>
                  </a:lnTo>
                  <a:lnTo>
                    <a:pt x="1" y="9683"/>
                  </a:lnTo>
                  <a:lnTo>
                    <a:pt x="1" y="9736"/>
                  </a:lnTo>
                  <a:lnTo>
                    <a:pt x="27" y="9762"/>
                  </a:lnTo>
                  <a:lnTo>
                    <a:pt x="2574" y="9762"/>
                  </a:lnTo>
                  <a:lnTo>
                    <a:pt x="2601" y="9736"/>
                  </a:lnTo>
                  <a:lnTo>
                    <a:pt x="2601" y="9683"/>
                  </a:lnTo>
                  <a:lnTo>
                    <a:pt x="2335" y="9417"/>
                  </a:lnTo>
                  <a:lnTo>
                    <a:pt x="2150" y="9205"/>
                  </a:lnTo>
                  <a:lnTo>
                    <a:pt x="2043" y="8993"/>
                  </a:lnTo>
                  <a:lnTo>
                    <a:pt x="1964" y="8728"/>
                  </a:lnTo>
                  <a:lnTo>
                    <a:pt x="1911" y="8489"/>
                  </a:lnTo>
                  <a:lnTo>
                    <a:pt x="1725" y="1804"/>
                  </a:lnTo>
                  <a:lnTo>
                    <a:pt x="1752" y="1645"/>
                  </a:lnTo>
                  <a:lnTo>
                    <a:pt x="1805" y="1512"/>
                  </a:lnTo>
                  <a:lnTo>
                    <a:pt x="2494" y="319"/>
                  </a:lnTo>
                  <a:lnTo>
                    <a:pt x="2309" y="266"/>
                  </a:lnTo>
                  <a:lnTo>
                    <a:pt x="2097" y="186"/>
                  </a:lnTo>
                  <a:lnTo>
                    <a:pt x="1911" y="106"/>
                  </a:lnTo>
                  <a:lnTo>
                    <a:pt x="1752" y="0"/>
                  </a:lnTo>
                  <a:lnTo>
                    <a:pt x="1354" y="770"/>
                  </a:lnTo>
                  <a:lnTo>
                    <a:pt x="1327" y="796"/>
                  </a:lnTo>
                  <a:lnTo>
                    <a:pt x="1274" y="796"/>
                  </a:lnTo>
                  <a:lnTo>
                    <a:pt x="1248" y="770"/>
                  </a:lnTo>
                  <a:lnTo>
                    <a:pt x="850"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3" name="Google Shape;1063;g1f522b78833_0_1213"/>
            <p:cNvSpPr/>
            <p:nvPr/>
          </p:nvSpPr>
          <p:spPr>
            <a:xfrm>
              <a:off x="1905802" y="3427231"/>
              <a:ext cx="65552" cy="246052"/>
            </a:xfrm>
            <a:custGeom>
              <a:rect b="b" l="l" r="r" t="t"/>
              <a:pathLst>
                <a:path extrusionOk="0" h="9763" w="2601">
                  <a:moveTo>
                    <a:pt x="1752" y="0"/>
                  </a:moveTo>
                  <a:lnTo>
                    <a:pt x="1354" y="770"/>
                  </a:lnTo>
                  <a:lnTo>
                    <a:pt x="1301" y="796"/>
                  </a:lnTo>
                  <a:lnTo>
                    <a:pt x="1248" y="770"/>
                  </a:lnTo>
                  <a:lnTo>
                    <a:pt x="1142" y="982"/>
                  </a:lnTo>
                  <a:lnTo>
                    <a:pt x="1062" y="1141"/>
                  </a:lnTo>
                  <a:lnTo>
                    <a:pt x="1062" y="1300"/>
                  </a:lnTo>
                  <a:lnTo>
                    <a:pt x="1248" y="7985"/>
                  </a:lnTo>
                  <a:lnTo>
                    <a:pt x="1274" y="8224"/>
                  </a:lnTo>
                  <a:lnTo>
                    <a:pt x="1354" y="8489"/>
                  </a:lnTo>
                  <a:lnTo>
                    <a:pt x="1486" y="8701"/>
                  </a:lnTo>
                  <a:lnTo>
                    <a:pt x="1646" y="8913"/>
                  </a:lnTo>
                  <a:lnTo>
                    <a:pt x="1672" y="8966"/>
                  </a:lnTo>
                  <a:lnTo>
                    <a:pt x="1699" y="9020"/>
                  </a:lnTo>
                  <a:lnTo>
                    <a:pt x="1699" y="9073"/>
                  </a:lnTo>
                  <a:lnTo>
                    <a:pt x="1699" y="9126"/>
                  </a:lnTo>
                  <a:lnTo>
                    <a:pt x="1672" y="9179"/>
                  </a:lnTo>
                  <a:lnTo>
                    <a:pt x="1619" y="9205"/>
                  </a:lnTo>
                  <a:lnTo>
                    <a:pt x="1566" y="9232"/>
                  </a:lnTo>
                  <a:lnTo>
                    <a:pt x="1513" y="9258"/>
                  </a:lnTo>
                  <a:lnTo>
                    <a:pt x="425" y="9258"/>
                  </a:lnTo>
                  <a:lnTo>
                    <a:pt x="266" y="9417"/>
                  </a:lnTo>
                  <a:lnTo>
                    <a:pt x="1" y="9683"/>
                  </a:lnTo>
                  <a:lnTo>
                    <a:pt x="1" y="9736"/>
                  </a:lnTo>
                  <a:lnTo>
                    <a:pt x="27" y="9762"/>
                  </a:lnTo>
                  <a:lnTo>
                    <a:pt x="2574" y="9762"/>
                  </a:lnTo>
                  <a:lnTo>
                    <a:pt x="2601" y="9736"/>
                  </a:lnTo>
                  <a:lnTo>
                    <a:pt x="2601" y="9683"/>
                  </a:lnTo>
                  <a:lnTo>
                    <a:pt x="2335" y="9417"/>
                  </a:lnTo>
                  <a:lnTo>
                    <a:pt x="2150" y="9205"/>
                  </a:lnTo>
                  <a:lnTo>
                    <a:pt x="2043" y="8993"/>
                  </a:lnTo>
                  <a:lnTo>
                    <a:pt x="1964" y="8728"/>
                  </a:lnTo>
                  <a:lnTo>
                    <a:pt x="1911" y="8489"/>
                  </a:lnTo>
                  <a:lnTo>
                    <a:pt x="1725" y="1804"/>
                  </a:lnTo>
                  <a:lnTo>
                    <a:pt x="1752" y="1645"/>
                  </a:lnTo>
                  <a:lnTo>
                    <a:pt x="1805" y="1512"/>
                  </a:lnTo>
                  <a:lnTo>
                    <a:pt x="2494" y="319"/>
                  </a:lnTo>
                  <a:lnTo>
                    <a:pt x="2309" y="266"/>
                  </a:lnTo>
                  <a:lnTo>
                    <a:pt x="2097" y="186"/>
                  </a:lnTo>
                  <a:lnTo>
                    <a:pt x="1911" y="106"/>
                  </a:lnTo>
                  <a:lnTo>
                    <a:pt x="175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4" name="Google Shape;1064;g1f522b78833_0_1213"/>
            <p:cNvSpPr/>
            <p:nvPr/>
          </p:nvSpPr>
          <p:spPr>
            <a:xfrm>
              <a:off x="1894436" y="3343005"/>
              <a:ext cx="46171" cy="49473"/>
            </a:xfrm>
            <a:custGeom>
              <a:rect b="b" l="l" r="r" t="t"/>
              <a:pathLst>
                <a:path extrusionOk="0" h="1963" w="1832">
                  <a:moveTo>
                    <a:pt x="1221" y="0"/>
                  </a:moveTo>
                  <a:lnTo>
                    <a:pt x="1115" y="53"/>
                  </a:lnTo>
                  <a:lnTo>
                    <a:pt x="956" y="212"/>
                  </a:lnTo>
                  <a:lnTo>
                    <a:pt x="744" y="318"/>
                  </a:lnTo>
                  <a:lnTo>
                    <a:pt x="531" y="398"/>
                  </a:lnTo>
                  <a:lnTo>
                    <a:pt x="293" y="398"/>
                  </a:lnTo>
                  <a:lnTo>
                    <a:pt x="187" y="424"/>
                  </a:lnTo>
                  <a:lnTo>
                    <a:pt x="107" y="477"/>
                  </a:lnTo>
                  <a:lnTo>
                    <a:pt x="54" y="531"/>
                  </a:lnTo>
                  <a:lnTo>
                    <a:pt x="27" y="610"/>
                  </a:lnTo>
                  <a:lnTo>
                    <a:pt x="1" y="690"/>
                  </a:lnTo>
                  <a:lnTo>
                    <a:pt x="27" y="796"/>
                  </a:lnTo>
                  <a:lnTo>
                    <a:pt x="54" y="875"/>
                  </a:lnTo>
                  <a:lnTo>
                    <a:pt x="134" y="928"/>
                  </a:lnTo>
                  <a:lnTo>
                    <a:pt x="372" y="1061"/>
                  </a:lnTo>
                  <a:lnTo>
                    <a:pt x="611" y="1167"/>
                  </a:lnTo>
                  <a:lnTo>
                    <a:pt x="850" y="1247"/>
                  </a:lnTo>
                  <a:lnTo>
                    <a:pt x="1115" y="1300"/>
                  </a:lnTo>
                  <a:lnTo>
                    <a:pt x="982" y="1406"/>
                  </a:lnTo>
                  <a:lnTo>
                    <a:pt x="850" y="1486"/>
                  </a:lnTo>
                  <a:lnTo>
                    <a:pt x="770" y="1539"/>
                  </a:lnTo>
                  <a:lnTo>
                    <a:pt x="717" y="1618"/>
                  </a:lnTo>
                  <a:lnTo>
                    <a:pt x="717" y="1724"/>
                  </a:lnTo>
                  <a:lnTo>
                    <a:pt x="717" y="1804"/>
                  </a:lnTo>
                  <a:lnTo>
                    <a:pt x="770" y="1883"/>
                  </a:lnTo>
                  <a:lnTo>
                    <a:pt x="823" y="1910"/>
                  </a:lnTo>
                  <a:lnTo>
                    <a:pt x="903" y="1936"/>
                  </a:lnTo>
                  <a:lnTo>
                    <a:pt x="956" y="1963"/>
                  </a:lnTo>
                  <a:lnTo>
                    <a:pt x="1062" y="1936"/>
                  </a:lnTo>
                  <a:lnTo>
                    <a:pt x="1274" y="1804"/>
                  </a:lnTo>
                  <a:lnTo>
                    <a:pt x="1460" y="1671"/>
                  </a:lnTo>
                  <a:lnTo>
                    <a:pt x="1619" y="1512"/>
                  </a:lnTo>
                  <a:lnTo>
                    <a:pt x="1778" y="1326"/>
                  </a:lnTo>
                  <a:lnTo>
                    <a:pt x="1805" y="1247"/>
                  </a:lnTo>
                  <a:lnTo>
                    <a:pt x="1831" y="1141"/>
                  </a:lnTo>
                  <a:lnTo>
                    <a:pt x="1805" y="1061"/>
                  </a:lnTo>
                  <a:lnTo>
                    <a:pt x="1778" y="981"/>
                  </a:lnTo>
                  <a:lnTo>
                    <a:pt x="1725" y="902"/>
                  </a:lnTo>
                  <a:lnTo>
                    <a:pt x="1646" y="849"/>
                  </a:lnTo>
                  <a:lnTo>
                    <a:pt x="1566" y="822"/>
                  </a:lnTo>
                  <a:lnTo>
                    <a:pt x="1460" y="822"/>
                  </a:lnTo>
                  <a:lnTo>
                    <a:pt x="1221" y="796"/>
                  </a:lnTo>
                  <a:lnTo>
                    <a:pt x="1009" y="769"/>
                  </a:lnTo>
                  <a:lnTo>
                    <a:pt x="1248" y="610"/>
                  </a:lnTo>
                  <a:lnTo>
                    <a:pt x="1486" y="424"/>
                  </a:lnTo>
                  <a:lnTo>
                    <a:pt x="1540" y="345"/>
                  </a:lnTo>
                  <a:lnTo>
                    <a:pt x="1566" y="239"/>
                  </a:lnTo>
                  <a:lnTo>
                    <a:pt x="1540" y="159"/>
                  </a:lnTo>
                  <a:lnTo>
                    <a:pt x="1486" y="53"/>
                  </a:lnTo>
                  <a:lnTo>
                    <a:pt x="14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5" name="Google Shape;1065;g1f522b78833_0_1213"/>
            <p:cNvSpPr/>
            <p:nvPr/>
          </p:nvSpPr>
          <p:spPr>
            <a:xfrm>
              <a:off x="1884431" y="3407170"/>
              <a:ext cx="108320" cy="36140"/>
            </a:xfrm>
            <a:custGeom>
              <a:rect b="b" l="l" r="r" t="t"/>
              <a:pathLst>
                <a:path extrusionOk="0" h="1434" w="4298">
                  <a:moveTo>
                    <a:pt x="716" y="1"/>
                  </a:moveTo>
                  <a:lnTo>
                    <a:pt x="637" y="27"/>
                  </a:lnTo>
                  <a:lnTo>
                    <a:pt x="557" y="107"/>
                  </a:lnTo>
                  <a:lnTo>
                    <a:pt x="27" y="982"/>
                  </a:lnTo>
                  <a:lnTo>
                    <a:pt x="0" y="1035"/>
                  </a:lnTo>
                  <a:lnTo>
                    <a:pt x="0" y="1115"/>
                  </a:lnTo>
                  <a:lnTo>
                    <a:pt x="0" y="1194"/>
                  </a:lnTo>
                  <a:lnTo>
                    <a:pt x="27" y="1274"/>
                  </a:lnTo>
                  <a:lnTo>
                    <a:pt x="80" y="1327"/>
                  </a:lnTo>
                  <a:lnTo>
                    <a:pt x="133" y="1380"/>
                  </a:lnTo>
                  <a:lnTo>
                    <a:pt x="212" y="1407"/>
                  </a:lnTo>
                  <a:lnTo>
                    <a:pt x="292" y="1433"/>
                  </a:lnTo>
                  <a:lnTo>
                    <a:pt x="451" y="1433"/>
                  </a:lnTo>
                  <a:lnTo>
                    <a:pt x="663" y="1407"/>
                  </a:lnTo>
                  <a:lnTo>
                    <a:pt x="902" y="1380"/>
                  </a:lnTo>
                  <a:lnTo>
                    <a:pt x="1141" y="1327"/>
                  </a:lnTo>
                  <a:lnTo>
                    <a:pt x="1353" y="1274"/>
                  </a:lnTo>
                  <a:lnTo>
                    <a:pt x="1565" y="1168"/>
                  </a:lnTo>
                  <a:lnTo>
                    <a:pt x="1777" y="1062"/>
                  </a:lnTo>
                  <a:lnTo>
                    <a:pt x="1963" y="929"/>
                  </a:lnTo>
                  <a:lnTo>
                    <a:pt x="2149" y="770"/>
                  </a:lnTo>
                  <a:lnTo>
                    <a:pt x="2334" y="929"/>
                  </a:lnTo>
                  <a:lnTo>
                    <a:pt x="2520" y="1062"/>
                  </a:lnTo>
                  <a:lnTo>
                    <a:pt x="2732" y="1168"/>
                  </a:lnTo>
                  <a:lnTo>
                    <a:pt x="2945" y="1274"/>
                  </a:lnTo>
                  <a:lnTo>
                    <a:pt x="3157" y="1327"/>
                  </a:lnTo>
                  <a:lnTo>
                    <a:pt x="3396" y="1380"/>
                  </a:lnTo>
                  <a:lnTo>
                    <a:pt x="3608" y="1407"/>
                  </a:lnTo>
                  <a:lnTo>
                    <a:pt x="3846" y="1433"/>
                  </a:lnTo>
                  <a:lnTo>
                    <a:pt x="4006" y="1433"/>
                  </a:lnTo>
                  <a:lnTo>
                    <a:pt x="4085" y="1407"/>
                  </a:lnTo>
                  <a:lnTo>
                    <a:pt x="4165" y="1380"/>
                  </a:lnTo>
                  <a:lnTo>
                    <a:pt x="4218" y="1327"/>
                  </a:lnTo>
                  <a:lnTo>
                    <a:pt x="4271" y="1274"/>
                  </a:lnTo>
                  <a:lnTo>
                    <a:pt x="4297" y="1194"/>
                  </a:lnTo>
                  <a:lnTo>
                    <a:pt x="4297" y="1115"/>
                  </a:lnTo>
                  <a:lnTo>
                    <a:pt x="4297" y="1035"/>
                  </a:lnTo>
                  <a:lnTo>
                    <a:pt x="4271" y="982"/>
                  </a:lnTo>
                  <a:lnTo>
                    <a:pt x="3714" y="107"/>
                  </a:lnTo>
                  <a:lnTo>
                    <a:pt x="3661" y="27"/>
                  </a:lnTo>
                  <a:lnTo>
                    <a:pt x="3555" y="1"/>
                  </a:lnTo>
                  <a:lnTo>
                    <a:pt x="3475" y="1"/>
                  </a:lnTo>
                  <a:lnTo>
                    <a:pt x="3369" y="27"/>
                  </a:lnTo>
                  <a:lnTo>
                    <a:pt x="3289" y="107"/>
                  </a:lnTo>
                  <a:lnTo>
                    <a:pt x="3263" y="186"/>
                  </a:lnTo>
                  <a:lnTo>
                    <a:pt x="3263" y="292"/>
                  </a:lnTo>
                  <a:lnTo>
                    <a:pt x="3289" y="372"/>
                  </a:lnTo>
                  <a:lnTo>
                    <a:pt x="3608" y="902"/>
                  </a:lnTo>
                  <a:lnTo>
                    <a:pt x="3289" y="849"/>
                  </a:lnTo>
                  <a:lnTo>
                    <a:pt x="2971" y="717"/>
                  </a:lnTo>
                  <a:lnTo>
                    <a:pt x="2679" y="558"/>
                  </a:lnTo>
                  <a:lnTo>
                    <a:pt x="2414" y="319"/>
                  </a:lnTo>
                  <a:lnTo>
                    <a:pt x="2281" y="239"/>
                  </a:lnTo>
                  <a:lnTo>
                    <a:pt x="2149" y="213"/>
                  </a:lnTo>
                  <a:lnTo>
                    <a:pt x="2016" y="239"/>
                  </a:lnTo>
                  <a:lnTo>
                    <a:pt x="1883" y="319"/>
                  </a:lnTo>
                  <a:lnTo>
                    <a:pt x="1618" y="558"/>
                  </a:lnTo>
                  <a:lnTo>
                    <a:pt x="1326" y="717"/>
                  </a:lnTo>
                  <a:lnTo>
                    <a:pt x="1008" y="849"/>
                  </a:lnTo>
                  <a:lnTo>
                    <a:pt x="663" y="902"/>
                  </a:lnTo>
                  <a:lnTo>
                    <a:pt x="1008" y="372"/>
                  </a:lnTo>
                  <a:lnTo>
                    <a:pt x="1035" y="292"/>
                  </a:lnTo>
                  <a:lnTo>
                    <a:pt x="1035" y="186"/>
                  </a:lnTo>
                  <a:lnTo>
                    <a:pt x="982" y="107"/>
                  </a:lnTo>
                  <a:lnTo>
                    <a:pt x="928" y="27"/>
                  </a:lnTo>
                  <a:lnTo>
                    <a:pt x="8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g1f522b78833_0_1213"/>
            <p:cNvSpPr/>
            <p:nvPr/>
          </p:nvSpPr>
          <p:spPr>
            <a:xfrm>
              <a:off x="1976016" y="3419217"/>
              <a:ext cx="16734" cy="13383"/>
            </a:xfrm>
            <a:custGeom>
              <a:rect b="b" l="l" r="r" t="t"/>
              <a:pathLst>
                <a:path extrusionOk="0" h="531" w="664">
                  <a:moveTo>
                    <a:pt x="27" y="0"/>
                  </a:moveTo>
                  <a:lnTo>
                    <a:pt x="0" y="27"/>
                  </a:lnTo>
                  <a:lnTo>
                    <a:pt x="0" y="53"/>
                  </a:lnTo>
                  <a:lnTo>
                    <a:pt x="27" y="80"/>
                  </a:lnTo>
                  <a:lnTo>
                    <a:pt x="53" y="133"/>
                  </a:lnTo>
                  <a:lnTo>
                    <a:pt x="212" y="265"/>
                  </a:lnTo>
                  <a:lnTo>
                    <a:pt x="345" y="371"/>
                  </a:lnTo>
                  <a:lnTo>
                    <a:pt x="663" y="531"/>
                  </a:lnTo>
                  <a:lnTo>
                    <a:pt x="637" y="504"/>
                  </a:lnTo>
                  <a:lnTo>
                    <a:pt x="319" y="0"/>
                  </a:lnTo>
                  <a:close/>
                </a:path>
              </a:pathLst>
            </a:custGeom>
            <a:solidFill>
              <a:srgbClr val="66B39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67" name="Google Shape;1067;g1f522b78833_0_1213"/>
          <p:cNvGrpSpPr/>
          <p:nvPr/>
        </p:nvGrpSpPr>
        <p:grpSpPr>
          <a:xfrm>
            <a:off x="3411029" y="3186651"/>
            <a:ext cx="142459" cy="432729"/>
            <a:chOff x="3368606" y="3924628"/>
            <a:chExt cx="125030" cy="424536"/>
          </a:xfrm>
        </p:grpSpPr>
        <p:sp>
          <p:nvSpPr>
            <p:cNvPr id="1068" name="Google Shape;1068;g1f522b78833_0_1213"/>
            <p:cNvSpPr/>
            <p:nvPr/>
          </p:nvSpPr>
          <p:spPr>
            <a:xfrm>
              <a:off x="3381308" y="4202082"/>
              <a:ext cx="100306" cy="147082"/>
            </a:xfrm>
            <a:custGeom>
              <a:rect b="b" l="l" r="r" t="t"/>
              <a:pathLst>
                <a:path extrusionOk="0" h="5836" w="3980">
                  <a:moveTo>
                    <a:pt x="1539" y="0"/>
                  </a:moveTo>
                  <a:lnTo>
                    <a:pt x="1459" y="2653"/>
                  </a:lnTo>
                  <a:lnTo>
                    <a:pt x="1406" y="3077"/>
                  </a:lnTo>
                  <a:lnTo>
                    <a:pt x="1353" y="3475"/>
                  </a:lnTo>
                  <a:lnTo>
                    <a:pt x="1247" y="3873"/>
                  </a:lnTo>
                  <a:lnTo>
                    <a:pt x="1088" y="4271"/>
                  </a:lnTo>
                  <a:lnTo>
                    <a:pt x="902" y="4616"/>
                  </a:lnTo>
                  <a:lnTo>
                    <a:pt x="690" y="4987"/>
                  </a:lnTo>
                  <a:lnTo>
                    <a:pt x="451" y="5305"/>
                  </a:lnTo>
                  <a:lnTo>
                    <a:pt x="159" y="5624"/>
                  </a:lnTo>
                  <a:lnTo>
                    <a:pt x="0" y="5783"/>
                  </a:lnTo>
                  <a:lnTo>
                    <a:pt x="0" y="5836"/>
                  </a:lnTo>
                  <a:lnTo>
                    <a:pt x="3979" y="5836"/>
                  </a:lnTo>
                  <a:lnTo>
                    <a:pt x="3953" y="5783"/>
                  </a:lnTo>
                  <a:lnTo>
                    <a:pt x="3794" y="5624"/>
                  </a:lnTo>
                  <a:lnTo>
                    <a:pt x="3502" y="5305"/>
                  </a:lnTo>
                  <a:lnTo>
                    <a:pt x="3263" y="4987"/>
                  </a:lnTo>
                  <a:lnTo>
                    <a:pt x="3051" y="4616"/>
                  </a:lnTo>
                  <a:lnTo>
                    <a:pt x="2865" y="4271"/>
                  </a:lnTo>
                  <a:lnTo>
                    <a:pt x="2733" y="3873"/>
                  </a:lnTo>
                  <a:lnTo>
                    <a:pt x="2600" y="3475"/>
                  </a:lnTo>
                  <a:lnTo>
                    <a:pt x="2547" y="3077"/>
                  </a:lnTo>
                  <a:lnTo>
                    <a:pt x="2520" y="2653"/>
                  </a:lnTo>
                  <a:lnTo>
                    <a:pt x="2414" y="0"/>
                  </a:lnTo>
                  <a:lnTo>
                    <a:pt x="2202" y="27"/>
                  </a:lnTo>
                  <a:lnTo>
                    <a:pt x="1990" y="53"/>
                  </a:lnTo>
                  <a:lnTo>
                    <a:pt x="1751" y="27"/>
                  </a:lnTo>
                  <a:lnTo>
                    <a:pt x="1539"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9" name="Google Shape;1069;g1f522b78833_0_1213"/>
            <p:cNvSpPr/>
            <p:nvPr/>
          </p:nvSpPr>
          <p:spPr>
            <a:xfrm>
              <a:off x="3381308" y="4196714"/>
              <a:ext cx="100306" cy="152450"/>
            </a:xfrm>
            <a:custGeom>
              <a:rect b="b" l="l" r="r" t="t"/>
              <a:pathLst>
                <a:path extrusionOk="0" h="6049" w="3980">
                  <a:moveTo>
                    <a:pt x="2043" y="1"/>
                  </a:moveTo>
                  <a:lnTo>
                    <a:pt x="1937" y="27"/>
                  </a:lnTo>
                  <a:lnTo>
                    <a:pt x="1831" y="54"/>
                  </a:lnTo>
                  <a:lnTo>
                    <a:pt x="1539" y="213"/>
                  </a:lnTo>
                  <a:lnTo>
                    <a:pt x="1486" y="1911"/>
                  </a:lnTo>
                  <a:lnTo>
                    <a:pt x="1486" y="2362"/>
                  </a:lnTo>
                  <a:lnTo>
                    <a:pt x="1512" y="2786"/>
                  </a:lnTo>
                  <a:lnTo>
                    <a:pt x="1592" y="3184"/>
                  </a:lnTo>
                  <a:lnTo>
                    <a:pt x="1698" y="3582"/>
                  </a:lnTo>
                  <a:lnTo>
                    <a:pt x="1857" y="3953"/>
                  </a:lnTo>
                  <a:lnTo>
                    <a:pt x="2016" y="4325"/>
                  </a:lnTo>
                  <a:lnTo>
                    <a:pt x="2229" y="4670"/>
                  </a:lnTo>
                  <a:lnTo>
                    <a:pt x="2494" y="5014"/>
                  </a:lnTo>
                  <a:lnTo>
                    <a:pt x="2759" y="5306"/>
                  </a:lnTo>
                  <a:lnTo>
                    <a:pt x="2812" y="5386"/>
                  </a:lnTo>
                  <a:lnTo>
                    <a:pt x="2786" y="5465"/>
                  </a:lnTo>
                  <a:lnTo>
                    <a:pt x="2759" y="5518"/>
                  </a:lnTo>
                  <a:lnTo>
                    <a:pt x="2679" y="5545"/>
                  </a:lnTo>
                  <a:lnTo>
                    <a:pt x="425" y="5545"/>
                  </a:lnTo>
                  <a:lnTo>
                    <a:pt x="159" y="5837"/>
                  </a:lnTo>
                  <a:lnTo>
                    <a:pt x="0" y="5996"/>
                  </a:lnTo>
                  <a:lnTo>
                    <a:pt x="0" y="6049"/>
                  </a:lnTo>
                  <a:lnTo>
                    <a:pt x="3979" y="6049"/>
                  </a:lnTo>
                  <a:lnTo>
                    <a:pt x="3953" y="5996"/>
                  </a:lnTo>
                  <a:lnTo>
                    <a:pt x="3794" y="5837"/>
                  </a:lnTo>
                  <a:lnTo>
                    <a:pt x="3502" y="5518"/>
                  </a:lnTo>
                  <a:lnTo>
                    <a:pt x="3263" y="5200"/>
                  </a:lnTo>
                  <a:lnTo>
                    <a:pt x="3051" y="4829"/>
                  </a:lnTo>
                  <a:lnTo>
                    <a:pt x="2865" y="4484"/>
                  </a:lnTo>
                  <a:lnTo>
                    <a:pt x="2733" y="4086"/>
                  </a:lnTo>
                  <a:lnTo>
                    <a:pt x="2600" y="3688"/>
                  </a:lnTo>
                  <a:lnTo>
                    <a:pt x="2547" y="3290"/>
                  </a:lnTo>
                  <a:lnTo>
                    <a:pt x="2520" y="2866"/>
                  </a:lnTo>
                  <a:lnTo>
                    <a:pt x="2414" y="213"/>
                  </a:lnTo>
                  <a:lnTo>
                    <a:pt x="2335" y="107"/>
                  </a:lnTo>
                  <a:lnTo>
                    <a:pt x="2229" y="54"/>
                  </a:lnTo>
                  <a:lnTo>
                    <a:pt x="2149" y="27"/>
                  </a:lnTo>
                  <a:lnTo>
                    <a:pt x="2043" y="1"/>
                  </a:lnTo>
                  <a:close/>
                </a:path>
              </a:pathLst>
            </a:custGeom>
            <a:solidFill>
              <a:srgbClr val="313131">
                <a:alpha val="1686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0" name="Google Shape;1070;g1f522b78833_0_1213"/>
            <p:cNvSpPr/>
            <p:nvPr/>
          </p:nvSpPr>
          <p:spPr>
            <a:xfrm>
              <a:off x="3368606" y="4165312"/>
              <a:ext cx="125030" cy="38131"/>
            </a:xfrm>
            <a:custGeom>
              <a:rect b="b" l="l" r="r" t="t"/>
              <a:pathLst>
                <a:path extrusionOk="0" h="1513" w="4961">
                  <a:moveTo>
                    <a:pt x="1167" y="0"/>
                  </a:moveTo>
                  <a:lnTo>
                    <a:pt x="27" y="531"/>
                  </a:lnTo>
                  <a:lnTo>
                    <a:pt x="0" y="557"/>
                  </a:lnTo>
                  <a:lnTo>
                    <a:pt x="27" y="584"/>
                  </a:lnTo>
                  <a:lnTo>
                    <a:pt x="1565" y="1300"/>
                  </a:lnTo>
                  <a:lnTo>
                    <a:pt x="1804" y="1406"/>
                  </a:lnTo>
                  <a:lnTo>
                    <a:pt x="2016" y="1459"/>
                  </a:lnTo>
                  <a:lnTo>
                    <a:pt x="2255" y="1486"/>
                  </a:lnTo>
                  <a:lnTo>
                    <a:pt x="2494" y="1512"/>
                  </a:lnTo>
                  <a:lnTo>
                    <a:pt x="2706" y="1486"/>
                  </a:lnTo>
                  <a:lnTo>
                    <a:pt x="2945" y="1459"/>
                  </a:lnTo>
                  <a:lnTo>
                    <a:pt x="3157" y="1406"/>
                  </a:lnTo>
                  <a:lnTo>
                    <a:pt x="3396" y="1300"/>
                  </a:lnTo>
                  <a:lnTo>
                    <a:pt x="4934" y="584"/>
                  </a:lnTo>
                  <a:lnTo>
                    <a:pt x="4961" y="557"/>
                  </a:lnTo>
                  <a:lnTo>
                    <a:pt x="4934" y="531"/>
                  </a:lnTo>
                  <a:lnTo>
                    <a:pt x="379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1" name="Google Shape;1071;g1f522b78833_0_1213"/>
            <p:cNvSpPr/>
            <p:nvPr/>
          </p:nvSpPr>
          <p:spPr>
            <a:xfrm>
              <a:off x="3368606" y="3924628"/>
              <a:ext cx="125030" cy="250714"/>
            </a:xfrm>
            <a:custGeom>
              <a:rect b="b" l="l" r="r" t="t"/>
              <a:pathLst>
                <a:path extrusionOk="0" h="9948" w="4961">
                  <a:moveTo>
                    <a:pt x="2414" y="0"/>
                  </a:moveTo>
                  <a:lnTo>
                    <a:pt x="2335" y="27"/>
                  </a:lnTo>
                  <a:lnTo>
                    <a:pt x="2282" y="80"/>
                  </a:lnTo>
                  <a:lnTo>
                    <a:pt x="2228" y="133"/>
                  </a:lnTo>
                  <a:lnTo>
                    <a:pt x="1990" y="478"/>
                  </a:lnTo>
                  <a:lnTo>
                    <a:pt x="1831" y="717"/>
                  </a:lnTo>
                  <a:lnTo>
                    <a:pt x="1645" y="902"/>
                  </a:lnTo>
                  <a:lnTo>
                    <a:pt x="1459" y="1115"/>
                  </a:lnTo>
                  <a:lnTo>
                    <a:pt x="1247" y="1274"/>
                  </a:lnTo>
                  <a:lnTo>
                    <a:pt x="1061" y="1459"/>
                  </a:lnTo>
                  <a:lnTo>
                    <a:pt x="823" y="1619"/>
                  </a:lnTo>
                  <a:lnTo>
                    <a:pt x="610" y="1751"/>
                  </a:lnTo>
                  <a:lnTo>
                    <a:pt x="372" y="1884"/>
                  </a:lnTo>
                  <a:lnTo>
                    <a:pt x="27" y="2043"/>
                  </a:lnTo>
                  <a:lnTo>
                    <a:pt x="0" y="2070"/>
                  </a:lnTo>
                  <a:lnTo>
                    <a:pt x="27" y="2096"/>
                  </a:lnTo>
                  <a:lnTo>
                    <a:pt x="1141" y="2627"/>
                  </a:lnTo>
                  <a:lnTo>
                    <a:pt x="1167" y="2653"/>
                  </a:lnTo>
                  <a:lnTo>
                    <a:pt x="1141" y="2680"/>
                  </a:lnTo>
                  <a:lnTo>
                    <a:pt x="27" y="3184"/>
                  </a:lnTo>
                  <a:lnTo>
                    <a:pt x="0" y="3237"/>
                  </a:lnTo>
                  <a:lnTo>
                    <a:pt x="27" y="3263"/>
                  </a:lnTo>
                  <a:lnTo>
                    <a:pt x="1141" y="3767"/>
                  </a:lnTo>
                  <a:lnTo>
                    <a:pt x="1167" y="3794"/>
                  </a:lnTo>
                  <a:lnTo>
                    <a:pt x="1141" y="3820"/>
                  </a:lnTo>
                  <a:lnTo>
                    <a:pt x="27" y="4351"/>
                  </a:lnTo>
                  <a:lnTo>
                    <a:pt x="0" y="4377"/>
                  </a:lnTo>
                  <a:lnTo>
                    <a:pt x="27" y="4404"/>
                  </a:lnTo>
                  <a:lnTo>
                    <a:pt x="1141" y="4934"/>
                  </a:lnTo>
                  <a:lnTo>
                    <a:pt x="1167" y="4961"/>
                  </a:lnTo>
                  <a:lnTo>
                    <a:pt x="1141" y="4987"/>
                  </a:lnTo>
                  <a:lnTo>
                    <a:pt x="27" y="5491"/>
                  </a:lnTo>
                  <a:lnTo>
                    <a:pt x="0" y="5518"/>
                  </a:lnTo>
                  <a:lnTo>
                    <a:pt x="27" y="5571"/>
                  </a:lnTo>
                  <a:lnTo>
                    <a:pt x="1141" y="6075"/>
                  </a:lnTo>
                  <a:lnTo>
                    <a:pt x="1167" y="6102"/>
                  </a:lnTo>
                  <a:lnTo>
                    <a:pt x="1141" y="6128"/>
                  </a:lnTo>
                  <a:lnTo>
                    <a:pt x="27" y="6659"/>
                  </a:lnTo>
                  <a:lnTo>
                    <a:pt x="0" y="6685"/>
                  </a:lnTo>
                  <a:lnTo>
                    <a:pt x="27" y="6712"/>
                  </a:lnTo>
                  <a:lnTo>
                    <a:pt x="1141" y="7242"/>
                  </a:lnTo>
                  <a:lnTo>
                    <a:pt x="1167" y="7269"/>
                  </a:lnTo>
                  <a:lnTo>
                    <a:pt x="1141" y="7295"/>
                  </a:lnTo>
                  <a:lnTo>
                    <a:pt x="27" y="7799"/>
                  </a:lnTo>
                  <a:lnTo>
                    <a:pt x="0" y="7826"/>
                  </a:lnTo>
                  <a:lnTo>
                    <a:pt x="27" y="7852"/>
                  </a:lnTo>
                  <a:lnTo>
                    <a:pt x="1141" y="8383"/>
                  </a:lnTo>
                  <a:lnTo>
                    <a:pt x="1167" y="8409"/>
                  </a:lnTo>
                  <a:lnTo>
                    <a:pt x="1141" y="8436"/>
                  </a:lnTo>
                  <a:lnTo>
                    <a:pt x="27" y="8967"/>
                  </a:lnTo>
                  <a:lnTo>
                    <a:pt x="0" y="8993"/>
                  </a:lnTo>
                  <a:lnTo>
                    <a:pt x="27" y="9020"/>
                  </a:lnTo>
                  <a:lnTo>
                    <a:pt x="1565" y="9736"/>
                  </a:lnTo>
                  <a:lnTo>
                    <a:pt x="1804" y="9815"/>
                  </a:lnTo>
                  <a:lnTo>
                    <a:pt x="2016" y="9895"/>
                  </a:lnTo>
                  <a:lnTo>
                    <a:pt x="2255" y="9921"/>
                  </a:lnTo>
                  <a:lnTo>
                    <a:pt x="2494" y="9948"/>
                  </a:lnTo>
                  <a:lnTo>
                    <a:pt x="2706" y="9921"/>
                  </a:lnTo>
                  <a:lnTo>
                    <a:pt x="2945" y="9895"/>
                  </a:lnTo>
                  <a:lnTo>
                    <a:pt x="3157" y="9815"/>
                  </a:lnTo>
                  <a:lnTo>
                    <a:pt x="3396" y="9736"/>
                  </a:lnTo>
                  <a:lnTo>
                    <a:pt x="4934" y="9020"/>
                  </a:lnTo>
                  <a:lnTo>
                    <a:pt x="4961" y="8993"/>
                  </a:lnTo>
                  <a:lnTo>
                    <a:pt x="4934" y="8967"/>
                  </a:lnTo>
                  <a:lnTo>
                    <a:pt x="3820" y="8436"/>
                  </a:lnTo>
                  <a:lnTo>
                    <a:pt x="3794" y="8409"/>
                  </a:lnTo>
                  <a:lnTo>
                    <a:pt x="3820" y="8383"/>
                  </a:lnTo>
                  <a:lnTo>
                    <a:pt x="4934" y="7852"/>
                  </a:lnTo>
                  <a:lnTo>
                    <a:pt x="4961" y="7826"/>
                  </a:lnTo>
                  <a:lnTo>
                    <a:pt x="4934" y="7799"/>
                  </a:lnTo>
                  <a:lnTo>
                    <a:pt x="3820" y="7295"/>
                  </a:lnTo>
                  <a:lnTo>
                    <a:pt x="3794" y="7269"/>
                  </a:lnTo>
                  <a:lnTo>
                    <a:pt x="3820" y="7242"/>
                  </a:lnTo>
                  <a:lnTo>
                    <a:pt x="4934" y="6712"/>
                  </a:lnTo>
                  <a:lnTo>
                    <a:pt x="4961" y="6685"/>
                  </a:lnTo>
                  <a:lnTo>
                    <a:pt x="4934" y="6659"/>
                  </a:lnTo>
                  <a:lnTo>
                    <a:pt x="3820" y="6128"/>
                  </a:lnTo>
                  <a:lnTo>
                    <a:pt x="3794" y="6102"/>
                  </a:lnTo>
                  <a:lnTo>
                    <a:pt x="3820" y="6075"/>
                  </a:lnTo>
                  <a:lnTo>
                    <a:pt x="4934" y="5571"/>
                  </a:lnTo>
                  <a:lnTo>
                    <a:pt x="4961" y="5518"/>
                  </a:lnTo>
                  <a:lnTo>
                    <a:pt x="4934" y="5491"/>
                  </a:lnTo>
                  <a:lnTo>
                    <a:pt x="3820" y="4987"/>
                  </a:lnTo>
                  <a:lnTo>
                    <a:pt x="3794" y="4961"/>
                  </a:lnTo>
                  <a:lnTo>
                    <a:pt x="3820" y="4934"/>
                  </a:lnTo>
                  <a:lnTo>
                    <a:pt x="4934" y="4404"/>
                  </a:lnTo>
                  <a:lnTo>
                    <a:pt x="4961" y="4377"/>
                  </a:lnTo>
                  <a:lnTo>
                    <a:pt x="4934" y="4351"/>
                  </a:lnTo>
                  <a:lnTo>
                    <a:pt x="3820" y="3820"/>
                  </a:lnTo>
                  <a:lnTo>
                    <a:pt x="3794" y="3794"/>
                  </a:lnTo>
                  <a:lnTo>
                    <a:pt x="3820" y="3767"/>
                  </a:lnTo>
                  <a:lnTo>
                    <a:pt x="4934" y="3263"/>
                  </a:lnTo>
                  <a:lnTo>
                    <a:pt x="4961" y="3237"/>
                  </a:lnTo>
                  <a:lnTo>
                    <a:pt x="4934" y="3184"/>
                  </a:lnTo>
                  <a:lnTo>
                    <a:pt x="3820" y="2680"/>
                  </a:lnTo>
                  <a:lnTo>
                    <a:pt x="3794" y="2653"/>
                  </a:lnTo>
                  <a:lnTo>
                    <a:pt x="3820" y="2627"/>
                  </a:lnTo>
                  <a:lnTo>
                    <a:pt x="4934" y="2096"/>
                  </a:lnTo>
                  <a:lnTo>
                    <a:pt x="4961" y="2070"/>
                  </a:lnTo>
                  <a:lnTo>
                    <a:pt x="4934" y="2043"/>
                  </a:lnTo>
                  <a:lnTo>
                    <a:pt x="4589" y="1884"/>
                  </a:lnTo>
                  <a:lnTo>
                    <a:pt x="4351" y="1751"/>
                  </a:lnTo>
                  <a:lnTo>
                    <a:pt x="4138" y="1619"/>
                  </a:lnTo>
                  <a:lnTo>
                    <a:pt x="3900" y="1459"/>
                  </a:lnTo>
                  <a:lnTo>
                    <a:pt x="3714" y="1274"/>
                  </a:lnTo>
                  <a:lnTo>
                    <a:pt x="3502" y="1115"/>
                  </a:lnTo>
                  <a:lnTo>
                    <a:pt x="3316" y="902"/>
                  </a:lnTo>
                  <a:lnTo>
                    <a:pt x="3157" y="717"/>
                  </a:lnTo>
                  <a:lnTo>
                    <a:pt x="2971" y="478"/>
                  </a:lnTo>
                  <a:lnTo>
                    <a:pt x="2733" y="133"/>
                  </a:lnTo>
                  <a:lnTo>
                    <a:pt x="2679" y="80"/>
                  </a:lnTo>
                  <a:lnTo>
                    <a:pt x="2626" y="27"/>
                  </a:lnTo>
                  <a:lnTo>
                    <a:pt x="25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g1f522b78833_0_1213"/>
            <p:cNvSpPr/>
            <p:nvPr/>
          </p:nvSpPr>
          <p:spPr>
            <a:xfrm>
              <a:off x="3383299" y="3962734"/>
              <a:ext cx="54185" cy="29437"/>
            </a:xfrm>
            <a:custGeom>
              <a:rect b="b" l="l" r="r" t="t"/>
              <a:pathLst>
                <a:path extrusionOk="0" h="1168" w="2150">
                  <a:moveTo>
                    <a:pt x="1884" y="0"/>
                  </a:moveTo>
                  <a:lnTo>
                    <a:pt x="1778" y="27"/>
                  </a:lnTo>
                  <a:lnTo>
                    <a:pt x="1" y="849"/>
                  </a:lnTo>
                  <a:lnTo>
                    <a:pt x="558" y="1115"/>
                  </a:lnTo>
                  <a:lnTo>
                    <a:pt x="584" y="1141"/>
                  </a:lnTo>
                  <a:lnTo>
                    <a:pt x="558" y="1168"/>
                  </a:lnTo>
                  <a:lnTo>
                    <a:pt x="558" y="1168"/>
                  </a:lnTo>
                  <a:lnTo>
                    <a:pt x="2017" y="478"/>
                  </a:lnTo>
                  <a:lnTo>
                    <a:pt x="2096" y="425"/>
                  </a:lnTo>
                  <a:lnTo>
                    <a:pt x="2150" y="345"/>
                  </a:lnTo>
                  <a:lnTo>
                    <a:pt x="2150" y="239"/>
                  </a:lnTo>
                  <a:lnTo>
                    <a:pt x="2123" y="160"/>
                  </a:lnTo>
                  <a:lnTo>
                    <a:pt x="2070" y="80"/>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g1f522b78833_0_1213"/>
            <p:cNvSpPr/>
            <p:nvPr/>
          </p:nvSpPr>
          <p:spPr>
            <a:xfrm>
              <a:off x="3424757" y="4107800"/>
              <a:ext cx="54185" cy="29437"/>
            </a:xfrm>
            <a:custGeom>
              <a:rect b="b" l="l" r="r" t="t"/>
              <a:pathLst>
                <a:path extrusionOk="0" h="1168" w="2150">
                  <a:moveTo>
                    <a:pt x="266" y="1"/>
                  </a:moveTo>
                  <a:lnTo>
                    <a:pt x="160" y="27"/>
                  </a:lnTo>
                  <a:lnTo>
                    <a:pt x="80" y="80"/>
                  </a:lnTo>
                  <a:lnTo>
                    <a:pt x="27" y="160"/>
                  </a:lnTo>
                  <a:lnTo>
                    <a:pt x="0" y="266"/>
                  </a:lnTo>
                  <a:lnTo>
                    <a:pt x="27" y="346"/>
                  </a:lnTo>
                  <a:lnTo>
                    <a:pt x="54" y="425"/>
                  </a:lnTo>
                  <a:lnTo>
                    <a:pt x="133" y="505"/>
                  </a:lnTo>
                  <a:lnTo>
                    <a:pt x="1592" y="1168"/>
                  </a:lnTo>
                  <a:lnTo>
                    <a:pt x="1592" y="1168"/>
                  </a:lnTo>
                  <a:lnTo>
                    <a:pt x="1566" y="1141"/>
                  </a:lnTo>
                  <a:lnTo>
                    <a:pt x="1592" y="1115"/>
                  </a:lnTo>
                  <a:lnTo>
                    <a:pt x="2149" y="850"/>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4" name="Google Shape;1074;g1f522b78833_0_1213"/>
            <p:cNvSpPr/>
            <p:nvPr/>
          </p:nvSpPr>
          <p:spPr>
            <a:xfrm>
              <a:off x="3424757" y="4049632"/>
              <a:ext cx="54185" cy="29462"/>
            </a:xfrm>
            <a:custGeom>
              <a:rect b="b" l="l" r="r" t="t"/>
              <a:pathLst>
                <a:path extrusionOk="0" h="1169" w="2150">
                  <a:moveTo>
                    <a:pt x="266" y="1"/>
                  </a:moveTo>
                  <a:lnTo>
                    <a:pt x="160" y="27"/>
                  </a:lnTo>
                  <a:lnTo>
                    <a:pt x="80" y="81"/>
                  </a:lnTo>
                  <a:lnTo>
                    <a:pt x="27" y="160"/>
                  </a:lnTo>
                  <a:lnTo>
                    <a:pt x="0" y="266"/>
                  </a:lnTo>
                  <a:lnTo>
                    <a:pt x="27" y="346"/>
                  </a:lnTo>
                  <a:lnTo>
                    <a:pt x="54" y="425"/>
                  </a:lnTo>
                  <a:lnTo>
                    <a:pt x="133" y="505"/>
                  </a:lnTo>
                  <a:lnTo>
                    <a:pt x="1592" y="1168"/>
                  </a:lnTo>
                  <a:lnTo>
                    <a:pt x="1592" y="1168"/>
                  </a:lnTo>
                  <a:lnTo>
                    <a:pt x="1566" y="1142"/>
                  </a:lnTo>
                  <a:lnTo>
                    <a:pt x="1592" y="1115"/>
                  </a:lnTo>
                  <a:lnTo>
                    <a:pt x="2149" y="876"/>
                  </a:lnTo>
                  <a:lnTo>
                    <a:pt x="372" y="27"/>
                  </a:lnTo>
                  <a:lnTo>
                    <a:pt x="2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5" name="Google Shape;1075;g1f522b78833_0_1213"/>
            <p:cNvSpPr/>
            <p:nvPr/>
          </p:nvSpPr>
          <p:spPr>
            <a:xfrm>
              <a:off x="3383299" y="4020902"/>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59"/>
                  </a:lnTo>
                  <a:lnTo>
                    <a:pt x="2070" y="53"/>
                  </a:lnTo>
                  <a:lnTo>
                    <a:pt x="1990" y="27"/>
                  </a:lnTo>
                  <a:lnTo>
                    <a:pt x="18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g1f522b78833_0_1213"/>
            <p:cNvSpPr/>
            <p:nvPr/>
          </p:nvSpPr>
          <p:spPr>
            <a:xfrm>
              <a:off x="3424757" y="3992145"/>
              <a:ext cx="54185" cy="28781"/>
            </a:xfrm>
            <a:custGeom>
              <a:rect b="b" l="l" r="r" t="t"/>
              <a:pathLst>
                <a:path extrusionOk="0" h="1142" w="2150">
                  <a:moveTo>
                    <a:pt x="160" y="1"/>
                  </a:moveTo>
                  <a:lnTo>
                    <a:pt x="80" y="54"/>
                  </a:lnTo>
                  <a:lnTo>
                    <a:pt x="27" y="133"/>
                  </a:lnTo>
                  <a:lnTo>
                    <a:pt x="0" y="239"/>
                  </a:lnTo>
                  <a:lnTo>
                    <a:pt x="27" y="319"/>
                  </a:lnTo>
                  <a:lnTo>
                    <a:pt x="54" y="425"/>
                  </a:lnTo>
                  <a:lnTo>
                    <a:pt x="133" y="478"/>
                  </a:lnTo>
                  <a:lnTo>
                    <a:pt x="1592" y="1141"/>
                  </a:lnTo>
                  <a:lnTo>
                    <a:pt x="1592" y="1141"/>
                  </a:lnTo>
                  <a:lnTo>
                    <a:pt x="1566" y="1115"/>
                  </a:lnTo>
                  <a:lnTo>
                    <a:pt x="1592" y="1088"/>
                  </a:lnTo>
                  <a:lnTo>
                    <a:pt x="2149" y="849"/>
                  </a:lnTo>
                  <a:lnTo>
                    <a:pt x="37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g1f522b78833_0_1213"/>
            <p:cNvSpPr/>
            <p:nvPr/>
          </p:nvSpPr>
          <p:spPr>
            <a:xfrm>
              <a:off x="3383299" y="4079069"/>
              <a:ext cx="54185" cy="29437"/>
            </a:xfrm>
            <a:custGeom>
              <a:rect b="b" l="l" r="r" t="t"/>
              <a:pathLst>
                <a:path extrusionOk="0" h="1168" w="2150">
                  <a:moveTo>
                    <a:pt x="1884" y="0"/>
                  </a:moveTo>
                  <a:lnTo>
                    <a:pt x="1778" y="27"/>
                  </a:lnTo>
                  <a:lnTo>
                    <a:pt x="1" y="849"/>
                  </a:lnTo>
                  <a:lnTo>
                    <a:pt x="558" y="1114"/>
                  </a:lnTo>
                  <a:lnTo>
                    <a:pt x="584" y="1141"/>
                  </a:lnTo>
                  <a:lnTo>
                    <a:pt x="558" y="1167"/>
                  </a:lnTo>
                  <a:lnTo>
                    <a:pt x="2017" y="478"/>
                  </a:lnTo>
                  <a:lnTo>
                    <a:pt x="2096" y="425"/>
                  </a:lnTo>
                  <a:lnTo>
                    <a:pt x="2150" y="345"/>
                  </a:lnTo>
                  <a:lnTo>
                    <a:pt x="2150" y="239"/>
                  </a:lnTo>
                  <a:lnTo>
                    <a:pt x="2123" y="133"/>
                  </a:lnTo>
                  <a:lnTo>
                    <a:pt x="2070" y="53"/>
                  </a:lnTo>
                  <a:lnTo>
                    <a:pt x="199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78" name="Google Shape;1078;g1f522b78833_0_1213"/>
          <p:cNvGrpSpPr/>
          <p:nvPr/>
        </p:nvGrpSpPr>
        <p:grpSpPr>
          <a:xfrm>
            <a:off x="1146550" y="3186651"/>
            <a:ext cx="469243" cy="432730"/>
            <a:chOff x="4738463" y="3924628"/>
            <a:chExt cx="411834" cy="424536"/>
          </a:xfrm>
        </p:grpSpPr>
        <p:sp>
          <p:nvSpPr>
            <p:cNvPr id="1079" name="Google Shape;1079;g1f522b78833_0_1213"/>
            <p:cNvSpPr/>
            <p:nvPr/>
          </p:nvSpPr>
          <p:spPr>
            <a:xfrm>
              <a:off x="4793958" y="3948016"/>
              <a:ext cx="139748" cy="101642"/>
            </a:xfrm>
            <a:custGeom>
              <a:rect b="b" l="l" r="r" t="t"/>
              <a:pathLst>
                <a:path extrusionOk="0" h="4033" w="5545">
                  <a:moveTo>
                    <a:pt x="2520" y="1"/>
                  </a:moveTo>
                  <a:lnTo>
                    <a:pt x="2441" y="27"/>
                  </a:lnTo>
                  <a:lnTo>
                    <a:pt x="2361" y="80"/>
                  </a:lnTo>
                  <a:lnTo>
                    <a:pt x="2255" y="213"/>
                  </a:lnTo>
                  <a:lnTo>
                    <a:pt x="2202" y="346"/>
                  </a:lnTo>
                  <a:lnTo>
                    <a:pt x="2202" y="425"/>
                  </a:lnTo>
                  <a:lnTo>
                    <a:pt x="2228" y="531"/>
                  </a:lnTo>
                  <a:lnTo>
                    <a:pt x="2387" y="1115"/>
                  </a:lnTo>
                  <a:lnTo>
                    <a:pt x="2387" y="1168"/>
                  </a:lnTo>
                  <a:lnTo>
                    <a:pt x="2361" y="1168"/>
                  </a:lnTo>
                  <a:lnTo>
                    <a:pt x="2334" y="1195"/>
                  </a:lnTo>
                  <a:lnTo>
                    <a:pt x="2308" y="1195"/>
                  </a:lnTo>
                  <a:lnTo>
                    <a:pt x="637" y="213"/>
                  </a:lnTo>
                  <a:lnTo>
                    <a:pt x="557" y="187"/>
                  </a:lnTo>
                  <a:lnTo>
                    <a:pt x="477" y="160"/>
                  </a:lnTo>
                  <a:lnTo>
                    <a:pt x="318" y="160"/>
                  </a:lnTo>
                  <a:lnTo>
                    <a:pt x="159" y="240"/>
                  </a:lnTo>
                  <a:lnTo>
                    <a:pt x="106" y="293"/>
                  </a:lnTo>
                  <a:lnTo>
                    <a:pt x="53" y="372"/>
                  </a:lnTo>
                  <a:lnTo>
                    <a:pt x="27" y="452"/>
                  </a:lnTo>
                  <a:lnTo>
                    <a:pt x="0" y="531"/>
                  </a:lnTo>
                  <a:lnTo>
                    <a:pt x="0" y="691"/>
                  </a:lnTo>
                  <a:lnTo>
                    <a:pt x="80" y="823"/>
                  </a:lnTo>
                  <a:lnTo>
                    <a:pt x="133" y="903"/>
                  </a:lnTo>
                  <a:lnTo>
                    <a:pt x="212" y="956"/>
                  </a:lnTo>
                  <a:lnTo>
                    <a:pt x="1008" y="1407"/>
                  </a:lnTo>
                  <a:lnTo>
                    <a:pt x="1035" y="1433"/>
                  </a:lnTo>
                  <a:lnTo>
                    <a:pt x="1035" y="1460"/>
                  </a:lnTo>
                  <a:lnTo>
                    <a:pt x="1008" y="1486"/>
                  </a:lnTo>
                  <a:lnTo>
                    <a:pt x="982" y="1486"/>
                  </a:lnTo>
                  <a:lnTo>
                    <a:pt x="398" y="1646"/>
                  </a:lnTo>
                  <a:lnTo>
                    <a:pt x="318" y="1699"/>
                  </a:lnTo>
                  <a:lnTo>
                    <a:pt x="239" y="1725"/>
                  </a:lnTo>
                  <a:lnTo>
                    <a:pt x="133" y="1858"/>
                  </a:lnTo>
                  <a:lnTo>
                    <a:pt x="80" y="1990"/>
                  </a:lnTo>
                  <a:lnTo>
                    <a:pt x="80" y="2070"/>
                  </a:lnTo>
                  <a:lnTo>
                    <a:pt x="80" y="2150"/>
                  </a:lnTo>
                  <a:lnTo>
                    <a:pt x="133" y="2282"/>
                  </a:lnTo>
                  <a:lnTo>
                    <a:pt x="239" y="2388"/>
                  </a:lnTo>
                  <a:lnTo>
                    <a:pt x="345" y="2468"/>
                  </a:lnTo>
                  <a:lnTo>
                    <a:pt x="504" y="2494"/>
                  </a:lnTo>
                  <a:lnTo>
                    <a:pt x="610" y="2468"/>
                  </a:lnTo>
                  <a:lnTo>
                    <a:pt x="2122" y="2070"/>
                  </a:lnTo>
                  <a:lnTo>
                    <a:pt x="2175" y="2070"/>
                  </a:lnTo>
                  <a:lnTo>
                    <a:pt x="3051" y="2600"/>
                  </a:lnTo>
                  <a:lnTo>
                    <a:pt x="3077" y="2627"/>
                  </a:lnTo>
                  <a:lnTo>
                    <a:pt x="3077" y="2654"/>
                  </a:lnTo>
                  <a:lnTo>
                    <a:pt x="3077" y="2680"/>
                  </a:lnTo>
                  <a:lnTo>
                    <a:pt x="3051" y="2680"/>
                  </a:lnTo>
                  <a:lnTo>
                    <a:pt x="2467" y="2839"/>
                  </a:lnTo>
                  <a:lnTo>
                    <a:pt x="2387" y="2866"/>
                  </a:lnTo>
                  <a:lnTo>
                    <a:pt x="2308" y="2919"/>
                  </a:lnTo>
                  <a:lnTo>
                    <a:pt x="2202" y="3025"/>
                  </a:lnTo>
                  <a:lnTo>
                    <a:pt x="2149" y="3184"/>
                  </a:lnTo>
                  <a:lnTo>
                    <a:pt x="2122" y="3264"/>
                  </a:lnTo>
                  <a:lnTo>
                    <a:pt x="2149" y="3343"/>
                  </a:lnTo>
                  <a:lnTo>
                    <a:pt x="2202" y="3476"/>
                  </a:lnTo>
                  <a:lnTo>
                    <a:pt x="2281" y="3582"/>
                  </a:lnTo>
                  <a:lnTo>
                    <a:pt x="2414" y="3662"/>
                  </a:lnTo>
                  <a:lnTo>
                    <a:pt x="2547" y="3688"/>
                  </a:lnTo>
                  <a:lnTo>
                    <a:pt x="2653" y="3662"/>
                  </a:lnTo>
                  <a:lnTo>
                    <a:pt x="4191" y="3264"/>
                  </a:lnTo>
                  <a:lnTo>
                    <a:pt x="4218" y="3264"/>
                  </a:lnTo>
                  <a:lnTo>
                    <a:pt x="5544" y="4033"/>
                  </a:lnTo>
                  <a:lnTo>
                    <a:pt x="5544" y="3051"/>
                  </a:lnTo>
                  <a:lnTo>
                    <a:pt x="3475" y="1858"/>
                  </a:lnTo>
                  <a:lnTo>
                    <a:pt x="3449" y="1831"/>
                  </a:lnTo>
                  <a:lnTo>
                    <a:pt x="3051" y="293"/>
                  </a:lnTo>
                  <a:lnTo>
                    <a:pt x="2998" y="213"/>
                  </a:lnTo>
                  <a:lnTo>
                    <a:pt x="2971" y="160"/>
                  </a:lnTo>
                  <a:lnTo>
                    <a:pt x="2838" y="54"/>
                  </a:lnTo>
                  <a:lnTo>
                    <a:pt x="267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g1f522b78833_0_1213"/>
            <p:cNvSpPr/>
            <p:nvPr/>
          </p:nvSpPr>
          <p:spPr>
            <a:xfrm>
              <a:off x="4745141" y="4041618"/>
              <a:ext cx="188565" cy="88940"/>
            </a:xfrm>
            <a:custGeom>
              <a:rect b="b" l="l" r="r" t="t"/>
              <a:pathLst>
                <a:path extrusionOk="0" h="3529" w="7482">
                  <a:moveTo>
                    <a:pt x="2786" y="1"/>
                  </a:moveTo>
                  <a:lnTo>
                    <a:pt x="2706" y="27"/>
                  </a:lnTo>
                  <a:lnTo>
                    <a:pt x="2627" y="80"/>
                  </a:lnTo>
                  <a:lnTo>
                    <a:pt x="2574" y="133"/>
                  </a:lnTo>
                  <a:lnTo>
                    <a:pt x="2521" y="186"/>
                  </a:lnTo>
                  <a:lnTo>
                    <a:pt x="2468" y="266"/>
                  </a:lnTo>
                  <a:lnTo>
                    <a:pt x="2441" y="345"/>
                  </a:lnTo>
                  <a:lnTo>
                    <a:pt x="2441" y="505"/>
                  </a:lnTo>
                  <a:lnTo>
                    <a:pt x="2441" y="584"/>
                  </a:lnTo>
                  <a:lnTo>
                    <a:pt x="2494" y="664"/>
                  </a:lnTo>
                  <a:lnTo>
                    <a:pt x="2786" y="1194"/>
                  </a:lnTo>
                  <a:lnTo>
                    <a:pt x="2812" y="1221"/>
                  </a:lnTo>
                  <a:lnTo>
                    <a:pt x="2786" y="1247"/>
                  </a:lnTo>
                  <a:lnTo>
                    <a:pt x="2733" y="1247"/>
                  </a:lnTo>
                  <a:lnTo>
                    <a:pt x="531" y="664"/>
                  </a:lnTo>
                  <a:lnTo>
                    <a:pt x="372" y="664"/>
                  </a:lnTo>
                  <a:lnTo>
                    <a:pt x="213" y="717"/>
                  </a:lnTo>
                  <a:lnTo>
                    <a:pt x="80" y="823"/>
                  </a:lnTo>
                  <a:lnTo>
                    <a:pt x="54" y="876"/>
                  </a:lnTo>
                  <a:lnTo>
                    <a:pt x="1" y="956"/>
                  </a:lnTo>
                  <a:lnTo>
                    <a:pt x="1" y="1062"/>
                  </a:lnTo>
                  <a:lnTo>
                    <a:pt x="1" y="1141"/>
                  </a:lnTo>
                  <a:lnTo>
                    <a:pt x="54" y="1300"/>
                  </a:lnTo>
                  <a:lnTo>
                    <a:pt x="160" y="1407"/>
                  </a:lnTo>
                  <a:lnTo>
                    <a:pt x="239" y="1460"/>
                  </a:lnTo>
                  <a:lnTo>
                    <a:pt x="319" y="1486"/>
                  </a:lnTo>
                  <a:lnTo>
                    <a:pt x="1221" y="1725"/>
                  </a:lnTo>
                  <a:lnTo>
                    <a:pt x="1247" y="1751"/>
                  </a:lnTo>
                  <a:lnTo>
                    <a:pt x="1247" y="1778"/>
                  </a:lnTo>
                  <a:lnTo>
                    <a:pt x="1247" y="1804"/>
                  </a:lnTo>
                  <a:lnTo>
                    <a:pt x="1221" y="1804"/>
                  </a:lnTo>
                  <a:lnTo>
                    <a:pt x="690" y="2123"/>
                  </a:lnTo>
                  <a:lnTo>
                    <a:pt x="611" y="2176"/>
                  </a:lnTo>
                  <a:lnTo>
                    <a:pt x="558" y="2229"/>
                  </a:lnTo>
                  <a:lnTo>
                    <a:pt x="478" y="2388"/>
                  </a:lnTo>
                  <a:lnTo>
                    <a:pt x="478" y="2468"/>
                  </a:lnTo>
                  <a:lnTo>
                    <a:pt x="478" y="2547"/>
                  </a:lnTo>
                  <a:lnTo>
                    <a:pt x="478" y="2627"/>
                  </a:lnTo>
                  <a:lnTo>
                    <a:pt x="531" y="2706"/>
                  </a:lnTo>
                  <a:lnTo>
                    <a:pt x="584" y="2812"/>
                  </a:lnTo>
                  <a:lnTo>
                    <a:pt x="690" y="2866"/>
                  </a:lnTo>
                  <a:lnTo>
                    <a:pt x="796" y="2919"/>
                  </a:lnTo>
                  <a:lnTo>
                    <a:pt x="1009" y="2919"/>
                  </a:lnTo>
                  <a:lnTo>
                    <a:pt x="1115" y="2866"/>
                  </a:lnTo>
                  <a:lnTo>
                    <a:pt x="2468" y="2070"/>
                  </a:lnTo>
                  <a:lnTo>
                    <a:pt x="2494" y="2070"/>
                  </a:lnTo>
                  <a:lnTo>
                    <a:pt x="3502" y="2335"/>
                  </a:lnTo>
                  <a:lnTo>
                    <a:pt x="3529" y="2362"/>
                  </a:lnTo>
                  <a:lnTo>
                    <a:pt x="3529" y="2388"/>
                  </a:lnTo>
                  <a:lnTo>
                    <a:pt x="3529" y="2415"/>
                  </a:lnTo>
                  <a:lnTo>
                    <a:pt x="3529" y="2441"/>
                  </a:lnTo>
                  <a:lnTo>
                    <a:pt x="2972" y="2733"/>
                  </a:lnTo>
                  <a:lnTo>
                    <a:pt x="2919" y="2786"/>
                  </a:lnTo>
                  <a:lnTo>
                    <a:pt x="2865" y="2839"/>
                  </a:lnTo>
                  <a:lnTo>
                    <a:pt x="2786" y="2998"/>
                  </a:lnTo>
                  <a:lnTo>
                    <a:pt x="2759" y="3078"/>
                  </a:lnTo>
                  <a:lnTo>
                    <a:pt x="2759" y="3157"/>
                  </a:lnTo>
                  <a:lnTo>
                    <a:pt x="2786" y="3237"/>
                  </a:lnTo>
                  <a:lnTo>
                    <a:pt x="2812" y="3316"/>
                  </a:lnTo>
                  <a:lnTo>
                    <a:pt x="2892" y="3423"/>
                  </a:lnTo>
                  <a:lnTo>
                    <a:pt x="2972" y="3476"/>
                  </a:lnTo>
                  <a:lnTo>
                    <a:pt x="3078" y="3529"/>
                  </a:lnTo>
                  <a:lnTo>
                    <a:pt x="3290" y="3529"/>
                  </a:lnTo>
                  <a:lnTo>
                    <a:pt x="3396" y="3476"/>
                  </a:lnTo>
                  <a:lnTo>
                    <a:pt x="4749" y="2680"/>
                  </a:lnTo>
                  <a:lnTo>
                    <a:pt x="4802" y="2680"/>
                  </a:lnTo>
                  <a:lnTo>
                    <a:pt x="7481" y="3396"/>
                  </a:lnTo>
                  <a:lnTo>
                    <a:pt x="7481" y="2521"/>
                  </a:lnTo>
                  <a:lnTo>
                    <a:pt x="6314" y="2229"/>
                  </a:lnTo>
                  <a:lnTo>
                    <a:pt x="6287" y="2202"/>
                  </a:lnTo>
                  <a:lnTo>
                    <a:pt x="5518" y="823"/>
                  </a:lnTo>
                  <a:lnTo>
                    <a:pt x="5465" y="770"/>
                  </a:lnTo>
                  <a:lnTo>
                    <a:pt x="5386" y="717"/>
                  </a:lnTo>
                  <a:lnTo>
                    <a:pt x="5332" y="664"/>
                  </a:lnTo>
                  <a:lnTo>
                    <a:pt x="5253" y="637"/>
                  </a:lnTo>
                  <a:lnTo>
                    <a:pt x="5014" y="637"/>
                  </a:lnTo>
                  <a:lnTo>
                    <a:pt x="4935" y="690"/>
                  </a:lnTo>
                  <a:lnTo>
                    <a:pt x="4855" y="743"/>
                  </a:lnTo>
                  <a:lnTo>
                    <a:pt x="4802" y="796"/>
                  </a:lnTo>
                  <a:lnTo>
                    <a:pt x="4749" y="876"/>
                  </a:lnTo>
                  <a:lnTo>
                    <a:pt x="4722" y="956"/>
                  </a:lnTo>
                  <a:lnTo>
                    <a:pt x="4722" y="1115"/>
                  </a:lnTo>
                  <a:lnTo>
                    <a:pt x="4749" y="1194"/>
                  </a:lnTo>
                  <a:lnTo>
                    <a:pt x="4775" y="1274"/>
                  </a:lnTo>
                  <a:lnTo>
                    <a:pt x="5094" y="1804"/>
                  </a:lnTo>
                  <a:lnTo>
                    <a:pt x="5094" y="1831"/>
                  </a:lnTo>
                  <a:lnTo>
                    <a:pt x="5094" y="1858"/>
                  </a:lnTo>
                  <a:lnTo>
                    <a:pt x="5067" y="1884"/>
                  </a:lnTo>
                  <a:lnTo>
                    <a:pt x="5041" y="1884"/>
                  </a:lnTo>
                  <a:lnTo>
                    <a:pt x="4033" y="1592"/>
                  </a:lnTo>
                  <a:lnTo>
                    <a:pt x="4006" y="1592"/>
                  </a:lnTo>
                  <a:lnTo>
                    <a:pt x="3210" y="213"/>
                  </a:lnTo>
                  <a:lnTo>
                    <a:pt x="3157" y="160"/>
                  </a:lnTo>
                  <a:lnTo>
                    <a:pt x="3104" y="80"/>
                  </a:lnTo>
                  <a:lnTo>
                    <a:pt x="3025" y="54"/>
                  </a:lnTo>
                  <a:lnTo>
                    <a:pt x="2945" y="27"/>
                  </a:lnTo>
                  <a:lnTo>
                    <a:pt x="286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g1f522b78833_0_1213"/>
            <p:cNvSpPr/>
            <p:nvPr/>
          </p:nvSpPr>
          <p:spPr>
            <a:xfrm>
              <a:off x="4738463" y="4144570"/>
              <a:ext cx="195244" cy="84277"/>
            </a:xfrm>
            <a:custGeom>
              <a:rect b="b" l="l" r="r" t="t"/>
              <a:pathLst>
                <a:path extrusionOk="0" h="3344" w="7747">
                  <a:moveTo>
                    <a:pt x="2520" y="1"/>
                  </a:moveTo>
                  <a:lnTo>
                    <a:pt x="2441" y="27"/>
                  </a:lnTo>
                  <a:lnTo>
                    <a:pt x="2361" y="80"/>
                  </a:lnTo>
                  <a:lnTo>
                    <a:pt x="2308" y="133"/>
                  </a:lnTo>
                  <a:lnTo>
                    <a:pt x="2255" y="213"/>
                  </a:lnTo>
                  <a:lnTo>
                    <a:pt x="2202" y="266"/>
                  </a:lnTo>
                  <a:lnTo>
                    <a:pt x="2202" y="346"/>
                  </a:lnTo>
                  <a:lnTo>
                    <a:pt x="2175" y="425"/>
                  </a:lnTo>
                  <a:lnTo>
                    <a:pt x="2229" y="611"/>
                  </a:lnTo>
                  <a:lnTo>
                    <a:pt x="2255" y="664"/>
                  </a:lnTo>
                  <a:lnTo>
                    <a:pt x="2308" y="744"/>
                  </a:lnTo>
                  <a:lnTo>
                    <a:pt x="2759" y="1168"/>
                  </a:lnTo>
                  <a:lnTo>
                    <a:pt x="2759" y="1194"/>
                  </a:lnTo>
                  <a:lnTo>
                    <a:pt x="2759" y="1221"/>
                  </a:lnTo>
                  <a:lnTo>
                    <a:pt x="2733" y="1248"/>
                  </a:lnTo>
                  <a:lnTo>
                    <a:pt x="451" y="1248"/>
                  </a:lnTo>
                  <a:lnTo>
                    <a:pt x="345" y="1274"/>
                  </a:lnTo>
                  <a:lnTo>
                    <a:pt x="266" y="1274"/>
                  </a:lnTo>
                  <a:lnTo>
                    <a:pt x="133" y="1380"/>
                  </a:lnTo>
                  <a:lnTo>
                    <a:pt x="80" y="1433"/>
                  </a:lnTo>
                  <a:lnTo>
                    <a:pt x="53" y="1513"/>
                  </a:lnTo>
                  <a:lnTo>
                    <a:pt x="27" y="1592"/>
                  </a:lnTo>
                  <a:lnTo>
                    <a:pt x="0" y="1672"/>
                  </a:lnTo>
                  <a:lnTo>
                    <a:pt x="0" y="1752"/>
                  </a:lnTo>
                  <a:lnTo>
                    <a:pt x="27" y="1831"/>
                  </a:lnTo>
                  <a:lnTo>
                    <a:pt x="80" y="1911"/>
                  </a:lnTo>
                  <a:lnTo>
                    <a:pt x="133" y="1964"/>
                  </a:lnTo>
                  <a:lnTo>
                    <a:pt x="186" y="2017"/>
                  </a:lnTo>
                  <a:lnTo>
                    <a:pt x="266" y="2070"/>
                  </a:lnTo>
                  <a:lnTo>
                    <a:pt x="345" y="2096"/>
                  </a:lnTo>
                  <a:lnTo>
                    <a:pt x="1353" y="2096"/>
                  </a:lnTo>
                  <a:lnTo>
                    <a:pt x="1380" y="2123"/>
                  </a:lnTo>
                  <a:lnTo>
                    <a:pt x="1406" y="2123"/>
                  </a:lnTo>
                  <a:lnTo>
                    <a:pt x="1406" y="2149"/>
                  </a:lnTo>
                  <a:lnTo>
                    <a:pt x="1406" y="2176"/>
                  </a:lnTo>
                  <a:lnTo>
                    <a:pt x="955" y="2627"/>
                  </a:lnTo>
                  <a:lnTo>
                    <a:pt x="902" y="2680"/>
                  </a:lnTo>
                  <a:lnTo>
                    <a:pt x="876" y="2760"/>
                  </a:lnTo>
                  <a:lnTo>
                    <a:pt x="823" y="2919"/>
                  </a:lnTo>
                  <a:lnTo>
                    <a:pt x="849" y="2998"/>
                  </a:lnTo>
                  <a:lnTo>
                    <a:pt x="849" y="3078"/>
                  </a:lnTo>
                  <a:lnTo>
                    <a:pt x="902" y="3157"/>
                  </a:lnTo>
                  <a:lnTo>
                    <a:pt x="955" y="3237"/>
                  </a:lnTo>
                  <a:lnTo>
                    <a:pt x="1008" y="3290"/>
                  </a:lnTo>
                  <a:lnTo>
                    <a:pt x="1088" y="3317"/>
                  </a:lnTo>
                  <a:lnTo>
                    <a:pt x="1247" y="3343"/>
                  </a:lnTo>
                  <a:lnTo>
                    <a:pt x="1406" y="3317"/>
                  </a:lnTo>
                  <a:lnTo>
                    <a:pt x="1486" y="3290"/>
                  </a:lnTo>
                  <a:lnTo>
                    <a:pt x="1539" y="3237"/>
                  </a:lnTo>
                  <a:lnTo>
                    <a:pt x="2653" y="2123"/>
                  </a:lnTo>
                  <a:lnTo>
                    <a:pt x="2706" y="2096"/>
                  </a:lnTo>
                  <a:lnTo>
                    <a:pt x="3741" y="2096"/>
                  </a:lnTo>
                  <a:lnTo>
                    <a:pt x="3767" y="2123"/>
                  </a:lnTo>
                  <a:lnTo>
                    <a:pt x="3794" y="2149"/>
                  </a:lnTo>
                  <a:lnTo>
                    <a:pt x="3767" y="2176"/>
                  </a:lnTo>
                  <a:lnTo>
                    <a:pt x="3343" y="2627"/>
                  </a:lnTo>
                  <a:lnTo>
                    <a:pt x="3290" y="2680"/>
                  </a:lnTo>
                  <a:lnTo>
                    <a:pt x="3237" y="2760"/>
                  </a:lnTo>
                  <a:lnTo>
                    <a:pt x="3210" y="2919"/>
                  </a:lnTo>
                  <a:lnTo>
                    <a:pt x="3210" y="2998"/>
                  </a:lnTo>
                  <a:lnTo>
                    <a:pt x="3237" y="3078"/>
                  </a:lnTo>
                  <a:lnTo>
                    <a:pt x="3263" y="3157"/>
                  </a:lnTo>
                  <a:lnTo>
                    <a:pt x="3316" y="3237"/>
                  </a:lnTo>
                  <a:lnTo>
                    <a:pt x="3396" y="3290"/>
                  </a:lnTo>
                  <a:lnTo>
                    <a:pt x="3475" y="3317"/>
                  </a:lnTo>
                  <a:lnTo>
                    <a:pt x="3634" y="3343"/>
                  </a:lnTo>
                  <a:lnTo>
                    <a:pt x="3794" y="3317"/>
                  </a:lnTo>
                  <a:lnTo>
                    <a:pt x="3847" y="3290"/>
                  </a:lnTo>
                  <a:lnTo>
                    <a:pt x="3926" y="3237"/>
                  </a:lnTo>
                  <a:lnTo>
                    <a:pt x="5040" y="2123"/>
                  </a:lnTo>
                  <a:lnTo>
                    <a:pt x="5067" y="2096"/>
                  </a:lnTo>
                  <a:lnTo>
                    <a:pt x="7746" y="2096"/>
                  </a:lnTo>
                  <a:lnTo>
                    <a:pt x="7746" y="1248"/>
                  </a:lnTo>
                  <a:lnTo>
                    <a:pt x="6393" y="1248"/>
                  </a:lnTo>
                  <a:lnTo>
                    <a:pt x="5279" y="133"/>
                  </a:lnTo>
                  <a:lnTo>
                    <a:pt x="5226" y="80"/>
                  </a:lnTo>
                  <a:lnTo>
                    <a:pt x="5147" y="27"/>
                  </a:lnTo>
                  <a:lnTo>
                    <a:pt x="5067" y="1"/>
                  </a:lnTo>
                  <a:lnTo>
                    <a:pt x="4908" y="1"/>
                  </a:lnTo>
                  <a:lnTo>
                    <a:pt x="4828" y="27"/>
                  </a:lnTo>
                  <a:lnTo>
                    <a:pt x="4749" y="80"/>
                  </a:lnTo>
                  <a:lnTo>
                    <a:pt x="4669" y="133"/>
                  </a:lnTo>
                  <a:lnTo>
                    <a:pt x="4616" y="213"/>
                  </a:lnTo>
                  <a:lnTo>
                    <a:pt x="4589" y="266"/>
                  </a:lnTo>
                  <a:lnTo>
                    <a:pt x="4563" y="346"/>
                  </a:lnTo>
                  <a:lnTo>
                    <a:pt x="4563" y="425"/>
                  </a:lnTo>
                  <a:lnTo>
                    <a:pt x="4589" y="611"/>
                  </a:lnTo>
                  <a:lnTo>
                    <a:pt x="4643" y="664"/>
                  </a:lnTo>
                  <a:lnTo>
                    <a:pt x="4696" y="744"/>
                  </a:lnTo>
                  <a:lnTo>
                    <a:pt x="5120" y="1168"/>
                  </a:lnTo>
                  <a:lnTo>
                    <a:pt x="5147" y="1194"/>
                  </a:lnTo>
                  <a:lnTo>
                    <a:pt x="5147" y="1221"/>
                  </a:lnTo>
                  <a:lnTo>
                    <a:pt x="5120" y="1248"/>
                  </a:lnTo>
                  <a:lnTo>
                    <a:pt x="4032" y="1248"/>
                  </a:lnTo>
                  <a:lnTo>
                    <a:pt x="2918" y="133"/>
                  </a:lnTo>
                  <a:lnTo>
                    <a:pt x="2839" y="80"/>
                  </a:lnTo>
                  <a:lnTo>
                    <a:pt x="2759" y="27"/>
                  </a:lnTo>
                  <a:lnTo>
                    <a:pt x="267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g1f522b78833_0_1213"/>
            <p:cNvSpPr/>
            <p:nvPr/>
          </p:nvSpPr>
          <p:spPr>
            <a:xfrm>
              <a:off x="4745141" y="4238172"/>
              <a:ext cx="188565" cy="106985"/>
            </a:xfrm>
            <a:custGeom>
              <a:rect b="b" l="l" r="r" t="t"/>
              <a:pathLst>
                <a:path extrusionOk="0" h="4245" w="7482">
                  <a:moveTo>
                    <a:pt x="4457" y="1"/>
                  </a:moveTo>
                  <a:lnTo>
                    <a:pt x="4378" y="27"/>
                  </a:lnTo>
                  <a:lnTo>
                    <a:pt x="4298" y="54"/>
                  </a:lnTo>
                  <a:lnTo>
                    <a:pt x="4245" y="107"/>
                  </a:lnTo>
                  <a:lnTo>
                    <a:pt x="4165" y="160"/>
                  </a:lnTo>
                  <a:lnTo>
                    <a:pt x="4112" y="239"/>
                  </a:lnTo>
                  <a:lnTo>
                    <a:pt x="4086" y="319"/>
                  </a:lnTo>
                  <a:lnTo>
                    <a:pt x="4086" y="398"/>
                  </a:lnTo>
                  <a:lnTo>
                    <a:pt x="4086" y="478"/>
                  </a:lnTo>
                  <a:lnTo>
                    <a:pt x="4086" y="558"/>
                  </a:lnTo>
                  <a:lnTo>
                    <a:pt x="4165" y="690"/>
                  </a:lnTo>
                  <a:lnTo>
                    <a:pt x="4218" y="770"/>
                  </a:lnTo>
                  <a:lnTo>
                    <a:pt x="4298" y="796"/>
                  </a:lnTo>
                  <a:lnTo>
                    <a:pt x="4828" y="1115"/>
                  </a:lnTo>
                  <a:lnTo>
                    <a:pt x="4855" y="1141"/>
                  </a:lnTo>
                  <a:lnTo>
                    <a:pt x="4855" y="1168"/>
                  </a:lnTo>
                  <a:lnTo>
                    <a:pt x="4828" y="1194"/>
                  </a:lnTo>
                  <a:lnTo>
                    <a:pt x="3820" y="1486"/>
                  </a:lnTo>
                  <a:lnTo>
                    <a:pt x="3767" y="1460"/>
                  </a:lnTo>
                  <a:lnTo>
                    <a:pt x="2414" y="690"/>
                  </a:lnTo>
                  <a:lnTo>
                    <a:pt x="2335" y="637"/>
                  </a:lnTo>
                  <a:lnTo>
                    <a:pt x="2096" y="637"/>
                  </a:lnTo>
                  <a:lnTo>
                    <a:pt x="2017" y="664"/>
                  </a:lnTo>
                  <a:lnTo>
                    <a:pt x="1937" y="717"/>
                  </a:lnTo>
                  <a:lnTo>
                    <a:pt x="1884" y="770"/>
                  </a:lnTo>
                  <a:lnTo>
                    <a:pt x="1831" y="849"/>
                  </a:lnTo>
                  <a:lnTo>
                    <a:pt x="1804" y="929"/>
                  </a:lnTo>
                  <a:lnTo>
                    <a:pt x="1778" y="1009"/>
                  </a:lnTo>
                  <a:lnTo>
                    <a:pt x="1778" y="1088"/>
                  </a:lnTo>
                  <a:lnTo>
                    <a:pt x="1804" y="1168"/>
                  </a:lnTo>
                  <a:lnTo>
                    <a:pt x="1884" y="1300"/>
                  </a:lnTo>
                  <a:lnTo>
                    <a:pt x="1937" y="1380"/>
                  </a:lnTo>
                  <a:lnTo>
                    <a:pt x="1990" y="1433"/>
                  </a:lnTo>
                  <a:lnTo>
                    <a:pt x="2521" y="1725"/>
                  </a:lnTo>
                  <a:lnTo>
                    <a:pt x="2547" y="1751"/>
                  </a:lnTo>
                  <a:lnTo>
                    <a:pt x="2547" y="1778"/>
                  </a:lnTo>
                  <a:lnTo>
                    <a:pt x="2547" y="1804"/>
                  </a:lnTo>
                  <a:lnTo>
                    <a:pt x="2521" y="1831"/>
                  </a:lnTo>
                  <a:lnTo>
                    <a:pt x="2308" y="1884"/>
                  </a:lnTo>
                  <a:lnTo>
                    <a:pt x="319" y="2414"/>
                  </a:lnTo>
                  <a:lnTo>
                    <a:pt x="239" y="2441"/>
                  </a:lnTo>
                  <a:lnTo>
                    <a:pt x="160" y="2494"/>
                  </a:lnTo>
                  <a:lnTo>
                    <a:pt x="54" y="2600"/>
                  </a:lnTo>
                  <a:lnTo>
                    <a:pt x="1" y="2759"/>
                  </a:lnTo>
                  <a:lnTo>
                    <a:pt x="1" y="2839"/>
                  </a:lnTo>
                  <a:lnTo>
                    <a:pt x="1" y="2919"/>
                  </a:lnTo>
                  <a:lnTo>
                    <a:pt x="80" y="3051"/>
                  </a:lnTo>
                  <a:lnTo>
                    <a:pt x="160" y="3157"/>
                  </a:lnTo>
                  <a:lnTo>
                    <a:pt x="292" y="3210"/>
                  </a:lnTo>
                  <a:lnTo>
                    <a:pt x="425" y="3237"/>
                  </a:lnTo>
                  <a:lnTo>
                    <a:pt x="531" y="3237"/>
                  </a:lnTo>
                  <a:lnTo>
                    <a:pt x="1433" y="2998"/>
                  </a:lnTo>
                  <a:lnTo>
                    <a:pt x="1486" y="2998"/>
                  </a:lnTo>
                  <a:lnTo>
                    <a:pt x="1486" y="3025"/>
                  </a:lnTo>
                  <a:lnTo>
                    <a:pt x="1486" y="3051"/>
                  </a:lnTo>
                  <a:lnTo>
                    <a:pt x="1168" y="3582"/>
                  </a:lnTo>
                  <a:lnTo>
                    <a:pt x="1115" y="3741"/>
                  </a:lnTo>
                  <a:lnTo>
                    <a:pt x="1115" y="3900"/>
                  </a:lnTo>
                  <a:lnTo>
                    <a:pt x="1194" y="4059"/>
                  </a:lnTo>
                  <a:lnTo>
                    <a:pt x="1247" y="4112"/>
                  </a:lnTo>
                  <a:lnTo>
                    <a:pt x="1300" y="4165"/>
                  </a:lnTo>
                  <a:lnTo>
                    <a:pt x="1406" y="4218"/>
                  </a:lnTo>
                  <a:lnTo>
                    <a:pt x="1539" y="4245"/>
                  </a:lnTo>
                  <a:lnTo>
                    <a:pt x="1645" y="4218"/>
                  </a:lnTo>
                  <a:lnTo>
                    <a:pt x="1751" y="4192"/>
                  </a:lnTo>
                  <a:lnTo>
                    <a:pt x="1831" y="4112"/>
                  </a:lnTo>
                  <a:lnTo>
                    <a:pt x="1910" y="4033"/>
                  </a:lnTo>
                  <a:lnTo>
                    <a:pt x="2680" y="2653"/>
                  </a:lnTo>
                  <a:lnTo>
                    <a:pt x="2733" y="2653"/>
                  </a:lnTo>
                  <a:lnTo>
                    <a:pt x="3714" y="2388"/>
                  </a:lnTo>
                  <a:lnTo>
                    <a:pt x="3767" y="2388"/>
                  </a:lnTo>
                  <a:lnTo>
                    <a:pt x="3794" y="2414"/>
                  </a:lnTo>
                  <a:lnTo>
                    <a:pt x="3767" y="2441"/>
                  </a:lnTo>
                  <a:lnTo>
                    <a:pt x="3476" y="2972"/>
                  </a:lnTo>
                  <a:lnTo>
                    <a:pt x="3423" y="3131"/>
                  </a:lnTo>
                  <a:lnTo>
                    <a:pt x="3423" y="3290"/>
                  </a:lnTo>
                  <a:lnTo>
                    <a:pt x="3476" y="3449"/>
                  </a:lnTo>
                  <a:lnTo>
                    <a:pt x="3529" y="3502"/>
                  </a:lnTo>
                  <a:lnTo>
                    <a:pt x="3608" y="3555"/>
                  </a:lnTo>
                  <a:lnTo>
                    <a:pt x="3714" y="3608"/>
                  </a:lnTo>
                  <a:lnTo>
                    <a:pt x="3820" y="3635"/>
                  </a:lnTo>
                  <a:lnTo>
                    <a:pt x="3953" y="3608"/>
                  </a:lnTo>
                  <a:lnTo>
                    <a:pt x="4033" y="3582"/>
                  </a:lnTo>
                  <a:lnTo>
                    <a:pt x="4139" y="3502"/>
                  </a:lnTo>
                  <a:lnTo>
                    <a:pt x="4192" y="3423"/>
                  </a:lnTo>
                  <a:lnTo>
                    <a:pt x="4988" y="2043"/>
                  </a:lnTo>
                  <a:lnTo>
                    <a:pt x="7481" y="1380"/>
                  </a:lnTo>
                  <a:lnTo>
                    <a:pt x="7481" y="505"/>
                  </a:lnTo>
                  <a:lnTo>
                    <a:pt x="6102" y="849"/>
                  </a:lnTo>
                  <a:lnTo>
                    <a:pt x="6075" y="849"/>
                  </a:lnTo>
                  <a:lnTo>
                    <a:pt x="4696" y="80"/>
                  </a:lnTo>
                  <a:lnTo>
                    <a:pt x="4616" y="27"/>
                  </a:lnTo>
                  <a:lnTo>
                    <a:pt x="453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g1f522b78833_0_1213"/>
            <p:cNvSpPr/>
            <p:nvPr/>
          </p:nvSpPr>
          <p:spPr>
            <a:xfrm>
              <a:off x="4911604" y="4099105"/>
              <a:ext cx="28781" cy="28126"/>
            </a:xfrm>
            <a:custGeom>
              <a:rect b="b" l="l" r="r" t="t"/>
              <a:pathLst>
                <a:path extrusionOk="0" h="1116" w="1142">
                  <a:moveTo>
                    <a:pt x="1" y="1"/>
                  </a:moveTo>
                  <a:lnTo>
                    <a:pt x="1" y="903"/>
                  </a:lnTo>
                  <a:lnTo>
                    <a:pt x="876" y="1115"/>
                  </a:lnTo>
                  <a:lnTo>
                    <a:pt x="1141" y="691"/>
                  </a:lnTo>
                  <a:lnTo>
                    <a:pt x="876" y="240"/>
                  </a:lnTo>
                  <a:lnTo>
                    <a:pt x="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g1f522b78833_0_1213"/>
            <p:cNvSpPr/>
            <p:nvPr/>
          </p:nvSpPr>
          <p:spPr>
            <a:xfrm>
              <a:off x="4911604" y="4175998"/>
              <a:ext cx="28781" cy="21422"/>
            </a:xfrm>
            <a:custGeom>
              <a:rect b="b" l="l" r="r" t="t"/>
              <a:pathLst>
                <a:path extrusionOk="0" h="850" w="1142">
                  <a:moveTo>
                    <a:pt x="1" y="1"/>
                  </a:moveTo>
                  <a:lnTo>
                    <a:pt x="1" y="849"/>
                  </a:lnTo>
                  <a:lnTo>
                    <a:pt x="876" y="849"/>
                  </a:lnTo>
                  <a:lnTo>
                    <a:pt x="1141" y="505"/>
                  </a:lnTo>
                  <a:lnTo>
                    <a:pt x="876" y="1"/>
                  </a:lnTo>
                  <a:close/>
                </a:path>
              </a:pathLst>
            </a:custGeom>
            <a:solidFill>
              <a:srgbClr val="78C2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g1f522b78833_0_1213"/>
            <p:cNvSpPr/>
            <p:nvPr/>
          </p:nvSpPr>
          <p:spPr>
            <a:xfrm>
              <a:off x="4911604" y="4012207"/>
              <a:ext cx="28781" cy="37451"/>
            </a:xfrm>
            <a:custGeom>
              <a:rect b="b" l="l" r="r" t="t"/>
              <a:pathLst>
                <a:path extrusionOk="0" h="1486" w="1142">
                  <a:moveTo>
                    <a:pt x="1" y="0"/>
                  </a:moveTo>
                  <a:lnTo>
                    <a:pt x="1" y="982"/>
                  </a:lnTo>
                  <a:lnTo>
                    <a:pt x="876" y="1486"/>
                  </a:lnTo>
                  <a:lnTo>
                    <a:pt x="1141" y="1088"/>
                  </a:lnTo>
                  <a:lnTo>
                    <a:pt x="876" y="504"/>
                  </a:lnTo>
                  <a:lnTo>
                    <a:pt x="1"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g1f522b78833_0_1213"/>
            <p:cNvSpPr/>
            <p:nvPr/>
          </p:nvSpPr>
          <p:spPr>
            <a:xfrm>
              <a:off x="4911604" y="4250874"/>
              <a:ext cx="28781" cy="27446"/>
            </a:xfrm>
            <a:custGeom>
              <a:rect b="b" l="l" r="r" t="t"/>
              <a:pathLst>
                <a:path extrusionOk="0" h="1089" w="1142">
                  <a:moveTo>
                    <a:pt x="876" y="1"/>
                  </a:moveTo>
                  <a:lnTo>
                    <a:pt x="1" y="213"/>
                  </a:lnTo>
                  <a:lnTo>
                    <a:pt x="1" y="1088"/>
                  </a:lnTo>
                  <a:lnTo>
                    <a:pt x="876" y="876"/>
                  </a:lnTo>
                  <a:lnTo>
                    <a:pt x="1141" y="372"/>
                  </a:lnTo>
                  <a:lnTo>
                    <a:pt x="8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7" name="Google Shape;1087;g1f522b78833_0_1213"/>
            <p:cNvSpPr/>
            <p:nvPr/>
          </p:nvSpPr>
          <p:spPr>
            <a:xfrm>
              <a:off x="4955078" y="3948016"/>
              <a:ext cx="139748" cy="101642"/>
            </a:xfrm>
            <a:custGeom>
              <a:rect b="b" l="l" r="r" t="t"/>
              <a:pathLst>
                <a:path extrusionOk="0" h="4033" w="5545">
                  <a:moveTo>
                    <a:pt x="2865" y="1"/>
                  </a:moveTo>
                  <a:lnTo>
                    <a:pt x="2706" y="54"/>
                  </a:lnTo>
                  <a:lnTo>
                    <a:pt x="2573" y="160"/>
                  </a:lnTo>
                  <a:lnTo>
                    <a:pt x="2520" y="213"/>
                  </a:lnTo>
                  <a:lnTo>
                    <a:pt x="2494" y="293"/>
                  </a:lnTo>
                  <a:lnTo>
                    <a:pt x="2096" y="1831"/>
                  </a:lnTo>
                  <a:lnTo>
                    <a:pt x="2069" y="1858"/>
                  </a:lnTo>
                  <a:lnTo>
                    <a:pt x="0" y="3051"/>
                  </a:lnTo>
                  <a:lnTo>
                    <a:pt x="0" y="4033"/>
                  </a:lnTo>
                  <a:lnTo>
                    <a:pt x="1326" y="3264"/>
                  </a:lnTo>
                  <a:lnTo>
                    <a:pt x="1353" y="3264"/>
                  </a:lnTo>
                  <a:lnTo>
                    <a:pt x="2865" y="3662"/>
                  </a:lnTo>
                  <a:lnTo>
                    <a:pt x="2998" y="3688"/>
                  </a:lnTo>
                  <a:lnTo>
                    <a:pt x="3130" y="3662"/>
                  </a:lnTo>
                  <a:lnTo>
                    <a:pt x="3263" y="3582"/>
                  </a:lnTo>
                  <a:lnTo>
                    <a:pt x="3342" y="3476"/>
                  </a:lnTo>
                  <a:lnTo>
                    <a:pt x="3396" y="3343"/>
                  </a:lnTo>
                  <a:lnTo>
                    <a:pt x="3422" y="3264"/>
                  </a:lnTo>
                  <a:lnTo>
                    <a:pt x="3396" y="3184"/>
                  </a:lnTo>
                  <a:lnTo>
                    <a:pt x="3342" y="3025"/>
                  </a:lnTo>
                  <a:lnTo>
                    <a:pt x="3236" y="2919"/>
                  </a:lnTo>
                  <a:lnTo>
                    <a:pt x="3157" y="2866"/>
                  </a:lnTo>
                  <a:lnTo>
                    <a:pt x="3077" y="2839"/>
                  </a:lnTo>
                  <a:lnTo>
                    <a:pt x="2494" y="2680"/>
                  </a:lnTo>
                  <a:lnTo>
                    <a:pt x="2467" y="2680"/>
                  </a:lnTo>
                  <a:lnTo>
                    <a:pt x="2467" y="2654"/>
                  </a:lnTo>
                  <a:lnTo>
                    <a:pt x="2467" y="2627"/>
                  </a:lnTo>
                  <a:lnTo>
                    <a:pt x="2467" y="2600"/>
                  </a:lnTo>
                  <a:lnTo>
                    <a:pt x="3369" y="2070"/>
                  </a:lnTo>
                  <a:lnTo>
                    <a:pt x="3422" y="2070"/>
                  </a:lnTo>
                  <a:lnTo>
                    <a:pt x="4934" y="2468"/>
                  </a:lnTo>
                  <a:lnTo>
                    <a:pt x="5040" y="2494"/>
                  </a:lnTo>
                  <a:lnTo>
                    <a:pt x="5173" y="2468"/>
                  </a:lnTo>
                  <a:lnTo>
                    <a:pt x="5305" y="2388"/>
                  </a:lnTo>
                  <a:lnTo>
                    <a:pt x="5412" y="2282"/>
                  </a:lnTo>
                  <a:lnTo>
                    <a:pt x="5465" y="2150"/>
                  </a:lnTo>
                  <a:lnTo>
                    <a:pt x="5465" y="2070"/>
                  </a:lnTo>
                  <a:lnTo>
                    <a:pt x="5465" y="1990"/>
                  </a:lnTo>
                  <a:lnTo>
                    <a:pt x="5412" y="1858"/>
                  </a:lnTo>
                  <a:lnTo>
                    <a:pt x="5279" y="1725"/>
                  </a:lnTo>
                  <a:lnTo>
                    <a:pt x="5226" y="1699"/>
                  </a:lnTo>
                  <a:lnTo>
                    <a:pt x="5146" y="1646"/>
                  </a:lnTo>
                  <a:lnTo>
                    <a:pt x="4536" y="1486"/>
                  </a:lnTo>
                  <a:lnTo>
                    <a:pt x="4510" y="1486"/>
                  </a:lnTo>
                  <a:lnTo>
                    <a:pt x="4510" y="1460"/>
                  </a:lnTo>
                  <a:lnTo>
                    <a:pt x="4510" y="1433"/>
                  </a:lnTo>
                  <a:lnTo>
                    <a:pt x="4536" y="1407"/>
                  </a:lnTo>
                  <a:lnTo>
                    <a:pt x="5332" y="956"/>
                  </a:lnTo>
                  <a:lnTo>
                    <a:pt x="5412" y="903"/>
                  </a:lnTo>
                  <a:lnTo>
                    <a:pt x="5465" y="823"/>
                  </a:lnTo>
                  <a:lnTo>
                    <a:pt x="5544" y="691"/>
                  </a:lnTo>
                  <a:lnTo>
                    <a:pt x="5544" y="531"/>
                  </a:lnTo>
                  <a:lnTo>
                    <a:pt x="5518" y="452"/>
                  </a:lnTo>
                  <a:lnTo>
                    <a:pt x="5491" y="372"/>
                  </a:lnTo>
                  <a:lnTo>
                    <a:pt x="5438" y="293"/>
                  </a:lnTo>
                  <a:lnTo>
                    <a:pt x="5385" y="240"/>
                  </a:lnTo>
                  <a:lnTo>
                    <a:pt x="5226" y="160"/>
                  </a:lnTo>
                  <a:lnTo>
                    <a:pt x="5067" y="160"/>
                  </a:lnTo>
                  <a:lnTo>
                    <a:pt x="4987" y="187"/>
                  </a:lnTo>
                  <a:lnTo>
                    <a:pt x="4908" y="213"/>
                  </a:lnTo>
                  <a:lnTo>
                    <a:pt x="3236" y="1195"/>
                  </a:lnTo>
                  <a:lnTo>
                    <a:pt x="3210" y="1195"/>
                  </a:lnTo>
                  <a:lnTo>
                    <a:pt x="3183" y="1168"/>
                  </a:lnTo>
                  <a:lnTo>
                    <a:pt x="3157" y="1168"/>
                  </a:lnTo>
                  <a:lnTo>
                    <a:pt x="3157" y="1115"/>
                  </a:lnTo>
                  <a:lnTo>
                    <a:pt x="3316" y="531"/>
                  </a:lnTo>
                  <a:lnTo>
                    <a:pt x="3342" y="425"/>
                  </a:lnTo>
                  <a:lnTo>
                    <a:pt x="3342" y="346"/>
                  </a:lnTo>
                  <a:lnTo>
                    <a:pt x="3289" y="213"/>
                  </a:lnTo>
                  <a:lnTo>
                    <a:pt x="3183" y="80"/>
                  </a:lnTo>
                  <a:lnTo>
                    <a:pt x="3104" y="27"/>
                  </a:lnTo>
                  <a:lnTo>
                    <a:pt x="302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8" name="Google Shape;1088;g1f522b78833_0_1213"/>
            <p:cNvSpPr/>
            <p:nvPr/>
          </p:nvSpPr>
          <p:spPr>
            <a:xfrm>
              <a:off x="4955078" y="4041618"/>
              <a:ext cx="188540" cy="88940"/>
            </a:xfrm>
            <a:custGeom>
              <a:rect b="b" l="l" r="r" t="t"/>
              <a:pathLst>
                <a:path extrusionOk="0" h="3529" w="7481">
                  <a:moveTo>
                    <a:pt x="4616" y="1"/>
                  </a:moveTo>
                  <a:lnTo>
                    <a:pt x="4510" y="27"/>
                  </a:lnTo>
                  <a:lnTo>
                    <a:pt x="4457" y="54"/>
                  </a:lnTo>
                  <a:lnTo>
                    <a:pt x="4377" y="80"/>
                  </a:lnTo>
                  <a:lnTo>
                    <a:pt x="4324" y="160"/>
                  </a:lnTo>
                  <a:lnTo>
                    <a:pt x="4271" y="213"/>
                  </a:lnTo>
                  <a:lnTo>
                    <a:pt x="3475" y="1592"/>
                  </a:lnTo>
                  <a:lnTo>
                    <a:pt x="3449" y="1592"/>
                  </a:lnTo>
                  <a:lnTo>
                    <a:pt x="2441" y="1884"/>
                  </a:lnTo>
                  <a:lnTo>
                    <a:pt x="2414" y="1884"/>
                  </a:lnTo>
                  <a:lnTo>
                    <a:pt x="2387" y="1858"/>
                  </a:lnTo>
                  <a:lnTo>
                    <a:pt x="2387" y="1831"/>
                  </a:lnTo>
                  <a:lnTo>
                    <a:pt x="2387" y="1804"/>
                  </a:lnTo>
                  <a:lnTo>
                    <a:pt x="2706" y="1274"/>
                  </a:lnTo>
                  <a:lnTo>
                    <a:pt x="2732" y="1194"/>
                  </a:lnTo>
                  <a:lnTo>
                    <a:pt x="2759" y="1115"/>
                  </a:lnTo>
                  <a:lnTo>
                    <a:pt x="2732" y="956"/>
                  </a:lnTo>
                  <a:lnTo>
                    <a:pt x="2706" y="876"/>
                  </a:lnTo>
                  <a:lnTo>
                    <a:pt x="2679" y="796"/>
                  </a:lnTo>
                  <a:lnTo>
                    <a:pt x="2626" y="743"/>
                  </a:lnTo>
                  <a:lnTo>
                    <a:pt x="2547" y="690"/>
                  </a:lnTo>
                  <a:lnTo>
                    <a:pt x="2467" y="637"/>
                  </a:lnTo>
                  <a:lnTo>
                    <a:pt x="2228" y="637"/>
                  </a:lnTo>
                  <a:lnTo>
                    <a:pt x="2149" y="664"/>
                  </a:lnTo>
                  <a:lnTo>
                    <a:pt x="2069" y="717"/>
                  </a:lnTo>
                  <a:lnTo>
                    <a:pt x="2016" y="770"/>
                  </a:lnTo>
                  <a:lnTo>
                    <a:pt x="1963" y="823"/>
                  </a:lnTo>
                  <a:lnTo>
                    <a:pt x="1194" y="2202"/>
                  </a:lnTo>
                  <a:lnTo>
                    <a:pt x="1141" y="2229"/>
                  </a:lnTo>
                  <a:lnTo>
                    <a:pt x="0" y="2521"/>
                  </a:lnTo>
                  <a:lnTo>
                    <a:pt x="0" y="3396"/>
                  </a:lnTo>
                  <a:lnTo>
                    <a:pt x="2679" y="2680"/>
                  </a:lnTo>
                  <a:lnTo>
                    <a:pt x="2706" y="2680"/>
                  </a:lnTo>
                  <a:lnTo>
                    <a:pt x="4085" y="3476"/>
                  </a:lnTo>
                  <a:lnTo>
                    <a:pt x="4191" y="3529"/>
                  </a:lnTo>
                  <a:lnTo>
                    <a:pt x="4404" y="3529"/>
                  </a:lnTo>
                  <a:lnTo>
                    <a:pt x="4510" y="3476"/>
                  </a:lnTo>
                  <a:lnTo>
                    <a:pt x="4589" y="3423"/>
                  </a:lnTo>
                  <a:lnTo>
                    <a:pt x="4669" y="3316"/>
                  </a:lnTo>
                  <a:lnTo>
                    <a:pt x="4695" y="3237"/>
                  </a:lnTo>
                  <a:lnTo>
                    <a:pt x="4722" y="3157"/>
                  </a:lnTo>
                  <a:lnTo>
                    <a:pt x="4722" y="3078"/>
                  </a:lnTo>
                  <a:lnTo>
                    <a:pt x="4695" y="2998"/>
                  </a:lnTo>
                  <a:lnTo>
                    <a:pt x="4616" y="2839"/>
                  </a:lnTo>
                  <a:lnTo>
                    <a:pt x="4563" y="2786"/>
                  </a:lnTo>
                  <a:lnTo>
                    <a:pt x="4483" y="2733"/>
                  </a:lnTo>
                  <a:lnTo>
                    <a:pt x="3953" y="2441"/>
                  </a:lnTo>
                  <a:lnTo>
                    <a:pt x="3953" y="2415"/>
                  </a:lnTo>
                  <a:lnTo>
                    <a:pt x="3926" y="2388"/>
                  </a:lnTo>
                  <a:lnTo>
                    <a:pt x="3953" y="2362"/>
                  </a:lnTo>
                  <a:lnTo>
                    <a:pt x="3979" y="2335"/>
                  </a:lnTo>
                  <a:lnTo>
                    <a:pt x="4987" y="2070"/>
                  </a:lnTo>
                  <a:lnTo>
                    <a:pt x="5014" y="2070"/>
                  </a:lnTo>
                  <a:lnTo>
                    <a:pt x="6367" y="2866"/>
                  </a:lnTo>
                  <a:lnTo>
                    <a:pt x="6473" y="2919"/>
                  </a:lnTo>
                  <a:lnTo>
                    <a:pt x="6685" y="2919"/>
                  </a:lnTo>
                  <a:lnTo>
                    <a:pt x="6791" y="2866"/>
                  </a:lnTo>
                  <a:lnTo>
                    <a:pt x="6871" y="2812"/>
                  </a:lnTo>
                  <a:lnTo>
                    <a:pt x="6950" y="2706"/>
                  </a:lnTo>
                  <a:lnTo>
                    <a:pt x="6977" y="2627"/>
                  </a:lnTo>
                  <a:lnTo>
                    <a:pt x="7003" y="2547"/>
                  </a:lnTo>
                  <a:lnTo>
                    <a:pt x="7003" y="2468"/>
                  </a:lnTo>
                  <a:lnTo>
                    <a:pt x="7003" y="2388"/>
                  </a:lnTo>
                  <a:lnTo>
                    <a:pt x="6924" y="2229"/>
                  </a:lnTo>
                  <a:lnTo>
                    <a:pt x="6871" y="2176"/>
                  </a:lnTo>
                  <a:lnTo>
                    <a:pt x="6791" y="2123"/>
                  </a:lnTo>
                  <a:lnTo>
                    <a:pt x="6260" y="1804"/>
                  </a:lnTo>
                  <a:lnTo>
                    <a:pt x="6234" y="1804"/>
                  </a:lnTo>
                  <a:lnTo>
                    <a:pt x="6234" y="1778"/>
                  </a:lnTo>
                  <a:lnTo>
                    <a:pt x="6234" y="1751"/>
                  </a:lnTo>
                  <a:lnTo>
                    <a:pt x="6260" y="1725"/>
                  </a:lnTo>
                  <a:lnTo>
                    <a:pt x="7162" y="1486"/>
                  </a:lnTo>
                  <a:lnTo>
                    <a:pt x="7242" y="1460"/>
                  </a:lnTo>
                  <a:lnTo>
                    <a:pt x="7322" y="1407"/>
                  </a:lnTo>
                  <a:lnTo>
                    <a:pt x="7428" y="1300"/>
                  </a:lnTo>
                  <a:lnTo>
                    <a:pt x="7481" y="1141"/>
                  </a:lnTo>
                  <a:lnTo>
                    <a:pt x="7481" y="1062"/>
                  </a:lnTo>
                  <a:lnTo>
                    <a:pt x="7454" y="956"/>
                  </a:lnTo>
                  <a:lnTo>
                    <a:pt x="7428" y="876"/>
                  </a:lnTo>
                  <a:lnTo>
                    <a:pt x="7401" y="823"/>
                  </a:lnTo>
                  <a:lnTo>
                    <a:pt x="7268" y="717"/>
                  </a:lnTo>
                  <a:lnTo>
                    <a:pt x="7109" y="664"/>
                  </a:lnTo>
                  <a:lnTo>
                    <a:pt x="6950" y="664"/>
                  </a:lnTo>
                  <a:lnTo>
                    <a:pt x="4748" y="1247"/>
                  </a:lnTo>
                  <a:lnTo>
                    <a:pt x="4695" y="1247"/>
                  </a:lnTo>
                  <a:lnTo>
                    <a:pt x="4669" y="1221"/>
                  </a:lnTo>
                  <a:lnTo>
                    <a:pt x="4669" y="1194"/>
                  </a:lnTo>
                  <a:lnTo>
                    <a:pt x="4987" y="664"/>
                  </a:lnTo>
                  <a:lnTo>
                    <a:pt x="5014" y="584"/>
                  </a:lnTo>
                  <a:lnTo>
                    <a:pt x="5040" y="505"/>
                  </a:lnTo>
                  <a:lnTo>
                    <a:pt x="5040" y="345"/>
                  </a:lnTo>
                  <a:lnTo>
                    <a:pt x="5014" y="266"/>
                  </a:lnTo>
                  <a:lnTo>
                    <a:pt x="4961" y="186"/>
                  </a:lnTo>
                  <a:lnTo>
                    <a:pt x="4908" y="133"/>
                  </a:lnTo>
                  <a:lnTo>
                    <a:pt x="4855" y="80"/>
                  </a:lnTo>
                  <a:lnTo>
                    <a:pt x="4775" y="27"/>
                  </a:lnTo>
                  <a:lnTo>
                    <a:pt x="469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9" name="Google Shape;1089;g1f522b78833_0_1213"/>
            <p:cNvSpPr/>
            <p:nvPr/>
          </p:nvSpPr>
          <p:spPr>
            <a:xfrm>
              <a:off x="4955078" y="4144570"/>
              <a:ext cx="195219" cy="84277"/>
            </a:xfrm>
            <a:custGeom>
              <a:rect b="b" l="l" r="r" t="t"/>
              <a:pathLst>
                <a:path extrusionOk="0" h="3344" w="7746">
                  <a:moveTo>
                    <a:pt x="2679" y="1"/>
                  </a:moveTo>
                  <a:lnTo>
                    <a:pt x="2600" y="27"/>
                  </a:lnTo>
                  <a:lnTo>
                    <a:pt x="2520" y="80"/>
                  </a:lnTo>
                  <a:lnTo>
                    <a:pt x="2467" y="133"/>
                  </a:lnTo>
                  <a:lnTo>
                    <a:pt x="1353" y="1248"/>
                  </a:lnTo>
                  <a:lnTo>
                    <a:pt x="0" y="1248"/>
                  </a:lnTo>
                  <a:lnTo>
                    <a:pt x="0" y="2096"/>
                  </a:lnTo>
                  <a:lnTo>
                    <a:pt x="2679" y="2096"/>
                  </a:lnTo>
                  <a:lnTo>
                    <a:pt x="2706" y="2123"/>
                  </a:lnTo>
                  <a:lnTo>
                    <a:pt x="3820" y="3237"/>
                  </a:lnTo>
                  <a:lnTo>
                    <a:pt x="3873" y="3290"/>
                  </a:lnTo>
                  <a:lnTo>
                    <a:pt x="3953" y="3317"/>
                  </a:lnTo>
                  <a:lnTo>
                    <a:pt x="4112" y="3343"/>
                  </a:lnTo>
                  <a:lnTo>
                    <a:pt x="4271" y="3317"/>
                  </a:lnTo>
                  <a:lnTo>
                    <a:pt x="4350" y="3290"/>
                  </a:lnTo>
                  <a:lnTo>
                    <a:pt x="4404" y="3237"/>
                  </a:lnTo>
                  <a:lnTo>
                    <a:pt x="4457" y="3157"/>
                  </a:lnTo>
                  <a:lnTo>
                    <a:pt x="4510" y="3078"/>
                  </a:lnTo>
                  <a:lnTo>
                    <a:pt x="4536" y="2998"/>
                  </a:lnTo>
                  <a:lnTo>
                    <a:pt x="4536" y="2919"/>
                  </a:lnTo>
                  <a:lnTo>
                    <a:pt x="4510" y="2760"/>
                  </a:lnTo>
                  <a:lnTo>
                    <a:pt x="4457" y="2680"/>
                  </a:lnTo>
                  <a:lnTo>
                    <a:pt x="4404" y="2627"/>
                  </a:lnTo>
                  <a:lnTo>
                    <a:pt x="3979" y="2176"/>
                  </a:lnTo>
                  <a:lnTo>
                    <a:pt x="3953" y="2149"/>
                  </a:lnTo>
                  <a:lnTo>
                    <a:pt x="3953" y="2123"/>
                  </a:lnTo>
                  <a:lnTo>
                    <a:pt x="3979" y="2123"/>
                  </a:lnTo>
                  <a:lnTo>
                    <a:pt x="4006" y="2096"/>
                  </a:lnTo>
                  <a:lnTo>
                    <a:pt x="5040" y="2096"/>
                  </a:lnTo>
                  <a:lnTo>
                    <a:pt x="5067" y="2123"/>
                  </a:lnTo>
                  <a:lnTo>
                    <a:pt x="6181" y="3237"/>
                  </a:lnTo>
                  <a:lnTo>
                    <a:pt x="6260" y="3290"/>
                  </a:lnTo>
                  <a:lnTo>
                    <a:pt x="6340" y="3317"/>
                  </a:lnTo>
                  <a:lnTo>
                    <a:pt x="6499" y="3343"/>
                  </a:lnTo>
                  <a:lnTo>
                    <a:pt x="6658" y="3317"/>
                  </a:lnTo>
                  <a:lnTo>
                    <a:pt x="6711" y="3290"/>
                  </a:lnTo>
                  <a:lnTo>
                    <a:pt x="6791" y="3237"/>
                  </a:lnTo>
                  <a:lnTo>
                    <a:pt x="6844" y="3157"/>
                  </a:lnTo>
                  <a:lnTo>
                    <a:pt x="6871" y="3078"/>
                  </a:lnTo>
                  <a:lnTo>
                    <a:pt x="6897" y="2998"/>
                  </a:lnTo>
                  <a:lnTo>
                    <a:pt x="6924" y="2919"/>
                  </a:lnTo>
                  <a:lnTo>
                    <a:pt x="6871" y="2760"/>
                  </a:lnTo>
                  <a:lnTo>
                    <a:pt x="6844" y="2680"/>
                  </a:lnTo>
                  <a:lnTo>
                    <a:pt x="6791" y="2627"/>
                  </a:lnTo>
                  <a:lnTo>
                    <a:pt x="6340" y="2176"/>
                  </a:lnTo>
                  <a:lnTo>
                    <a:pt x="6340" y="2149"/>
                  </a:lnTo>
                  <a:lnTo>
                    <a:pt x="6340" y="2123"/>
                  </a:lnTo>
                  <a:lnTo>
                    <a:pt x="6367" y="2123"/>
                  </a:lnTo>
                  <a:lnTo>
                    <a:pt x="6393" y="2096"/>
                  </a:lnTo>
                  <a:lnTo>
                    <a:pt x="7401" y="2096"/>
                  </a:lnTo>
                  <a:lnTo>
                    <a:pt x="7481" y="2070"/>
                  </a:lnTo>
                  <a:lnTo>
                    <a:pt x="7560" y="2017"/>
                  </a:lnTo>
                  <a:lnTo>
                    <a:pt x="7613" y="1964"/>
                  </a:lnTo>
                  <a:lnTo>
                    <a:pt x="7666" y="1911"/>
                  </a:lnTo>
                  <a:lnTo>
                    <a:pt x="7719" y="1831"/>
                  </a:lnTo>
                  <a:lnTo>
                    <a:pt x="7719" y="1752"/>
                  </a:lnTo>
                  <a:lnTo>
                    <a:pt x="7746" y="1672"/>
                  </a:lnTo>
                  <a:lnTo>
                    <a:pt x="7719" y="1592"/>
                  </a:lnTo>
                  <a:lnTo>
                    <a:pt x="7693" y="1513"/>
                  </a:lnTo>
                  <a:lnTo>
                    <a:pt x="7666" y="1433"/>
                  </a:lnTo>
                  <a:lnTo>
                    <a:pt x="7613" y="1380"/>
                  </a:lnTo>
                  <a:lnTo>
                    <a:pt x="7454" y="1274"/>
                  </a:lnTo>
                  <a:lnTo>
                    <a:pt x="7375" y="1274"/>
                  </a:lnTo>
                  <a:lnTo>
                    <a:pt x="7295" y="1248"/>
                  </a:lnTo>
                  <a:lnTo>
                    <a:pt x="4987" y="1248"/>
                  </a:lnTo>
                  <a:lnTo>
                    <a:pt x="4987" y="1221"/>
                  </a:lnTo>
                  <a:lnTo>
                    <a:pt x="4987" y="1194"/>
                  </a:lnTo>
                  <a:lnTo>
                    <a:pt x="4987" y="1168"/>
                  </a:lnTo>
                  <a:lnTo>
                    <a:pt x="5412" y="744"/>
                  </a:lnTo>
                  <a:lnTo>
                    <a:pt x="5491" y="664"/>
                  </a:lnTo>
                  <a:lnTo>
                    <a:pt x="5518" y="611"/>
                  </a:lnTo>
                  <a:lnTo>
                    <a:pt x="5544" y="425"/>
                  </a:lnTo>
                  <a:lnTo>
                    <a:pt x="5544" y="346"/>
                  </a:lnTo>
                  <a:lnTo>
                    <a:pt x="5518" y="266"/>
                  </a:lnTo>
                  <a:lnTo>
                    <a:pt x="5491" y="213"/>
                  </a:lnTo>
                  <a:lnTo>
                    <a:pt x="5438" y="133"/>
                  </a:lnTo>
                  <a:lnTo>
                    <a:pt x="5385" y="80"/>
                  </a:lnTo>
                  <a:lnTo>
                    <a:pt x="5305" y="27"/>
                  </a:lnTo>
                  <a:lnTo>
                    <a:pt x="5226" y="1"/>
                  </a:lnTo>
                  <a:lnTo>
                    <a:pt x="5067" y="1"/>
                  </a:lnTo>
                  <a:lnTo>
                    <a:pt x="4987" y="27"/>
                  </a:lnTo>
                  <a:lnTo>
                    <a:pt x="4908" y="80"/>
                  </a:lnTo>
                  <a:lnTo>
                    <a:pt x="4828" y="133"/>
                  </a:lnTo>
                  <a:lnTo>
                    <a:pt x="3714" y="1248"/>
                  </a:lnTo>
                  <a:lnTo>
                    <a:pt x="2626" y="1248"/>
                  </a:lnTo>
                  <a:lnTo>
                    <a:pt x="2600" y="1221"/>
                  </a:lnTo>
                  <a:lnTo>
                    <a:pt x="2600" y="1194"/>
                  </a:lnTo>
                  <a:lnTo>
                    <a:pt x="2626" y="1168"/>
                  </a:lnTo>
                  <a:lnTo>
                    <a:pt x="3051" y="744"/>
                  </a:lnTo>
                  <a:lnTo>
                    <a:pt x="3104" y="664"/>
                  </a:lnTo>
                  <a:lnTo>
                    <a:pt x="3157" y="611"/>
                  </a:lnTo>
                  <a:lnTo>
                    <a:pt x="3183" y="425"/>
                  </a:lnTo>
                  <a:lnTo>
                    <a:pt x="3183" y="346"/>
                  </a:lnTo>
                  <a:lnTo>
                    <a:pt x="3157" y="266"/>
                  </a:lnTo>
                  <a:lnTo>
                    <a:pt x="3130" y="213"/>
                  </a:lnTo>
                  <a:lnTo>
                    <a:pt x="3077" y="133"/>
                  </a:lnTo>
                  <a:lnTo>
                    <a:pt x="2998" y="80"/>
                  </a:lnTo>
                  <a:lnTo>
                    <a:pt x="2918" y="27"/>
                  </a:lnTo>
                  <a:lnTo>
                    <a:pt x="283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g1f522b78833_0_1213"/>
            <p:cNvSpPr/>
            <p:nvPr/>
          </p:nvSpPr>
          <p:spPr>
            <a:xfrm>
              <a:off x="4955078" y="4238172"/>
              <a:ext cx="188540" cy="106985"/>
            </a:xfrm>
            <a:custGeom>
              <a:rect b="b" l="l" r="r" t="t"/>
              <a:pathLst>
                <a:path extrusionOk="0" h="4245" w="7481">
                  <a:moveTo>
                    <a:pt x="2918" y="1"/>
                  </a:moveTo>
                  <a:lnTo>
                    <a:pt x="2838" y="27"/>
                  </a:lnTo>
                  <a:lnTo>
                    <a:pt x="2759" y="80"/>
                  </a:lnTo>
                  <a:lnTo>
                    <a:pt x="1406" y="849"/>
                  </a:lnTo>
                  <a:lnTo>
                    <a:pt x="1379" y="849"/>
                  </a:lnTo>
                  <a:lnTo>
                    <a:pt x="0" y="505"/>
                  </a:lnTo>
                  <a:lnTo>
                    <a:pt x="0" y="1380"/>
                  </a:lnTo>
                  <a:lnTo>
                    <a:pt x="2494" y="2043"/>
                  </a:lnTo>
                  <a:lnTo>
                    <a:pt x="3289" y="3423"/>
                  </a:lnTo>
                  <a:lnTo>
                    <a:pt x="3342" y="3502"/>
                  </a:lnTo>
                  <a:lnTo>
                    <a:pt x="3449" y="3582"/>
                  </a:lnTo>
                  <a:lnTo>
                    <a:pt x="3528" y="3608"/>
                  </a:lnTo>
                  <a:lnTo>
                    <a:pt x="3634" y="3635"/>
                  </a:lnTo>
                  <a:lnTo>
                    <a:pt x="3767" y="3608"/>
                  </a:lnTo>
                  <a:lnTo>
                    <a:pt x="3873" y="3555"/>
                  </a:lnTo>
                  <a:lnTo>
                    <a:pt x="3953" y="3502"/>
                  </a:lnTo>
                  <a:lnTo>
                    <a:pt x="4006" y="3449"/>
                  </a:lnTo>
                  <a:lnTo>
                    <a:pt x="4059" y="3290"/>
                  </a:lnTo>
                  <a:lnTo>
                    <a:pt x="4059" y="3131"/>
                  </a:lnTo>
                  <a:lnTo>
                    <a:pt x="4006" y="2972"/>
                  </a:lnTo>
                  <a:lnTo>
                    <a:pt x="3687" y="2441"/>
                  </a:lnTo>
                  <a:lnTo>
                    <a:pt x="3687" y="2414"/>
                  </a:lnTo>
                  <a:lnTo>
                    <a:pt x="3714" y="2388"/>
                  </a:lnTo>
                  <a:lnTo>
                    <a:pt x="3740" y="2388"/>
                  </a:lnTo>
                  <a:lnTo>
                    <a:pt x="4748" y="2653"/>
                  </a:lnTo>
                  <a:lnTo>
                    <a:pt x="4775" y="2653"/>
                  </a:lnTo>
                  <a:lnTo>
                    <a:pt x="5571" y="4033"/>
                  </a:lnTo>
                  <a:lnTo>
                    <a:pt x="5650" y="4112"/>
                  </a:lnTo>
                  <a:lnTo>
                    <a:pt x="5730" y="4192"/>
                  </a:lnTo>
                  <a:lnTo>
                    <a:pt x="5836" y="4218"/>
                  </a:lnTo>
                  <a:lnTo>
                    <a:pt x="5942" y="4245"/>
                  </a:lnTo>
                  <a:lnTo>
                    <a:pt x="6048" y="4218"/>
                  </a:lnTo>
                  <a:lnTo>
                    <a:pt x="6181" y="4165"/>
                  </a:lnTo>
                  <a:lnTo>
                    <a:pt x="6234" y="4112"/>
                  </a:lnTo>
                  <a:lnTo>
                    <a:pt x="6287" y="4059"/>
                  </a:lnTo>
                  <a:lnTo>
                    <a:pt x="6340" y="3900"/>
                  </a:lnTo>
                  <a:lnTo>
                    <a:pt x="6367" y="3741"/>
                  </a:lnTo>
                  <a:lnTo>
                    <a:pt x="6287" y="3582"/>
                  </a:lnTo>
                  <a:lnTo>
                    <a:pt x="5995" y="3051"/>
                  </a:lnTo>
                  <a:lnTo>
                    <a:pt x="5995" y="3025"/>
                  </a:lnTo>
                  <a:lnTo>
                    <a:pt x="5995" y="2998"/>
                  </a:lnTo>
                  <a:lnTo>
                    <a:pt x="6048" y="2998"/>
                  </a:lnTo>
                  <a:lnTo>
                    <a:pt x="6950" y="3237"/>
                  </a:lnTo>
                  <a:lnTo>
                    <a:pt x="7056" y="3237"/>
                  </a:lnTo>
                  <a:lnTo>
                    <a:pt x="7189" y="3210"/>
                  </a:lnTo>
                  <a:lnTo>
                    <a:pt x="7322" y="3157"/>
                  </a:lnTo>
                  <a:lnTo>
                    <a:pt x="7401" y="3051"/>
                  </a:lnTo>
                  <a:lnTo>
                    <a:pt x="7454" y="2919"/>
                  </a:lnTo>
                  <a:lnTo>
                    <a:pt x="7481" y="2839"/>
                  </a:lnTo>
                  <a:lnTo>
                    <a:pt x="7481" y="2759"/>
                  </a:lnTo>
                  <a:lnTo>
                    <a:pt x="7428" y="2600"/>
                  </a:lnTo>
                  <a:lnTo>
                    <a:pt x="7322" y="2494"/>
                  </a:lnTo>
                  <a:lnTo>
                    <a:pt x="7242" y="2441"/>
                  </a:lnTo>
                  <a:lnTo>
                    <a:pt x="7162" y="2414"/>
                  </a:lnTo>
                  <a:lnTo>
                    <a:pt x="5173" y="1884"/>
                  </a:lnTo>
                  <a:lnTo>
                    <a:pt x="4961" y="1831"/>
                  </a:lnTo>
                  <a:lnTo>
                    <a:pt x="4934" y="1804"/>
                  </a:lnTo>
                  <a:lnTo>
                    <a:pt x="4908" y="1778"/>
                  </a:lnTo>
                  <a:lnTo>
                    <a:pt x="4934" y="1751"/>
                  </a:lnTo>
                  <a:lnTo>
                    <a:pt x="4934" y="1725"/>
                  </a:lnTo>
                  <a:lnTo>
                    <a:pt x="5465" y="1433"/>
                  </a:lnTo>
                  <a:lnTo>
                    <a:pt x="5544" y="1380"/>
                  </a:lnTo>
                  <a:lnTo>
                    <a:pt x="5597" y="1300"/>
                  </a:lnTo>
                  <a:lnTo>
                    <a:pt x="5677" y="1168"/>
                  </a:lnTo>
                  <a:lnTo>
                    <a:pt x="5703" y="1088"/>
                  </a:lnTo>
                  <a:lnTo>
                    <a:pt x="5703" y="1009"/>
                  </a:lnTo>
                  <a:lnTo>
                    <a:pt x="5677" y="929"/>
                  </a:lnTo>
                  <a:lnTo>
                    <a:pt x="5650" y="849"/>
                  </a:lnTo>
                  <a:lnTo>
                    <a:pt x="5597" y="770"/>
                  </a:lnTo>
                  <a:lnTo>
                    <a:pt x="5544" y="717"/>
                  </a:lnTo>
                  <a:lnTo>
                    <a:pt x="5465" y="664"/>
                  </a:lnTo>
                  <a:lnTo>
                    <a:pt x="5385" y="637"/>
                  </a:lnTo>
                  <a:lnTo>
                    <a:pt x="5146" y="637"/>
                  </a:lnTo>
                  <a:lnTo>
                    <a:pt x="5067" y="690"/>
                  </a:lnTo>
                  <a:lnTo>
                    <a:pt x="3714" y="1460"/>
                  </a:lnTo>
                  <a:lnTo>
                    <a:pt x="3661" y="1486"/>
                  </a:lnTo>
                  <a:lnTo>
                    <a:pt x="2653" y="1194"/>
                  </a:lnTo>
                  <a:lnTo>
                    <a:pt x="2626" y="1194"/>
                  </a:lnTo>
                  <a:lnTo>
                    <a:pt x="2626" y="1168"/>
                  </a:lnTo>
                  <a:lnTo>
                    <a:pt x="2626" y="1141"/>
                  </a:lnTo>
                  <a:lnTo>
                    <a:pt x="2653" y="1115"/>
                  </a:lnTo>
                  <a:lnTo>
                    <a:pt x="3183" y="796"/>
                  </a:lnTo>
                  <a:lnTo>
                    <a:pt x="3263" y="770"/>
                  </a:lnTo>
                  <a:lnTo>
                    <a:pt x="3316" y="690"/>
                  </a:lnTo>
                  <a:lnTo>
                    <a:pt x="3396" y="558"/>
                  </a:lnTo>
                  <a:lnTo>
                    <a:pt x="3396" y="478"/>
                  </a:lnTo>
                  <a:lnTo>
                    <a:pt x="3396" y="398"/>
                  </a:lnTo>
                  <a:lnTo>
                    <a:pt x="3396" y="319"/>
                  </a:lnTo>
                  <a:lnTo>
                    <a:pt x="3342" y="239"/>
                  </a:lnTo>
                  <a:lnTo>
                    <a:pt x="3289" y="160"/>
                  </a:lnTo>
                  <a:lnTo>
                    <a:pt x="3236" y="107"/>
                  </a:lnTo>
                  <a:lnTo>
                    <a:pt x="3183" y="54"/>
                  </a:lnTo>
                  <a:lnTo>
                    <a:pt x="3104" y="27"/>
                  </a:lnTo>
                  <a:lnTo>
                    <a:pt x="302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1" name="Google Shape;1091;g1f522b78833_0_1213"/>
            <p:cNvSpPr/>
            <p:nvPr/>
          </p:nvSpPr>
          <p:spPr>
            <a:xfrm>
              <a:off x="4948374" y="4099105"/>
              <a:ext cx="28781" cy="28126"/>
            </a:xfrm>
            <a:custGeom>
              <a:rect b="b" l="l" r="r" t="t"/>
              <a:pathLst>
                <a:path extrusionOk="0" h="1116" w="1142">
                  <a:moveTo>
                    <a:pt x="1141" y="1"/>
                  </a:moveTo>
                  <a:lnTo>
                    <a:pt x="266" y="240"/>
                  </a:lnTo>
                  <a:lnTo>
                    <a:pt x="1" y="691"/>
                  </a:lnTo>
                  <a:lnTo>
                    <a:pt x="266" y="1115"/>
                  </a:lnTo>
                  <a:lnTo>
                    <a:pt x="1141" y="903"/>
                  </a:lnTo>
                  <a:lnTo>
                    <a:pt x="114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2" name="Google Shape;1092;g1f522b78833_0_1213"/>
            <p:cNvSpPr/>
            <p:nvPr/>
          </p:nvSpPr>
          <p:spPr>
            <a:xfrm>
              <a:off x="4948374" y="4175998"/>
              <a:ext cx="28781" cy="21422"/>
            </a:xfrm>
            <a:custGeom>
              <a:rect b="b" l="l" r="r" t="t"/>
              <a:pathLst>
                <a:path extrusionOk="0" h="850" w="1142">
                  <a:moveTo>
                    <a:pt x="266" y="1"/>
                  </a:moveTo>
                  <a:lnTo>
                    <a:pt x="1" y="505"/>
                  </a:lnTo>
                  <a:lnTo>
                    <a:pt x="266" y="849"/>
                  </a:lnTo>
                  <a:lnTo>
                    <a:pt x="1141" y="849"/>
                  </a:lnTo>
                  <a:lnTo>
                    <a:pt x="1141" y="1"/>
                  </a:lnTo>
                  <a:close/>
                </a:path>
              </a:pathLst>
            </a:custGeom>
            <a:solidFill>
              <a:srgbClr val="78C2A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3" name="Google Shape;1093;g1f522b78833_0_1213"/>
            <p:cNvSpPr/>
            <p:nvPr/>
          </p:nvSpPr>
          <p:spPr>
            <a:xfrm>
              <a:off x="4948374" y="4012207"/>
              <a:ext cx="28781" cy="37451"/>
            </a:xfrm>
            <a:custGeom>
              <a:rect b="b" l="l" r="r" t="t"/>
              <a:pathLst>
                <a:path extrusionOk="0" h="1486" w="1142">
                  <a:moveTo>
                    <a:pt x="1141" y="0"/>
                  </a:moveTo>
                  <a:lnTo>
                    <a:pt x="266" y="504"/>
                  </a:lnTo>
                  <a:lnTo>
                    <a:pt x="1" y="1088"/>
                  </a:lnTo>
                  <a:lnTo>
                    <a:pt x="266" y="1486"/>
                  </a:lnTo>
                  <a:lnTo>
                    <a:pt x="1141" y="982"/>
                  </a:lnTo>
                  <a:lnTo>
                    <a:pt x="1141"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g1f522b78833_0_1213"/>
            <p:cNvSpPr/>
            <p:nvPr/>
          </p:nvSpPr>
          <p:spPr>
            <a:xfrm>
              <a:off x="4948374" y="4250874"/>
              <a:ext cx="28781" cy="27446"/>
            </a:xfrm>
            <a:custGeom>
              <a:rect b="b" l="l" r="r" t="t"/>
              <a:pathLst>
                <a:path extrusionOk="0" h="1089" w="1142">
                  <a:moveTo>
                    <a:pt x="266" y="1"/>
                  </a:moveTo>
                  <a:lnTo>
                    <a:pt x="1" y="372"/>
                  </a:lnTo>
                  <a:lnTo>
                    <a:pt x="266" y="876"/>
                  </a:lnTo>
                  <a:lnTo>
                    <a:pt x="1141" y="1088"/>
                  </a:lnTo>
                  <a:lnTo>
                    <a:pt x="1141" y="213"/>
                  </a:lnTo>
                  <a:lnTo>
                    <a:pt x="26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5" name="Google Shape;1095;g1f522b78833_0_1213"/>
            <p:cNvSpPr/>
            <p:nvPr/>
          </p:nvSpPr>
          <p:spPr>
            <a:xfrm>
              <a:off x="4904245" y="3924628"/>
              <a:ext cx="79589" cy="424536"/>
            </a:xfrm>
            <a:custGeom>
              <a:rect b="b" l="l" r="r" t="t"/>
              <a:pathLst>
                <a:path extrusionOk="0" h="16845" w="3158">
                  <a:moveTo>
                    <a:pt x="1513" y="0"/>
                  </a:moveTo>
                  <a:lnTo>
                    <a:pt x="1433" y="27"/>
                  </a:lnTo>
                  <a:lnTo>
                    <a:pt x="1354" y="53"/>
                  </a:lnTo>
                  <a:lnTo>
                    <a:pt x="1274" y="107"/>
                  </a:lnTo>
                  <a:lnTo>
                    <a:pt x="1221" y="186"/>
                  </a:lnTo>
                  <a:lnTo>
                    <a:pt x="1195" y="239"/>
                  </a:lnTo>
                  <a:lnTo>
                    <a:pt x="1168" y="345"/>
                  </a:lnTo>
                  <a:lnTo>
                    <a:pt x="1168" y="425"/>
                  </a:lnTo>
                  <a:lnTo>
                    <a:pt x="1168" y="1061"/>
                  </a:lnTo>
                  <a:lnTo>
                    <a:pt x="1142" y="1088"/>
                  </a:lnTo>
                  <a:lnTo>
                    <a:pt x="1089" y="1088"/>
                  </a:lnTo>
                  <a:lnTo>
                    <a:pt x="744" y="743"/>
                  </a:lnTo>
                  <a:lnTo>
                    <a:pt x="691" y="664"/>
                  </a:lnTo>
                  <a:lnTo>
                    <a:pt x="611" y="637"/>
                  </a:lnTo>
                  <a:lnTo>
                    <a:pt x="452" y="611"/>
                  </a:lnTo>
                  <a:lnTo>
                    <a:pt x="372" y="611"/>
                  </a:lnTo>
                  <a:lnTo>
                    <a:pt x="293" y="637"/>
                  </a:lnTo>
                  <a:lnTo>
                    <a:pt x="213" y="664"/>
                  </a:lnTo>
                  <a:lnTo>
                    <a:pt x="134" y="717"/>
                  </a:lnTo>
                  <a:lnTo>
                    <a:pt x="81" y="770"/>
                  </a:lnTo>
                  <a:lnTo>
                    <a:pt x="54" y="849"/>
                  </a:lnTo>
                  <a:lnTo>
                    <a:pt x="28" y="929"/>
                  </a:lnTo>
                  <a:lnTo>
                    <a:pt x="1" y="1008"/>
                  </a:lnTo>
                  <a:lnTo>
                    <a:pt x="28" y="1088"/>
                  </a:lnTo>
                  <a:lnTo>
                    <a:pt x="54" y="1168"/>
                  </a:lnTo>
                  <a:lnTo>
                    <a:pt x="81" y="1247"/>
                  </a:lnTo>
                  <a:lnTo>
                    <a:pt x="134" y="1327"/>
                  </a:lnTo>
                  <a:lnTo>
                    <a:pt x="1009" y="2176"/>
                  </a:lnTo>
                  <a:lnTo>
                    <a:pt x="1062" y="2255"/>
                  </a:lnTo>
                  <a:lnTo>
                    <a:pt x="1115" y="2361"/>
                  </a:lnTo>
                  <a:lnTo>
                    <a:pt x="1142" y="2467"/>
                  </a:lnTo>
                  <a:lnTo>
                    <a:pt x="1168" y="2574"/>
                  </a:lnTo>
                  <a:lnTo>
                    <a:pt x="1168" y="14192"/>
                  </a:lnTo>
                  <a:lnTo>
                    <a:pt x="1142" y="14564"/>
                  </a:lnTo>
                  <a:lnTo>
                    <a:pt x="1089" y="14909"/>
                  </a:lnTo>
                  <a:lnTo>
                    <a:pt x="1009" y="15253"/>
                  </a:lnTo>
                  <a:lnTo>
                    <a:pt x="876" y="15598"/>
                  </a:lnTo>
                  <a:lnTo>
                    <a:pt x="717" y="15917"/>
                  </a:lnTo>
                  <a:lnTo>
                    <a:pt x="532" y="16235"/>
                  </a:lnTo>
                  <a:lnTo>
                    <a:pt x="319" y="16527"/>
                  </a:lnTo>
                  <a:lnTo>
                    <a:pt x="81" y="16792"/>
                  </a:lnTo>
                  <a:lnTo>
                    <a:pt x="81" y="16845"/>
                  </a:lnTo>
                  <a:lnTo>
                    <a:pt x="3078" y="16845"/>
                  </a:lnTo>
                  <a:lnTo>
                    <a:pt x="3078" y="16792"/>
                  </a:lnTo>
                  <a:lnTo>
                    <a:pt x="2839" y="16527"/>
                  </a:lnTo>
                  <a:lnTo>
                    <a:pt x="2627" y="16235"/>
                  </a:lnTo>
                  <a:lnTo>
                    <a:pt x="2441" y="15943"/>
                  </a:lnTo>
                  <a:lnTo>
                    <a:pt x="2282" y="15625"/>
                  </a:lnTo>
                  <a:lnTo>
                    <a:pt x="2176" y="15280"/>
                  </a:lnTo>
                  <a:lnTo>
                    <a:pt x="2070" y="14935"/>
                  </a:lnTo>
                  <a:lnTo>
                    <a:pt x="2017" y="14564"/>
                  </a:lnTo>
                  <a:lnTo>
                    <a:pt x="2017" y="14219"/>
                  </a:lnTo>
                  <a:lnTo>
                    <a:pt x="2017" y="2574"/>
                  </a:lnTo>
                  <a:lnTo>
                    <a:pt x="2017" y="2467"/>
                  </a:lnTo>
                  <a:lnTo>
                    <a:pt x="2044" y="2361"/>
                  </a:lnTo>
                  <a:lnTo>
                    <a:pt x="2097" y="2255"/>
                  </a:lnTo>
                  <a:lnTo>
                    <a:pt x="2176" y="2176"/>
                  </a:lnTo>
                  <a:lnTo>
                    <a:pt x="3025" y="1327"/>
                  </a:lnTo>
                  <a:lnTo>
                    <a:pt x="3078" y="1247"/>
                  </a:lnTo>
                  <a:lnTo>
                    <a:pt x="3131" y="1168"/>
                  </a:lnTo>
                  <a:lnTo>
                    <a:pt x="3131" y="1088"/>
                  </a:lnTo>
                  <a:lnTo>
                    <a:pt x="3158" y="1008"/>
                  </a:lnTo>
                  <a:lnTo>
                    <a:pt x="3131" y="929"/>
                  </a:lnTo>
                  <a:lnTo>
                    <a:pt x="3131" y="849"/>
                  </a:lnTo>
                  <a:lnTo>
                    <a:pt x="3078" y="770"/>
                  </a:lnTo>
                  <a:lnTo>
                    <a:pt x="3025" y="717"/>
                  </a:lnTo>
                  <a:lnTo>
                    <a:pt x="2945" y="664"/>
                  </a:lnTo>
                  <a:lnTo>
                    <a:pt x="2892" y="637"/>
                  </a:lnTo>
                  <a:lnTo>
                    <a:pt x="2813" y="611"/>
                  </a:lnTo>
                  <a:lnTo>
                    <a:pt x="2707" y="611"/>
                  </a:lnTo>
                  <a:lnTo>
                    <a:pt x="2548" y="637"/>
                  </a:lnTo>
                  <a:lnTo>
                    <a:pt x="2495" y="664"/>
                  </a:lnTo>
                  <a:lnTo>
                    <a:pt x="2415" y="717"/>
                  </a:lnTo>
                  <a:lnTo>
                    <a:pt x="2070" y="1088"/>
                  </a:lnTo>
                  <a:lnTo>
                    <a:pt x="2017" y="1088"/>
                  </a:lnTo>
                  <a:lnTo>
                    <a:pt x="2017" y="1061"/>
                  </a:lnTo>
                  <a:lnTo>
                    <a:pt x="2017" y="425"/>
                  </a:lnTo>
                  <a:lnTo>
                    <a:pt x="1991" y="345"/>
                  </a:lnTo>
                  <a:lnTo>
                    <a:pt x="1964" y="266"/>
                  </a:lnTo>
                  <a:lnTo>
                    <a:pt x="1884" y="133"/>
                  </a:lnTo>
                  <a:lnTo>
                    <a:pt x="1831" y="80"/>
                  </a:lnTo>
                  <a:lnTo>
                    <a:pt x="1752" y="27"/>
                  </a:lnTo>
                  <a:lnTo>
                    <a:pt x="1672" y="0"/>
                  </a:lnTo>
                  <a:close/>
                </a:path>
              </a:pathLst>
            </a:custGeom>
            <a:solidFill>
              <a:srgbClr val="AA82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1096" name="Google Shape;1096;g1f522b78833_0_1213"/>
          <p:cNvCxnSpPr>
            <a:stCxn id="1020" idx="6"/>
            <a:endCxn id="1012" idx="2"/>
          </p:cNvCxnSpPr>
          <p:nvPr/>
        </p:nvCxnSpPr>
        <p:spPr>
          <a:xfrm>
            <a:off x="1867943" y="3402971"/>
            <a:ext cx="1126800" cy="0"/>
          </a:xfrm>
          <a:prstGeom prst="straightConnector1">
            <a:avLst/>
          </a:prstGeom>
          <a:noFill/>
          <a:ln cap="flat" cmpd="sng" w="19050">
            <a:solidFill>
              <a:srgbClr val="AA8262"/>
            </a:solidFill>
            <a:prstDash val="solid"/>
            <a:round/>
            <a:headEnd len="sm" w="sm" type="none"/>
            <a:tailEnd len="sm" w="sm" type="none"/>
          </a:ln>
        </p:spPr>
      </p:cxnSp>
      <p:cxnSp>
        <p:nvCxnSpPr>
          <p:cNvPr id="1097" name="Google Shape;1097;g1f522b78833_0_1213"/>
          <p:cNvCxnSpPr>
            <a:stCxn id="1012" idx="6"/>
            <a:endCxn id="1013" idx="2"/>
          </p:cNvCxnSpPr>
          <p:nvPr/>
        </p:nvCxnSpPr>
        <p:spPr>
          <a:xfrm>
            <a:off x="3969128" y="3402922"/>
            <a:ext cx="1126800" cy="0"/>
          </a:xfrm>
          <a:prstGeom prst="straightConnector1">
            <a:avLst/>
          </a:prstGeom>
          <a:noFill/>
          <a:ln cap="flat" cmpd="sng" w="19050">
            <a:solidFill>
              <a:srgbClr val="AA8262"/>
            </a:solidFill>
            <a:prstDash val="solid"/>
            <a:round/>
            <a:headEnd len="sm" w="sm" type="none"/>
            <a:tailEnd len="sm" w="sm" type="none"/>
          </a:ln>
        </p:spPr>
      </p:cxnSp>
      <p:cxnSp>
        <p:nvCxnSpPr>
          <p:cNvPr id="1098" name="Google Shape;1098;g1f522b78833_0_1213"/>
          <p:cNvCxnSpPr>
            <a:stCxn id="1013" idx="6"/>
            <a:endCxn id="1014" idx="2"/>
          </p:cNvCxnSpPr>
          <p:nvPr/>
        </p:nvCxnSpPr>
        <p:spPr>
          <a:xfrm>
            <a:off x="6070348" y="3402922"/>
            <a:ext cx="1129800" cy="0"/>
          </a:xfrm>
          <a:prstGeom prst="straightConnector1">
            <a:avLst/>
          </a:prstGeom>
          <a:noFill/>
          <a:ln cap="flat" cmpd="sng" w="19050">
            <a:solidFill>
              <a:srgbClr val="AA8262"/>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g1f522b78833_0_615"/>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Ley forestal 15.939 de 1987</a:t>
            </a:r>
            <a:endParaRPr/>
          </a:p>
        </p:txBody>
      </p:sp>
      <p:sp>
        <p:nvSpPr>
          <p:cNvPr id="1104" name="Google Shape;1104;g1f522b78833_0_615"/>
          <p:cNvSpPr txBox="1"/>
          <p:nvPr/>
        </p:nvSpPr>
        <p:spPr>
          <a:xfrm>
            <a:off x="2040750" y="1003275"/>
            <a:ext cx="5747100" cy="4086300"/>
          </a:xfrm>
          <a:prstGeom prst="rect">
            <a:avLst/>
          </a:prstGeom>
          <a:noFill/>
          <a:ln>
            <a:noFill/>
          </a:ln>
        </p:spPr>
        <p:txBody>
          <a:bodyPr anchorCtr="0" anchor="t" bIns="45700" lIns="91425" spcFirstLastPara="1" rIns="91425" wrap="square" tIns="45700">
            <a:normAutofit lnSpcReduction="20000"/>
          </a:bodyPr>
          <a:lstStyle/>
          <a:p>
            <a:pPr indent="-345948" lvl="0" marL="384048" marR="0" rtl="0" algn="l">
              <a:lnSpc>
                <a:spcPct val="74000"/>
              </a:lnSpc>
              <a:spcBef>
                <a:spcPts val="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8 Títulos, 8 capítulos y 76 artículos</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 DISPOSICIONES GENERALES </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II: BOSQUES PARTICULARES </a:t>
            </a:r>
            <a:endParaRPr sz="1100">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CAPITULO I: Calificación y deslinde </a:t>
            </a:r>
            <a:endParaRPr b="0" i="0" sz="1100" u="none" cap="none" strike="noStrike">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CAPÍTULO</a:t>
            </a:r>
            <a:r>
              <a:rPr b="0" i="0" lang="en" sz="1100" u="none" cap="none" strike="noStrike">
                <a:solidFill>
                  <a:srgbClr val="505046"/>
                </a:solidFill>
                <a:latin typeface="Libre Franklin"/>
                <a:ea typeface="Libre Franklin"/>
                <a:cs typeface="Libre Franklin"/>
                <a:sym typeface="Libre Franklin"/>
              </a:rPr>
              <a:t> II: Forestación obligatoria</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III: PATRIMONIO FORESTAL DEL ESTADO </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IV: PROTECCIÓN DE LOS BOSQUES </a:t>
            </a:r>
            <a:endParaRPr sz="1100">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CAPITULO I </a:t>
            </a:r>
            <a:endParaRPr b="0" i="0" sz="1100" u="none" cap="none" strike="noStrike">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CAPITULO II: Protección del Patrimonio Forestal del Estado</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V: FOMENTO DE LA FORESTACI</a:t>
            </a:r>
            <a:r>
              <a:rPr lang="en" sz="1100">
                <a:solidFill>
                  <a:srgbClr val="505046"/>
                </a:solidFill>
                <a:latin typeface="Libre Franklin"/>
                <a:ea typeface="Libre Franklin"/>
                <a:cs typeface="Libre Franklin"/>
                <a:sym typeface="Libre Franklin"/>
              </a:rPr>
              <a:t>Ó</a:t>
            </a:r>
            <a:r>
              <a:rPr b="0" i="0" lang="en" sz="1100" u="none" cap="none" strike="noStrike">
                <a:solidFill>
                  <a:srgbClr val="505046"/>
                </a:solidFill>
                <a:latin typeface="Libre Franklin"/>
                <a:ea typeface="Libre Franklin"/>
                <a:cs typeface="Libre Franklin"/>
                <a:sym typeface="Libre Franklin"/>
              </a:rPr>
              <a:t>N </a:t>
            </a:r>
            <a:endParaRPr sz="1100">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CAPITULO I: Beneficios Tributarios </a:t>
            </a:r>
            <a:endParaRPr b="0" i="0" sz="1100" u="none" cap="none" strike="noStrike">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CAPITULO II: Financiamiento </a:t>
            </a:r>
            <a:endParaRPr b="0" i="0" sz="1100" u="none" cap="none" strike="noStrike">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CAPITULO III: Del Fondo Forestal </a:t>
            </a:r>
            <a:endParaRPr b="0" i="0" sz="1100" u="none" cap="none" strike="noStrike">
              <a:solidFill>
                <a:srgbClr val="505046"/>
              </a:solidFill>
              <a:latin typeface="Libre Franklin"/>
              <a:ea typeface="Libre Franklin"/>
              <a:cs typeface="Libre Franklin"/>
              <a:sym typeface="Libre Franklin"/>
            </a:endParaRPr>
          </a:p>
          <a:p>
            <a:pPr indent="-298450" lvl="1" marL="914400" marR="0" rtl="0" algn="l">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CAPÍTULO</a:t>
            </a:r>
            <a:r>
              <a:rPr b="0" i="0" lang="en" sz="1100" u="none" cap="none" strike="noStrike">
                <a:solidFill>
                  <a:srgbClr val="505046"/>
                </a:solidFill>
                <a:latin typeface="Libre Franklin"/>
                <a:ea typeface="Libre Franklin"/>
                <a:cs typeface="Libre Franklin"/>
                <a:sym typeface="Libre Franklin"/>
              </a:rPr>
              <a:t> IV: Prenda de bosques</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 TITULO VI: FOMENTO A LAS EMPRESAS FORESTALES</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VII: PROCEDIMIENTOS CONTROLES Y SANCIONES </a:t>
            </a:r>
            <a:endParaRPr b="0" i="0" sz="1100" u="none" cap="none" strike="noStrike">
              <a:solidFill>
                <a:srgbClr val="505046"/>
              </a:solidFill>
              <a:latin typeface="Libre Franklin"/>
              <a:ea typeface="Libre Franklin"/>
              <a:cs typeface="Libre Franklin"/>
              <a:sym typeface="Libre Franklin"/>
            </a:endParaRPr>
          </a:p>
          <a:p>
            <a:pPr indent="-345948" lvl="0" marL="384048" marR="0" rtl="0" algn="l">
              <a:lnSpc>
                <a:spcPct val="74000"/>
              </a:lnSpc>
              <a:spcBef>
                <a:spcPts val="1200"/>
              </a:spcBef>
              <a:spcAft>
                <a:spcPts val="0"/>
              </a:spcAft>
              <a:buClr>
                <a:srgbClr val="505046"/>
              </a:buClr>
              <a:buSzPts val="1100"/>
              <a:buFont typeface="Libre Franklin"/>
              <a:buChar char="■"/>
            </a:pPr>
            <a:r>
              <a:rPr b="0" i="0" lang="en" sz="1100" u="none" cap="none" strike="noStrike">
                <a:solidFill>
                  <a:srgbClr val="505046"/>
                </a:solidFill>
                <a:latin typeface="Libre Franklin"/>
                <a:ea typeface="Libre Franklin"/>
                <a:cs typeface="Libre Franklin"/>
                <a:sym typeface="Libre Franklin"/>
              </a:rPr>
              <a:t>TITULO VIII: DISPOSICIONES FINALES</a:t>
            </a:r>
            <a:endParaRPr b="0" i="0" sz="1700" u="none" cap="none" strike="noStrike">
              <a:solidFill>
                <a:srgbClr val="505046"/>
              </a:solidFill>
              <a:latin typeface="Libre Franklin"/>
              <a:ea typeface="Libre Franklin"/>
              <a:cs typeface="Libre Franklin"/>
              <a:sym typeface="Libre Franklin"/>
            </a:endParaRPr>
          </a:p>
        </p:txBody>
      </p:sp>
      <p:sp>
        <p:nvSpPr>
          <p:cNvPr id="1105" name="Google Shape;1105;g1f522b78833_0_615"/>
          <p:cNvSpPr txBox="1"/>
          <p:nvPr/>
        </p:nvSpPr>
        <p:spPr>
          <a:xfrm>
            <a:off x="184875" y="61600"/>
            <a:ext cx="48642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300" u="none" cap="none" strike="noStrike">
                <a:solidFill>
                  <a:srgbClr val="000000"/>
                </a:solidFill>
                <a:latin typeface="Arial"/>
                <a:ea typeface="Arial"/>
                <a:cs typeface="Arial"/>
                <a:sym typeface="Arial"/>
              </a:rPr>
              <a:t>https://parlamento.gub.uy/node/127790</a:t>
            </a:r>
            <a:endParaRPr b="0" i="0" sz="1200" u="none" cap="none" strike="noStrike">
              <a:solidFill>
                <a:srgbClr val="000000"/>
              </a:solidFill>
              <a:latin typeface="Arial"/>
              <a:ea typeface="Arial"/>
              <a:cs typeface="Arial"/>
              <a:sym typeface="Arial"/>
            </a:endParaRPr>
          </a:p>
        </p:txBody>
      </p:sp>
      <p:grpSp>
        <p:nvGrpSpPr>
          <p:cNvPr id="1106" name="Google Shape;1106;g1f522b78833_0_615"/>
          <p:cNvGrpSpPr/>
          <p:nvPr/>
        </p:nvGrpSpPr>
        <p:grpSpPr>
          <a:xfrm>
            <a:off x="240649" y="1933207"/>
            <a:ext cx="1888722" cy="3210294"/>
            <a:chOff x="7469750" y="586413"/>
            <a:chExt cx="2336081" cy="3970679"/>
          </a:xfrm>
        </p:grpSpPr>
        <p:sp>
          <p:nvSpPr>
            <p:cNvPr id="1107" name="Google Shape;1107;g1f522b78833_0_615"/>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8" name="Google Shape;1108;g1f522b78833_0_615"/>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g1f522b78833_0_615"/>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0" name="Google Shape;1110;g1f522b78833_0_615"/>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1" name="Google Shape;1111;g1f522b78833_0_615"/>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2" name="Google Shape;1112;g1f522b78833_0_615"/>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3" name="Google Shape;1113;g1f522b78833_0_615"/>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4" name="Google Shape;1114;g1f522b78833_0_615"/>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5" name="Google Shape;1115;g1f522b78833_0_615"/>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6" name="Google Shape;1116;g1f522b78833_0_615"/>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7" name="Google Shape;1117;g1f522b78833_0_615"/>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8" name="Google Shape;1118;g1f522b78833_0_615"/>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9" name="Google Shape;1119;g1f522b78833_0_615"/>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0" name="Google Shape;1120;g1f522b78833_0_615"/>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1" name="Google Shape;1121;g1f522b78833_0_615"/>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2" name="Google Shape;1122;g1f522b78833_0_615"/>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3" name="Google Shape;1123;g1f522b78833_0_615"/>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g1f522b78833_0_615"/>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g1f522b78833_0_615"/>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6" name="Google Shape;1126;g1f522b78833_0_615"/>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7" name="Google Shape;1127;g1f522b78833_0_615"/>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8" name="Google Shape;1128;g1f522b78833_0_615"/>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9" name="Google Shape;1129;g1f522b78833_0_615"/>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0" name="Google Shape;1130;g1f522b78833_0_615"/>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1" name="Google Shape;1131;g1f522b78833_0_615"/>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2" name="Google Shape;1132;g1f522b78833_0_615"/>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g1f522b78833_0_615"/>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g1f522b78833_0_615"/>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g1f522b78833_0_615"/>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g1f522b78833_0_615"/>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g1f522b78833_0_615"/>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g1f522b78833_0_615"/>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g1f522b78833_0_615"/>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g1f522b78833_0_615"/>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g1f522b78833_0_615"/>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g1f522b78833_0_615"/>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g1f522b78833_0_615"/>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g1f522b78833_0_615"/>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g1f522b78833_0_615"/>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g1f522b78833_0_615"/>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g1f522b78833_0_615"/>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g1f522b78833_0_615"/>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g1f522b78833_0_615"/>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g1f522b78833_0_615"/>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g1f522b78833_0_615"/>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g1f522b78833_0_615"/>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g1f522b78833_0_615"/>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g1f522b78833_0_615"/>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g1f522b78833_0_615"/>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6" name="Google Shape;1156;g1f522b78833_0_615"/>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7" name="Google Shape;1157;g1f522b78833_0_615"/>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8" name="Google Shape;1158;g1f522b78833_0_615"/>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9" name="Google Shape;1159;g1f522b78833_0_615"/>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0" name="Google Shape;1160;g1f522b78833_0_615"/>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1" name="Google Shape;1161;g1f522b78833_0_615"/>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g1f522b78833_0_615"/>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3" name="Google Shape;1163;g1f522b78833_0_615"/>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g1f522b78833_0_615"/>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g1f522b78833_0_615"/>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g1f522b78833_0_615"/>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7" name="Google Shape;1167;g1f522b78833_0_615"/>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g1f522b78833_0_615"/>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9" name="Google Shape;1169;g1f522b78833_0_615"/>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g1f522b78833_0_615"/>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g1f522b78833_0_615"/>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g1f522b78833_0_615"/>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g1f522b78833_0_615"/>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4" name="Google Shape;1174;g1f522b78833_0_615"/>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g1f522b78833_0_615"/>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g1f522b78833_0_615"/>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7" name="Google Shape;1177;g1f522b78833_0_615"/>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8" name="Google Shape;1178;g1f522b78833_0_615"/>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9" name="Google Shape;1179;g1f522b78833_0_615"/>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0" name="Google Shape;1180;g1f522b78833_0_615"/>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1" name="Google Shape;1181;g1f522b78833_0_615"/>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g1f522b78833_0_615"/>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g1f522b78833_0_615"/>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4" name="Google Shape;1184;g1f522b78833_0_615"/>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5" name="Google Shape;1185;g1f522b78833_0_615"/>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6" name="Google Shape;1186;g1f522b78833_0_615"/>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7" name="Google Shape;1187;g1f522b78833_0_615"/>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g1f522b78833_0_615"/>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1f522b78833_0_615"/>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0" name="Google Shape;1190;g1f522b78833_0_615"/>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g1f522b78833_0_615"/>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2" name="Google Shape;1192;g1f522b78833_0_615"/>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3" name="Google Shape;1193;g1f522b78833_0_615"/>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g1f522b78833_0_615"/>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g1f522b78833_0_615"/>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g1f522b78833_0_615"/>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g1f522b78833_0_615"/>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g1f522b78833_0_615"/>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g1f522b78833_0_615"/>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g1f522b78833_0_615"/>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g1f522b78833_0_615"/>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g1f522b78833_0_615"/>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g1f522b78833_0_615"/>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g1f522b78833_0_615"/>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g1f522b78833_0_615"/>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g1f522b78833_0_615"/>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g1f522b78833_0_615"/>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08" name="Google Shape;1208;g1f522b78833_0_615"/>
          <p:cNvGrpSpPr/>
          <p:nvPr/>
        </p:nvGrpSpPr>
        <p:grpSpPr>
          <a:xfrm flipH="1">
            <a:off x="7597128" y="2743369"/>
            <a:ext cx="1205885" cy="2400275"/>
            <a:chOff x="7469750" y="586413"/>
            <a:chExt cx="2336081" cy="3970679"/>
          </a:xfrm>
        </p:grpSpPr>
        <p:sp>
          <p:nvSpPr>
            <p:cNvPr id="1209" name="Google Shape;1209;g1f522b78833_0_615"/>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g1f522b78833_0_615"/>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g1f522b78833_0_615"/>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g1f522b78833_0_615"/>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g1f522b78833_0_615"/>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g1f522b78833_0_615"/>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g1f522b78833_0_615"/>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g1f522b78833_0_615"/>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g1f522b78833_0_615"/>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g1f522b78833_0_615"/>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g1f522b78833_0_615"/>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g1f522b78833_0_615"/>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g1f522b78833_0_615"/>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2" name="Google Shape;1222;g1f522b78833_0_615"/>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3" name="Google Shape;1223;g1f522b78833_0_615"/>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4" name="Google Shape;1224;g1f522b78833_0_615"/>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5" name="Google Shape;1225;g1f522b78833_0_615"/>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6" name="Google Shape;1226;g1f522b78833_0_615"/>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7" name="Google Shape;1227;g1f522b78833_0_615"/>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8" name="Google Shape;1228;g1f522b78833_0_615"/>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9" name="Google Shape;1229;g1f522b78833_0_615"/>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0" name="Google Shape;1230;g1f522b78833_0_615"/>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1" name="Google Shape;1231;g1f522b78833_0_615"/>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2" name="Google Shape;1232;g1f522b78833_0_615"/>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g1f522b78833_0_615"/>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g1f522b78833_0_615"/>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5" name="Google Shape;1235;g1f522b78833_0_615"/>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6" name="Google Shape;1236;g1f522b78833_0_615"/>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7" name="Google Shape;1237;g1f522b78833_0_615"/>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8" name="Google Shape;1238;g1f522b78833_0_615"/>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9" name="Google Shape;1239;g1f522b78833_0_615"/>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0" name="Google Shape;1240;g1f522b78833_0_615"/>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1" name="Google Shape;1241;g1f522b78833_0_615"/>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2" name="Google Shape;1242;g1f522b78833_0_615"/>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3" name="Google Shape;1243;g1f522b78833_0_615"/>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4" name="Google Shape;1244;g1f522b78833_0_615"/>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g1f522b78833_0_615"/>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6" name="Google Shape;1246;g1f522b78833_0_615"/>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7" name="Google Shape;1247;g1f522b78833_0_615"/>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g1f522b78833_0_615"/>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9" name="Google Shape;1249;g1f522b78833_0_615"/>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0" name="Google Shape;1250;g1f522b78833_0_615"/>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g1f522b78833_0_615"/>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2" name="Google Shape;1252;g1f522b78833_0_615"/>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3" name="Google Shape;1253;g1f522b78833_0_615"/>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g1f522b78833_0_615"/>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g1f522b78833_0_615"/>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6" name="Google Shape;1256;g1f522b78833_0_615"/>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g1f522b78833_0_615"/>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8" name="Google Shape;1258;g1f522b78833_0_615"/>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9" name="Google Shape;1259;g1f522b78833_0_615"/>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g1f522b78833_0_615"/>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1" name="Google Shape;1261;g1f522b78833_0_615"/>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2" name="Google Shape;1262;g1f522b78833_0_615"/>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g1f522b78833_0_615"/>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4" name="Google Shape;1264;g1f522b78833_0_615"/>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g1f522b78833_0_615"/>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g1f522b78833_0_615"/>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7" name="Google Shape;1267;g1f522b78833_0_615"/>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8" name="Google Shape;1268;g1f522b78833_0_615"/>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9" name="Google Shape;1269;g1f522b78833_0_615"/>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0" name="Google Shape;1270;g1f522b78833_0_615"/>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1" name="Google Shape;1271;g1f522b78833_0_615"/>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2" name="Google Shape;1272;g1f522b78833_0_615"/>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3" name="Google Shape;1273;g1f522b78833_0_615"/>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4" name="Google Shape;1274;g1f522b78833_0_615"/>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g1f522b78833_0_615"/>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6" name="Google Shape;1276;g1f522b78833_0_615"/>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g1f522b78833_0_615"/>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g1f522b78833_0_615"/>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9" name="Google Shape;1279;g1f522b78833_0_615"/>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0" name="Google Shape;1280;g1f522b78833_0_615"/>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1" name="Google Shape;1281;g1f522b78833_0_615"/>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2" name="Google Shape;1282;g1f522b78833_0_615"/>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3" name="Google Shape;1283;g1f522b78833_0_615"/>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4" name="Google Shape;1284;g1f522b78833_0_615"/>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5" name="Google Shape;1285;g1f522b78833_0_615"/>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6" name="Google Shape;1286;g1f522b78833_0_615"/>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7" name="Google Shape;1287;g1f522b78833_0_615"/>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g1f522b78833_0_615"/>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g1f522b78833_0_615"/>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0" name="Google Shape;1290;g1f522b78833_0_615"/>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1" name="Google Shape;1291;g1f522b78833_0_615"/>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g1f522b78833_0_615"/>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g1f522b78833_0_615"/>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g1f522b78833_0_615"/>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g1f522b78833_0_615"/>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g1f522b78833_0_615"/>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g1f522b78833_0_615"/>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g1f522b78833_0_615"/>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g1f522b78833_0_615"/>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g1f522b78833_0_615"/>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g1f522b78833_0_615"/>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g1f522b78833_0_615"/>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g1f522b78833_0_615"/>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g1f522b78833_0_615"/>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g1f522b78833_0_615"/>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g1f522b78833_0_615"/>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g1f522b78833_0_615"/>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g1f522b78833_0_615"/>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g1f522b78833_0_615"/>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3" name="Shape 1313"/>
        <p:cNvGrpSpPr/>
        <p:nvPr/>
      </p:nvGrpSpPr>
      <p:grpSpPr>
        <a:xfrm>
          <a:off x="0" y="0"/>
          <a:ext cx="0" cy="0"/>
          <a:chOff x="0" y="0"/>
          <a:chExt cx="0" cy="0"/>
        </a:xfrm>
      </p:grpSpPr>
      <p:grpSp>
        <p:nvGrpSpPr>
          <p:cNvPr id="1314" name="Google Shape;1314;g2c946af3c34_0_336"/>
          <p:cNvGrpSpPr/>
          <p:nvPr/>
        </p:nvGrpSpPr>
        <p:grpSpPr>
          <a:xfrm>
            <a:off x="240649" y="1933207"/>
            <a:ext cx="1888722" cy="3210294"/>
            <a:chOff x="7469750" y="586413"/>
            <a:chExt cx="2336081" cy="3970679"/>
          </a:xfrm>
        </p:grpSpPr>
        <p:sp>
          <p:nvSpPr>
            <p:cNvPr id="1315" name="Google Shape;1315;g2c946af3c34_0_336"/>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6" name="Google Shape;1316;g2c946af3c34_0_336"/>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7" name="Google Shape;1317;g2c946af3c34_0_336"/>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8" name="Google Shape;1318;g2c946af3c34_0_336"/>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9" name="Google Shape;1319;g2c946af3c34_0_336"/>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0" name="Google Shape;1320;g2c946af3c34_0_336"/>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1" name="Google Shape;1321;g2c946af3c34_0_336"/>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2" name="Google Shape;1322;g2c946af3c34_0_336"/>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3" name="Google Shape;1323;g2c946af3c34_0_336"/>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4" name="Google Shape;1324;g2c946af3c34_0_336"/>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g2c946af3c34_0_336"/>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g2c946af3c34_0_336"/>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7" name="Google Shape;1327;g2c946af3c34_0_336"/>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g2c946af3c34_0_336"/>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g2c946af3c34_0_336"/>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g2c946af3c34_0_336"/>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g2c946af3c34_0_336"/>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g2c946af3c34_0_336"/>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g2c946af3c34_0_336"/>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g2c946af3c34_0_336"/>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g2c946af3c34_0_336"/>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g2c946af3c34_0_336"/>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g2c946af3c34_0_336"/>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g2c946af3c34_0_336"/>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g2c946af3c34_0_336"/>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g2c946af3c34_0_336"/>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g2c946af3c34_0_336"/>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g2c946af3c34_0_336"/>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g2c946af3c34_0_336"/>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g2c946af3c34_0_336"/>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g2c946af3c34_0_336"/>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g2c946af3c34_0_336"/>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g2c946af3c34_0_336"/>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g2c946af3c34_0_336"/>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g2c946af3c34_0_336"/>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g2c946af3c34_0_336"/>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g2c946af3c34_0_336"/>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g2c946af3c34_0_336"/>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g2c946af3c34_0_336"/>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g2c946af3c34_0_336"/>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g2c946af3c34_0_336"/>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g2c946af3c34_0_336"/>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g2c946af3c34_0_336"/>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g2c946af3c34_0_336"/>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g2c946af3c34_0_336"/>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g2c946af3c34_0_336"/>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g2c946af3c34_0_336"/>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g2c946af3c34_0_336"/>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g2c946af3c34_0_336"/>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g2c946af3c34_0_336"/>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g2c946af3c34_0_336"/>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g2c946af3c34_0_336"/>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g2c946af3c34_0_336"/>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g2c946af3c34_0_336"/>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g2c946af3c34_0_336"/>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g2c946af3c34_0_336"/>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g2c946af3c34_0_336"/>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g2c946af3c34_0_336"/>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g2c946af3c34_0_336"/>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g2c946af3c34_0_336"/>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g2c946af3c34_0_336"/>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g2c946af3c34_0_336"/>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g2c946af3c34_0_336"/>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g2c946af3c34_0_336"/>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g2c946af3c34_0_336"/>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g2c946af3c34_0_336"/>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g2c946af3c34_0_336"/>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g2c946af3c34_0_336"/>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g2c946af3c34_0_336"/>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g2c946af3c34_0_336"/>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g2c946af3c34_0_336"/>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g2c946af3c34_0_336"/>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g2c946af3c34_0_336"/>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g2c946af3c34_0_336"/>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g2c946af3c34_0_336"/>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g2c946af3c34_0_336"/>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g2c946af3c34_0_336"/>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g2c946af3c34_0_336"/>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g2c946af3c34_0_336"/>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4" name="Google Shape;1394;g2c946af3c34_0_336"/>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g2c946af3c34_0_336"/>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g2c946af3c34_0_336"/>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g2c946af3c34_0_336"/>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g2c946af3c34_0_336"/>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g2c946af3c34_0_336"/>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g2c946af3c34_0_336"/>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g2c946af3c34_0_336"/>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g2c946af3c34_0_336"/>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g2c946af3c34_0_336"/>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g2c946af3c34_0_336"/>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g2c946af3c34_0_336"/>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g2c946af3c34_0_336"/>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g2c946af3c34_0_336"/>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g2c946af3c34_0_336"/>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g2c946af3c34_0_336"/>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g2c946af3c34_0_336"/>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g2c946af3c34_0_336"/>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g2c946af3c34_0_336"/>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g2c946af3c34_0_336"/>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g2c946af3c34_0_336"/>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g2c946af3c34_0_336"/>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16" name="Google Shape;1416;g2c946af3c34_0_336"/>
          <p:cNvSpPr txBox="1"/>
          <p:nvPr>
            <p:ph type="title"/>
          </p:nvPr>
        </p:nvSpPr>
        <p:spPr>
          <a:xfrm>
            <a:off x="2943000" y="565350"/>
            <a:ext cx="5436900" cy="4012800"/>
          </a:xfrm>
          <a:prstGeom prst="rect">
            <a:avLst/>
          </a:prstGeom>
          <a:noFill/>
          <a:ln>
            <a:noFill/>
          </a:ln>
        </p:spPr>
        <p:txBody>
          <a:bodyPr anchorCtr="0" anchor="t" bIns="91425" lIns="91425" spcFirstLastPara="1" rIns="91425" wrap="square" tIns="91425">
            <a:noAutofit/>
          </a:bodyPr>
          <a:lstStyle/>
          <a:p>
            <a:pPr indent="0" lvl="0" marL="0" rtl="0" algn="l">
              <a:lnSpc>
                <a:spcPct val="74000"/>
              </a:lnSpc>
              <a:spcBef>
                <a:spcPts val="1200"/>
              </a:spcBef>
              <a:spcAft>
                <a:spcPts val="0"/>
              </a:spcAft>
              <a:buSzPts val="2500"/>
              <a:buNone/>
            </a:pPr>
            <a:r>
              <a:rPr lang="en"/>
              <a:t>TITULO II: BOSQUES PARTICULARES  - </a:t>
            </a:r>
            <a:endParaRPr/>
          </a:p>
          <a:p>
            <a:pPr indent="0" lvl="0" marL="0" rtl="0" algn="l">
              <a:lnSpc>
                <a:spcPct val="74000"/>
              </a:lnSpc>
              <a:spcBef>
                <a:spcPts val="1200"/>
              </a:spcBef>
              <a:spcAft>
                <a:spcPts val="0"/>
              </a:spcAft>
              <a:buSzPts val="2500"/>
              <a:buNone/>
            </a:pPr>
            <a:r>
              <a:t/>
            </a:r>
            <a:endParaRPr/>
          </a:p>
          <a:p>
            <a:pPr indent="0" lvl="0" marL="0" rtl="0" algn="l">
              <a:lnSpc>
                <a:spcPct val="74000"/>
              </a:lnSpc>
              <a:spcBef>
                <a:spcPts val="1200"/>
              </a:spcBef>
              <a:spcAft>
                <a:spcPts val="0"/>
              </a:spcAft>
              <a:buSzPts val="2500"/>
              <a:buNone/>
            </a:pPr>
            <a:r>
              <a:t/>
            </a:r>
            <a:endParaRPr/>
          </a:p>
          <a:p>
            <a:pPr indent="0" lvl="0" marL="0" rtl="0" algn="l">
              <a:lnSpc>
                <a:spcPct val="74000"/>
              </a:lnSpc>
              <a:spcBef>
                <a:spcPts val="1200"/>
              </a:spcBef>
              <a:spcAft>
                <a:spcPts val="0"/>
              </a:spcAft>
              <a:buSzPts val="2500"/>
              <a:buNone/>
            </a:pPr>
            <a:r>
              <a:rPr lang="en"/>
              <a:t>CAPITULO I: Calificación y deslinde</a:t>
            </a:r>
            <a:endParaRPr/>
          </a:p>
          <a:p>
            <a:pPr indent="0" lvl="0" marL="0" rtl="0" algn="ctr">
              <a:lnSpc>
                <a:spcPct val="100000"/>
              </a:lnSpc>
              <a:spcBef>
                <a:spcPts val="0"/>
              </a:spcBef>
              <a:spcAft>
                <a:spcPts val="0"/>
              </a:spcAft>
              <a:buClr>
                <a:srgbClr val="000000"/>
              </a:buClr>
              <a:buSzPts val="2800"/>
              <a:buFont typeface="Arial"/>
              <a:buNone/>
            </a:pPr>
            <a:r>
              <a:t/>
            </a:r>
            <a:endParaRPr/>
          </a:p>
          <a:p>
            <a:pPr indent="0" lvl="0" marL="0" marR="0" rtl="0" algn="ctr">
              <a:lnSpc>
                <a:spcPct val="100000"/>
              </a:lnSpc>
              <a:spcBef>
                <a:spcPts val="0"/>
              </a:spcBef>
              <a:spcAft>
                <a:spcPts val="0"/>
              </a:spcAft>
              <a:buClr>
                <a:srgbClr val="000000"/>
              </a:buClr>
              <a:buSzPts val="2800"/>
              <a:buFont typeface="Arial"/>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grpSp>
        <p:nvGrpSpPr>
          <p:cNvPr id="1421" name="Google Shape;1421;g1f522b78833_0_1411"/>
          <p:cNvGrpSpPr/>
          <p:nvPr/>
        </p:nvGrpSpPr>
        <p:grpSpPr>
          <a:xfrm flipH="1">
            <a:off x="6874278" y="1575157"/>
            <a:ext cx="1888722" cy="3210294"/>
            <a:chOff x="7469750" y="586413"/>
            <a:chExt cx="2336081" cy="3970679"/>
          </a:xfrm>
        </p:grpSpPr>
        <p:sp>
          <p:nvSpPr>
            <p:cNvPr id="1422" name="Google Shape;1422;g1f522b78833_0_1411"/>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g1f522b78833_0_1411"/>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4" name="Google Shape;1424;g1f522b78833_0_1411"/>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5" name="Google Shape;1425;g1f522b78833_0_1411"/>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g1f522b78833_0_1411"/>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g1f522b78833_0_1411"/>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g1f522b78833_0_1411"/>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g1f522b78833_0_1411"/>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g1f522b78833_0_1411"/>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g1f522b78833_0_1411"/>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g1f522b78833_0_1411"/>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g1f522b78833_0_1411"/>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g1f522b78833_0_1411"/>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g1f522b78833_0_1411"/>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g1f522b78833_0_1411"/>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g1f522b78833_0_1411"/>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g1f522b78833_0_1411"/>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g1f522b78833_0_1411"/>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g1f522b78833_0_1411"/>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g1f522b78833_0_1411"/>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g1f522b78833_0_1411"/>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g1f522b78833_0_1411"/>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g1f522b78833_0_1411"/>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g1f522b78833_0_1411"/>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g1f522b78833_0_1411"/>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g1f522b78833_0_1411"/>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g1f522b78833_0_1411"/>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g1f522b78833_0_1411"/>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g1f522b78833_0_1411"/>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g1f522b78833_0_1411"/>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g1f522b78833_0_1411"/>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g1f522b78833_0_1411"/>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g1f522b78833_0_1411"/>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g1f522b78833_0_1411"/>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g1f522b78833_0_1411"/>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g1f522b78833_0_1411"/>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g1f522b78833_0_1411"/>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g1f522b78833_0_1411"/>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g1f522b78833_0_1411"/>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g1f522b78833_0_1411"/>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g1f522b78833_0_1411"/>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g1f522b78833_0_1411"/>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1f522b78833_0_1411"/>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g1f522b78833_0_1411"/>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g1f522b78833_0_1411"/>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1f522b78833_0_1411"/>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g1f522b78833_0_1411"/>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g1f522b78833_0_1411"/>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1f522b78833_0_1411"/>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g1f522b78833_0_1411"/>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g1f522b78833_0_1411"/>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1f522b78833_0_1411"/>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g1f522b78833_0_1411"/>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g1f522b78833_0_1411"/>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g1f522b78833_0_1411"/>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g1f522b78833_0_1411"/>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g1f522b78833_0_1411"/>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g1f522b78833_0_1411"/>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g1f522b78833_0_1411"/>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g1f522b78833_0_1411"/>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g1f522b78833_0_1411"/>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g1f522b78833_0_1411"/>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g1f522b78833_0_1411"/>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g1f522b78833_0_1411"/>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g1f522b78833_0_1411"/>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g1f522b78833_0_1411"/>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g1f522b78833_0_1411"/>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g1f522b78833_0_1411"/>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g1f522b78833_0_1411"/>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g1f522b78833_0_1411"/>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g1f522b78833_0_1411"/>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g1f522b78833_0_1411"/>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g1f522b78833_0_1411"/>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g1f522b78833_0_1411"/>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g1f522b78833_0_1411"/>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g1f522b78833_0_1411"/>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g1f522b78833_0_1411"/>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g1f522b78833_0_1411"/>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g1f522b78833_0_1411"/>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g1f522b78833_0_1411"/>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g1f522b78833_0_1411"/>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g1f522b78833_0_1411"/>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g1f522b78833_0_1411"/>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g1f522b78833_0_1411"/>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g1f522b78833_0_1411"/>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g1f522b78833_0_1411"/>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g1f522b78833_0_1411"/>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g1f522b78833_0_1411"/>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g1f522b78833_0_1411"/>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g1f522b78833_0_1411"/>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g1f522b78833_0_1411"/>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g1f522b78833_0_1411"/>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g1f522b78833_0_1411"/>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g1f522b78833_0_1411"/>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g1f522b78833_0_1411"/>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g1f522b78833_0_1411"/>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g1f522b78833_0_1411"/>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g1f522b78833_0_1411"/>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g1f522b78833_0_1411"/>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g1f522b78833_0_1411"/>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1f522b78833_0_1411"/>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23" name="Google Shape;1523;g1f522b78833_0_1411"/>
          <p:cNvGrpSpPr/>
          <p:nvPr/>
        </p:nvGrpSpPr>
        <p:grpSpPr>
          <a:xfrm>
            <a:off x="304799" y="1575157"/>
            <a:ext cx="1888722" cy="3210294"/>
            <a:chOff x="7469750" y="586413"/>
            <a:chExt cx="2336081" cy="3970679"/>
          </a:xfrm>
        </p:grpSpPr>
        <p:sp>
          <p:nvSpPr>
            <p:cNvPr id="1524" name="Google Shape;1524;g1f522b78833_0_1411"/>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g1f522b78833_0_1411"/>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g1f522b78833_0_1411"/>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g1f522b78833_0_1411"/>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g1f522b78833_0_1411"/>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g1f522b78833_0_1411"/>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g1f522b78833_0_1411"/>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g1f522b78833_0_1411"/>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g1f522b78833_0_1411"/>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g1f522b78833_0_1411"/>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g1f522b78833_0_1411"/>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g1f522b78833_0_1411"/>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g1f522b78833_0_1411"/>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g1f522b78833_0_1411"/>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g1f522b78833_0_1411"/>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g1f522b78833_0_1411"/>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g1f522b78833_0_1411"/>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g1f522b78833_0_1411"/>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2" name="Google Shape;1542;g1f522b78833_0_1411"/>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3" name="Google Shape;1543;g1f522b78833_0_1411"/>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g1f522b78833_0_1411"/>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g1f522b78833_0_1411"/>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g1f522b78833_0_1411"/>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g1f522b78833_0_1411"/>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g1f522b78833_0_1411"/>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g1f522b78833_0_1411"/>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g1f522b78833_0_1411"/>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g1f522b78833_0_1411"/>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g1f522b78833_0_1411"/>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1f522b78833_0_1411"/>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g1f522b78833_0_1411"/>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1f522b78833_0_1411"/>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g1f522b78833_0_1411"/>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g1f522b78833_0_1411"/>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g1f522b78833_0_1411"/>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g1f522b78833_0_1411"/>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g1f522b78833_0_1411"/>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g1f522b78833_0_1411"/>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g1f522b78833_0_1411"/>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g1f522b78833_0_1411"/>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g1f522b78833_0_1411"/>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g1f522b78833_0_1411"/>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g1f522b78833_0_1411"/>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g1f522b78833_0_1411"/>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g1f522b78833_0_1411"/>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g1f522b78833_0_1411"/>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g1f522b78833_0_1411"/>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g1f522b78833_0_1411"/>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g1f522b78833_0_1411"/>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g1f522b78833_0_1411"/>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g1f522b78833_0_1411"/>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g1f522b78833_0_1411"/>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g1f522b78833_0_1411"/>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g1f522b78833_0_1411"/>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g1f522b78833_0_1411"/>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g1f522b78833_0_1411"/>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g1f522b78833_0_1411"/>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g1f522b78833_0_1411"/>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g1f522b78833_0_1411"/>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g1f522b78833_0_1411"/>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g1f522b78833_0_1411"/>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g1f522b78833_0_1411"/>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g1f522b78833_0_1411"/>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g1f522b78833_0_1411"/>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g1f522b78833_0_1411"/>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g1f522b78833_0_1411"/>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g1f522b78833_0_1411"/>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g1f522b78833_0_1411"/>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g1f522b78833_0_1411"/>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g1f522b78833_0_1411"/>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g1f522b78833_0_1411"/>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g1f522b78833_0_1411"/>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g1f522b78833_0_1411"/>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g1f522b78833_0_1411"/>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g1f522b78833_0_1411"/>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g1f522b78833_0_1411"/>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g1f522b78833_0_1411"/>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g1f522b78833_0_1411"/>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g1f522b78833_0_1411"/>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g1f522b78833_0_1411"/>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g1f522b78833_0_1411"/>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g1f522b78833_0_1411"/>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g1f522b78833_0_1411"/>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g1f522b78833_0_1411"/>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g1f522b78833_0_1411"/>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g1f522b78833_0_1411"/>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g1f522b78833_0_1411"/>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g1f522b78833_0_1411"/>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g1f522b78833_0_1411"/>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g1f522b78833_0_1411"/>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g1f522b78833_0_1411"/>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g1f522b78833_0_1411"/>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g1f522b78833_0_1411"/>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g1f522b78833_0_1411"/>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g1f522b78833_0_1411"/>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g1f522b78833_0_1411"/>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g1f522b78833_0_1411"/>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g1f522b78833_0_1411"/>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g1f522b78833_0_1411"/>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g1f522b78833_0_1411"/>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g1f522b78833_0_1411"/>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625" name="Google Shape;1625;g1f522b78833_0_1411"/>
          <p:cNvSpPr txBox="1"/>
          <p:nvPr/>
        </p:nvSpPr>
        <p:spPr>
          <a:xfrm>
            <a:off x="2427750" y="1110392"/>
            <a:ext cx="4288500" cy="366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4E4E4E"/>
              </a:solidFill>
              <a:latin typeface="Hind Siliguri"/>
              <a:ea typeface="Hind Siliguri"/>
              <a:cs typeface="Hind Siliguri"/>
              <a:sym typeface="Hind Siliguri"/>
            </a:endParaRPr>
          </a:p>
        </p:txBody>
      </p:sp>
      <p:sp>
        <p:nvSpPr>
          <p:cNvPr id="1626" name="Google Shape;1626;g1f522b78833_0_1411"/>
          <p:cNvSpPr txBox="1"/>
          <p:nvPr/>
        </p:nvSpPr>
        <p:spPr>
          <a:xfrm>
            <a:off x="2481225" y="1877716"/>
            <a:ext cx="4288500" cy="54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4E4E4E"/>
                </a:solidFill>
                <a:latin typeface="Palanquin Dark"/>
                <a:ea typeface="Palanquin Dark"/>
                <a:cs typeface="Palanquin Dark"/>
                <a:sym typeface="Palanquin Dark"/>
              </a:rPr>
              <a:t>¿Qué son los suelos de prioridad forestal?</a:t>
            </a:r>
            <a:endParaRPr b="1" i="0" sz="3100" u="none" cap="none" strike="noStrike">
              <a:solidFill>
                <a:srgbClr val="4E4E4E"/>
              </a:solidFill>
              <a:latin typeface="Palanquin Dark"/>
              <a:ea typeface="Palanquin Dark"/>
              <a:cs typeface="Palanquin Dark"/>
              <a:sym typeface="Palanquin Dark"/>
            </a:endParaRPr>
          </a:p>
          <a:p>
            <a:pPr indent="0" lvl="0" marL="0" marR="0" rtl="0" algn="ctr">
              <a:lnSpc>
                <a:spcPct val="100000"/>
              </a:lnSpc>
              <a:spcBef>
                <a:spcPts val="0"/>
              </a:spcBef>
              <a:spcAft>
                <a:spcPts val="0"/>
              </a:spcAft>
              <a:buClr>
                <a:srgbClr val="000000"/>
              </a:buClr>
              <a:buSzPts val="3100"/>
              <a:buFont typeface="Arial"/>
              <a:buNone/>
            </a:pPr>
            <a:r>
              <a:t/>
            </a:r>
            <a:endParaRPr b="1" i="0" sz="3100" u="none" cap="none" strike="noStrike">
              <a:solidFill>
                <a:srgbClr val="4E4E4E"/>
              </a:solidFill>
              <a:latin typeface="Palanquin Dark"/>
              <a:ea typeface="Palanquin Dark"/>
              <a:cs typeface="Palanquin Dark"/>
              <a:sym typeface="Palanquin Dark"/>
            </a:endParaRPr>
          </a:p>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4E4E4E"/>
                </a:solidFill>
                <a:latin typeface="Palanquin Dark"/>
                <a:ea typeface="Palanquin Dark"/>
                <a:cs typeface="Palanquin Dark"/>
                <a:sym typeface="Palanquin Dark"/>
              </a:rPr>
              <a:t>¿Qué son los suelos de aptitud forestal?</a:t>
            </a:r>
            <a:endParaRPr b="1" i="0" sz="3100" u="none" cap="none" strike="noStrike">
              <a:solidFill>
                <a:srgbClr val="4E4E4E"/>
              </a:solidFill>
              <a:latin typeface="Palanquin Dark"/>
              <a:ea typeface="Palanquin Dark"/>
              <a:cs typeface="Palanquin Dark"/>
              <a:sym typeface="Palanquin Dar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1f541a2324f_0_5"/>
          <p:cNvSpPr txBox="1"/>
          <p:nvPr>
            <p:ph type="ctrTitle"/>
          </p:nvPr>
        </p:nvSpPr>
        <p:spPr>
          <a:xfrm>
            <a:off x="566175" y="208350"/>
            <a:ext cx="7262400" cy="3152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i="1" lang="en" sz="3100"/>
              <a:t>Hoy veremos ……</a:t>
            </a:r>
            <a:endParaRPr i="1" sz="3100"/>
          </a:p>
          <a:p>
            <a:pPr indent="0" lvl="0" marL="0" rtl="0" algn="l">
              <a:lnSpc>
                <a:spcPct val="100000"/>
              </a:lnSpc>
              <a:spcBef>
                <a:spcPts val="0"/>
              </a:spcBef>
              <a:spcAft>
                <a:spcPts val="0"/>
              </a:spcAft>
              <a:buSzPts val="2800"/>
              <a:buNone/>
            </a:pPr>
            <a:r>
              <a:t/>
            </a:r>
            <a:endParaRPr sz="3000"/>
          </a:p>
          <a:p>
            <a:pPr indent="-419100" lvl="0" marL="457200" rtl="0" algn="l">
              <a:lnSpc>
                <a:spcPct val="100000"/>
              </a:lnSpc>
              <a:spcBef>
                <a:spcPts val="0"/>
              </a:spcBef>
              <a:spcAft>
                <a:spcPts val="0"/>
              </a:spcAft>
              <a:buSzPts val="3000"/>
              <a:buAutoNum type="arabicPeriod"/>
            </a:pPr>
            <a:r>
              <a:rPr lang="en" sz="3000"/>
              <a:t>Antecedentes de la política forestal Uruguaya- Siglo XIX - 1968</a:t>
            </a:r>
            <a:endParaRPr sz="3000"/>
          </a:p>
          <a:p>
            <a:pPr indent="-419100" lvl="0" marL="457200" rtl="0" algn="l">
              <a:lnSpc>
                <a:spcPct val="100000"/>
              </a:lnSpc>
              <a:spcBef>
                <a:spcPts val="0"/>
              </a:spcBef>
              <a:spcAft>
                <a:spcPts val="0"/>
              </a:spcAft>
              <a:buSzPts val="3000"/>
              <a:buAutoNum type="arabicPeriod"/>
            </a:pPr>
            <a:r>
              <a:rPr lang="en" sz="3000"/>
              <a:t>Análisis Primera Ley Forestal- 1968</a:t>
            </a:r>
            <a:endParaRPr sz="3000"/>
          </a:p>
          <a:p>
            <a:pPr indent="-419100" lvl="0" marL="457200" rtl="0" algn="l">
              <a:lnSpc>
                <a:spcPct val="100000"/>
              </a:lnSpc>
              <a:spcBef>
                <a:spcPts val="0"/>
              </a:spcBef>
              <a:spcAft>
                <a:spcPts val="0"/>
              </a:spcAft>
              <a:buSzPts val="3000"/>
              <a:buAutoNum type="arabicPeriod"/>
            </a:pPr>
            <a:r>
              <a:rPr lang="en" sz="3000"/>
              <a:t>Análisis Segunda Ley Forestal -1987</a:t>
            </a:r>
            <a:endParaRPr sz="3000"/>
          </a:p>
        </p:txBody>
      </p:sp>
      <p:grpSp>
        <p:nvGrpSpPr>
          <p:cNvPr id="361" name="Google Shape;361;g1f541a2324f_0_5"/>
          <p:cNvGrpSpPr/>
          <p:nvPr/>
        </p:nvGrpSpPr>
        <p:grpSpPr>
          <a:xfrm>
            <a:off x="8136732" y="4249920"/>
            <a:ext cx="562107" cy="893619"/>
            <a:chOff x="4803276" y="2887914"/>
            <a:chExt cx="264583" cy="370259"/>
          </a:xfrm>
        </p:grpSpPr>
        <p:sp>
          <p:nvSpPr>
            <p:cNvPr id="362" name="Google Shape;362;g1f541a2324f_0_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1f541a2324f_0_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1f541a2324f_0_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g1f541a2324f_0_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g1f541a2324f_0_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1f541a2324f_0_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g1f541a2324f_0_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g1f541a2324f_0_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0" name="Google Shape;370;g1f541a2324f_0_5"/>
          <p:cNvGrpSpPr/>
          <p:nvPr/>
        </p:nvGrpSpPr>
        <p:grpSpPr>
          <a:xfrm>
            <a:off x="7181548" y="4434241"/>
            <a:ext cx="384148" cy="709193"/>
            <a:chOff x="4803276" y="2887914"/>
            <a:chExt cx="264583" cy="370259"/>
          </a:xfrm>
        </p:grpSpPr>
        <p:sp>
          <p:nvSpPr>
            <p:cNvPr id="371" name="Google Shape;371;g1f541a2324f_0_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g1f541a2324f_0_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g1f541a2324f_0_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1f541a2324f_0_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g1f541a2324f_0_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1f541a2324f_0_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g1f541a2324f_0_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g1f541a2324f_0_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9" name="Google Shape;379;g1f541a2324f_0_5"/>
          <p:cNvGrpSpPr/>
          <p:nvPr/>
        </p:nvGrpSpPr>
        <p:grpSpPr>
          <a:xfrm>
            <a:off x="7718021" y="4578151"/>
            <a:ext cx="283475" cy="565681"/>
            <a:chOff x="4803276" y="2887914"/>
            <a:chExt cx="264583" cy="370259"/>
          </a:xfrm>
        </p:grpSpPr>
        <p:sp>
          <p:nvSpPr>
            <p:cNvPr id="380" name="Google Shape;380;g1f541a2324f_0_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1f541a2324f_0_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g1f541a2324f_0_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g1f541a2324f_0_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g1f541a2324f_0_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g1f541a2324f_0_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g1f541a2324f_0_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g1f541a2324f_0_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30" name="Shape 1630"/>
        <p:cNvGrpSpPr/>
        <p:nvPr/>
      </p:nvGrpSpPr>
      <p:grpSpPr>
        <a:xfrm>
          <a:off x="0" y="0"/>
          <a:ext cx="0" cy="0"/>
          <a:chOff x="0" y="0"/>
          <a:chExt cx="0" cy="0"/>
        </a:xfrm>
      </p:grpSpPr>
      <p:sp>
        <p:nvSpPr>
          <p:cNvPr id="1631" name="Google Shape;1631;g237927fd282_0_70"/>
          <p:cNvSpPr txBox="1"/>
          <p:nvPr>
            <p:ph type="ctrTitle"/>
          </p:nvPr>
        </p:nvSpPr>
        <p:spPr>
          <a:xfrm>
            <a:off x="1560300" y="123575"/>
            <a:ext cx="6023400" cy="951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sz="2800">
                <a:latin typeface="Arvo"/>
                <a:ea typeface="Arvo"/>
                <a:cs typeface="Arvo"/>
                <a:sym typeface="Arvo"/>
              </a:rPr>
              <a:t>Ley Nº 15.939 LEY FORESTAL</a:t>
            </a:r>
            <a:endParaRPr sz="2800">
              <a:latin typeface="Arvo"/>
              <a:ea typeface="Arvo"/>
              <a:cs typeface="Arvo"/>
              <a:sym typeface="Arvo"/>
            </a:endParaRPr>
          </a:p>
        </p:txBody>
      </p:sp>
      <p:sp>
        <p:nvSpPr>
          <p:cNvPr id="1632" name="Google Shape;1632;g237927fd282_0_70"/>
          <p:cNvSpPr txBox="1"/>
          <p:nvPr>
            <p:ph idx="1" type="body"/>
          </p:nvPr>
        </p:nvSpPr>
        <p:spPr>
          <a:xfrm>
            <a:off x="225450" y="1549250"/>
            <a:ext cx="8418300" cy="2970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SzPts val="1800"/>
              <a:buNone/>
            </a:pPr>
            <a:r>
              <a:rPr lang="en"/>
              <a:t> Artículo 5º. - Son terrenos forestales aquellos que, arbolados o no:</a:t>
            </a:r>
            <a:endParaRPr/>
          </a:p>
          <a:p>
            <a:pPr indent="0" lvl="0" marL="0" rtl="0" algn="just">
              <a:lnSpc>
                <a:spcPct val="115000"/>
              </a:lnSpc>
              <a:spcBef>
                <a:spcPts val="0"/>
              </a:spcBef>
              <a:spcAft>
                <a:spcPts val="0"/>
              </a:spcAft>
              <a:buSzPts val="1800"/>
              <a:buNone/>
            </a:pPr>
            <a:r>
              <a:rPr lang="en"/>
              <a:t> </a:t>
            </a:r>
            <a:endParaRPr/>
          </a:p>
          <a:p>
            <a:pPr indent="-342900" lvl="0" marL="457200" rtl="0" algn="just">
              <a:lnSpc>
                <a:spcPct val="115000"/>
              </a:lnSpc>
              <a:spcBef>
                <a:spcPts val="0"/>
              </a:spcBef>
              <a:spcAft>
                <a:spcPts val="0"/>
              </a:spcAft>
              <a:buSzPts val="1800"/>
              <a:buFont typeface="Arial"/>
              <a:buAutoNum type="alphaLcParenR"/>
            </a:pPr>
            <a:r>
              <a:rPr lang="en"/>
              <a:t> Por sus condiciones de suelo, aptitud, clima, ubicación y demás características, sean inadecuados para cualquier otra explotación o destino de carácter permanente y provechoso. </a:t>
            </a:r>
            <a:endParaRPr/>
          </a:p>
          <a:p>
            <a:pPr indent="0" lvl="0" marL="457200" rtl="0" algn="just">
              <a:lnSpc>
                <a:spcPct val="115000"/>
              </a:lnSpc>
              <a:spcBef>
                <a:spcPts val="0"/>
              </a:spcBef>
              <a:spcAft>
                <a:spcPts val="0"/>
              </a:spcAft>
              <a:buNone/>
            </a:pPr>
            <a:r>
              <a:t/>
            </a:r>
            <a:endParaRPr/>
          </a:p>
          <a:p>
            <a:pPr indent="-342900" lvl="0" marL="457200" rtl="0" algn="just">
              <a:lnSpc>
                <a:spcPct val="115000"/>
              </a:lnSpc>
              <a:spcBef>
                <a:spcPts val="0"/>
              </a:spcBef>
              <a:spcAft>
                <a:spcPts val="0"/>
              </a:spcAft>
              <a:buSzPts val="1800"/>
              <a:buFont typeface="Arial"/>
              <a:buAutoNum type="alphaLcParenR" startAt="2"/>
            </a:pPr>
            <a:r>
              <a:rPr lang="en"/>
              <a:t> Sean calificados como de </a:t>
            </a:r>
            <a:r>
              <a:rPr b="1" lang="en" u="sng">
                <a:solidFill>
                  <a:srgbClr val="589C3B"/>
                </a:solidFill>
              </a:rPr>
              <a:t>prioridad forestal</a:t>
            </a:r>
            <a:r>
              <a:rPr lang="en"/>
              <a:t> mediante resolución del Ministerio de Ganadería, Agricultura y Pesca, en función de la </a:t>
            </a:r>
            <a:r>
              <a:rPr b="1" lang="en" u="sng">
                <a:solidFill>
                  <a:srgbClr val="589C3B"/>
                </a:solidFill>
              </a:rPr>
              <a:t>aptitud forestal del suelo, o razones de utilidad pública</a:t>
            </a:r>
            <a:r>
              <a:rPr lang="en"/>
              <a:t>. En este último caso, se comunicará a la Asamblea General</a:t>
            </a:r>
            <a:endParaRPr/>
          </a:p>
        </p:txBody>
      </p:sp>
      <p:sp>
        <p:nvSpPr>
          <p:cNvPr id="1633" name="Google Shape;1633;g237927fd282_0_70"/>
          <p:cNvSpPr/>
          <p:nvPr/>
        </p:nvSpPr>
        <p:spPr>
          <a:xfrm>
            <a:off x="21975" y="123576"/>
            <a:ext cx="1502565" cy="142568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34" name="Google Shape;1634;g237927fd282_0_70"/>
          <p:cNvGrpSpPr/>
          <p:nvPr/>
        </p:nvGrpSpPr>
        <p:grpSpPr>
          <a:xfrm>
            <a:off x="259317" y="282385"/>
            <a:ext cx="1027889" cy="1108070"/>
            <a:chOff x="992313" y="1801099"/>
            <a:chExt cx="2694335" cy="2656605"/>
          </a:xfrm>
        </p:grpSpPr>
        <p:grpSp>
          <p:nvGrpSpPr>
            <p:cNvPr id="1635" name="Google Shape;1635;g237927fd282_0_70"/>
            <p:cNvGrpSpPr/>
            <p:nvPr/>
          </p:nvGrpSpPr>
          <p:grpSpPr>
            <a:xfrm>
              <a:off x="1282128" y="1801099"/>
              <a:ext cx="1855742" cy="2435663"/>
              <a:chOff x="4020000" y="4232425"/>
              <a:chExt cx="961325" cy="1146950"/>
            </a:xfrm>
          </p:grpSpPr>
          <p:sp>
            <p:nvSpPr>
              <p:cNvPr id="1636" name="Google Shape;1636;g237927fd282_0_70"/>
              <p:cNvSpPr/>
              <p:nvPr/>
            </p:nvSpPr>
            <p:spPr>
              <a:xfrm>
                <a:off x="4097750" y="4232425"/>
                <a:ext cx="883575" cy="1097225"/>
              </a:xfrm>
              <a:custGeom>
                <a:rect b="b" l="l" r="r" t="t"/>
                <a:pathLst>
                  <a:path extrusionOk="0" h="43889" w="35343">
                    <a:moveTo>
                      <a:pt x="1" y="0"/>
                    </a:moveTo>
                    <a:lnTo>
                      <a:pt x="1" y="43888"/>
                    </a:lnTo>
                    <a:lnTo>
                      <a:pt x="35342" y="43888"/>
                    </a:lnTo>
                    <a:lnTo>
                      <a:pt x="35342"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g237927fd282_0_70"/>
              <p:cNvSpPr/>
              <p:nvPr/>
            </p:nvSpPr>
            <p:spPr>
              <a:xfrm>
                <a:off x="4020000" y="4282150"/>
                <a:ext cx="883550" cy="1097225"/>
              </a:xfrm>
              <a:custGeom>
                <a:rect b="b" l="l" r="r" t="t"/>
                <a:pathLst>
                  <a:path extrusionOk="0" h="43889" w="35342">
                    <a:moveTo>
                      <a:pt x="1" y="0"/>
                    </a:moveTo>
                    <a:lnTo>
                      <a:pt x="1" y="43888"/>
                    </a:lnTo>
                    <a:lnTo>
                      <a:pt x="35342" y="43888"/>
                    </a:lnTo>
                    <a:lnTo>
                      <a:pt x="3534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g237927fd282_0_70"/>
              <p:cNvSpPr/>
              <p:nvPr/>
            </p:nvSpPr>
            <p:spPr>
              <a:xfrm>
                <a:off x="4137100" y="4427350"/>
                <a:ext cx="649450" cy="18925"/>
              </a:xfrm>
              <a:custGeom>
                <a:rect b="b" l="l" r="r" t="t"/>
                <a:pathLst>
                  <a:path extrusionOk="0" h="757" w="25978">
                    <a:moveTo>
                      <a:pt x="0" y="0"/>
                    </a:moveTo>
                    <a:lnTo>
                      <a:pt x="0" y="757"/>
                    </a:lnTo>
                    <a:lnTo>
                      <a:pt x="25978" y="757"/>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g237927fd282_0_70"/>
              <p:cNvSpPr/>
              <p:nvPr/>
            </p:nvSpPr>
            <p:spPr>
              <a:xfrm>
                <a:off x="4137100" y="450620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g237927fd282_0_70"/>
              <p:cNvSpPr/>
              <p:nvPr/>
            </p:nvSpPr>
            <p:spPr>
              <a:xfrm>
                <a:off x="4137100" y="458495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g237927fd282_0_70"/>
              <p:cNvSpPr/>
              <p:nvPr/>
            </p:nvSpPr>
            <p:spPr>
              <a:xfrm>
                <a:off x="4137100" y="4663725"/>
                <a:ext cx="649450" cy="18825"/>
              </a:xfrm>
              <a:custGeom>
                <a:rect b="b" l="l" r="r" t="t"/>
                <a:pathLst>
                  <a:path extrusionOk="0" h="753"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g237927fd282_0_70"/>
              <p:cNvSpPr/>
              <p:nvPr/>
            </p:nvSpPr>
            <p:spPr>
              <a:xfrm>
                <a:off x="4137100" y="4742475"/>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g237927fd282_0_70"/>
              <p:cNvSpPr/>
              <p:nvPr/>
            </p:nvSpPr>
            <p:spPr>
              <a:xfrm>
                <a:off x="4137100" y="482135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g237927fd282_0_70"/>
              <p:cNvSpPr/>
              <p:nvPr/>
            </p:nvSpPr>
            <p:spPr>
              <a:xfrm>
                <a:off x="4137100" y="49001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g237927fd282_0_70"/>
              <p:cNvSpPr/>
              <p:nvPr/>
            </p:nvSpPr>
            <p:spPr>
              <a:xfrm>
                <a:off x="4137100" y="4978875"/>
                <a:ext cx="649450" cy="18925"/>
              </a:xfrm>
              <a:custGeom>
                <a:rect b="b" l="l" r="r" t="t"/>
                <a:pathLst>
                  <a:path extrusionOk="0" h="757" w="25978">
                    <a:moveTo>
                      <a:pt x="0" y="0"/>
                    </a:moveTo>
                    <a:lnTo>
                      <a:pt x="0" y="756"/>
                    </a:lnTo>
                    <a:lnTo>
                      <a:pt x="25978" y="756"/>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g237927fd282_0_70"/>
              <p:cNvSpPr/>
              <p:nvPr/>
            </p:nvSpPr>
            <p:spPr>
              <a:xfrm>
                <a:off x="4137100" y="50577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g237927fd282_0_70"/>
              <p:cNvSpPr/>
              <p:nvPr/>
            </p:nvSpPr>
            <p:spPr>
              <a:xfrm>
                <a:off x="4137100" y="5136500"/>
                <a:ext cx="649450" cy="18825"/>
              </a:xfrm>
              <a:custGeom>
                <a:rect b="b" l="l" r="r" t="t"/>
                <a:pathLst>
                  <a:path extrusionOk="0" h="753" w="25978">
                    <a:moveTo>
                      <a:pt x="0" y="0"/>
                    </a:moveTo>
                    <a:lnTo>
                      <a:pt x="0" y="752"/>
                    </a:lnTo>
                    <a:lnTo>
                      <a:pt x="25978" y="752"/>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g237927fd282_0_70"/>
              <p:cNvSpPr/>
              <p:nvPr/>
            </p:nvSpPr>
            <p:spPr>
              <a:xfrm>
                <a:off x="4137100" y="5215250"/>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49" name="Google Shape;1649;g237927fd282_0_70"/>
            <p:cNvGrpSpPr/>
            <p:nvPr/>
          </p:nvGrpSpPr>
          <p:grpSpPr>
            <a:xfrm>
              <a:off x="2696656" y="2426238"/>
              <a:ext cx="989992" cy="2031325"/>
              <a:chOff x="2247425" y="1722825"/>
              <a:chExt cx="422550" cy="867050"/>
            </a:xfrm>
          </p:grpSpPr>
          <p:sp>
            <p:nvSpPr>
              <p:cNvPr id="1650" name="Google Shape;1650;g237927fd282_0_70"/>
              <p:cNvSpPr/>
              <p:nvPr/>
            </p:nvSpPr>
            <p:spPr>
              <a:xfrm>
                <a:off x="2267500" y="1782350"/>
                <a:ext cx="382350" cy="748000"/>
              </a:xfrm>
              <a:custGeom>
                <a:rect b="b" l="l" r="r" t="t"/>
                <a:pathLst>
                  <a:path extrusionOk="0" h="29920" w="15294">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g237927fd282_0_70"/>
              <p:cNvSpPr/>
              <p:nvPr/>
            </p:nvSpPr>
            <p:spPr>
              <a:xfrm>
                <a:off x="2287775" y="1941400"/>
                <a:ext cx="341825" cy="557950"/>
              </a:xfrm>
              <a:custGeom>
                <a:rect b="b" l="l" r="r" t="t"/>
                <a:pathLst>
                  <a:path extrusionOk="0" h="22318" w="13673">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g237927fd282_0_70"/>
              <p:cNvSpPr/>
              <p:nvPr/>
            </p:nvSpPr>
            <p:spPr>
              <a:xfrm>
                <a:off x="2247425" y="1810625"/>
                <a:ext cx="422550" cy="15600"/>
              </a:xfrm>
              <a:custGeom>
                <a:rect b="b" l="l" r="r" t="t"/>
                <a:pathLst>
                  <a:path extrusionOk="0" h="624" w="16902">
                    <a:moveTo>
                      <a:pt x="0" y="0"/>
                    </a:moveTo>
                    <a:lnTo>
                      <a:pt x="535" y="623"/>
                    </a:lnTo>
                    <a:lnTo>
                      <a:pt x="16362" y="623"/>
                    </a:lnTo>
                    <a:lnTo>
                      <a:pt x="169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g237927fd282_0_70"/>
              <p:cNvSpPr/>
              <p:nvPr/>
            </p:nvSpPr>
            <p:spPr>
              <a:xfrm>
                <a:off x="2247425" y="1722825"/>
                <a:ext cx="422550" cy="89275"/>
              </a:xfrm>
              <a:custGeom>
                <a:rect b="b" l="l" r="r" t="t"/>
                <a:pathLst>
                  <a:path extrusionOk="0" h="3571" w="16902">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g237927fd282_0_70"/>
              <p:cNvSpPr/>
              <p:nvPr/>
            </p:nvSpPr>
            <p:spPr>
              <a:xfrm>
                <a:off x="2597725" y="1812075"/>
                <a:ext cx="62025" cy="14150"/>
              </a:xfrm>
              <a:custGeom>
                <a:rect b="b" l="l" r="r" t="t"/>
                <a:pathLst>
                  <a:path extrusionOk="0" h="566" w="2481">
                    <a:moveTo>
                      <a:pt x="487" y="0"/>
                    </a:moveTo>
                    <a:lnTo>
                      <a:pt x="0" y="565"/>
                    </a:lnTo>
                    <a:lnTo>
                      <a:pt x="1997" y="565"/>
                    </a:lnTo>
                    <a:lnTo>
                      <a:pt x="24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g237927fd282_0_70"/>
              <p:cNvSpPr/>
              <p:nvPr/>
            </p:nvSpPr>
            <p:spPr>
              <a:xfrm>
                <a:off x="2611175" y="1733625"/>
                <a:ext cx="49850" cy="78475"/>
              </a:xfrm>
              <a:custGeom>
                <a:rect b="b" l="l" r="r" t="t"/>
                <a:pathLst>
                  <a:path extrusionOk="0" h="3139" w="1994">
                    <a:moveTo>
                      <a:pt x="1" y="1"/>
                    </a:moveTo>
                    <a:lnTo>
                      <a:pt x="1" y="3138"/>
                    </a:lnTo>
                    <a:lnTo>
                      <a:pt x="1993" y="3138"/>
                    </a:lnTo>
                    <a:lnTo>
                      <a:pt x="19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g237927fd282_0_70"/>
              <p:cNvSpPr/>
              <p:nvPr/>
            </p:nvSpPr>
            <p:spPr>
              <a:xfrm>
                <a:off x="2559075" y="1812075"/>
                <a:ext cx="27000" cy="14150"/>
              </a:xfrm>
              <a:custGeom>
                <a:rect b="b" l="l" r="r" t="t"/>
                <a:pathLst>
                  <a:path extrusionOk="0" h="566" w="1080">
                    <a:moveTo>
                      <a:pt x="484" y="0"/>
                    </a:moveTo>
                    <a:lnTo>
                      <a:pt x="0" y="565"/>
                    </a:lnTo>
                    <a:lnTo>
                      <a:pt x="596" y="565"/>
                    </a:lnTo>
                    <a:lnTo>
                      <a:pt x="10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g237927fd282_0_70"/>
              <p:cNvSpPr/>
              <p:nvPr/>
            </p:nvSpPr>
            <p:spPr>
              <a:xfrm>
                <a:off x="2572450" y="1733625"/>
                <a:ext cx="14925" cy="78475"/>
              </a:xfrm>
              <a:custGeom>
                <a:rect b="b" l="l" r="r" t="t"/>
                <a:pathLst>
                  <a:path extrusionOk="0" h="3139" w="597">
                    <a:moveTo>
                      <a:pt x="0" y="1"/>
                    </a:moveTo>
                    <a:lnTo>
                      <a:pt x="0" y="3138"/>
                    </a:lnTo>
                    <a:lnTo>
                      <a:pt x="596" y="3138"/>
                    </a:lnTo>
                    <a:lnTo>
                      <a:pt x="5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g237927fd282_0_70"/>
              <p:cNvSpPr/>
              <p:nvPr/>
            </p:nvSpPr>
            <p:spPr>
              <a:xfrm>
                <a:off x="2264875" y="1812075"/>
                <a:ext cx="27025" cy="14150"/>
              </a:xfrm>
              <a:custGeom>
                <a:rect b="b" l="l" r="r" t="t"/>
                <a:pathLst>
                  <a:path extrusionOk="0" h="566" w="1081">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9" name="Google Shape;1659;g237927fd282_0_70"/>
              <p:cNvSpPr/>
              <p:nvPr/>
            </p:nvSpPr>
            <p:spPr>
              <a:xfrm>
                <a:off x="2263575" y="1733625"/>
                <a:ext cx="14925" cy="78475"/>
              </a:xfrm>
              <a:custGeom>
                <a:rect b="b" l="l" r="r" t="t"/>
                <a:pathLst>
                  <a:path extrusionOk="0" h="3139" w="597">
                    <a:moveTo>
                      <a:pt x="1" y="1"/>
                    </a:moveTo>
                    <a:lnTo>
                      <a:pt x="1" y="3138"/>
                    </a:lnTo>
                    <a:lnTo>
                      <a:pt x="597" y="3138"/>
                    </a:lnTo>
                    <a:lnTo>
                      <a:pt x="59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0" name="Google Shape;1660;g237927fd282_0_70"/>
              <p:cNvSpPr/>
              <p:nvPr/>
            </p:nvSpPr>
            <p:spPr>
              <a:xfrm>
                <a:off x="2247425" y="2486400"/>
                <a:ext cx="422550" cy="15675"/>
              </a:xfrm>
              <a:custGeom>
                <a:rect b="b" l="l" r="r" t="t"/>
                <a:pathLst>
                  <a:path extrusionOk="0" h="627" w="16902">
                    <a:moveTo>
                      <a:pt x="535" y="0"/>
                    </a:moveTo>
                    <a:lnTo>
                      <a:pt x="0" y="626"/>
                    </a:lnTo>
                    <a:lnTo>
                      <a:pt x="16901" y="626"/>
                    </a:lnTo>
                    <a:lnTo>
                      <a:pt x="1636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g237927fd282_0_70"/>
              <p:cNvSpPr/>
              <p:nvPr/>
            </p:nvSpPr>
            <p:spPr>
              <a:xfrm>
                <a:off x="2247425" y="2500525"/>
                <a:ext cx="422550" cy="89350"/>
              </a:xfrm>
              <a:custGeom>
                <a:rect b="b" l="l" r="r" t="t"/>
                <a:pathLst>
                  <a:path extrusionOk="0" h="3574" w="16902">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g237927fd282_0_70"/>
              <p:cNvSpPr/>
              <p:nvPr/>
            </p:nvSpPr>
            <p:spPr>
              <a:xfrm>
                <a:off x="2597725" y="2486400"/>
                <a:ext cx="62025" cy="14150"/>
              </a:xfrm>
              <a:custGeom>
                <a:rect b="b" l="l" r="r" t="t"/>
                <a:pathLst>
                  <a:path extrusionOk="0" h="566" w="2481">
                    <a:moveTo>
                      <a:pt x="0" y="0"/>
                    </a:moveTo>
                    <a:lnTo>
                      <a:pt x="487" y="565"/>
                    </a:lnTo>
                    <a:lnTo>
                      <a:pt x="2480" y="565"/>
                    </a:lnTo>
                    <a:lnTo>
                      <a:pt x="1997"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g237927fd282_0_70"/>
              <p:cNvSpPr/>
              <p:nvPr/>
            </p:nvSpPr>
            <p:spPr>
              <a:xfrm>
                <a:off x="2611175" y="2500525"/>
                <a:ext cx="49850" cy="78525"/>
              </a:xfrm>
              <a:custGeom>
                <a:rect b="b" l="l" r="r" t="t"/>
                <a:pathLst>
                  <a:path extrusionOk="0" h="3141" w="1994">
                    <a:moveTo>
                      <a:pt x="1" y="0"/>
                    </a:moveTo>
                    <a:lnTo>
                      <a:pt x="1" y="3141"/>
                    </a:lnTo>
                    <a:lnTo>
                      <a:pt x="1993" y="3141"/>
                    </a:lnTo>
                    <a:lnTo>
                      <a:pt x="199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g237927fd282_0_70"/>
              <p:cNvSpPr/>
              <p:nvPr/>
            </p:nvSpPr>
            <p:spPr>
              <a:xfrm>
                <a:off x="2559075" y="2486400"/>
                <a:ext cx="27000" cy="14150"/>
              </a:xfrm>
              <a:custGeom>
                <a:rect b="b" l="l" r="r" t="t"/>
                <a:pathLst>
                  <a:path extrusionOk="0" h="566" w="1080">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g237927fd282_0_70"/>
              <p:cNvSpPr/>
              <p:nvPr/>
            </p:nvSpPr>
            <p:spPr>
              <a:xfrm>
                <a:off x="2572450" y="2500525"/>
                <a:ext cx="14925" cy="78525"/>
              </a:xfrm>
              <a:custGeom>
                <a:rect b="b" l="l" r="r" t="t"/>
                <a:pathLst>
                  <a:path extrusionOk="0" h="3141" w="597">
                    <a:moveTo>
                      <a:pt x="0" y="0"/>
                    </a:moveTo>
                    <a:lnTo>
                      <a:pt x="0" y="3141"/>
                    </a:lnTo>
                    <a:lnTo>
                      <a:pt x="596" y="3141"/>
                    </a:lnTo>
                    <a:lnTo>
                      <a:pt x="59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g237927fd282_0_70"/>
              <p:cNvSpPr/>
              <p:nvPr/>
            </p:nvSpPr>
            <p:spPr>
              <a:xfrm>
                <a:off x="2264875" y="2486400"/>
                <a:ext cx="27025" cy="14150"/>
              </a:xfrm>
              <a:custGeom>
                <a:rect b="b" l="l" r="r" t="t"/>
                <a:pathLst>
                  <a:path extrusionOk="0" h="566" w="1081">
                    <a:moveTo>
                      <a:pt x="484" y="0"/>
                    </a:moveTo>
                    <a:lnTo>
                      <a:pt x="0" y="565"/>
                    </a:lnTo>
                    <a:lnTo>
                      <a:pt x="596" y="565"/>
                    </a:lnTo>
                    <a:lnTo>
                      <a:pt x="1080" y="0"/>
                    </a:lnTo>
                    <a:close/>
                  </a:path>
                </a:pathLst>
              </a:custGeom>
              <a:solidFill>
                <a:schemeClr val="accent4">
                  <a:alpha val="3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g237927fd282_0_70"/>
              <p:cNvSpPr/>
              <p:nvPr/>
            </p:nvSpPr>
            <p:spPr>
              <a:xfrm>
                <a:off x="2263575" y="2500525"/>
                <a:ext cx="14925" cy="78525"/>
              </a:xfrm>
              <a:custGeom>
                <a:rect b="b" l="l" r="r" t="t"/>
                <a:pathLst>
                  <a:path extrusionOk="0" h="3141" w="597">
                    <a:moveTo>
                      <a:pt x="1" y="0"/>
                    </a:moveTo>
                    <a:lnTo>
                      <a:pt x="1" y="3141"/>
                    </a:lnTo>
                    <a:lnTo>
                      <a:pt x="597" y="3141"/>
                    </a:lnTo>
                    <a:lnTo>
                      <a:pt x="5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g237927fd282_0_70"/>
              <p:cNvSpPr/>
              <p:nvPr/>
            </p:nvSpPr>
            <p:spPr>
              <a:xfrm>
                <a:off x="2458697" y="1722825"/>
                <a:ext cx="211275" cy="867050"/>
              </a:xfrm>
              <a:custGeom>
                <a:rect b="b" l="l" r="r" t="t"/>
                <a:pathLst>
                  <a:path extrusionOk="0" h="34682" w="8451">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69" name="Google Shape;1669;g237927fd282_0_70"/>
            <p:cNvGrpSpPr/>
            <p:nvPr/>
          </p:nvGrpSpPr>
          <p:grpSpPr>
            <a:xfrm>
              <a:off x="992313" y="2716755"/>
              <a:ext cx="2557807" cy="1740949"/>
              <a:chOff x="815250" y="2445080"/>
              <a:chExt cx="2557807" cy="1740949"/>
            </a:xfrm>
          </p:grpSpPr>
          <p:sp>
            <p:nvSpPr>
              <p:cNvPr id="1670" name="Google Shape;1670;g237927fd282_0_70"/>
              <p:cNvSpPr/>
              <p:nvPr/>
            </p:nvSpPr>
            <p:spPr>
              <a:xfrm>
                <a:off x="1706713" y="3142651"/>
                <a:ext cx="1666344" cy="1043266"/>
              </a:xfrm>
              <a:custGeom>
                <a:rect b="b" l="l" r="r" t="t"/>
                <a:pathLst>
                  <a:path extrusionOk="0" h="9271" w="14808">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g237927fd282_0_70"/>
              <p:cNvSpPr/>
              <p:nvPr/>
            </p:nvSpPr>
            <p:spPr>
              <a:xfrm>
                <a:off x="1831734" y="3467974"/>
                <a:ext cx="112417" cy="15192"/>
              </a:xfrm>
              <a:custGeom>
                <a:rect b="b" l="l" r="r" t="t"/>
                <a:pathLst>
                  <a:path extrusionOk="0" h="135" w="999">
                    <a:moveTo>
                      <a:pt x="1" y="1"/>
                    </a:moveTo>
                    <a:cubicBezTo>
                      <a:pt x="77" y="36"/>
                      <a:pt x="154" y="64"/>
                      <a:pt x="234" y="84"/>
                    </a:cubicBezTo>
                    <a:lnTo>
                      <a:pt x="234" y="84"/>
                    </a:lnTo>
                    <a:cubicBezTo>
                      <a:pt x="155" y="63"/>
                      <a:pt x="77" y="35"/>
                      <a:pt x="1" y="1"/>
                    </a:cubicBezTo>
                    <a:close/>
                    <a:moveTo>
                      <a:pt x="234" y="84"/>
                    </a:moveTo>
                    <a:cubicBezTo>
                      <a:pt x="359" y="118"/>
                      <a:pt x="486" y="134"/>
                      <a:pt x="614" y="134"/>
                    </a:cubicBezTo>
                    <a:cubicBezTo>
                      <a:pt x="614" y="134"/>
                      <a:pt x="615" y="134"/>
                      <a:pt x="616" y="134"/>
                    </a:cubicBezTo>
                    <a:lnTo>
                      <a:pt x="616" y="134"/>
                    </a:lnTo>
                    <a:cubicBezTo>
                      <a:pt x="524" y="134"/>
                      <a:pt x="436" y="124"/>
                      <a:pt x="348" y="106"/>
                    </a:cubicBezTo>
                    <a:cubicBezTo>
                      <a:pt x="310" y="101"/>
                      <a:pt x="271" y="94"/>
                      <a:pt x="234" y="84"/>
                    </a:cubicBezTo>
                    <a:close/>
                    <a:moveTo>
                      <a:pt x="998" y="83"/>
                    </a:moveTo>
                    <a:cubicBezTo>
                      <a:pt x="872" y="117"/>
                      <a:pt x="744" y="134"/>
                      <a:pt x="616" y="134"/>
                    </a:cubicBezTo>
                    <a:lnTo>
                      <a:pt x="616" y="134"/>
                    </a:lnTo>
                    <a:cubicBezTo>
                      <a:pt x="616" y="134"/>
                      <a:pt x="617" y="134"/>
                      <a:pt x="617" y="134"/>
                    </a:cubicBezTo>
                    <a:cubicBezTo>
                      <a:pt x="746" y="134"/>
                      <a:pt x="872" y="117"/>
                      <a:pt x="998" y="83"/>
                    </a:cubicBezTo>
                    <a:close/>
                  </a:path>
                </a:pathLst>
              </a:custGeom>
              <a:solidFill>
                <a:srgbClr val="CFC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g237927fd282_0_70"/>
              <p:cNvSpPr/>
              <p:nvPr/>
            </p:nvSpPr>
            <p:spPr>
              <a:xfrm>
                <a:off x="1870894" y="3345767"/>
                <a:ext cx="1441959" cy="840262"/>
              </a:xfrm>
              <a:custGeom>
                <a:rect b="b" l="l" r="r" t="t"/>
                <a:pathLst>
                  <a:path extrusionOk="0" h="7467" w="12814">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g237927fd282_0_70"/>
              <p:cNvSpPr/>
              <p:nvPr/>
            </p:nvSpPr>
            <p:spPr>
              <a:xfrm>
                <a:off x="1926372" y="3172921"/>
                <a:ext cx="101727" cy="172959"/>
              </a:xfrm>
              <a:custGeom>
                <a:rect b="b" l="l" r="r" t="t"/>
                <a:pathLst>
                  <a:path extrusionOk="0" h="1537" w="904">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g237927fd282_0_70"/>
              <p:cNvSpPr/>
              <p:nvPr/>
            </p:nvSpPr>
            <p:spPr>
              <a:xfrm>
                <a:off x="1831734" y="3326974"/>
                <a:ext cx="128059" cy="153041"/>
              </a:xfrm>
              <a:custGeom>
                <a:rect b="b" l="l" r="r" t="t"/>
                <a:pathLst>
                  <a:path extrusionOk="0" h="1360" w="1138">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g237927fd282_0_70"/>
              <p:cNvSpPr/>
              <p:nvPr/>
            </p:nvSpPr>
            <p:spPr>
              <a:xfrm>
                <a:off x="1104677" y="2550858"/>
                <a:ext cx="949866" cy="1163335"/>
              </a:xfrm>
              <a:custGeom>
                <a:rect b="b" l="l" r="r" t="t"/>
                <a:pathLst>
                  <a:path extrusionOk="0" h="10338" w="8441">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g237927fd282_0_70"/>
              <p:cNvSpPr/>
              <p:nvPr/>
            </p:nvSpPr>
            <p:spPr>
              <a:xfrm>
                <a:off x="1107716" y="3292878"/>
                <a:ext cx="578404" cy="351994"/>
              </a:xfrm>
              <a:custGeom>
                <a:rect b="b" l="l" r="r" t="t"/>
                <a:pathLst>
                  <a:path extrusionOk="0" h="3128" w="514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g237927fd282_0_70"/>
              <p:cNvSpPr/>
              <p:nvPr/>
            </p:nvSpPr>
            <p:spPr>
              <a:xfrm>
                <a:off x="1472200" y="2620964"/>
                <a:ext cx="578854" cy="351994"/>
              </a:xfrm>
              <a:custGeom>
                <a:rect b="b" l="l" r="r" t="t"/>
                <a:pathLst>
                  <a:path extrusionOk="0" h="3128" w="5144">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g237927fd282_0_70"/>
              <p:cNvSpPr/>
              <p:nvPr/>
            </p:nvSpPr>
            <p:spPr>
              <a:xfrm>
                <a:off x="1686007" y="3467974"/>
                <a:ext cx="145839" cy="147302"/>
              </a:xfrm>
              <a:custGeom>
                <a:rect b="b" l="l" r="r" t="t"/>
                <a:pathLst>
                  <a:path extrusionOk="0" h="1309" w="1296">
                    <a:moveTo>
                      <a:pt x="1296" y="1"/>
                    </a:moveTo>
                    <a:cubicBezTo>
                      <a:pt x="940" y="451"/>
                      <a:pt x="555" y="847"/>
                      <a:pt x="159" y="1180"/>
                    </a:cubicBezTo>
                    <a:lnTo>
                      <a:pt x="159" y="1180"/>
                    </a:lnTo>
                    <a:cubicBezTo>
                      <a:pt x="556" y="846"/>
                      <a:pt x="940" y="452"/>
                      <a:pt x="1296" y="1"/>
                    </a:cubicBezTo>
                    <a:close/>
                    <a:moveTo>
                      <a:pt x="159" y="1180"/>
                    </a:moveTo>
                    <a:lnTo>
                      <a:pt x="159" y="1180"/>
                    </a:lnTo>
                    <a:cubicBezTo>
                      <a:pt x="114" y="1218"/>
                      <a:pt x="69" y="1255"/>
                      <a:pt x="23" y="1291"/>
                    </a:cubicBezTo>
                    <a:lnTo>
                      <a:pt x="23" y="1291"/>
                    </a:ln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g237927fd282_0_70"/>
              <p:cNvSpPr/>
              <p:nvPr/>
            </p:nvSpPr>
            <p:spPr>
              <a:xfrm>
                <a:off x="1831734" y="3467974"/>
                <a:ext cx="113" cy="113"/>
              </a:xfrm>
              <a:custGeom>
                <a:rect b="b" l="l" r="r" t="t"/>
                <a:pathLst>
                  <a:path extrusionOk="0" h="1" w="1">
                    <a:moveTo>
                      <a:pt x="1" y="1"/>
                    </a:moveTo>
                    <a:lnTo>
                      <a:pt x="1" y="1"/>
                    </a:lnTo>
                    <a:lnTo>
                      <a:pt x="1" y="1"/>
                    </a:lnTo>
                    <a:lnTo>
                      <a:pt x="1" y="1"/>
                    </a:lnTo>
                    <a:close/>
                  </a:path>
                </a:pathLst>
              </a:custGeom>
              <a:solidFill>
                <a:srgbClr val="C7A1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g237927fd282_0_70"/>
              <p:cNvSpPr/>
              <p:nvPr/>
            </p:nvSpPr>
            <p:spPr>
              <a:xfrm>
                <a:off x="1926372" y="3322023"/>
                <a:ext cx="2813" cy="5064"/>
              </a:xfrm>
              <a:custGeom>
                <a:rect b="b" l="l" r="r" t="t"/>
                <a:pathLst>
                  <a:path extrusionOk="0" h="45" w="25">
                    <a:moveTo>
                      <a:pt x="1" y="45"/>
                    </a:moveTo>
                    <a:lnTo>
                      <a:pt x="1" y="45"/>
                    </a:lnTo>
                    <a:lnTo>
                      <a:pt x="1" y="45"/>
                    </a:ln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g237927fd282_0_70"/>
              <p:cNvSpPr/>
              <p:nvPr/>
            </p:nvSpPr>
            <p:spPr>
              <a:xfrm>
                <a:off x="1831734" y="3326974"/>
                <a:ext cx="94750" cy="141113"/>
              </a:xfrm>
              <a:custGeom>
                <a:rect b="b" l="l" r="r" t="t"/>
                <a:pathLst>
                  <a:path extrusionOk="0" h="1254" w="842">
                    <a:moveTo>
                      <a:pt x="763" y="137"/>
                    </a:moveTo>
                    <a:cubicBezTo>
                      <a:pt x="529" y="539"/>
                      <a:pt x="273" y="914"/>
                      <a:pt x="1" y="1254"/>
                    </a:cubicBezTo>
                    <a:lnTo>
                      <a:pt x="1" y="1254"/>
                    </a:ln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g237927fd282_0_70"/>
              <p:cNvSpPr/>
              <p:nvPr/>
            </p:nvSpPr>
            <p:spPr>
              <a:xfrm>
                <a:off x="1349880" y="2722916"/>
                <a:ext cx="709614" cy="959093"/>
              </a:xfrm>
              <a:custGeom>
                <a:rect b="b" l="l" r="r" t="t"/>
                <a:pathLst>
                  <a:path extrusionOk="0" h="8523" w="6306">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g237927fd282_0_70"/>
              <p:cNvSpPr/>
              <p:nvPr/>
            </p:nvSpPr>
            <p:spPr>
              <a:xfrm>
                <a:off x="1376775" y="3453908"/>
                <a:ext cx="309345" cy="190963"/>
              </a:xfrm>
              <a:custGeom>
                <a:rect b="b" l="l" r="r" t="t"/>
                <a:pathLst>
                  <a:path extrusionOk="0" h="1697" w="2749">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g237927fd282_0_70"/>
              <p:cNvSpPr/>
              <p:nvPr/>
            </p:nvSpPr>
            <p:spPr>
              <a:xfrm>
                <a:off x="1759265" y="2772091"/>
                <a:ext cx="291790" cy="200866"/>
              </a:xfrm>
              <a:custGeom>
                <a:rect b="b" l="l" r="r" t="t"/>
                <a:pathLst>
                  <a:path extrusionOk="0" h="1785" w="2593">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g237927fd282_0_70"/>
              <p:cNvSpPr/>
              <p:nvPr/>
            </p:nvSpPr>
            <p:spPr>
              <a:xfrm>
                <a:off x="1016116" y="3414072"/>
                <a:ext cx="583468" cy="405896"/>
              </a:xfrm>
              <a:custGeom>
                <a:rect b="b" l="l" r="r" t="t"/>
                <a:pathLst>
                  <a:path extrusionOk="0" h="3607" w="5185">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g237927fd282_0_70"/>
              <p:cNvSpPr/>
              <p:nvPr/>
            </p:nvSpPr>
            <p:spPr>
              <a:xfrm>
                <a:off x="1347630" y="3540893"/>
                <a:ext cx="2363" cy="788"/>
              </a:xfrm>
              <a:custGeom>
                <a:rect b="b" l="l" r="r" t="t"/>
                <a:pathLst>
                  <a:path extrusionOk="0" h="7" w="21">
                    <a:moveTo>
                      <a:pt x="0" y="0"/>
                    </a:moveTo>
                    <a:lnTo>
                      <a:pt x="0" y="0"/>
                    </a:lnTo>
                    <a:lnTo>
                      <a:pt x="21" y="7"/>
                    </a:lnTo>
                    <a:lnTo>
                      <a:pt x="21" y="7"/>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g237927fd282_0_70"/>
              <p:cNvSpPr/>
              <p:nvPr/>
            </p:nvSpPr>
            <p:spPr>
              <a:xfrm>
                <a:off x="1349880" y="3541568"/>
                <a:ext cx="235525" cy="140437"/>
              </a:xfrm>
              <a:custGeom>
                <a:rect b="b" l="l" r="r" t="t"/>
                <a:pathLst>
                  <a:path extrusionOk="0" h="1248" w="2093">
                    <a:moveTo>
                      <a:pt x="1" y="1"/>
                    </a:moveTo>
                    <a:lnTo>
                      <a:pt x="1" y="1"/>
                    </a:lnTo>
                    <a:lnTo>
                      <a:pt x="1905" y="1071"/>
                    </a:lnTo>
                    <a:cubicBezTo>
                      <a:pt x="1980" y="1115"/>
                      <a:pt x="2045" y="1173"/>
                      <a:pt x="2093" y="1248"/>
                    </a:cubicBezTo>
                    <a:lnTo>
                      <a:pt x="2093" y="1248"/>
                    </a:lnTo>
                    <a:cubicBezTo>
                      <a:pt x="2045" y="1173"/>
                      <a:pt x="1980" y="1115"/>
                      <a:pt x="1905" y="1071"/>
                    </a:cubicBezTo>
                    <a:close/>
                  </a:path>
                </a:pathLst>
              </a:custGeom>
              <a:solidFill>
                <a:srgbClr val="BB7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g237927fd282_0_70"/>
              <p:cNvSpPr/>
              <p:nvPr/>
            </p:nvSpPr>
            <p:spPr>
              <a:xfrm>
                <a:off x="1263682" y="3540893"/>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g237927fd282_0_70"/>
              <p:cNvSpPr/>
              <p:nvPr/>
            </p:nvSpPr>
            <p:spPr>
              <a:xfrm>
                <a:off x="1559524" y="2445080"/>
                <a:ext cx="583581" cy="406008"/>
              </a:xfrm>
              <a:custGeom>
                <a:rect b="b" l="l" r="r" t="t"/>
                <a:pathLst>
                  <a:path extrusionOk="0" h="3608" w="5186">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g237927fd282_0_70"/>
              <p:cNvSpPr/>
              <p:nvPr/>
            </p:nvSpPr>
            <p:spPr>
              <a:xfrm>
                <a:off x="1807202" y="2721790"/>
                <a:ext cx="2026" cy="1238"/>
              </a:xfrm>
              <a:custGeom>
                <a:rect b="b" l="l" r="r" t="t"/>
                <a:pathLst>
                  <a:path extrusionOk="0" h="11" w="18">
                    <a:moveTo>
                      <a:pt x="0" y="1"/>
                    </a:moveTo>
                    <a:lnTo>
                      <a:pt x="0" y="1"/>
                    </a:lnTo>
                    <a:lnTo>
                      <a:pt x="18" y="11"/>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g237927fd282_0_70"/>
              <p:cNvSpPr/>
              <p:nvPr/>
            </p:nvSpPr>
            <p:spPr>
              <a:xfrm>
                <a:off x="1980048" y="3297942"/>
                <a:ext cx="138412" cy="195915"/>
              </a:xfrm>
              <a:custGeom>
                <a:rect b="b" l="l" r="r" t="t"/>
                <a:pathLst>
                  <a:path extrusionOk="0" h="1741" w="123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g237927fd282_0_70"/>
              <p:cNvSpPr/>
              <p:nvPr/>
            </p:nvSpPr>
            <p:spPr>
              <a:xfrm>
                <a:off x="1996140" y="3300980"/>
                <a:ext cx="118944" cy="192876"/>
              </a:xfrm>
              <a:custGeom>
                <a:rect b="b" l="l" r="r" t="t"/>
                <a:pathLst>
                  <a:path extrusionOk="0" h="1714" w="1057">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g237927fd282_0_70"/>
              <p:cNvSpPr/>
              <p:nvPr/>
            </p:nvSpPr>
            <p:spPr>
              <a:xfrm>
                <a:off x="2937116" y="3806238"/>
                <a:ext cx="204805" cy="290102"/>
              </a:xfrm>
              <a:custGeom>
                <a:rect b="b" l="l" r="r" t="t"/>
                <a:pathLst>
                  <a:path extrusionOk="0" h="2578" w="182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g237927fd282_0_70"/>
              <p:cNvSpPr/>
              <p:nvPr/>
            </p:nvSpPr>
            <p:spPr>
              <a:xfrm>
                <a:off x="2960860" y="3811077"/>
                <a:ext cx="175997" cy="285264"/>
              </a:xfrm>
              <a:custGeom>
                <a:rect b="b" l="l" r="r" t="t"/>
                <a:pathLst>
                  <a:path extrusionOk="0" h="2535" w="1564">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g237927fd282_0_70"/>
              <p:cNvSpPr/>
              <p:nvPr/>
            </p:nvSpPr>
            <p:spPr>
              <a:xfrm>
                <a:off x="898410" y="3853613"/>
                <a:ext cx="930736" cy="172283"/>
              </a:xfrm>
              <a:custGeom>
                <a:rect b="b" l="l" r="r" t="t"/>
                <a:pathLst>
                  <a:path extrusionOk="0" h="1531" w="8271">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g237927fd282_0_70"/>
              <p:cNvSpPr/>
              <p:nvPr/>
            </p:nvSpPr>
            <p:spPr>
              <a:xfrm>
                <a:off x="1360346" y="3853613"/>
                <a:ext cx="468800" cy="122433"/>
              </a:xfrm>
              <a:custGeom>
                <a:rect b="b" l="l" r="r" t="t"/>
                <a:pathLst>
                  <a:path extrusionOk="0" h="1088" w="4166">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g237927fd282_0_70"/>
              <p:cNvSpPr/>
              <p:nvPr/>
            </p:nvSpPr>
            <p:spPr>
              <a:xfrm>
                <a:off x="815250" y="3975932"/>
                <a:ext cx="1097505" cy="210094"/>
              </a:xfrm>
              <a:custGeom>
                <a:rect b="b" l="l" r="r" t="t"/>
                <a:pathLst>
                  <a:path extrusionOk="0" h="1867" w="9753">
                    <a:moveTo>
                      <a:pt x="566" y="0"/>
                    </a:moveTo>
                    <a:cubicBezTo>
                      <a:pt x="253" y="0"/>
                      <a:pt x="1" y="256"/>
                      <a:pt x="1" y="566"/>
                    </a:cubicBezTo>
                    <a:lnTo>
                      <a:pt x="1" y="1866"/>
                    </a:lnTo>
                    <a:lnTo>
                      <a:pt x="9752" y="1866"/>
                    </a:lnTo>
                    <a:lnTo>
                      <a:pt x="9752" y="566"/>
                    </a:lnTo>
                    <a:cubicBezTo>
                      <a:pt x="9752" y="256"/>
                      <a:pt x="9496" y="0"/>
                      <a:pt x="91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g237927fd282_0_70"/>
              <p:cNvSpPr/>
              <p:nvPr/>
            </p:nvSpPr>
            <p:spPr>
              <a:xfrm>
                <a:off x="1360346" y="3975932"/>
                <a:ext cx="552410" cy="156867"/>
              </a:xfrm>
              <a:custGeom>
                <a:rect b="b" l="l" r="r" t="t"/>
                <a:pathLst>
                  <a:path extrusionOk="0" h="1394" w="4909">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g237927fd282_0_70"/>
              <p:cNvSpPr/>
              <p:nvPr/>
            </p:nvSpPr>
            <p:spPr>
              <a:xfrm>
                <a:off x="815250" y="4132686"/>
                <a:ext cx="1097505" cy="53339"/>
              </a:xfrm>
              <a:custGeom>
                <a:rect b="b" l="l" r="r" t="t"/>
                <a:pathLst>
                  <a:path extrusionOk="0" h="474" w="9753">
                    <a:moveTo>
                      <a:pt x="1" y="0"/>
                    </a:moveTo>
                    <a:lnTo>
                      <a:pt x="1" y="473"/>
                    </a:lnTo>
                    <a:lnTo>
                      <a:pt x="9752" y="473"/>
                    </a:lnTo>
                    <a:lnTo>
                      <a:pt x="9752"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g237927fd282_0_70"/>
              <p:cNvSpPr/>
              <p:nvPr/>
            </p:nvSpPr>
            <p:spPr>
              <a:xfrm>
                <a:off x="1360346" y="4132686"/>
                <a:ext cx="552410" cy="53339"/>
              </a:xfrm>
              <a:custGeom>
                <a:rect b="b" l="l" r="r" t="t"/>
                <a:pathLst>
                  <a:path extrusionOk="0" h="474" w="4909">
                    <a:moveTo>
                      <a:pt x="0" y="0"/>
                    </a:moveTo>
                    <a:lnTo>
                      <a:pt x="0" y="473"/>
                    </a:lnTo>
                    <a:lnTo>
                      <a:pt x="4908" y="473"/>
                    </a:lnTo>
                    <a:lnTo>
                      <a:pt x="49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01" name="Google Shape;1701;g237927fd282_0_70"/>
            <p:cNvSpPr/>
            <p:nvPr/>
          </p:nvSpPr>
          <p:spPr>
            <a:xfrm>
              <a:off x="1986267" y="2843909"/>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705" name="Shape 1705"/>
        <p:cNvGrpSpPr/>
        <p:nvPr/>
      </p:nvGrpSpPr>
      <p:grpSpPr>
        <a:xfrm>
          <a:off x="0" y="0"/>
          <a:ext cx="0" cy="0"/>
          <a:chOff x="0" y="0"/>
          <a:chExt cx="0" cy="0"/>
        </a:xfrm>
      </p:grpSpPr>
      <p:sp>
        <p:nvSpPr>
          <p:cNvPr id="1706" name="Google Shape;1706;g237927fd282_0_252"/>
          <p:cNvSpPr/>
          <p:nvPr/>
        </p:nvSpPr>
        <p:spPr>
          <a:xfrm>
            <a:off x="155475" y="154975"/>
            <a:ext cx="6698400" cy="73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CONEAT Y LA LEY FORESTAL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p:txBody>
      </p:sp>
      <p:sp>
        <p:nvSpPr>
          <p:cNvPr id="1707" name="Google Shape;1707;g237927fd282_0_252"/>
          <p:cNvSpPr txBox="1"/>
          <p:nvPr/>
        </p:nvSpPr>
        <p:spPr>
          <a:xfrm>
            <a:off x="155475" y="1202225"/>
            <a:ext cx="8651100" cy="1747200"/>
          </a:xfrm>
          <a:prstGeom prst="rect">
            <a:avLst/>
          </a:prstGeom>
          <a:noFill/>
          <a:ln>
            <a:noFill/>
          </a:ln>
        </p:spPr>
        <p:txBody>
          <a:bodyPr anchorCtr="0" anchor="t" bIns="91425" lIns="91425" spcFirstLastPara="1" rIns="91425" wrap="square" tIns="91425">
            <a:spAutoFit/>
          </a:bodyPr>
          <a:lstStyle/>
          <a:p>
            <a:pPr indent="0" lvl="0" marL="0" marR="0" rtl="0" algn="just">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Artículo 5 literal </a:t>
            </a:r>
            <a:r>
              <a:rPr lang="en" sz="1800">
                <a:solidFill>
                  <a:srgbClr val="191B0E"/>
                </a:solidFill>
                <a:latin typeface="Arvo"/>
                <a:ea typeface="Arvo"/>
                <a:cs typeface="Arvo"/>
                <a:sym typeface="Arvo"/>
              </a:rPr>
              <a:t>a)</a:t>
            </a:r>
            <a:r>
              <a:rPr b="0" i="0" lang="en" sz="1800" u="none" cap="none" strike="noStrike">
                <a:solidFill>
                  <a:srgbClr val="191B0E"/>
                </a:solidFill>
                <a:latin typeface="Arvo"/>
                <a:ea typeface="Arvo"/>
                <a:cs typeface="Arvo"/>
                <a:sym typeface="Arvo"/>
              </a:rPr>
              <a:t> de la Ley Forestal Nº 15.939 establece que se considerarán suelos de prioridad forestal:</a:t>
            </a:r>
            <a:endParaRPr b="0" i="0" sz="1800" u="none" cap="none" strike="noStrike">
              <a:solidFill>
                <a:srgbClr val="191B0E"/>
              </a:solidFill>
              <a:latin typeface="Arvo"/>
              <a:ea typeface="Arvo"/>
              <a:cs typeface="Arvo"/>
              <a:sym typeface="Arvo"/>
            </a:endParaRPr>
          </a:p>
          <a:p>
            <a:pPr indent="0" lvl="0" marL="0" marR="0" rtl="0" algn="just">
              <a:lnSpc>
                <a:spcPct val="94000"/>
              </a:lnSpc>
              <a:spcBef>
                <a:spcPts val="0"/>
              </a:spcBef>
              <a:spcAft>
                <a:spcPts val="0"/>
              </a:spcAft>
              <a:buClr>
                <a:srgbClr val="000000"/>
              </a:buClr>
              <a:buSzPts val="1800"/>
              <a:buFont typeface="Arial"/>
              <a:buNone/>
            </a:pPr>
            <a:r>
              <a:t/>
            </a:r>
            <a:endParaRPr sz="1800">
              <a:solidFill>
                <a:srgbClr val="191B0E"/>
              </a:solidFill>
              <a:latin typeface="Arvo"/>
              <a:ea typeface="Arvo"/>
              <a:cs typeface="Arvo"/>
              <a:sym typeface="Arvo"/>
            </a:endParaRPr>
          </a:p>
          <a:p>
            <a:pPr indent="0" lvl="0" marL="0" marR="0" rtl="0" algn="just">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 “</a:t>
            </a:r>
            <a:r>
              <a:rPr b="1" i="1" lang="en" sz="1800" u="none" cap="none" strike="noStrike">
                <a:solidFill>
                  <a:srgbClr val="191B0E"/>
                </a:solidFill>
                <a:latin typeface="Arvo"/>
                <a:ea typeface="Arvo"/>
                <a:cs typeface="Arvo"/>
                <a:sym typeface="Arvo"/>
              </a:rPr>
              <a:t>aquellos suelos que, por sus propiedades, aptitud, clima, ubicación y demás características, son inadecuados para cualquier otra explotación o destino de carácter permanente y provechoso.”</a:t>
            </a:r>
            <a:endParaRPr sz="1800">
              <a:solidFill>
                <a:srgbClr val="191B0E"/>
              </a:solidFill>
              <a:latin typeface="Arvo"/>
              <a:ea typeface="Arvo"/>
              <a:cs typeface="Arvo"/>
              <a:sym typeface="Arvo"/>
            </a:endParaRPr>
          </a:p>
        </p:txBody>
      </p:sp>
      <p:sp>
        <p:nvSpPr>
          <p:cNvPr id="1708" name="Google Shape;1708;g237927fd282_0_252"/>
          <p:cNvSpPr txBox="1"/>
          <p:nvPr/>
        </p:nvSpPr>
        <p:spPr>
          <a:xfrm>
            <a:off x="305700" y="3393325"/>
            <a:ext cx="5678400" cy="503100"/>
          </a:xfrm>
          <a:prstGeom prst="rect">
            <a:avLst/>
          </a:prstGeom>
          <a:noFill/>
          <a:ln>
            <a:noFill/>
          </a:ln>
        </p:spPr>
        <p:txBody>
          <a:bodyPr anchorCtr="0" anchor="t" bIns="91425" lIns="91425" spcFirstLastPara="1" rIns="91425" wrap="square" tIns="91425">
            <a:spAutoFit/>
          </a:bodyPr>
          <a:lstStyle/>
          <a:p>
            <a:pPr indent="0" lvl="0" marL="0" rtl="0" algn="l">
              <a:lnSpc>
                <a:spcPct val="94000"/>
              </a:lnSpc>
              <a:spcBef>
                <a:spcPts val="1200"/>
              </a:spcBef>
              <a:spcAft>
                <a:spcPts val="0"/>
              </a:spcAft>
              <a:buNone/>
            </a:pPr>
            <a:r>
              <a:rPr lang="en" sz="2200">
                <a:solidFill>
                  <a:srgbClr val="191B0E"/>
                </a:solidFill>
                <a:latin typeface="Impact"/>
                <a:ea typeface="Impact"/>
                <a:cs typeface="Impact"/>
                <a:sym typeface="Impact"/>
              </a:rPr>
              <a:t>CRITERIO POLÍTICO  O TÉCNICO¿¿??</a:t>
            </a:r>
            <a:endParaRPr/>
          </a:p>
        </p:txBody>
      </p:sp>
      <p:pic>
        <p:nvPicPr>
          <p:cNvPr descr="a woman is giving a speech in front of a microphone with wp live written on it (proporcionado por Tenor)" id="1709" name="Google Shape;1709;g237927fd282_0_252"/>
          <p:cNvPicPr preferRelativeResize="0"/>
          <p:nvPr/>
        </p:nvPicPr>
        <p:blipFill>
          <a:blip r:embed="rId3">
            <a:alphaModFix/>
          </a:blip>
          <a:stretch>
            <a:fillRect/>
          </a:stretch>
        </p:blipFill>
        <p:spPr>
          <a:xfrm>
            <a:off x="7205426" y="3303250"/>
            <a:ext cx="1567001" cy="1541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713" name="Shape 1713"/>
        <p:cNvGrpSpPr/>
        <p:nvPr/>
      </p:nvGrpSpPr>
      <p:grpSpPr>
        <a:xfrm>
          <a:off x="0" y="0"/>
          <a:ext cx="0" cy="0"/>
          <a:chOff x="0" y="0"/>
          <a:chExt cx="0" cy="0"/>
        </a:xfrm>
      </p:grpSpPr>
      <p:sp>
        <p:nvSpPr>
          <p:cNvPr id="1714" name="Google Shape;1714;g237927fd282_0_242"/>
          <p:cNvSpPr/>
          <p:nvPr/>
        </p:nvSpPr>
        <p:spPr>
          <a:xfrm>
            <a:off x="155475" y="154975"/>
            <a:ext cx="8242200" cy="73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Sistema de clasificación de tierras según productividad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Ganadería : CONEAT</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p:txBody>
      </p:sp>
      <p:sp>
        <p:nvSpPr>
          <p:cNvPr id="1715" name="Google Shape;1715;g237927fd282_0_242"/>
          <p:cNvSpPr txBox="1"/>
          <p:nvPr/>
        </p:nvSpPr>
        <p:spPr>
          <a:xfrm>
            <a:off x="155475" y="1064975"/>
            <a:ext cx="8686800" cy="3404700"/>
          </a:xfrm>
          <a:prstGeom prst="rect">
            <a:avLst/>
          </a:prstGeom>
          <a:noFill/>
          <a:ln>
            <a:noFill/>
          </a:ln>
        </p:spPr>
        <p:txBody>
          <a:bodyPr anchorCtr="0" anchor="t" bIns="91425" lIns="91425" spcFirstLastPara="1" rIns="91425" wrap="square" tIns="91425">
            <a:spAutoFit/>
          </a:bodyPr>
          <a:lstStyle/>
          <a:p>
            <a:pPr indent="-371348" lvl="0" marL="384048" marR="0" rtl="0" algn="l">
              <a:lnSpc>
                <a:spcPct val="94000"/>
              </a:lnSpc>
              <a:spcBef>
                <a:spcPts val="0"/>
              </a:spcBef>
              <a:spcAft>
                <a:spcPts val="0"/>
              </a:spcAft>
              <a:buClr>
                <a:srgbClr val="191B0E"/>
              </a:buClr>
              <a:buSzPts val="1800"/>
              <a:buFont typeface="Arvo"/>
              <a:buChar char="■"/>
            </a:pPr>
            <a:r>
              <a:rPr lang="en" sz="1700">
                <a:solidFill>
                  <a:srgbClr val="191B0E"/>
                </a:solidFill>
                <a:latin typeface="Arvo"/>
                <a:ea typeface="Arvo"/>
                <a:cs typeface="Arvo"/>
                <a:sym typeface="Arvo"/>
              </a:rPr>
              <a:t>S</a:t>
            </a:r>
            <a:r>
              <a:rPr b="0" i="0" lang="en" sz="1700" u="none" cap="none" strike="noStrike">
                <a:solidFill>
                  <a:srgbClr val="191B0E"/>
                </a:solidFill>
                <a:latin typeface="Arvo"/>
                <a:ea typeface="Arvo"/>
                <a:cs typeface="Arvo"/>
                <a:sym typeface="Arvo"/>
              </a:rPr>
              <a:t>istema de evaluación de tierras </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Ha tenido aplicaciones relevantes: Ley Forestal: Grupos de Prioridad Forestal</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No se consideró la producción agrícola ni forestal.</a:t>
            </a:r>
            <a:endParaRPr b="0" i="0" sz="1700" u="none" cap="none" strike="noStrike">
              <a:solidFill>
                <a:srgbClr val="191B0E"/>
              </a:solidFill>
              <a:latin typeface="Arvo"/>
              <a:ea typeface="Arvo"/>
              <a:cs typeface="Arvo"/>
              <a:sym typeface="Arvo"/>
            </a:endParaRPr>
          </a:p>
          <a:p>
            <a:pPr indent="-364998" lvl="0" marL="384048" marR="0" rtl="0" algn="l">
              <a:lnSpc>
                <a:spcPct val="94000"/>
              </a:lnSpc>
              <a:spcBef>
                <a:spcPts val="1200"/>
              </a:spcBef>
              <a:spcAft>
                <a:spcPts val="0"/>
              </a:spcAft>
              <a:buClr>
                <a:srgbClr val="191B0E"/>
              </a:buClr>
              <a:buSzPts val="1700"/>
              <a:buFont typeface="Arvo"/>
              <a:buChar char="■"/>
            </a:pPr>
            <a:r>
              <a:rPr b="0" i="0" lang="en" sz="1700" u="none" cap="none" strike="noStrike">
                <a:solidFill>
                  <a:srgbClr val="191B0E"/>
                </a:solidFill>
                <a:latin typeface="Arvo"/>
                <a:ea typeface="Arvo"/>
                <a:cs typeface="Arvo"/>
                <a:sym typeface="Arvo"/>
              </a:rPr>
              <a:t>ÁREAS CONEAT: Áreas homogéneas, a la escala de trabajo utilizada, definidas por su capacidad productiva en términos de lana, carne bovina y ovina al pié. Esta capacidad se expresa por un índice relativo a la capacidad promedio del país a la que corresponde el índice 100.</a:t>
            </a:r>
            <a:endParaRPr b="0" i="0" sz="1700" u="none" cap="none" strike="noStrike">
              <a:solidFill>
                <a:srgbClr val="191B0E"/>
              </a:solidFill>
              <a:latin typeface="Arvo"/>
              <a:ea typeface="Arvo"/>
              <a:cs typeface="Arvo"/>
              <a:sym typeface="Arvo"/>
            </a:endParaRPr>
          </a:p>
          <a:p>
            <a:pPr indent="457200" lvl="0" marL="0" marR="0" rtl="0" algn="l">
              <a:lnSpc>
                <a:spcPct val="94000"/>
              </a:lnSpc>
              <a:spcBef>
                <a:spcPts val="1200"/>
              </a:spcBef>
              <a:spcAft>
                <a:spcPts val="0"/>
              </a:spcAft>
              <a:buClr>
                <a:srgbClr val="000000"/>
              </a:buClr>
              <a:buSzPts val="1500"/>
              <a:buFont typeface="Arial"/>
              <a:buNone/>
            </a:pPr>
            <a:r>
              <a:rPr b="1" i="0" lang="en" sz="1500" u="none" cap="none" strike="noStrike">
                <a:solidFill>
                  <a:srgbClr val="191B0E"/>
                </a:solidFill>
                <a:latin typeface="Arvo"/>
                <a:ea typeface="Arvo"/>
                <a:cs typeface="Arvo"/>
                <a:sym typeface="Arvo"/>
              </a:rPr>
              <a:t>Productividad:</a:t>
            </a:r>
            <a:r>
              <a:rPr b="0" i="0" lang="en" sz="1500" u="none" cap="none" strike="noStrike">
                <a:solidFill>
                  <a:srgbClr val="191B0E"/>
                </a:solidFill>
                <a:latin typeface="Arvo"/>
                <a:ea typeface="Arvo"/>
                <a:cs typeface="Arvo"/>
                <a:sym typeface="Arvo"/>
              </a:rPr>
              <a:t> capacidad inicial del suelo para producir un cierto rendimiento por hectárea y por año, que teóricamente se puede expresar como porcentaje del rendimiento óptimo que se obtiene en el suelo en las condiciones más favorables, bajo cierta tecnología definida. </a:t>
            </a:r>
            <a:endParaRPr b="0" i="0" sz="1500" u="none" cap="none" strike="noStrike">
              <a:solidFill>
                <a:srgbClr val="191B0E"/>
              </a:solidFill>
              <a:latin typeface="Arvo"/>
              <a:ea typeface="Arvo"/>
              <a:cs typeface="Arvo"/>
              <a:sym typeface="Arv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719" name="Shape 1719"/>
        <p:cNvGrpSpPr/>
        <p:nvPr/>
      </p:nvGrpSpPr>
      <p:grpSpPr>
        <a:xfrm>
          <a:off x="0" y="0"/>
          <a:ext cx="0" cy="0"/>
          <a:chOff x="0" y="0"/>
          <a:chExt cx="0" cy="0"/>
        </a:xfrm>
      </p:grpSpPr>
      <p:sp>
        <p:nvSpPr>
          <p:cNvPr id="1720" name="Google Shape;1720;g237927fd282_0_144"/>
          <p:cNvSpPr/>
          <p:nvPr/>
        </p:nvSpPr>
        <p:spPr>
          <a:xfrm>
            <a:off x="329000" y="291325"/>
            <a:ext cx="7702200" cy="4398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g237927fd282_0_144"/>
          <p:cNvSpPr txBox="1"/>
          <p:nvPr/>
        </p:nvSpPr>
        <p:spPr>
          <a:xfrm>
            <a:off x="0" y="241825"/>
            <a:ext cx="7820700" cy="538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300"/>
              <a:buFont typeface="Arial"/>
              <a:buNone/>
            </a:pPr>
            <a:r>
              <a:rPr b="0" i="0" lang="en" sz="2300" u="none" cap="none" strike="noStrike">
                <a:solidFill>
                  <a:schemeClr val="accent4"/>
                </a:solidFill>
                <a:latin typeface="Anton"/>
                <a:ea typeface="Anton"/>
                <a:cs typeface="Anton"/>
                <a:sym typeface="Anton"/>
              </a:rPr>
              <a:t>Evaluación de la aptitud forestal de los suelos (Durán, 2007)</a:t>
            </a:r>
            <a:endParaRPr b="0" i="0" sz="2300" u="none" cap="none" strike="noStrike">
              <a:solidFill>
                <a:schemeClr val="accent4"/>
              </a:solidFill>
              <a:latin typeface="Anton"/>
              <a:ea typeface="Anton"/>
              <a:cs typeface="Anton"/>
              <a:sym typeface="Anton"/>
            </a:endParaRPr>
          </a:p>
        </p:txBody>
      </p:sp>
      <p:sp>
        <p:nvSpPr>
          <p:cNvPr id="1722" name="Google Shape;1722;g237927fd282_0_144"/>
          <p:cNvSpPr txBox="1"/>
          <p:nvPr/>
        </p:nvSpPr>
        <p:spPr>
          <a:xfrm>
            <a:off x="188600" y="1065775"/>
            <a:ext cx="8638800" cy="175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accent5"/>
                </a:solidFill>
                <a:latin typeface="Arvo"/>
                <a:ea typeface="Arvo"/>
                <a:cs typeface="Arvo"/>
                <a:sym typeface="Arvo"/>
              </a:rPr>
              <a:t>  </a:t>
            </a:r>
            <a:r>
              <a:rPr b="0" i="0" lang="en" sz="1700" u="none" cap="none" strike="noStrike">
                <a:solidFill>
                  <a:schemeClr val="accent5"/>
                </a:solidFill>
                <a:latin typeface="Arvo"/>
                <a:ea typeface="Arvo"/>
                <a:cs typeface="Arvo"/>
                <a:sym typeface="Arvo"/>
              </a:rPr>
              <a:t>  La política forestal del Uruguay maneja dos conceptos complementarios pero diferentes: </a:t>
            </a:r>
            <a:endParaRPr b="0" i="0" sz="1700" u="none" cap="none" strike="noStrike">
              <a:solidFill>
                <a:schemeClr val="accent5"/>
              </a:solidFill>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accent5"/>
              </a:solidFill>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chemeClr val="accent5"/>
                </a:solidFill>
                <a:highlight>
                  <a:schemeClr val="accent1"/>
                </a:highlight>
                <a:latin typeface="Arvo"/>
                <a:ea typeface="Arvo"/>
                <a:cs typeface="Arvo"/>
                <a:sym typeface="Arvo"/>
              </a:rPr>
              <a:t>Aptitud Forestal:</a:t>
            </a:r>
            <a:r>
              <a:rPr b="0" i="0" lang="en" sz="1700" u="none" cap="none" strike="noStrike">
                <a:solidFill>
                  <a:schemeClr val="accent5"/>
                </a:solidFill>
                <a:latin typeface="Arvo"/>
                <a:ea typeface="Arvo"/>
                <a:cs typeface="Arvo"/>
                <a:sym typeface="Arvo"/>
              </a:rPr>
              <a:t> definición técnica </a:t>
            </a:r>
            <a:endParaRPr b="0" i="0" sz="1700" u="none" cap="none" strike="noStrike">
              <a:solidFill>
                <a:schemeClr val="accent5"/>
              </a:solidFill>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accent6"/>
              </a:solidFill>
              <a:highlight>
                <a:schemeClr val="accent1"/>
              </a:highlight>
              <a:latin typeface="Arvo"/>
              <a:ea typeface="Arvo"/>
              <a:cs typeface="Arvo"/>
              <a:sym typeface="Arvo"/>
            </a:endParaRPr>
          </a:p>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chemeClr val="accent6"/>
                </a:solidFill>
                <a:highlight>
                  <a:schemeClr val="accent1"/>
                </a:highlight>
                <a:latin typeface="Arvo"/>
                <a:ea typeface="Arvo"/>
                <a:cs typeface="Arvo"/>
                <a:sym typeface="Arvo"/>
              </a:rPr>
              <a:t>Prioridad Forestal:</a:t>
            </a:r>
            <a:r>
              <a:rPr b="1" i="0" lang="en" sz="1700" u="none" cap="none" strike="noStrike">
                <a:solidFill>
                  <a:schemeClr val="accent5"/>
                </a:solidFill>
                <a:latin typeface="Arvo"/>
                <a:ea typeface="Arvo"/>
                <a:cs typeface="Arvo"/>
                <a:sym typeface="Arvo"/>
              </a:rPr>
              <a:t> </a:t>
            </a:r>
            <a:r>
              <a:rPr b="0" i="0" lang="en" sz="1700" u="none" cap="none" strike="noStrike">
                <a:solidFill>
                  <a:schemeClr val="accent5"/>
                </a:solidFill>
                <a:latin typeface="Arvo"/>
                <a:ea typeface="Arvo"/>
                <a:cs typeface="Arvo"/>
                <a:sym typeface="Arvo"/>
              </a:rPr>
              <a:t>definición política o jurídica</a:t>
            </a:r>
            <a:endParaRPr b="0" i="0" sz="1500" u="none" cap="none" strike="noStrike">
              <a:solidFill>
                <a:srgbClr val="000000"/>
              </a:solidFill>
              <a:latin typeface="Arial"/>
              <a:ea typeface="Arial"/>
              <a:cs typeface="Arial"/>
              <a:sym typeface="Arial"/>
            </a:endParaRPr>
          </a:p>
        </p:txBody>
      </p:sp>
      <p:grpSp>
        <p:nvGrpSpPr>
          <p:cNvPr id="1723" name="Google Shape;1723;g237927fd282_0_144"/>
          <p:cNvGrpSpPr/>
          <p:nvPr/>
        </p:nvGrpSpPr>
        <p:grpSpPr>
          <a:xfrm>
            <a:off x="8116117" y="4035435"/>
            <a:ext cx="1027889" cy="1108070"/>
            <a:chOff x="992313" y="1801099"/>
            <a:chExt cx="2694335" cy="2656605"/>
          </a:xfrm>
        </p:grpSpPr>
        <p:grpSp>
          <p:nvGrpSpPr>
            <p:cNvPr id="1724" name="Google Shape;1724;g237927fd282_0_144"/>
            <p:cNvGrpSpPr/>
            <p:nvPr/>
          </p:nvGrpSpPr>
          <p:grpSpPr>
            <a:xfrm>
              <a:off x="1282128" y="1801099"/>
              <a:ext cx="1855742" cy="2435663"/>
              <a:chOff x="4020000" y="4232425"/>
              <a:chExt cx="961325" cy="1146950"/>
            </a:xfrm>
          </p:grpSpPr>
          <p:sp>
            <p:nvSpPr>
              <p:cNvPr id="1725" name="Google Shape;1725;g237927fd282_0_144"/>
              <p:cNvSpPr/>
              <p:nvPr/>
            </p:nvSpPr>
            <p:spPr>
              <a:xfrm>
                <a:off x="4097750" y="4232425"/>
                <a:ext cx="883575" cy="1097225"/>
              </a:xfrm>
              <a:custGeom>
                <a:rect b="b" l="l" r="r" t="t"/>
                <a:pathLst>
                  <a:path extrusionOk="0" h="43889" w="35343">
                    <a:moveTo>
                      <a:pt x="1" y="0"/>
                    </a:moveTo>
                    <a:lnTo>
                      <a:pt x="1" y="43888"/>
                    </a:lnTo>
                    <a:lnTo>
                      <a:pt x="35342" y="43888"/>
                    </a:lnTo>
                    <a:lnTo>
                      <a:pt x="35342"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g237927fd282_0_144"/>
              <p:cNvSpPr/>
              <p:nvPr/>
            </p:nvSpPr>
            <p:spPr>
              <a:xfrm>
                <a:off x="4020000" y="4282150"/>
                <a:ext cx="883550" cy="1097225"/>
              </a:xfrm>
              <a:custGeom>
                <a:rect b="b" l="l" r="r" t="t"/>
                <a:pathLst>
                  <a:path extrusionOk="0" h="43889" w="35342">
                    <a:moveTo>
                      <a:pt x="1" y="0"/>
                    </a:moveTo>
                    <a:lnTo>
                      <a:pt x="1" y="43888"/>
                    </a:lnTo>
                    <a:lnTo>
                      <a:pt x="35342" y="43888"/>
                    </a:lnTo>
                    <a:lnTo>
                      <a:pt x="3534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g237927fd282_0_144"/>
              <p:cNvSpPr/>
              <p:nvPr/>
            </p:nvSpPr>
            <p:spPr>
              <a:xfrm>
                <a:off x="4137100" y="4427350"/>
                <a:ext cx="649450" cy="18925"/>
              </a:xfrm>
              <a:custGeom>
                <a:rect b="b" l="l" r="r" t="t"/>
                <a:pathLst>
                  <a:path extrusionOk="0" h="757" w="25978">
                    <a:moveTo>
                      <a:pt x="0" y="0"/>
                    </a:moveTo>
                    <a:lnTo>
                      <a:pt x="0" y="757"/>
                    </a:lnTo>
                    <a:lnTo>
                      <a:pt x="25978" y="757"/>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g237927fd282_0_144"/>
              <p:cNvSpPr/>
              <p:nvPr/>
            </p:nvSpPr>
            <p:spPr>
              <a:xfrm>
                <a:off x="4137100" y="450620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g237927fd282_0_144"/>
              <p:cNvSpPr/>
              <p:nvPr/>
            </p:nvSpPr>
            <p:spPr>
              <a:xfrm>
                <a:off x="4137100" y="458495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g237927fd282_0_144"/>
              <p:cNvSpPr/>
              <p:nvPr/>
            </p:nvSpPr>
            <p:spPr>
              <a:xfrm>
                <a:off x="4137100" y="4663725"/>
                <a:ext cx="649450" cy="18825"/>
              </a:xfrm>
              <a:custGeom>
                <a:rect b="b" l="l" r="r" t="t"/>
                <a:pathLst>
                  <a:path extrusionOk="0" h="753"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g237927fd282_0_144"/>
              <p:cNvSpPr/>
              <p:nvPr/>
            </p:nvSpPr>
            <p:spPr>
              <a:xfrm>
                <a:off x="4137100" y="4742475"/>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g237927fd282_0_144"/>
              <p:cNvSpPr/>
              <p:nvPr/>
            </p:nvSpPr>
            <p:spPr>
              <a:xfrm>
                <a:off x="4137100" y="4821350"/>
                <a:ext cx="649450" cy="18850"/>
              </a:xfrm>
              <a:custGeom>
                <a:rect b="b" l="l" r="r" t="t"/>
                <a:pathLst>
                  <a:path extrusionOk="0" h="754" w="25978">
                    <a:moveTo>
                      <a:pt x="0" y="0"/>
                    </a:moveTo>
                    <a:lnTo>
                      <a:pt x="0" y="753"/>
                    </a:lnTo>
                    <a:lnTo>
                      <a:pt x="25978" y="753"/>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g237927fd282_0_144"/>
              <p:cNvSpPr/>
              <p:nvPr/>
            </p:nvSpPr>
            <p:spPr>
              <a:xfrm>
                <a:off x="4137100" y="49001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g237927fd282_0_144"/>
              <p:cNvSpPr/>
              <p:nvPr/>
            </p:nvSpPr>
            <p:spPr>
              <a:xfrm>
                <a:off x="4137100" y="4978875"/>
                <a:ext cx="649450" cy="18925"/>
              </a:xfrm>
              <a:custGeom>
                <a:rect b="b" l="l" r="r" t="t"/>
                <a:pathLst>
                  <a:path extrusionOk="0" h="757" w="25978">
                    <a:moveTo>
                      <a:pt x="0" y="0"/>
                    </a:moveTo>
                    <a:lnTo>
                      <a:pt x="0" y="756"/>
                    </a:lnTo>
                    <a:lnTo>
                      <a:pt x="25978" y="756"/>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g237927fd282_0_144"/>
              <p:cNvSpPr/>
              <p:nvPr/>
            </p:nvSpPr>
            <p:spPr>
              <a:xfrm>
                <a:off x="4137100" y="5057700"/>
                <a:ext cx="649450" cy="18850"/>
              </a:xfrm>
              <a:custGeom>
                <a:rect b="b" l="l" r="r" t="t"/>
                <a:pathLst>
                  <a:path extrusionOk="0" h="754" w="25978">
                    <a:moveTo>
                      <a:pt x="0" y="1"/>
                    </a:moveTo>
                    <a:lnTo>
                      <a:pt x="0" y="754"/>
                    </a:lnTo>
                    <a:lnTo>
                      <a:pt x="25978" y="754"/>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g237927fd282_0_144"/>
              <p:cNvSpPr/>
              <p:nvPr/>
            </p:nvSpPr>
            <p:spPr>
              <a:xfrm>
                <a:off x="4137100" y="5136500"/>
                <a:ext cx="649450" cy="18825"/>
              </a:xfrm>
              <a:custGeom>
                <a:rect b="b" l="l" r="r" t="t"/>
                <a:pathLst>
                  <a:path extrusionOk="0" h="753" w="25978">
                    <a:moveTo>
                      <a:pt x="0" y="0"/>
                    </a:moveTo>
                    <a:lnTo>
                      <a:pt x="0" y="752"/>
                    </a:lnTo>
                    <a:lnTo>
                      <a:pt x="25978" y="752"/>
                    </a:lnTo>
                    <a:lnTo>
                      <a:pt x="25978"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g237927fd282_0_144"/>
              <p:cNvSpPr/>
              <p:nvPr/>
            </p:nvSpPr>
            <p:spPr>
              <a:xfrm>
                <a:off x="4137100" y="5215250"/>
                <a:ext cx="649450" cy="18925"/>
              </a:xfrm>
              <a:custGeom>
                <a:rect b="b" l="l" r="r" t="t"/>
                <a:pathLst>
                  <a:path extrusionOk="0" h="757" w="25978">
                    <a:moveTo>
                      <a:pt x="0" y="1"/>
                    </a:moveTo>
                    <a:lnTo>
                      <a:pt x="0" y="757"/>
                    </a:lnTo>
                    <a:lnTo>
                      <a:pt x="25978" y="757"/>
                    </a:lnTo>
                    <a:lnTo>
                      <a:pt x="25978" y="1"/>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38" name="Google Shape;1738;g237927fd282_0_144"/>
            <p:cNvGrpSpPr/>
            <p:nvPr/>
          </p:nvGrpSpPr>
          <p:grpSpPr>
            <a:xfrm>
              <a:off x="2696656" y="2426238"/>
              <a:ext cx="989992" cy="2031325"/>
              <a:chOff x="2247425" y="1722825"/>
              <a:chExt cx="422550" cy="867050"/>
            </a:xfrm>
          </p:grpSpPr>
          <p:sp>
            <p:nvSpPr>
              <p:cNvPr id="1739" name="Google Shape;1739;g237927fd282_0_144"/>
              <p:cNvSpPr/>
              <p:nvPr/>
            </p:nvSpPr>
            <p:spPr>
              <a:xfrm>
                <a:off x="2267500" y="1782350"/>
                <a:ext cx="382350" cy="748000"/>
              </a:xfrm>
              <a:custGeom>
                <a:rect b="b" l="l" r="r" t="t"/>
                <a:pathLst>
                  <a:path extrusionOk="0" h="29920" w="15294">
                    <a:moveTo>
                      <a:pt x="1" y="1"/>
                    </a:moveTo>
                    <a:lnTo>
                      <a:pt x="1" y="6039"/>
                    </a:lnTo>
                    <a:cubicBezTo>
                      <a:pt x="1" y="9469"/>
                      <a:pt x="2259" y="12371"/>
                      <a:pt x="5369" y="13338"/>
                    </a:cubicBezTo>
                    <a:cubicBezTo>
                      <a:pt x="6084" y="13560"/>
                      <a:pt x="6608" y="14193"/>
                      <a:pt x="6612" y="14940"/>
                    </a:cubicBezTo>
                    <a:lnTo>
                      <a:pt x="6612" y="14981"/>
                    </a:lnTo>
                    <a:cubicBezTo>
                      <a:pt x="6608" y="15726"/>
                      <a:pt x="6084" y="16356"/>
                      <a:pt x="5369" y="16581"/>
                    </a:cubicBezTo>
                    <a:cubicBezTo>
                      <a:pt x="2259" y="17548"/>
                      <a:pt x="1" y="20450"/>
                      <a:pt x="1" y="23880"/>
                    </a:cubicBezTo>
                    <a:lnTo>
                      <a:pt x="1" y="29920"/>
                    </a:lnTo>
                    <a:lnTo>
                      <a:pt x="15294" y="29920"/>
                    </a:lnTo>
                    <a:lnTo>
                      <a:pt x="15294" y="23880"/>
                    </a:lnTo>
                    <a:cubicBezTo>
                      <a:pt x="15294" y="20450"/>
                      <a:pt x="13036" y="17548"/>
                      <a:pt x="9926" y="16581"/>
                    </a:cubicBezTo>
                    <a:cubicBezTo>
                      <a:pt x="9211" y="16356"/>
                      <a:pt x="8686" y="15726"/>
                      <a:pt x="8683" y="14981"/>
                    </a:cubicBezTo>
                    <a:lnTo>
                      <a:pt x="8683" y="14940"/>
                    </a:lnTo>
                    <a:cubicBezTo>
                      <a:pt x="8686" y="14193"/>
                      <a:pt x="9211" y="13560"/>
                      <a:pt x="9926" y="13338"/>
                    </a:cubicBezTo>
                    <a:cubicBezTo>
                      <a:pt x="13036" y="12371"/>
                      <a:pt x="15294" y="9469"/>
                      <a:pt x="15294" y="6039"/>
                    </a:cubicBezTo>
                    <a:lnTo>
                      <a:pt x="15294"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g237927fd282_0_144"/>
              <p:cNvSpPr/>
              <p:nvPr/>
            </p:nvSpPr>
            <p:spPr>
              <a:xfrm>
                <a:off x="2287775" y="1941400"/>
                <a:ext cx="341825" cy="557950"/>
              </a:xfrm>
              <a:custGeom>
                <a:rect b="b" l="l" r="r" t="t"/>
                <a:pathLst>
                  <a:path extrusionOk="0" h="22318" w="13673">
                    <a:moveTo>
                      <a:pt x="1" y="1"/>
                    </a:moveTo>
                    <a:cubicBezTo>
                      <a:pt x="69" y="1414"/>
                      <a:pt x="559" y="2708"/>
                      <a:pt x="1353" y="3768"/>
                    </a:cubicBezTo>
                    <a:cubicBezTo>
                      <a:pt x="2204" y="4912"/>
                      <a:pt x="3406" y="5778"/>
                      <a:pt x="4799" y="6210"/>
                    </a:cubicBezTo>
                    <a:cubicBezTo>
                      <a:pt x="5307" y="6371"/>
                      <a:pt x="5750" y="6673"/>
                      <a:pt x="6074" y="7082"/>
                    </a:cubicBezTo>
                    <a:cubicBezTo>
                      <a:pt x="6397" y="7487"/>
                      <a:pt x="6602" y="8009"/>
                      <a:pt x="6605" y="8570"/>
                    </a:cubicBezTo>
                    <a:lnTo>
                      <a:pt x="6605" y="17556"/>
                    </a:lnTo>
                    <a:cubicBezTo>
                      <a:pt x="6602" y="18118"/>
                      <a:pt x="6397" y="18639"/>
                      <a:pt x="6074" y="19045"/>
                    </a:cubicBezTo>
                    <a:cubicBezTo>
                      <a:pt x="5750" y="19453"/>
                      <a:pt x="5307" y="19757"/>
                      <a:pt x="4799" y="19916"/>
                    </a:cubicBezTo>
                    <a:cubicBezTo>
                      <a:pt x="3423" y="20345"/>
                      <a:pt x="2235" y="21194"/>
                      <a:pt x="1383" y="22318"/>
                    </a:cubicBezTo>
                    <a:lnTo>
                      <a:pt x="12290" y="22318"/>
                    </a:lnTo>
                    <a:cubicBezTo>
                      <a:pt x="11438" y="21194"/>
                      <a:pt x="10249" y="20345"/>
                      <a:pt x="8873" y="19916"/>
                    </a:cubicBezTo>
                    <a:cubicBezTo>
                      <a:pt x="8366" y="19757"/>
                      <a:pt x="7923" y="19453"/>
                      <a:pt x="7596" y="19045"/>
                    </a:cubicBezTo>
                    <a:cubicBezTo>
                      <a:pt x="7272" y="18639"/>
                      <a:pt x="7072" y="18118"/>
                      <a:pt x="7068" y="17556"/>
                    </a:cubicBezTo>
                    <a:lnTo>
                      <a:pt x="7068" y="17553"/>
                    </a:lnTo>
                    <a:lnTo>
                      <a:pt x="7068" y="8570"/>
                    </a:lnTo>
                    <a:cubicBezTo>
                      <a:pt x="7072" y="8009"/>
                      <a:pt x="7272" y="7487"/>
                      <a:pt x="7596" y="7082"/>
                    </a:cubicBezTo>
                    <a:cubicBezTo>
                      <a:pt x="7923" y="6673"/>
                      <a:pt x="8366" y="6371"/>
                      <a:pt x="8873" y="6210"/>
                    </a:cubicBezTo>
                    <a:cubicBezTo>
                      <a:pt x="10266" y="5778"/>
                      <a:pt x="11469" y="4912"/>
                      <a:pt x="12320" y="3768"/>
                    </a:cubicBezTo>
                    <a:cubicBezTo>
                      <a:pt x="13114" y="2708"/>
                      <a:pt x="13604" y="1414"/>
                      <a:pt x="13673"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g237927fd282_0_144"/>
              <p:cNvSpPr/>
              <p:nvPr/>
            </p:nvSpPr>
            <p:spPr>
              <a:xfrm>
                <a:off x="2247425" y="1810625"/>
                <a:ext cx="422550" cy="15600"/>
              </a:xfrm>
              <a:custGeom>
                <a:rect b="b" l="l" r="r" t="t"/>
                <a:pathLst>
                  <a:path extrusionOk="0" h="624" w="16902">
                    <a:moveTo>
                      <a:pt x="0" y="0"/>
                    </a:moveTo>
                    <a:lnTo>
                      <a:pt x="535" y="623"/>
                    </a:lnTo>
                    <a:lnTo>
                      <a:pt x="16362" y="623"/>
                    </a:lnTo>
                    <a:lnTo>
                      <a:pt x="16901"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g237927fd282_0_144"/>
              <p:cNvSpPr/>
              <p:nvPr/>
            </p:nvSpPr>
            <p:spPr>
              <a:xfrm>
                <a:off x="2247425" y="1722825"/>
                <a:ext cx="422550" cy="89275"/>
              </a:xfrm>
              <a:custGeom>
                <a:rect b="b" l="l" r="r" t="t"/>
                <a:pathLst>
                  <a:path extrusionOk="0" h="3571" w="16902">
                    <a:moveTo>
                      <a:pt x="416" y="0"/>
                    </a:moveTo>
                    <a:cubicBezTo>
                      <a:pt x="187" y="0"/>
                      <a:pt x="0" y="188"/>
                      <a:pt x="0" y="416"/>
                    </a:cubicBezTo>
                    <a:lnTo>
                      <a:pt x="0" y="3570"/>
                    </a:lnTo>
                    <a:lnTo>
                      <a:pt x="16901" y="3570"/>
                    </a:lnTo>
                    <a:lnTo>
                      <a:pt x="16901" y="416"/>
                    </a:lnTo>
                    <a:cubicBezTo>
                      <a:pt x="16901" y="188"/>
                      <a:pt x="16713" y="0"/>
                      <a:pt x="16482"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g237927fd282_0_144"/>
              <p:cNvSpPr/>
              <p:nvPr/>
            </p:nvSpPr>
            <p:spPr>
              <a:xfrm>
                <a:off x="2597725" y="1812075"/>
                <a:ext cx="62025" cy="14150"/>
              </a:xfrm>
              <a:custGeom>
                <a:rect b="b" l="l" r="r" t="t"/>
                <a:pathLst>
                  <a:path extrusionOk="0" h="566" w="2481">
                    <a:moveTo>
                      <a:pt x="487" y="0"/>
                    </a:moveTo>
                    <a:lnTo>
                      <a:pt x="0" y="565"/>
                    </a:lnTo>
                    <a:lnTo>
                      <a:pt x="1997" y="565"/>
                    </a:lnTo>
                    <a:lnTo>
                      <a:pt x="24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g237927fd282_0_144"/>
              <p:cNvSpPr/>
              <p:nvPr/>
            </p:nvSpPr>
            <p:spPr>
              <a:xfrm>
                <a:off x="2611175" y="1733625"/>
                <a:ext cx="49850" cy="78475"/>
              </a:xfrm>
              <a:custGeom>
                <a:rect b="b" l="l" r="r" t="t"/>
                <a:pathLst>
                  <a:path extrusionOk="0" h="3139" w="1994">
                    <a:moveTo>
                      <a:pt x="1" y="1"/>
                    </a:moveTo>
                    <a:lnTo>
                      <a:pt x="1" y="3138"/>
                    </a:lnTo>
                    <a:lnTo>
                      <a:pt x="1993" y="3138"/>
                    </a:lnTo>
                    <a:lnTo>
                      <a:pt x="199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g237927fd282_0_144"/>
              <p:cNvSpPr/>
              <p:nvPr/>
            </p:nvSpPr>
            <p:spPr>
              <a:xfrm>
                <a:off x="2559075" y="1812075"/>
                <a:ext cx="27000" cy="14150"/>
              </a:xfrm>
              <a:custGeom>
                <a:rect b="b" l="l" r="r" t="t"/>
                <a:pathLst>
                  <a:path extrusionOk="0" h="566" w="1080">
                    <a:moveTo>
                      <a:pt x="484" y="0"/>
                    </a:moveTo>
                    <a:lnTo>
                      <a:pt x="0" y="565"/>
                    </a:lnTo>
                    <a:lnTo>
                      <a:pt x="596" y="565"/>
                    </a:lnTo>
                    <a:lnTo>
                      <a:pt x="1080"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g237927fd282_0_144"/>
              <p:cNvSpPr/>
              <p:nvPr/>
            </p:nvSpPr>
            <p:spPr>
              <a:xfrm>
                <a:off x="2572450" y="1733625"/>
                <a:ext cx="14925" cy="78475"/>
              </a:xfrm>
              <a:custGeom>
                <a:rect b="b" l="l" r="r" t="t"/>
                <a:pathLst>
                  <a:path extrusionOk="0" h="3139" w="597">
                    <a:moveTo>
                      <a:pt x="0" y="1"/>
                    </a:moveTo>
                    <a:lnTo>
                      <a:pt x="0" y="3138"/>
                    </a:lnTo>
                    <a:lnTo>
                      <a:pt x="596" y="3138"/>
                    </a:lnTo>
                    <a:lnTo>
                      <a:pt x="596"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g237927fd282_0_144"/>
              <p:cNvSpPr/>
              <p:nvPr/>
            </p:nvSpPr>
            <p:spPr>
              <a:xfrm>
                <a:off x="2264875" y="1812075"/>
                <a:ext cx="27025" cy="14150"/>
              </a:xfrm>
              <a:custGeom>
                <a:rect b="b" l="l" r="r" t="t"/>
                <a:pathLst>
                  <a:path extrusionOk="0" h="566" w="1081">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g237927fd282_0_144"/>
              <p:cNvSpPr/>
              <p:nvPr/>
            </p:nvSpPr>
            <p:spPr>
              <a:xfrm>
                <a:off x="2263575" y="1733625"/>
                <a:ext cx="14925" cy="78475"/>
              </a:xfrm>
              <a:custGeom>
                <a:rect b="b" l="l" r="r" t="t"/>
                <a:pathLst>
                  <a:path extrusionOk="0" h="3139" w="597">
                    <a:moveTo>
                      <a:pt x="1" y="1"/>
                    </a:moveTo>
                    <a:lnTo>
                      <a:pt x="1" y="3138"/>
                    </a:lnTo>
                    <a:lnTo>
                      <a:pt x="597" y="3138"/>
                    </a:lnTo>
                    <a:lnTo>
                      <a:pt x="59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g237927fd282_0_144"/>
              <p:cNvSpPr/>
              <p:nvPr/>
            </p:nvSpPr>
            <p:spPr>
              <a:xfrm>
                <a:off x="2247425" y="2486400"/>
                <a:ext cx="422550" cy="15675"/>
              </a:xfrm>
              <a:custGeom>
                <a:rect b="b" l="l" r="r" t="t"/>
                <a:pathLst>
                  <a:path extrusionOk="0" h="627" w="16902">
                    <a:moveTo>
                      <a:pt x="535" y="0"/>
                    </a:moveTo>
                    <a:lnTo>
                      <a:pt x="0" y="626"/>
                    </a:lnTo>
                    <a:lnTo>
                      <a:pt x="16901" y="626"/>
                    </a:lnTo>
                    <a:lnTo>
                      <a:pt x="16362"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g237927fd282_0_144"/>
              <p:cNvSpPr/>
              <p:nvPr/>
            </p:nvSpPr>
            <p:spPr>
              <a:xfrm>
                <a:off x="2247425" y="2500525"/>
                <a:ext cx="422550" cy="89350"/>
              </a:xfrm>
              <a:custGeom>
                <a:rect b="b" l="l" r="r" t="t"/>
                <a:pathLst>
                  <a:path extrusionOk="0" h="3574" w="16902">
                    <a:moveTo>
                      <a:pt x="0" y="0"/>
                    </a:moveTo>
                    <a:lnTo>
                      <a:pt x="0" y="3155"/>
                    </a:lnTo>
                    <a:cubicBezTo>
                      <a:pt x="0" y="3386"/>
                      <a:pt x="187" y="3573"/>
                      <a:pt x="416" y="3573"/>
                    </a:cubicBezTo>
                    <a:lnTo>
                      <a:pt x="16482" y="3573"/>
                    </a:lnTo>
                    <a:cubicBezTo>
                      <a:pt x="16713" y="3573"/>
                      <a:pt x="16901" y="3386"/>
                      <a:pt x="16901" y="3155"/>
                    </a:cubicBezTo>
                    <a:lnTo>
                      <a:pt x="16901"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g237927fd282_0_144"/>
              <p:cNvSpPr/>
              <p:nvPr/>
            </p:nvSpPr>
            <p:spPr>
              <a:xfrm>
                <a:off x="2597725" y="2486400"/>
                <a:ext cx="62025" cy="14150"/>
              </a:xfrm>
              <a:custGeom>
                <a:rect b="b" l="l" r="r" t="t"/>
                <a:pathLst>
                  <a:path extrusionOk="0" h="566" w="2481">
                    <a:moveTo>
                      <a:pt x="0" y="0"/>
                    </a:moveTo>
                    <a:lnTo>
                      <a:pt x="487" y="565"/>
                    </a:lnTo>
                    <a:lnTo>
                      <a:pt x="2480" y="565"/>
                    </a:lnTo>
                    <a:lnTo>
                      <a:pt x="1997"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g237927fd282_0_144"/>
              <p:cNvSpPr/>
              <p:nvPr/>
            </p:nvSpPr>
            <p:spPr>
              <a:xfrm>
                <a:off x="2611175" y="2500525"/>
                <a:ext cx="49850" cy="78525"/>
              </a:xfrm>
              <a:custGeom>
                <a:rect b="b" l="l" r="r" t="t"/>
                <a:pathLst>
                  <a:path extrusionOk="0" h="3141" w="1994">
                    <a:moveTo>
                      <a:pt x="1" y="0"/>
                    </a:moveTo>
                    <a:lnTo>
                      <a:pt x="1" y="3141"/>
                    </a:lnTo>
                    <a:lnTo>
                      <a:pt x="1993" y="3141"/>
                    </a:lnTo>
                    <a:lnTo>
                      <a:pt x="1993"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g237927fd282_0_144"/>
              <p:cNvSpPr/>
              <p:nvPr/>
            </p:nvSpPr>
            <p:spPr>
              <a:xfrm>
                <a:off x="2559075" y="2486400"/>
                <a:ext cx="27000" cy="14150"/>
              </a:xfrm>
              <a:custGeom>
                <a:rect b="b" l="l" r="r" t="t"/>
                <a:pathLst>
                  <a:path extrusionOk="0" h="566" w="1080">
                    <a:moveTo>
                      <a:pt x="0" y="0"/>
                    </a:moveTo>
                    <a:lnTo>
                      <a:pt x="484" y="565"/>
                    </a:lnTo>
                    <a:lnTo>
                      <a:pt x="1080" y="565"/>
                    </a:lnTo>
                    <a:lnTo>
                      <a:pt x="596" y="0"/>
                    </a:lnTo>
                    <a:close/>
                  </a:path>
                </a:pathLst>
              </a:custGeom>
              <a:solidFill>
                <a:srgbClr val="1D1D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g237927fd282_0_144"/>
              <p:cNvSpPr/>
              <p:nvPr/>
            </p:nvSpPr>
            <p:spPr>
              <a:xfrm>
                <a:off x="2572450" y="2500525"/>
                <a:ext cx="14925" cy="78525"/>
              </a:xfrm>
              <a:custGeom>
                <a:rect b="b" l="l" r="r" t="t"/>
                <a:pathLst>
                  <a:path extrusionOk="0" h="3141" w="597">
                    <a:moveTo>
                      <a:pt x="0" y="0"/>
                    </a:moveTo>
                    <a:lnTo>
                      <a:pt x="0" y="3141"/>
                    </a:lnTo>
                    <a:lnTo>
                      <a:pt x="596" y="3141"/>
                    </a:lnTo>
                    <a:lnTo>
                      <a:pt x="59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g237927fd282_0_144"/>
              <p:cNvSpPr/>
              <p:nvPr/>
            </p:nvSpPr>
            <p:spPr>
              <a:xfrm>
                <a:off x="2264875" y="2486400"/>
                <a:ext cx="27025" cy="14150"/>
              </a:xfrm>
              <a:custGeom>
                <a:rect b="b" l="l" r="r" t="t"/>
                <a:pathLst>
                  <a:path extrusionOk="0" h="566" w="1081">
                    <a:moveTo>
                      <a:pt x="484" y="0"/>
                    </a:moveTo>
                    <a:lnTo>
                      <a:pt x="0" y="565"/>
                    </a:lnTo>
                    <a:lnTo>
                      <a:pt x="596" y="565"/>
                    </a:lnTo>
                    <a:lnTo>
                      <a:pt x="1080" y="0"/>
                    </a:lnTo>
                    <a:close/>
                  </a:path>
                </a:pathLst>
              </a:custGeom>
              <a:solidFill>
                <a:schemeClr val="accent4">
                  <a:alpha val="3803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g237927fd282_0_144"/>
              <p:cNvSpPr/>
              <p:nvPr/>
            </p:nvSpPr>
            <p:spPr>
              <a:xfrm>
                <a:off x="2263575" y="2500525"/>
                <a:ext cx="14925" cy="78525"/>
              </a:xfrm>
              <a:custGeom>
                <a:rect b="b" l="l" r="r" t="t"/>
                <a:pathLst>
                  <a:path extrusionOk="0" h="3141" w="597">
                    <a:moveTo>
                      <a:pt x="1" y="0"/>
                    </a:moveTo>
                    <a:lnTo>
                      <a:pt x="1" y="3141"/>
                    </a:lnTo>
                    <a:lnTo>
                      <a:pt x="597" y="3141"/>
                    </a:lnTo>
                    <a:lnTo>
                      <a:pt x="59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g237927fd282_0_144"/>
              <p:cNvSpPr/>
              <p:nvPr/>
            </p:nvSpPr>
            <p:spPr>
              <a:xfrm>
                <a:off x="2458697" y="1722825"/>
                <a:ext cx="211275" cy="867050"/>
              </a:xfrm>
              <a:custGeom>
                <a:rect b="b" l="l" r="r" t="t"/>
                <a:pathLst>
                  <a:path extrusionOk="0" h="34682" w="8451">
                    <a:moveTo>
                      <a:pt x="0" y="0"/>
                    </a:moveTo>
                    <a:lnTo>
                      <a:pt x="0" y="34681"/>
                    </a:lnTo>
                    <a:lnTo>
                      <a:pt x="8035" y="34681"/>
                    </a:lnTo>
                    <a:cubicBezTo>
                      <a:pt x="8263" y="34681"/>
                      <a:pt x="8450" y="34494"/>
                      <a:pt x="8450" y="34263"/>
                    </a:cubicBezTo>
                    <a:lnTo>
                      <a:pt x="8450" y="31108"/>
                    </a:lnTo>
                    <a:lnTo>
                      <a:pt x="8399" y="31108"/>
                    </a:lnTo>
                    <a:lnTo>
                      <a:pt x="7916" y="30543"/>
                    </a:lnTo>
                    <a:lnTo>
                      <a:pt x="7647" y="30543"/>
                    </a:lnTo>
                    <a:lnTo>
                      <a:pt x="7647" y="26261"/>
                    </a:lnTo>
                    <a:cubicBezTo>
                      <a:pt x="7647" y="22831"/>
                      <a:pt x="5388" y="19929"/>
                      <a:pt x="2278" y="18962"/>
                    </a:cubicBezTo>
                    <a:cubicBezTo>
                      <a:pt x="1566" y="18737"/>
                      <a:pt x="1042" y="18107"/>
                      <a:pt x="1035" y="17362"/>
                    </a:cubicBezTo>
                    <a:lnTo>
                      <a:pt x="1035" y="17321"/>
                    </a:lnTo>
                    <a:cubicBezTo>
                      <a:pt x="1042" y="16574"/>
                      <a:pt x="1566" y="15941"/>
                      <a:pt x="2278" y="15719"/>
                    </a:cubicBezTo>
                    <a:cubicBezTo>
                      <a:pt x="2401" y="15682"/>
                      <a:pt x="2520" y="15641"/>
                      <a:pt x="2640" y="15597"/>
                    </a:cubicBezTo>
                    <a:cubicBezTo>
                      <a:pt x="2687" y="15580"/>
                      <a:pt x="2735" y="15563"/>
                      <a:pt x="2783" y="15546"/>
                    </a:cubicBezTo>
                    <a:cubicBezTo>
                      <a:pt x="2803" y="15535"/>
                      <a:pt x="2827" y="15526"/>
                      <a:pt x="2851" y="15515"/>
                    </a:cubicBezTo>
                    <a:cubicBezTo>
                      <a:pt x="2946" y="15477"/>
                      <a:pt x="3038" y="15441"/>
                      <a:pt x="3130" y="15400"/>
                    </a:cubicBezTo>
                    <a:cubicBezTo>
                      <a:pt x="3154" y="15389"/>
                      <a:pt x="3174" y="15379"/>
                      <a:pt x="3198" y="15365"/>
                    </a:cubicBezTo>
                    <a:cubicBezTo>
                      <a:pt x="5800" y="14166"/>
                      <a:pt x="7616" y="11547"/>
                      <a:pt x="7647" y="8502"/>
                    </a:cubicBezTo>
                    <a:lnTo>
                      <a:pt x="7647" y="8420"/>
                    </a:lnTo>
                    <a:lnTo>
                      <a:pt x="7647" y="4135"/>
                    </a:lnTo>
                    <a:lnTo>
                      <a:pt x="7916" y="4135"/>
                    </a:lnTo>
                    <a:lnTo>
                      <a:pt x="8399" y="3570"/>
                    </a:lnTo>
                    <a:lnTo>
                      <a:pt x="8450" y="3570"/>
                    </a:lnTo>
                    <a:lnTo>
                      <a:pt x="8450" y="416"/>
                    </a:lnTo>
                    <a:cubicBezTo>
                      <a:pt x="8450" y="188"/>
                      <a:pt x="8263" y="0"/>
                      <a:pt x="8035" y="0"/>
                    </a:cubicBez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58" name="Google Shape;1758;g237927fd282_0_144"/>
            <p:cNvGrpSpPr/>
            <p:nvPr/>
          </p:nvGrpSpPr>
          <p:grpSpPr>
            <a:xfrm>
              <a:off x="992313" y="2716755"/>
              <a:ext cx="2557807" cy="1740949"/>
              <a:chOff x="815250" y="2445080"/>
              <a:chExt cx="2557807" cy="1740949"/>
            </a:xfrm>
          </p:grpSpPr>
          <p:sp>
            <p:nvSpPr>
              <p:cNvPr id="1759" name="Google Shape;1759;g237927fd282_0_144"/>
              <p:cNvSpPr/>
              <p:nvPr/>
            </p:nvSpPr>
            <p:spPr>
              <a:xfrm>
                <a:off x="1706713" y="3142651"/>
                <a:ext cx="1666344" cy="1043266"/>
              </a:xfrm>
              <a:custGeom>
                <a:rect b="b" l="l" r="r" t="t"/>
                <a:pathLst>
                  <a:path extrusionOk="0" h="9271" w="14808">
                    <a:moveTo>
                      <a:pt x="1730" y="1"/>
                    </a:moveTo>
                    <a:cubicBezTo>
                      <a:pt x="1202" y="1"/>
                      <a:pt x="687" y="279"/>
                      <a:pt x="410" y="774"/>
                    </a:cubicBezTo>
                    <a:cubicBezTo>
                      <a:pt x="1" y="1502"/>
                      <a:pt x="263" y="2422"/>
                      <a:pt x="989" y="2831"/>
                    </a:cubicBezTo>
                    <a:cubicBezTo>
                      <a:pt x="1139" y="2916"/>
                      <a:pt x="1296" y="2970"/>
                      <a:pt x="1459" y="2997"/>
                    </a:cubicBezTo>
                    <a:cubicBezTo>
                      <a:pt x="1551" y="3015"/>
                      <a:pt x="1643" y="3024"/>
                      <a:pt x="1735" y="3024"/>
                    </a:cubicBezTo>
                    <a:cubicBezTo>
                      <a:pt x="1983" y="3024"/>
                      <a:pt x="2228" y="2961"/>
                      <a:pt x="2447" y="2841"/>
                    </a:cubicBezTo>
                    <a:lnTo>
                      <a:pt x="4869" y="4197"/>
                    </a:lnTo>
                    <a:lnTo>
                      <a:pt x="12566" y="9169"/>
                    </a:lnTo>
                    <a:cubicBezTo>
                      <a:pt x="12566" y="9169"/>
                      <a:pt x="12922" y="9271"/>
                      <a:pt x="13292" y="9271"/>
                    </a:cubicBezTo>
                    <a:cubicBezTo>
                      <a:pt x="13595" y="9271"/>
                      <a:pt x="13907" y="9203"/>
                      <a:pt x="14045" y="8958"/>
                    </a:cubicBezTo>
                    <a:lnTo>
                      <a:pt x="14501" y="8141"/>
                    </a:lnTo>
                    <a:cubicBezTo>
                      <a:pt x="14807" y="7596"/>
                      <a:pt x="13911" y="6768"/>
                      <a:pt x="13911" y="6768"/>
                    </a:cubicBezTo>
                    <a:lnTo>
                      <a:pt x="5655" y="2793"/>
                    </a:lnTo>
                    <a:lnTo>
                      <a:pt x="3237" y="1434"/>
                    </a:lnTo>
                    <a:cubicBezTo>
                      <a:pt x="3220" y="1094"/>
                      <a:pt x="3087" y="763"/>
                      <a:pt x="2855" y="508"/>
                    </a:cubicBezTo>
                    <a:cubicBezTo>
                      <a:pt x="2750" y="386"/>
                      <a:pt x="2617" y="279"/>
                      <a:pt x="2467" y="194"/>
                    </a:cubicBezTo>
                    <a:cubicBezTo>
                      <a:pt x="2234" y="63"/>
                      <a:pt x="1981" y="1"/>
                      <a:pt x="173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g237927fd282_0_144"/>
              <p:cNvSpPr/>
              <p:nvPr/>
            </p:nvSpPr>
            <p:spPr>
              <a:xfrm>
                <a:off x="1831734" y="3467974"/>
                <a:ext cx="112417" cy="15192"/>
              </a:xfrm>
              <a:custGeom>
                <a:rect b="b" l="l" r="r" t="t"/>
                <a:pathLst>
                  <a:path extrusionOk="0" h="135" w="999">
                    <a:moveTo>
                      <a:pt x="1" y="1"/>
                    </a:moveTo>
                    <a:cubicBezTo>
                      <a:pt x="77" y="36"/>
                      <a:pt x="154" y="64"/>
                      <a:pt x="234" y="84"/>
                    </a:cubicBezTo>
                    <a:lnTo>
                      <a:pt x="234" y="84"/>
                    </a:lnTo>
                    <a:cubicBezTo>
                      <a:pt x="155" y="63"/>
                      <a:pt x="77" y="35"/>
                      <a:pt x="1" y="1"/>
                    </a:cubicBezTo>
                    <a:close/>
                    <a:moveTo>
                      <a:pt x="234" y="84"/>
                    </a:moveTo>
                    <a:cubicBezTo>
                      <a:pt x="359" y="118"/>
                      <a:pt x="486" y="134"/>
                      <a:pt x="614" y="134"/>
                    </a:cubicBezTo>
                    <a:cubicBezTo>
                      <a:pt x="614" y="134"/>
                      <a:pt x="615" y="134"/>
                      <a:pt x="616" y="134"/>
                    </a:cubicBezTo>
                    <a:lnTo>
                      <a:pt x="616" y="134"/>
                    </a:lnTo>
                    <a:cubicBezTo>
                      <a:pt x="524" y="134"/>
                      <a:pt x="436" y="124"/>
                      <a:pt x="348" y="106"/>
                    </a:cubicBezTo>
                    <a:cubicBezTo>
                      <a:pt x="310" y="101"/>
                      <a:pt x="271" y="94"/>
                      <a:pt x="234" y="84"/>
                    </a:cubicBezTo>
                    <a:close/>
                    <a:moveTo>
                      <a:pt x="998" y="83"/>
                    </a:moveTo>
                    <a:cubicBezTo>
                      <a:pt x="872" y="117"/>
                      <a:pt x="744" y="134"/>
                      <a:pt x="616" y="134"/>
                    </a:cubicBezTo>
                    <a:lnTo>
                      <a:pt x="616" y="134"/>
                    </a:lnTo>
                    <a:cubicBezTo>
                      <a:pt x="616" y="134"/>
                      <a:pt x="617" y="134"/>
                      <a:pt x="617" y="134"/>
                    </a:cubicBezTo>
                    <a:cubicBezTo>
                      <a:pt x="746" y="134"/>
                      <a:pt x="872" y="117"/>
                      <a:pt x="998" y="83"/>
                    </a:cubicBezTo>
                    <a:close/>
                  </a:path>
                </a:pathLst>
              </a:custGeom>
              <a:solidFill>
                <a:srgbClr val="CFC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g237927fd282_0_144"/>
              <p:cNvSpPr/>
              <p:nvPr/>
            </p:nvSpPr>
            <p:spPr>
              <a:xfrm>
                <a:off x="1870894" y="3345767"/>
                <a:ext cx="1441959" cy="840262"/>
              </a:xfrm>
              <a:custGeom>
                <a:rect b="b" l="l" r="r" t="t"/>
                <a:pathLst>
                  <a:path extrusionOk="0" h="7467" w="12814">
                    <a:moveTo>
                      <a:pt x="790" y="1"/>
                    </a:moveTo>
                    <a:cubicBezTo>
                      <a:pt x="552" y="430"/>
                      <a:pt x="283" y="832"/>
                      <a:pt x="0" y="1192"/>
                    </a:cubicBezTo>
                    <a:cubicBezTo>
                      <a:pt x="88" y="1210"/>
                      <a:pt x="177" y="1220"/>
                      <a:pt x="269" y="1220"/>
                    </a:cubicBezTo>
                    <a:cubicBezTo>
                      <a:pt x="398" y="1220"/>
                      <a:pt x="524" y="1203"/>
                      <a:pt x="651" y="1169"/>
                    </a:cubicBezTo>
                    <a:cubicBezTo>
                      <a:pt x="763" y="1138"/>
                      <a:pt x="876" y="1098"/>
                      <a:pt x="978" y="1040"/>
                    </a:cubicBezTo>
                    <a:cubicBezTo>
                      <a:pt x="981" y="1040"/>
                      <a:pt x="984" y="1036"/>
                      <a:pt x="988" y="1036"/>
                    </a:cubicBezTo>
                    <a:lnTo>
                      <a:pt x="1008" y="1046"/>
                    </a:lnTo>
                    <a:cubicBezTo>
                      <a:pt x="1011" y="1036"/>
                      <a:pt x="1019" y="1022"/>
                      <a:pt x="1025" y="1013"/>
                    </a:cubicBezTo>
                    <a:lnTo>
                      <a:pt x="1400" y="345"/>
                    </a:lnTo>
                    <a:lnTo>
                      <a:pt x="790" y="1"/>
                    </a:lnTo>
                    <a:close/>
                    <a:moveTo>
                      <a:pt x="1767" y="549"/>
                    </a:moveTo>
                    <a:lnTo>
                      <a:pt x="1393" y="1220"/>
                    </a:lnTo>
                    <a:cubicBezTo>
                      <a:pt x="1387" y="1230"/>
                      <a:pt x="1379" y="1241"/>
                      <a:pt x="1373" y="1250"/>
                    </a:cubicBezTo>
                    <a:lnTo>
                      <a:pt x="3410" y="2392"/>
                    </a:lnTo>
                    <a:lnTo>
                      <a:pt x="9520" y="6339"/>
                    </a:lnTo>
                    <a:cubicBezTo>
                      <a:pt x="9523" y="6298"/>
                      <a:pt x="9533" y="6257"/>
                      <a:pt x="9554" y="6220"/>
                    </a:cubicBezTo>
                    <a:lnTo>
                      <a:pt x="10109" y="5229"/>
                    </a:lnTo>
                    <a:lnTo>
                      <a:pt x="1767" y="549"/>
                    </a:lnTo>
                    <a:close/>
                    <a:moveTo>
                      <a:pt x="10657" y="5536"/>
                    </a:moveTo>
                    <a:lnTo>
                      <a:pt x="10102" y="6526"/>
                    </a:lnTo>
                    <a:cubicBezTo>
                      <a:pt x="10075" y="6578"/>
                      <a:pt x="10031" y="6615"/>
                      <a:pt x="9983" y="6639"/>
                    </a:cubicBezTo>
                    <a:lnTo>
                      <a:pt x="11107" y="7364"/>
                    </a:lnTo>
                    <a:cubicBezTo>
                      <a:pt x="11107" y="7364"/>
                      <a:pt x="11325" y="7426"/>
                      <a:pt x="11601" y="7453"/>
                    </a:cubicBezTo>
                    <a:cubicBezTo>
                      <a:pt x="11676" y="7463"/>
                      <a:pt x="11754" y="7466"/>
                      <a:pt x="11833" y="7466"/>
                    </a:cubicBezTo>
                    <a:lnTo>
                      <a:pt x="11887" y="7466"/>
                    </a:lnTo>
                    <a:cubicBezTo>
                      <a:pt x="12173" y="7457"/>
                      <a:pt x="12456" y="7385"/>
                      <a:pt x="12582" y="7153"/>
                    </a:cubicBezTo>
                    <a:lnTo>
                      <a:pt x="12814" y="6745"/>
                    </a:lnTo>
                    <a:lnTo>
                      <a:pt x="10657" y="5536"/>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g237927fd282_0_144"/>
              <p:cNvSpPr/>
              <p:nvPr/>
            </p:nvSpPr>
            <p:spPr>
              <a:xfrm>
                <a:off x="1926372" y="3172921"/>
                <a:ext cx="101727" cy="172959"/>
              </a:xfrm>
              <a:custGeom>
                <a:rect b="b" l="l" r="r" t="t"/>
                <a:pathLst>
                  <a:path extrusionOk="0" h="1537" w="904">
                    <a:moveTo>
                      <a:pt x="634" y="1"/>
                    </a:moveTo>
                    <a:cubicBezTo>
                      <a:pt x="471" y="440"/>
                      <a:pt x="270" y="886"/>
                      <a:pt x="25" y="1326"/>
                    </a:cubicBezTo>
                    <a:cubicBezTo>
                      <a:pt x="25" y="1326"/>
                      <a:pt x="25" y="1329"/>
                      <a:pt x="21" y="1329"/>
                    </a:cubicBezTo>
                    <a:cubicBezTo>
                      <a:pt x="21" y="1332"/>
                      <a:pt x="21" y="1335"/>
                      <a:pt x="18" y="1335"/>
                    </a:cubicBezTo>
                    <a:cubicBezTo>
                      <a:pt x="18" y="1339"/>
                      <a:pt x="18" y="1339"/>
                      <a:pt x="15" y="1343"/>
                    </a:cubicBezTo>
                    <a:lnTo>
                      <a:pt x="15" y="1346"/>
                    </a:lnTo>
                    <a:cubicBezTo>
                      <a:pt x="11" y="1349"/>
                      <a:pt x="11" y="1353"/>
                      <a:pt x="7" y="1356"/>
                    </a:cubicBezTo>
                    <a:lnTo>
                      <a:pt x="7" y="1359"/>
                    </a:lnTo>
                    <a:cubicBezTo>
                      <a:pt x="4" y="1363"/>
                      <a:pt x="1" y="1367"/>
                      <a:pt x="1" y="1370"/>
                    </a:cubicBezTo>
                    <a:lnTo>
                      <a:pt x="297" y="1537"/>
                    </a:lnTo>
                    <a:cubicBezTo>
                      <a:pt x="539" y="1107"/>
                      <a:pt x="743" y="672"/>
                      <a:pt x="903" y="239"/>
                    </a:cubicBezTo>
                    <a:cubicBezTo>
                      <a:pt x="825" y="147"/>
                      <a:pt x="737" y="68"/>
                      <a:pt x="634" y="1"/>
                    </a:cubicBez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g237927fd282_0_144"/>
              <p:cNvSpPr/>
              <p:nvPr/>
            </p:nvSpPr>
            <p:spPr>
              <a:xfrm>
                <a:off x="1831734" y="3326974"/>
                <a:ext cx="128059" cy="153041"/>
              </a:xfrm>
              <a:custGeom>
                <a:rect b="b" l="l" r="r" t="t"/>
                <a:pathLst>
                  <a:path extrusionOk="0" h="1360" w="1138">
                    <a:moveTo>
                      <a:pt x="842" y="1"/>
                    </a:moveTo>
                    <a:cubicBezTo>
                      <a:pt x="839" y="4"/>
                      <a:pt x="839" y="7"/>
                      <a:pt x="835" y="11"/>
                    </a:cubicBezTo>
                    <a:cubicBezTo>
                      <a:pt x="835" y="15"/>
                      <a:pt x="835" y="15"/>
                      <a:pt x="831" y="15"/>
                    </a:cubicBezTo>
                    <a:cubicBezTo>
                      <a:pt x="831" y="18"/>
                      <a:pt x="828" y="21"/>
                      <a:pt x="828" y="25"/>
                    </a:cubicBezTo>
                    <a:cubicBezTo>
                      <a:pt x="828" y="25"/>
                      <a:pt x="828" y="28"/>
                      <a:pt x="825" y="28"/>
                    </a:cubicBezTo>
                    <a:cubicBezTo>
                      <a:pt x="825" y="31"/>
                      <a:pt x="825" y="31"/>
                      <a:pt x="821" y="35"/>
                    </a:cubicBezTo>
                    <a:cubicBezTo>
                      <a:pt x="821" y="38"/>
                      <a:pt x="821" y="38"/>
                      <a:pt x="818" y="38"/>
                    </a:cubicBezTo>
                    <a:cubicBezTo>
                      <a:pt x="818" y="42"/>
                      <a:pt x="815" y="45"/>
                      <a:pt x="815" y="48"/>
                    </a:cubicBezTo>
                    <a:lnTo>
                      <a:pt x="815" y="52"/>
                    </a:lnTo>
                    <a:cubicBezTo>
                      <a:pt x="811" y="56"/>
                      <a:pt x="808" y="59"/>
                      <a:pt x="808" y="62"/>
                    </a:cubicBezTo>
                    <a:cubicBezTo>
                      <a:pt x="808" y="62"/>
                      <a:pt x="804" y="62"/>
                      <a:pt x="804" y="65"/>
                    </a:cubicBezTo>
                    <a:cubicBezTo>
                      <a:pt x="804" y="69"/>
                      <a:pt x="801" y="72"/>
                      <a:pt x="801" y="72"/>
                    </a:cubicBezTo>
                    <a:cubicBezTo>
                      <a:pt x="801" y="76"/>
                      <a:pt x="798" y="76"/>
                      <a:pt x="798" y="76"/>
                    </a:cubicBezTo>
                    <a:cubicBezTo>
                      <a:pt x="798" y="79"/>
                      <a:pt x="794" y="83"/>
                      <a:pt x="794" y="86"/>
                    </a:cubicBezTo>
                    <a:cubicBezTo>
                      <a:pt x="794" y="86"/>
                      <a:pt x="790" y="86"/>
                      <a:pt x="790" y="89"/>
                    </a:cubicBezTo>
                    <a:cubicBezTo>
                      <a:pt x="790" y="92"/>
                      <a:pt x="787" y="96"/>
                      <a:pt x="784" y="100"/>
                    </a:cubicBezTo>
                    <a:cubicBezTo>
                      <a:pt x="777" y="113"/>
                      <a:pt x="770" y="123"/>
                      <a:pt x="763" y="137"/>
                    </a:cubicBezTo>
                    <a:cubicBezTo>
                      <a:pt x="529" y="539"/>
                      <a:pt x="273" y="914"/>
                      <a:pt x="1" y="1254"/>
                    </a:cubicBezTo>
                    <a:cubicBezTo>
                      <a:pt x="113" y="1305"/>
                      <a:pt x="229" y="1343"/>
                      <a:pt x="348" y="1359"/>
                    </a:cubicBezTo>
                    <a:cubicBezTo>
                      <a:pt x="631" y="999"/>
                      <a:pt x="900" y="597"/>
                      <a:pt x="1138" y="168"/>
                    </a:cubicBezTo>
                    <a:lnTo>
                      <a:pt x="842" y="1"/>
                    </a:ln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g237927fd282_0_144"/>
              <p:cNvSpPr/>
              <p:nvPr/>
            </p:nvSpPr>
            <p:spPr>
              <a:xfrm>
                <a:off x="1104677" y="2550858"/>
                <a:ext cx="949866" cy="1163335"/>
              </a:xfrm>
              <a:custGeom>
                <a:rect b="b" l="l" r="r" t="t"/>
                <a:pathLst>
                  <a:path extrusionOk="0" h="10338" w="8441">
                    <a:moveTo>
                      <a:pt x="4806" y="0"/>
                    </a:moveTo>
                    <a:cubicBezTo>
                      <a:pt x="4415" y="140"/>
                      <a:pt x="4016" y="352"/>
                      <a:pt x="3628" y="621"/>
                    </a:cubicBezTo>
                    <a:cubicBezTo>
                      <a:pt x="3505" y="699"/>
                      <a:pt x="3386" y="791"/>
                      <a:pt x="3266" y="883"/>
                    </a:cubicBezTo>
                    <a:cubicBezTo>
                      <a:pt x="2477" y="1509"/>
                      <a:pt x="1730" y="2381"/>
                      <a:pt x="1138" y="3441"/>
                    </a:cubicBezTo>
                    <a:cubicBezTo>
                      <a:pt x="545" y="4500"/>
                      <a:pt x="188" y="5593"/>
                      <a:pt x="68" y="6595"/>
                    </a:cubicBezTo>
                    <a:cubicBezTo>
                      <a:pt x="48" y="6741"/>
                      <a:pt x="34" y="6887"/>
                      <a:pt x="28" y="7034"/>
                    </a:cubicBezTo>
                    <a:cubicBezTo>
                      <a:pt x="1" y="7508"/>
                      <a:pt x="31" y="7957"/>
                      <a:pt x="116" y="8363"/>
                    </a:cubicBezTo>
                    <a:lnTo>
                      <a:pt x="3634" y="10338"/>
                    </a:lnTo>
                    <a:cubicBezTo>
                      <a:pt x="4026" y="10198"/>
                      <a:pt x="4425" y="9987"/>
                      <a:pt x="4813" y="9718"/>
                    </a:cubicBezTo>
                    <a:cubicBezTo>
                      <a:pt x="4936" y="9636"/>
                      <a:pt x="5052" y="9551"/>
                      <a:pt x="5171" y="9456"/>
                    </a:cubicBezTo>
                    <a:cubicBezTo>
                      <a:pt x="5961" y="8829"/>
                      <a:pt x="6707" y="7957"/>
                      <a:pt x="7303" y="6898"/>
                    </a:cubicBezTo>
                    <a:cubicBezTo>
                      <a:pt x="7896" y="5838"/>
                      <a:pt x="8253" y="4749"/>
                      <a:pt x="8372" y="3747"/>
                    </a:cubicBezTo>
                    <a:cubicBezTo>
                      <a:pt x="8393" y="3597"/>
                      <a:pt x="8406" y="3451"/>
                      <a:pt x="8413" y="3304"/>
                    </a:cubicBezTo>
                    <a:cubicBezTo>
                      <a:pt x="8441" y="2831"/>
                      <a:pt x="8410" y="2381"/>
                      <a:pt x="8325" y="1976"/>
                    </a:cubicBezTo>
                    <a:lnTo>
                      <a:pt x="4806"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g237927fd282_0_144"/>
              <p:cNvSpPr/>
              <p:nvPr/>
            </p:nvSpPr>
            <p:spPr>
              <a:xfrm>
                <a:off x="1107716" y="3292878"/>
                <a:ext cx="578404" cy="351994"/>
              </a:xfrm>
              <a:custGeom>
                <a:rect b="b" l="l" r="r" t="t"/>
                <a:pathLst>
                  <a:path extrusionOk="0" h="3128" w="5140">
                    <a:moveTo>
                      <a:pt x="38" y="1"/>
                    </a:moveTo>
                    <a:cubicBezTo>
                      <a:pt x="18" y="150"/>
                      <a:pt x="4" y="297"/>
                      <a:pt x="1" y="444"/>
                    </a:cubicBezTo>
                    <a:lnTo>
                      <a:pt x="4786" y="3127"/>
                    </a:lnTo>
                    <a:cubicBezTo>
                      <a:pt x="4905" y="3046"/>
                      <a:pt x="5025" y="2961"/>
                      <a:pt x="5140" y="2865"/>
                    </a:cubicBezTo>
                    <a:lnTo>
                      <a:pt x="3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g237927fd282_0_144"/>
              <p:cNvSpPr/>
              <p:nvPr/>
            </p:nvSpPr>
            <p:spPr>
              <a:xfrm>
                <a:off x="1472200" y="2620964"/>
                <a:ext cx="578854" cy="351994"/>
              </a:xfrm>
              <a:custGeom>
                <a:rect b="b" l="l" r="r" t="t"/>
                <a:pathLst>
                  <a:path extrusionOk="0" h="3128" w="5144">
                    <a:moveTo>
                      <a:pt x="358" y="1"/>
                    </a:moveTo>
                    <a:cubicBezTo>
                      <a:pt x="239" y="79"/>
                      <a:pt x="120" y="171"/>
                      <a:pt x="0" y="263"/>
                    </a:cubicBezTo>
                    <a:lnTo>
                      <a:pt x="5106" y="3128"/>
                    </a:lnTo>
                    <a:cubicBezTo>
                      <a:pt x="5123" y="2978"/>
                      <a:pt x="5137" y="2828"/>
                      <a:pt x="5144" y="2685"/>
                    </a:cubicBezTo>
                    <a:lnTo>
                      <a:pt x="358"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g237927fd282_0_144"/>
              <p:cNvSpPr/>
              <p:nvPr/>
            </p:nvSpPr>
            <p:spPr>
              <a:xfrm>
                <a:off x="1686007" y="3467974"/>
                <a:ext cx="145839" cy="147302"/>
              </a:xfrm>
              <a:custGeom>
                <a:rect b="b" l="l" r="r" t="t"/>
                <a:pathLst>
                  <a:path extrusionOk="0" h="1309" w="1296">
                    <a:moveTo>
                      <a:pt x="1296" y="1"/>
                    </a:moveTo>
                    <a:cubicBezTo>
                      <a:pt x="940" y="451"/>
                      <a:pt x="555" y="847"/>
                      <a:pt x="159" y="1180"/>
                    </a:cubicBezTo>
                    <a:lnTo>
                      <a:pt x="159" y="1180"/>
                    </a:lnTo>
                    <a:cubicBezTo>
                      <a:pt x="556" y="846"/>
                      <a:pt x="940" y="452"/>
                      <a:pt x="1296" y="1"/>
                    </a:cubicBezTo>
                    <a:close/>
                    <a:moveTo>
                      <a:pt x="159" y="1180"/>
                    </a:moveTo>
                    <a:lnTo>
                      <a:pt x="159" y="1180"/>
                    </a:lnTo>
                    <a:cubicBezTo>
                      <a:pt x="114" y="1218"/>
                      <a:pt x="69" y="1255"/>
                      <a:pt x="23" y="1291"/>
                    </a:cubicBezTo>
                    <a:lnTo>
                      <a:pt x="23" y="1291"/>
                    </a:lnTo>
                    <a:cubicBezTo>
                      <a:pt x="69" y="1255"/>
                      <a:pt x="114" y="1218"/>
                      <a:pt x="159" y="1180"/>
                    </a:cubicBezTo>
                    <a:close/>
                    <a:moveTo>
                      <a:pt x="23" y="1291"/>
                    </a:moveTo>
                    <a:cubicBezTo>
                      <a:pt x="17" y="1296"/>
                      <a:pt x="11" y="1301"/>
                      <a:pt x="5" y="1306"/>
                    </a:cubicBezTo>
                    <a:cubicBezTo>
                      <a:pt x="1" y="1306"/>
                      <a:pt x="1" y="1306"/>
                      <a:pt x="1" y="1309"/>
                    </a:cubicBezTo>
                    <a:cubicBezTo>
                      <a:pt x="8" y="1303"/>
                      <a:pt x="16" y="1297"/>
                      <a:pt x="23" y="1291"/>
                    </a:cubicBezTo>
                    <a:close/>
                  </a:path>
                </a:pathLst>
              </a:custGeom>
              <a:solidFill>
                <a:srgbClr val="F4D27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g237927fd282_0_144"/>
              <p:cNvSpPr/>
              <p:nvPr/>
            </p:nvSpPr>
            <p:spPr>
              <a:xfrm>
                <a:off x="1831734" y="3467974"/>
                <a:ext cx="113" cy="113"/>
              </a:xfrm>
              <a:custGeom>
                <a:rect b="b" l="l" r="r" t="t"/>
                <a:pathLst>
                  <a:path extrusionOk="0" h="1" w="1">
                    <a:moveTo>
                      <a:pt x="1" y="1"/>
                    </a:moveTo>
                    <a:lnTo>
                      <a:pt x="1" y="1"/>
                    </a:lnTo>
                    <a:lnTo>
                      <a:pt x="1" y="1"/>
                    </a:lnTo>
                    <a:lnTo>
                      <a:pt x="1" y="1"/>
                    </a:lnTo>
                    <a:close/>
                  </a:path>
                </a:pathLst>
              </a:custGeom>
              <a:solidFill>
                <a:srgbClr val="C7A15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g237927fd282_0_144"/>
              <p:cNvSpPr/>
              <p:nvPr/>
            </p:nvSpPr>
            <p:spPr>
              <a:xfrm>
                <a:off x="1926372" y="3322023"/>
                <a:ext cx="2813" cy="5064"/>
              </a:xfrm>
              <a:custGeom>
                <a:rect b="b" l="l" r="r" t="t"/>
                <a:pathLst>
                  <a:path extrusionOk="0" h="45" w="25">
                    <a:moveTo>
                      <a:pt x="1" y="45"/>
                    </a:moveTo>
                    <a:lnTo>
                      <a:pt x="1" y="45"/>
                    </a:lnTo>
                    <a:lnTo>
                      <a:pt x="1" y="45"/>
                    </a:lnTo>
                    <a:lnTo>
                      <a:pt x="1" y="45"/>
                    </a:lnTo>
                    <a:close/>
                    <a:moveTo>
                      <a:pt x="7" y="34"/>
                    </a:moveTo>
                    <a:cubicBezTo>
                      <a:pt x="4" y="38"/>
                      <a:pt x="1" y="42"/>
                      <a:pt x="1" y="45"/>
                    </a:cubicBezTo>
                    <a:cubicBezTo>
                      <a:pt x="1" y="42"/>
                      <a:pt x="4" y="38"/>
                      <a:pt x="7" y="34"/>
                    </a:cubicBezTo>
                    <a:close/>
                    <a:moveTo>
                      <a:pt x="15" y="21"/>
                    </a:moveTo>
                    <a:cubicBezTo>
                      <a:pt x="11" y="24"/>
                      <a:pt x="11" y="28"/>
                      <a:pt x="7" y="31"/>
                    </a:cubicBezTo>
                    <a:cubicBezTo>
                      <a:pt x="11" y="28"/>
                      <a:pt x="11" y="24"/>
                      <a:pt x="15" y="21"/>
                    </a:cubicBezTo>
                    <a:close/>
                    <a:moveTo>
                      <a:pt x="18" y="10"/>
                    </a:moveTo>
                    <a:cubicBezTo>
                      <a:pt x="18" y="14"/>
                      <a:pt x="18" y="14"/>
                      <a:pt x="15" y="18"/>
                    </a:cubicBezTo>
                    <a:cubicBezTo>
                      <a:pt x="18" y="14"/>
                      <a:pt x="18" y="14"/>
                      <a:pt x="18" y="10"/>
                    </a:cubicBezTo>
                    <a:close/>
                    <a:moveTo>
                      <a:pt x="25" y="1"/>
                    </a:moveTo>
                    <a:cubicBezTo>
                      <a:pt x="25" y="1"/>
                      <a:pt x="25" y="4"/>
                      <a:pt x="21" y="4"/>
                    </a:cubicBezTo>
                    <a:cubicBezTo>
                      <a:pt x="25" y="4"/>
                      <a:pt x="25" y="1"/>
                      <a:pt x="25" y="1"/>
                    </a:cubicBezTo>
                    <a:close/>
                  </a:path>
                </a:pathLst>
              </a:custGeom>
              <a:solidFill>
                <a:srgbClr val="4A230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g237927fd282_0_144"/>
              <p:cNvSpPr/>
              <p:nvPr/>
            </p:nvSpPr>
            <p:spPr>
              <a:xfrm>
                <a:off x="1831734" y="3326974"/>
                <a:ext cx="94750" cy="141113"/>
              </a:xfrm>
              <a:custGeom>
                <a:rect b="b" l="l" r="r" t="t"/>
                <a:pathLst>
                  <a:path extrusionOk="0" h="1254" w="842">
                    <a:moveTo>
                      <a:pt x="763" y="137"/>
                    </a:moveTo>
                    <a:cubicBezTo>
                      <a:pt x="529" y="539"/>
                      <a:pt x="273" y="914"/>
                      <a:pt x="1" y="1254"/>
                    </a:cubicBezTo>
                    <a:lnTo>
                      <a:pt x="1" y="1254"/>
                    </a:lnTo>
                    <a:cubicBezTo>
                      <a:pt x="273" y="914"/>
                      <a:pt x="529" y="539"/>
                      <a:pt x="763" y="137"/>
                    </a:cubicBezTo>
                    <a:close/>
                    <a:moveTo>
                      <a:pt x="784" y="100"/>
                    </a:moveTo>
                    <a:cubicBezTo>
                      <a:pt x="777" y="113"/>
                      <a:pt x="770" y="123"/>
                      <a:pt x="763" y="137"/>
                    </a:cubicBezTo>
                    <a:cubicBezTo>
                      <a:pt x="770" y="123"/>
                      <a:pt x="777" y="113"/>
                      <a:pt x="784" y="100"/>
                    </a:cubicBezTo>
                    <a:close/>
                    <a:moveTo>
                      <a:pt x="790" y="89"/>
                    </a:moveTo>
                    <a:cubicBezTo>
                      <a:pt x="790" y="92"/>
                      <a:pt x="787" y="96"/>
                      <a:pt x="784" y="100"/>
                    </a:cubicBezTo>
                    <a:cubicBezTo>
                      <a:pt x="787" y="96"/>
                      <a:pt x="790" y="92"/>
                      <a:pt x="790" y="89"/>
                    </a:cubicBezTo>
                    <a:close/>
                    <a:moveTo>
                      <a:pt x="798" y="76"/>
                    </a:moveTo>
                    <a:cubicBezTo>
                      <a:pt x="798" y="79"/>
                      <a:pt x="794" y="83"/>
                      <a:pt x="794" y="86"/>
                    </a:cubicBezTo>
                    <a:cubicBezTo>
                      <a:pt x="794" y="83"/>
                      <a:pt x="798" y="79"/>
                      <a:pt x="798" y="76"/>
                    </a:cubicBezTo>
                    <a:close/>
                    <a:moveTo>
                      <a:pt x="804" y="65"/>
                    </a:moveTo>
                    <a:cubicBezTo>
                      <a:pt x="804" y="69"/>
                      <a:pt x="801" y="72"/>
                      <a:pt x="801" y="72"/>
                    </a:cubicBezTo>
                    <a:cubicBezTo>
                      <a:pt x="801" y="72"/>
                      <a:pt x="804" y="69"/>
                      <a:pt x="804" y="65"/>
                    </a:cubicBezTo>
                    <a:close/>
                    <a:moveTo>
                      <a:pt x="815" y="52"/>
                    </a:moveTo>
                    <a:cubicBezTo>
                      <a:pt x="811" y="56"/>
                      <a:pt x="808" y="59"/>
                      <a:pt x="808" y="62"/>
                    </a:cubicBezTo>
                    <a:cubicBezTo>
                      <a:pt x="808" y="59"/>
                      <a:pt x="811" y="56"/>
                      <a:pt x="815" y="52"/>
                    </a:cubicBezTo>
                    <a:close/>
                    <a:moveTo>
                      <a:pt x="818" y="38"/>
                    </a:moveTo>
                    <a:cubicBezTo>
                      <a:pt x="818" y="42"/>
                      <a:pt x="815" y="45"/>
                      <a:pt x="815" y="48"/>
                    </a:cubicBezTo>
                    <a:cubicBezTo>
                      <a:pt x="815" y="45"/>
                      <a:pt x="818" y="42"/>
                      <a:pt x="818" y="38"/>
                    </a:cubicBezTo>
                    <a:close/>
                    <a:moveTo>
                      <a:pt x="825" y="28"/>
                    </a:moveTo>
                    <a:cubicBezTo>
                      <a:pt x="825" y="31"/>
                      <a:pt x="825" y="31"/>
                      <a:pt x="821" y="35"/>
                    </a:cubicBezTo>
                    <a:cubicBezTo>
                      <a:pt x="825" y="31"/>
                      <a:pt x="825" y="31"/>
                      <a:pt x="825" y="28"/>
                    </a:cubicBezTo>
                    <a:close/>
                    <a:moveTo>
                      <a:pt x="831" y="15"/>
                    </a:moveTo>
                    <a:cubicBezTo>
                      <a:pt x="831" y="18"/>
                      <a:pt x="828" y="21"/>
                      <a:pt x="828" y="25"/>
                    </a:cubicBezTo>
                    <a:cubicBezTo>
                      <a:pt x="828" y="21"/>
                      <a:pt x="831" y="18"/>
                      <a:pt x="831" y="15"/>
                    </a:cubicBezTo>
                    <a:close/>
                    <a:moveTo>
                      <a:pt x="842" y="1"/>
                    </a:moveTo>
                    <a:cubicBezTo>
                      <a:pt x="839" y="4"/>
                      <a:pt x="839" y="7"/>
                      <a:pt x="835" y="11"/>
                    </a:cubicBezTo>
                    <a:cubicBezTo>
                      <a:pt x="839" y="7"/>
                      <a:pt x="839" y="4"/>
                      <a:pt x="842" y="1"/>
                    </a:cubicBezTo>
                    <a:close/>
                  </a:path>
                </a:pathLst>
              </a:custGeom>
              <a:solidFill>
                <a:srgbClr val="3C1B0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g237927fd282_0_144"/>
              <p:cNvSpPr/>
              <p:nvPr/>
            </p:nvSpPr>
            <p:spPr>
              <a:xfrm>
                <a:off x="1349880" y="2722916"/>
                <a:ext cx="709614" cy="959093"/>
              </a:xfrm>
              <a:custGeom>
                <a:rect b="b" l="l" r="r" t="t"/>
                <a:pathLst>
                  <a:path extrusionOk="0" h="8523" w="6306">
                    <a:moveTo>
                      <a:pt x="4082" y="1"/>
                    </a:moveTo>
                    <a:lnTo>
                      <a:pt x="3836" y="437"/>
                    </a:lnTo>
                    <a:lnTo>
                      <a:pt x="6231" y="1779"/>
                    </a:lnTo>
                    <a:cubicBezTo>
                      <a:pt x="6224" y="1922"/>
                      <a:pt x="6210" y="2072"/>
                      <a:pt x="6193" y="2222"/>
                    </a:cubicBezTo>
                    <a:lnTo>
                      <a:pt x="3639" y="791"/>
                    </a:lnTo>
                    <a:lnTo>
                      <a:pt x="437" y="6496"/>
                    </a:lnTo>
                    <a:lnTo>
                      <a:pt x="2988" y="7930"/>
                    </a:lnTo>
                    <a:cubicBezTo>
                      <a:pt x="2988" y="7927"/>
                      <a:pt x="2988" y="7927"/>
                      <a:pt x="2992" y="7927"/>
                    </a:cubicBezTo>
                    <a:cubicBezTo>
                      <a:pt x="3442" y="7569"/>
                      <a:pt x="3881" y="7130"/>
                      <a:pt x="4283" y="6622"/>
                    </a:cubicBezTo>
                    <a:cubicBezTo>
                      <a:pt x="4555" y="6282"/>
                      <a:pt x="4811" y="5907"/>
                      <a:pt x="5045" y="5505"/>
                    </a:cubicBezTo>
                    <a:cubicBezTo>
                      <a:pt x="5052" y="5491"/>
                      <a:pt x="5059" y="5481"/>
                      <a:pt x="5066" y="5468"/>
                    </a:cubicBezTo>
                    <a:cubicBezTo>
                      <a:pt x="5069" y="5464"/>
                      <a:pt x="5072" y="5460"/>
                      <a:pt x="5072" y="5457"/>
                    </a:cubicBezTo>
                    <a:cubicBezTo>
                      <a:pt x="5072" y="5454"/>
                      <a:pt x="5076" y="5454"/>
                      <a:pt x="5076" y="5454"/>
                    </a:cubicBezTo>
                    <a:cubicBezTo>
                      <a:pt x="5076" y="5451"/>
                      <a:pt x="5080" y="5447"/>
                      <a:pt x="5080" y="5444"/>
                    </a:cubicBezTo>
                    <a:cubicBezTo>
                      <a:pt x="5080" y="5444"/>
                      <a:pt x="5083" y="5444"/>
                      <a:pt x="5083" y="5440"/>
                    </a:cubicBezTo>
                    <a:cubicBezTo>
                      <a:pt x="5083" y="5440"/>
                      <a:pt x="5086" y="5437"/>
                      <a:pt x="5086" y="5433"/>
                    </a:cubicBezTo>
                    <a:cubicBezTo>
                      <a:pt x="5086" y="5430"/>
                      <a:pt x="5090" y="5430"/>
                      <a:pt x="5090" y="5430"/>
                    </a:cubicBezTo>
                    <a:cubicBezTo>
                      <a:pt x="5090" y="5427"/>
                      <a:pt x="5093" y="5424"/>
                      <a:pt x="5097" y="5420"/>
                    </a:cubicBezTo>
                    <a:lnTo>
                      <a:pt x="5097" y="5416"/>
                    </a:lnTo>
                    <a:cubicBezTo>
                      <a:pt x="5097" y="5413"/>
                      <a:pt x="5100" y="5410"/>
                      <a:pt x="5100" y="5406"/>
                    </a:cubicBezTo>
                    <a:cubicBezTo>
                      <a:pt x="5103" y="5406"/>
                      <a:pt x="5103" y="5406"/>
                      <a:pt x="5103" y="5403"/>
                    </a:cubicBezTo>
                    <a:cubicBezTo>
                      <a:pt x="5107" y="5399"/>
                      <a:pt x="5107" y="5399"/>
                      <a:pt x="5107" y="5396"/>
                    </a:cubicBezTo>
                    <a:cubicBezTo>
                      <a:pt x="5110" y="5396"/>
                      <a:pt x="5110" y="5393"/>
                      <a:pt x="5110" y="5393"/>
                    </a:cubicBezTo>
                    <a:cubicBezTo>
                      <a:pt x="5110" y="5389"/>
                      <a:pt x="5113" y="5386"/>
                      <a:pt x="5113" y="5383"/>
                    </a:cubicBezTo>
                    <a:cubicBezTo>
                      <a:pt x="5117" y="5383"/>
                      <a:pt x="5117" y="5383"/>
                      <a:pt x="5117" y="5379"/>
                    </a:cubicBezTo>
                    <a:cubicBezTo>
                      <a:pt x="5121" y="5375"/>
                      <a:pt x="5121" y="5372"/>
                      <a:pt x="5124" y="5369"/>
                    </a:cubicBezTo>
                    <a:cubicBezTo>
                      <a:pt x="5124" y="5366"/>
                      <a:pt x="5127" y="5362"/>
                      <a:pt x="5130" y="5358"/>
                    </a:cubicBezTo>
                    <a:lnTo>
                      <a:pt x="5130" y="5355"/>
                    </a:lnTo>
                    <a:cubicBezTo>
                      <a:pt x="5134" y="5352"/>
                      <a:pt x="5134" y="5348"/>
                      <a:pt x="5138" y="5345"/>
                    </a:cubicBezTo>
                    <a:lnTo>
                      <a:pt x="5138" y="5342"/>
                    </a:lnTo>
                    <a:cubicBezTo>
                      <a:pt x="5141" y="5338"/>
                      <a:pt x="5141" y="5338"/>
                      <a:pt x="5141" y="5334"/>
                    </a:cubicBezTo>
                    <a:cubicBezTo>
                      <a:pt x="5144" y="5334"/>
                      <a:pt x="5144" y="5331"/>
                      <a:pt x="5144" y="5328"/>
                    </a:cubicBezTo>
                    <a:cubicBezTo>
                      <a:pt x="5148" y="5328"/>
                      <a:pt x="5148" y="5325"/>
                      <a:pt x="5148" y="5325"/>
                    </a:cubicBezTo>
                    <a:cubicBezTo>
                      <a:pt x="5948" y="3884"/>
                      <a:pt x="6306" y="2382"/>
                      <a:pt x="6234" y="1135"/>
                    </a:cubicBezTo>
                    <a:cubicBezTo>
                      <a:pt x="6146" y="1135"/>
                      <a:pt x="6064" y="1112"/>
                      <a:pt x="5985" y="1071"/>
                    </a:cubicBezTo>
                    <a:lnTo>
                      <a:pt x="4082" y="1"/>
                    </a:lnTo>
                    <a:close/>
                    <a:moveTo>
                      <a:pt x="240" y="6850"/>
                    </a:moveTo>
                    <a:lnTo>
                      <a:pt x="1" y="7276"/>
                    </a:lnTo>
                    <a:lnTo>
                      <a:pt x="1905" y="8346"/>
                    </a:lnTo>
                    <a:cubicBezTo>
                      <a:pt x="1980" y="8390"/>
                      <a:pt x="2045" y="8448"/>
                      <a:pt x="2093" y="8523"/>
                    </a:cubicBezTo>
                    <a:cubicBezTo>
                      <a:pt x="2273" y="8424"/>
                      <a:pt x="2453" y="8315"/>
                      <a:pt x="2631" y="8192"/>
                    </a:cubicBezTo>
                    <a:lnTo>
                      <a:pt x="240" y="685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g237927fd282_0_144"/>
              <p:cNvSpPr/>
              <p:nvPr/>
            </p:nvSpPr>
            <p:spPr>
              <a:xfrm>
                <a:off x="1376775" y="3453908"/>
                <a:ext cx="309345" cy="190963"/>
              </a:xfrm>
              <a:custGeom>
                <a:rect b="b" l="l" r="r" t="t"/>
                <a:pathLst>
                  <a:path extrusionOk="0" h="1697" w="2749">
                    <a:moveTo>
                      <a:pt x="198" y="0"/>
                    </a:moveTo>
                    <a:lnTo>
                      <a:pt x="1" y="354"/>
                    </a:lnTo>
                    <a:lnTo>
                      <a:pt x="2392" y="1696"/>
                    </a:lnTo>
                    <a:cubicBezTo>
                      <a:pt x="2511" y="1615"/>
                      <a:pt x="2630" y="1526"/>
                      <a:pt x="2749" y="1434"/>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g237927fd282_0_144"/>
              <p:cNvSpPr/>
              <p:nvPr/>
            </p:nvSpPr>
            <p:spPr>
              <a:xfrm>
                <a:off x="1759265" y="2772091"/>
                <a:ext cx="291790" cy="200866"/>
              </a:xfrm>
              <a:custGeom>
                <a:rect b="b" l="l" r="r" t="t"/>
                <a:pathLst>
                  <a:path extrusionOk="0" h="1785" w="2593">
                    <a:moveTo>
                      <a:pt x="198" y="0"/>
                    </a:moveTo>
                    <a:lnTo>
                      <a:pt x="1" y="354"/>
                    </a:lnTo>
                    <a:lnTo>
                      <a:pt x="2555" y="1785"/>
                    </a:lnTo>
                    <a:cubicBezTo>
                      <a:pt x="2572" y="1635"/>
                      <a:pt x="2586" y="1485"/>
                      <a:pt x="2593" y="1342"/>
                    </a:cubicBezTo>
                    <a:lnTo>
                      <a:pt x="198"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g237927fd282_0_144"/>
              <p:cNvSpPr/>
              <p:nvPr/>
            </p:nvSpPr>
            <p:spPr>
              <a:xfrm>
                <a:off x="1016116" y="3414072"/>
                <a:ext cx="583468" cy="405896"/>
              </a:xfrm>
              <a:custGeom>
                <a:rect b="b" l="l" r="r" t="t"/>
                <a:pathLst>
                  <a:path extrusionOk="0" h="3607" w="5185">
                    <a:moveTo>
                      <a:pt x="795" y="0"/>
                    </a:moveTo>
                    <a:cubicBezTo>
                      <a:pt x="547" y="0"/>
                      <a:pt x="285" y="158"/>
                      <a:pt x="134" y="426"/>
                    </a:cubicBezTo>
                    <a:cubicBezTo>
                      <a:pt x="31" y="610"/>
                      <a:pt x="0" y="810"/>
                      <a:pt x="31" y="988"/>
                    </a:cubicBezTo>
                    <a:cubicBezTo>
                      <a:pt x="65" y="1165"/>
                      <a:pt x="161" y="1318"/>
                      <a:pt x="313" y="1403"/>
                    </a:cubicBezTo>
                    <a:lnTo>
                      <a:pt x="4122" y="3539"/>
                    </a:lnTo>
                    <a:cubicBezTo>
                      <a:pt x="4204" y="3585"/>
                      <a:pt x="4295" y="3607"/>
                      <a:pt x="4387" y="3607"/>
                    </a:cubicBezTo>
                    <a:cubicBezTo>
                      <a:pt x="4636" y="3607"/>
                      <a:pt x="4899" y="3449"/>
                      <a:pt x="5048" y="3181"/>
                    </a:cubicBezTo>
                    <a:cubicBezTo>
                      <a:pt x="5154" y="2997"/>
                      <a:pt x="5185" y="2797"/>
                      <a:pt x="5150" y="2619"/>
                    </a:cubicBezTo>
                    <a:cubicBezTo>
                      <a:pt x="5120" y="2442"/>
                      <a:pt x="5021" y="2289"/>
                      <a:pt x="4871" y="2204"/>
                    </a:cubicBezTo>
                    <a:lnTo>
                      <a:pt x="1060" y="68"/>
                    </a:lnTo>
                    <a:cubicBezTo>
                      <a:pt x="978" y="22"/>
                      <a:pt x="887"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g237927fd282_0_144"/>
              <p:cNvSpPr/>
              <p:nvPr/>
            </p:nvSpPr>
            <p:spPr>
              <a:xfrm>
                <a:off x="1347630" y="3540893"/>
                <a:ext cx="2363" cy="788"/>
              </a:xfrm>
              <a:custGeom>
                <a:rect b="b" l="l" r="r" t="t"/>
                <a:pathLst>
                  <a:path extrusionOk="0" h="7" w="21">
                    <a:moveTo>
                      <a:pt x="0" y="0"/>
                    </a:moveTo>
                    <a:lnTo>
                      <a:pt x="0" y="0"/>
                    </a:lnTo>
                    <a:lnTo>
                      <a:pt x="21" y="7"/>
                    </a:lnTo>
                    <a:lnTo>
                      <a:pt x="21" y="7"/>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6" name="Google Shape;1776;g237927fd282_0_144"/>
              <p:cNvSpPr/>
              <p:nvPr/>
            </p:nvSpPr>
            <p:spPr>
              <a:xfrm>
                <a:off x="1349880" y="3541568"/>
                <a:ext cx="235525" cy="140437"/>
              </a:xfrm>
              <a:custGeom>
                <a:rect b="b" l="l" r="r" t="t"/>
                <a:pathLst>
                  <a:path extrusionOk="0" h="1248" w="2093">
                    <a:moveTo>
                      <a:pt x="1" y="1"/>
                    </a:moveTo>
                    <a:lnTo>
                      <a:pt x="1" y="1"/>
                    </a:lnTo>
                    <a:lnTo>
                      <a:pt x="1905" y="1071"/>
                    </a:lnTo>
                    <a:cubicBezTo>
                      <a:pt x="1980" y="1115"/>
                      <a:pt x="2045" y="1173"/>
                      <a:pt x="2093" y="1248"/>
                    </a:cubicBezTo>
                    <a:lnTo>
                      <a:pt x="2093" y="1248"/>
                    </a:lnTo>
                    <a:cubicBezTo>
                      <a:pt x="2045" y="1173"/>
                      <a:pt x="1980" y="1115"/>
                      <a:pt x="1905" y="1071"/>
                    </a:cubicBezTo>
                    <a:close/>
                  </a:path>
                </a:pathLst>
              </a:custGeom>
              <a:solidFill>
                <a:srgbClr val="BB78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7" name="Google Shape;1777;g237927fd282_0_144"/>
              <p:cNvSpPr/>
              <p:nvPr/>
            </p:nvSpPr>
            <p:spPr>
              <a:xfrm>
                <a:off x="1263682" y="3540893"/>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8" name="Google Shape;1778;g237927fd282_0_144"/>
              <p:cNvSpPr/>
              <p:nvPr/>
            </p:nvSpPr>
            <p:spPr>
              <a:xfrm>
                <a:off x="1559524" y="2445080"/>
                <a:ext cx="583581" cy="406008"/>
              </a:xfrm>
              <a:custGeom>
                <a:rect b="b" l="l" r="r" t="t"/>
                <a:pathLst>
                  <a:path extrusionOk="0" h="3608" w="5186">
                    <a:moveTo>
                      <a:pt x="795" y="0"/>
                    </a:moveTo>
                    <a:cubicBezTo>
                      <a:pt x="547" y="0"/>
                      <a:pt x="286" y="157"/>
                      <a:pt x="137" y="423"/>
                    </a:cubicBezTo>
                    <a:cubicBezTo>
                      <a:pt x="32" y="610"/>
                      <a:pt x="1" y="811"/>
                      <a:pt x="35" y="988"/>
                    </a:cubicBezTo>
                    <a:cubicBezTo>
                      <a:pt x="66" y="1165"/>
                      <a:pt x="164" y="1315"/>
                      <a:pt x="315" y="1400"/>
                    </a:cubicBezTo>
                    <a:lnTo>
                      <a:pt x="4122" y="3540"/>
                    </a:lnTo>
                    <a:cubicBezTo>
                      <a:pt x="4205" y="3586"/>
                      <a:pt x="4295" y="3608"/>
                      <a:pt x="4388" y="3608"/>
                    </a:cubicBezTo>
                    <a:cubicBezTo>
                      <a:pt x="4637" y="3608"/>
                      <a:pt x="4901" y="3450"/>
                      <a:pt x="5053" y="3182"/>
                    </a:cubicBezTo>
                    <a:cubicBezTo>
                      <a:pt x="5155" y="2998"/>
                      <a:pt x="5185" y="2797"/>
                      <a:pt x="5151" y="2620"/>
                    </a:cubicBezTo>
                    <a:cubicBezTo>
                      <a:pt x="5121" y="2443"/>
                      <a:pt x="5022" y="2289"/>
                      <a:pt x="4872" y="2204"/>
                    </a:cubicBezTo>
                    <a:lnTo>
                      <a:pt x="1064" y="69"/>
                    </a:lnTo>
                    <a:cubicBezTo>
                      <a:pt x="980" y="22"/>
                      <a:pt x="889" y="0"/>
                      <a:pt x="795"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9" name="Google Shape;1779;g237927fd282_0_144"/>
              <p:cNvSpPr/>
              <p:nvPr/>
            </p:nvSpPr>
            <p:spPr>
              <a:xfrm>
                <a:off x="1807202" y="2721790"/>
                <a:ext cx="2026" cy="1238"/>
              </a:xfrm>
              <a:custGeom>
                <a:rect b="b" l="l" r="r" t="t"/>
                <a:pathLst>
                  <a:path extrusionOk="0" h="11" w="18">
                    <a:moveTo>
                      <a:pt x="0" y="1"/>
                    </a:moveTo>
                    <a:lnTo>
                      <a:pt x="0" y="1"/>
                    </a:lnTo>
                    <a:lnTo>
                      <a:pt x="18" y="11"/>
                    </a:lnTo>
                    <a:close/>
                  </a:path>
                </a:pathLst>
              </a:custGeom>
              <a:solidFill>
                <a:srgbClr val="C392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0" name="Google Shape;1780;g237927fd282_0_144"/>
              <p:cNvSpPr/>
              <p:nvPr/>
            </p:nvSpPr>
            <p:spPr>
              <a:xfrm>
                <a:off x="1980048" y="3297942"/>
                <a:ext cx="138412" cy="195915"/>
              </a:xfrm>
              <a:custGeom>
                <a:rect b="b" l="l" r="r" t="t"/>
                <a:pathLst>
                  <a:path extrusionOk="0" h="1741" w="1230">
                    <a:moveTo>
                      <a:pt x="980" y="0"/>
                    </a:moveTo>
                    <a:cubicBezTo>
                      <a:pt x="908" y="0"/>
                      <a:pt x="841" y="35"/>
                      <a:pt x="805" y="99"/>
                    </a:cubicBezTo>
                    <a:lnTo>
                      <a:pt x="55" y="1438"/>
                    </a:lnTo>
                    <a:cubicBezTo>
                      <a:pt x="0" y="1532"/>
                      <a:pt x="41" y="1655"/>
                      <a:pt x="143" y="1713"/>
                    </a:cubicBezTo>
                    <a:cubicBezTo>
                      <a:pt x="177" y="1732"/>
                      <a:pt x="215" y="1741"/>
                      <a:pt x="252" y="1741"/>
                    </a:cubicBezTo>
                    <a:cubicBezTo>
                      <a:pt x="322" y="1741"/>
                      <a:pt x="389" y="1708"/>
                      <a:pt x="423" y="1645"/>
                    </a:cubicBezTo>
                    <a:lnTo>
                      <a:pt x="1176" y="303"/>
                    </a:lnTo>
                    <a:cubicBezTo>
                      <a:pt x="1230" y="207"/>
                      <a:pt x="1186" y="85"/>
                      <a:pt x="1087" y="27"/>
                    </a:cubicBezTo>
                    <a:cubicBezTo>
                      <a:pt x="1053" y="9"/>
                      <a:pt x="1016" y="0"/>
                      <a:pt x="98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g237927fd282_0_144"/>
              <p:cNvSpPr/>
              <p:nvPr/>
            </p:nvSpPr>
            <p:spPr>
              <a:xfrm>
                <a:off x="1996140" y="3300980"/>
                <a:ext cx="118944" cy="192876"/>
              </a:xfrm>
              <a:custGeom>
                <a:rect b="b" l="l" r="r" t="t"/>
                <a:pathLst>
                  <a:path extrusionOk="0" h="1714" w="1057">
                    <a:moveTo>
                      <a:pt x="944" y="0"/>
                    </a:moveTo>
                    <a:lnTo>
                      <a:pt x="0" y="1686"/>
                    </a:lnTo>
                    <a:cubicBezTo>
                      <a:pt x="35" y="1703"/>
                      <a:pt x="72" y="1713"/>
                      <a:pt x="106" y="1713"/>
                    </a:cubicBezTo>
                    <a:cubicBezTo>
                      <a:pt x="178" y="1713"/>
                      <a:pt x="246" y="1680"/>
                      <a:pt x="280" y="1618"/>
                    </a:cubicBezTo>
                    <a:lnTo>
                      <a:pt x="1033" y="276"/>
                    </a:lnTo>
                    <a:cubicBezTo>
                      <a:pt x="1050" y="249"/>
                      <a:pt x="1057" y="218"/>
                      <a:pt x="1057" y="188"/>
                    </a:cubicBezTo>
                    <a:cubicBezTo>
                      <a:pt x="1057" y="116"/>
                      <a:pt x="1016" y="41"/>
                      <a:pt x="94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g237927fd282_0_144"/>
              <p:cNvSpPr/>
              <p:nvPr/>
            </p:nvSpPr>
            <p:spPr>
              <a:xfrm>
                <a:off x="2937116" y="3806238"/>
                <a:ext cx="204805" cy="290102"/>
              </a:xfrm>
              <a:custGeom>
                <a:rect b="b" l="l" r="r" t="t"/>
                <a:pathLst>
                  <a:path extrusionOk="0" h="2578" w="1820">
                    <a:moveTo>
                      <a:pt x="1447" y="0"/>
                    </a:moveTo>
                    <a:cubicBezTo>
                      <a:pt x="1343" y="0"/>
                      <a:pt x="1244" y="51"/>
                      <a:pt x="1193" y="145"/>
                    </a:cubicBezTo>
                    <a:lnTo>
                      <a:pt x="79" y="2128"/>
                    </a:lnTo>
                    <a:cubicBezTo>
                      <a:pt x="0" y="2268"/>
                      <a:pt x="58" y="2452"/>
                      <a:pt x="212" y="2537"/>
                    </a:cubicBezTo>
                    <a:cubicBezTo>
                      <a:pt x="261" y="2564"/>
                      <a:pt x="316" y="2577"/>
                      <a:pt x="370" y="2577"/>
                    </a:cubicBezTo>
                    <a:cubicBezTo>
                      <a:pt x="474" y="2577"/>
                      <a:pt x="575" y="2527"/>
                      <a:pt x="627" y="2434"/>
                    </a:cubicBezTo>
                    <a:lnTo>
                      <a:pt x="1737" y="452"/>
                    </a:lnTo>
                    <a:cubicBezTo>
                      <a:pt x="1819" y="309"/>
                      <a:pt x="1758" y="125"/>
                      <a:pt x="1608" y="43"/>
                    </a:cubicBezTo>
                    <a:cubicBezTo>
                      <a:pt x="1557" y="14"/>
                      <a:pt x="1501" y="0"/>
                      <a:pt x="1447"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g237927fd282_0_144"/>
              <p:cNvSpPr/>
              <p:nvPr/>
            </p:nvSpPr>
            <p:spPr>
              <a:xfrm>
                <a:off x="2960860" y="3811077"/>
                <a:ext cx="175997" cy="285264"/>
              </a:xfrm>
              <a:custGeom>
                <a:rect b="b" l="l" r="r" t="t"/>
                <a:pathLst>
                  <a:path extrusionOk="0" h="2535" w="1564">
                    <a:moveTo>
                      <a:pt x="1397" y="0"/>
                    </a:moveTo>
                    <a:lnTo>
                      <a:pt x="1" y="2494"/>
                    </a:lnTo>
                    <a:cubicBezTo>
                      <a:pt x="48" y="2521"/>
                      <a:pt x="106" y="2534"/>
                      <a:pt x="161" y="2534"/>
                    </a:cubicBezTo>
                    <a:cubicBezTo>
                      <a:pt x="263" y="2534"/>
                      <a:pt x="366" y="2484"/>
                      <a:pt x="416" y="2391"/>
                    </a:cubicBezTo>
                    <a:lnTo>
                      <a:pt x="1526" y="409"/>
                    </a:lnTo>
                    <a:cubicBezTo>
                      <a:pt x="1551" y="365"/>
                      <a:pt x="1564" y="321"/>
                      <a:pt x="1564" y="277"/>
                    </a:cubicBezTo>
                    <a:cubicBezTo>
                      <a:pt x="1564" y="168"/>
                      <a:pt x="1503" y="58"/>
                      <a:pt x="1397"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g237927fd282_0_144"/>
              <p:cNvSpPr/>
              <p:nvPr/>
            </p:nvSpPr>
            <p:spPr>
              <a:xfrm>
                <a:off x="898410" y="3853613"/>
                <a:ext cx="930736" cy="172283"/>
              </a:xfrm>
              <a:custGeom>
                <a:rect b="b" l="l" r="r" t="t"/>
                <a:pathLst>
                  <a:path extrusionOk="0" h="1531" w="8271">
                    <a:moveTo>
                      <a:pt x="930" y="1"/>
                    </a:moveTo>
                    <a:cubicBezTo>
                      <a:pt x="419" y="1"/>
                      <a:pt x="1" y="345"/>
                      <a:pt x="1" y="763"/>
                    </a:cubicBezTo>
                    <a:cubicBezTo>
                      <a:pt x="1" y="975"/>
                      <a:pt x="106" y="1166"/>
                      <a:pt x="273" y="1305"/>
                    </a:cubicBezTo>
                    <a:cubicBezTo>
                      <a:pt x="444" y="1445"/>
                      <a:pt x="675" y="1530"/>
                      <a:pt x="930" y="1530"/>
                    </a:cubicBezTo>
                    <a:lnTo>
                      <a:pt x="7341" y="1530"/>
                    </a:lnTo>
                    <a:cubicBezTo>
                      <a:pt x="7852" y="1530"/>
                      <a:pt x="8271" y="1186"/>
                      <a:pt x="8271" y="763"/>
                    </a:cubicBezTo>
                    <a:cubicBezTo>
                      <a:pt x="8271" y="553"/>
                      <a:pt x="8165" y="362"/>
                      <a:pt x="7998" y="222"/>
                    </a:cubicBezTo>
                    <a:cubicBezTo>
                      <a:pt x="7831" y="86"/>
                      <a:pt x="7593" y="1"/>
                      <a:pt x="7341"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g237927fd282_0_144"/>
              <p:cNvSpPr/>
              <p:nvPr/>
            </p:nvSpPr>
            <p:spPr>
              <a:xfrm>
                <a:off x="1360346" y="3853613"/>
                <a:ext cx="468800" cy="122433"/>
              </a:xfrm>
              <a:custGeom>
                <a:rect b="b" l="l" r="r" t="t"/>
                <a:pathLst>
                  <a:path extrusionOk="0" h="1088" w="4166">
                    <a:moveTo>
                      <a:pt x="0" y="1"/>
                    </a:moveTo>
                    <a:lnTo>
                      <a:pt x="0" y="1087"/>
                    </a:lnTo>
                    <a:lnTo>
                      <a:pt x="4080" y="1087"/>
                    </a:lnTo>
                    <a:cubicBezTo>
                      <a:pt x="4135" y="988"/>
                      <a:pt x="4166" y="880"/>
                      <a:pt x="4166" y="763"/>
                    </a:cubicBezTo>
                    <a:cubicBezTo>
                      <a:pt x="4166" y="553"/>
                      <a:pt x="4060" y="362"/>
                      <a:pt x="3893" y="222"/>
                    </a:cubicBezTo>
                    <a:cubicBezTo>
                      <a:pt x="3726" y="86"/>
                      <a:pt x="3488" y="1"/>
                      <a:pt x="3236" y="1"/>
                    </a:cubicBezTo>
                    <a:close/>
                  </a:path>
                </a:pathLst>
              </a:custGeom>
              <a:solidFill>
                <a:schemeClr val="accent6">
                  <a:alpha val="15294"/>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g237927fd282_0_144"/>
              <p:cNvSpPr/>
              <p:nvPr/>
            </p:nvSpPr>
            <p:spPr>
              <a:xfrm>
                <a:off x="815250" y="3975932"/>
                <a:ext cx="1097505" cy="210094"/>
              </a:xfrm>
              <a:custGeom>
                <a:rect b="b" l="l" r="r" t="t"/>
                <a:pathLst>
                  <a:path extrusionOk="0" h="1867" w="9753">
                    <a:moveTo>
                      <a:pt x="566" y="0"/>
                    </a:moveTo>
                    <a:cubicBezTo>
                      <a:pt x="253" y="0"/>
                      <a:pt x="1" y="256"/>
                      <a:pt x="1" y="566"/>
                    </a:cubicBezTo>
                    <a:lnTo>
                      <a:pt x="1" y="1866"/>
                    </a:lnTo>
                    <a:lnTo>
                      <a:pt x="9752" y="1866"/>
                    </a:lnTo>
                    <a:lnTo>
                      <a:pt x="9752" y="566"/>
                    </a:lnTo>
                    <a:cubicBezTo>
                      <a:pt x="9752" y="256"/>
                      <a:pt x="9496" y="0"/>
                      <a:pt x="9183"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g237927fd282_0_144"/>
              <p:cNvSpPr/>
              <p:nvPr/>
            </p:nvSpPr>
            <p:spPr>
              <a:xfrm>
                <a:off x="1360346" y="3975932"/>
                <a:ext cx="552410" cy="156867"/>
              </a:xfrm>
              <a:custGeom>
                <a:rect b="b" l="l" r="r" t="t"/>
                <a:pathLst>
                  <a:path extrusionOk="0" h="1394" w="4909">
                    <a:moveTo>
                      <a:pt x="0" y="0"/>
                    </a:moveTo>
                    <a:lnTo>
                      <a:pt x="0" y="1393"/>
                    </a:lnTo>
                    <a:lnTo>
                      <a:pt x="4908" y="1393"/>
                    </a:lnTo>
                    <a:lnTo>
                      <a:pt x="4908" y="566"/>
                    </a:lnTo>
                    <a:cubicBezTo>
                      <a:pt x="4908" y="256"/>
                      <a:pt x="4652" y="0"/>
                      <a:pt x="43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g237927fd282_0_144"/>
              <p:cNvSpPr/>
              <p:nvPr/>
            </p:nvSpPr>
            <p:spPr>
              <a:xfrm>
                <a:off x="815250" y="4132686"/>
                <a:ext cx="1097505" cy="53339"/>
              </a:xfrm>
              <a:custGeom>
                <a:rect b="b" l="l" r="r" t="t"/>
                <a:pathLst>
                  <a:path extrusionOk="0" h="474" w="9753">
                    <a:moveTo>
                      <a:pt x="1" y="0"/>
                    </a:moveTo>
                    <a:lnTo>
                      <a:pt x="1" y="473"/>
                    </a:lnTo>
                    <a:lnTo>
                      <a:pt x="9752" y="473"/>
                    </a:lnTo>
                    <a:lnTo>
                      <a:pt x="9752"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g237927fd282_0_144"/>
              <p:cNvSpPr/>
              <p:nvPr/>
            </p:nvSpPr>
            <p:spPr>
              <a:xfrm>
                <a:off x="1360346" y="4132686"/>
                <a:ext cx="552410" cy="53339"/>
              </a:xfrm>
              <a:custGeom>
                <a:rect b="b" l="l" r="r" t="t"/>
                <a:pathLst>
                  <a:path extrusionOk="0" h="474" w="4909">
                    <a:moveTo>
                      <a:pt x="0" y="0"/>
                    </a:moveTo>
                    <a:lnTo>
                      <a:pt x="0" y="473"/>
                    </a:lnTo>
                    <a:lnTo>
                      <a:pt x="4908" y="473"/>
                    </a:lnTo>
                    <a:lnTo>
                      <a:pt x="490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90" name="Google Shape;1790;g237927fd282_0_144"/>
            <p:cNvSpPr/>
            <p:nvPr/>
          </p:nvSpPr>
          <p:spPr>
            <a:xfrm>
              <a:off x="1986267" y="2843909"/>
              <a:ext cx="333651" cy="279074"/>
            </a:xfrm>
            <a:custGeom>
              <a:rect b="b" l="l" r="r" t="t"/>
              <a:pathLst>
                <a:path extrusionOk="0" h="2480" w="2965">
                  <a:moveTo>
                    <a:pt x="746" y="0"/>
                  </a:moveTo>
                  <a:lnTo>
                    <a:pt x="1" y="1332"/>
                  </a:lnTo>
                  <a:lnTo>
                    <a:pt x="1922" y="2412"/>
                  </a:lnTo>
                  <a:cubicBezTo>
                    <a:pt x="2004" y="2456"/>
                    <a:pt x="2095" y="2480"/>
                    <a:pt x="2188" y="2480"/>
                  </a:cubicBezTo>
                  <a:cubicBezTo>
                    <a:pt x="2436" y="2480"/>
                    <a:pt x="2699" y="2324"/>
                    <a:pt x="2848" y="2054"/>
                  </a:cubicBezTo>
                  <a:cubicBezTo>
                    <a:pt x="2927" y="1918"/>
                    <a:pt x="2964" y="1772"/>
                    <a:pt x="2964" y="1632"/>
                  </a:cubicBezTo>
                  <a:cubicBezTo>
                    <a:pt x="2964" y="1584"/>
                    <a:pt x="2957" y="1536"/>
                    <a:pt x="2950" y="1492"/>
                  </a:cubicBezTo>
                  <a:cubicBezTo>
                    <a:pt x="2936" y="1404"/>
                    <a:pt x="2903" y="1322"/>
                    <a:pt x="2859" y="1254"/>
                  </a:cubicBezTo>
                  <a:cubicBezTo>
                    <a:pt x="2811" y="1179"/>
                    <a:pt x="2746" y="1121"/>
                    <a:pt x="2671" y="1077"/>
                  </a:cubicBezTo>
                  <a:lnTo>
                    <a:pt x="767" y="7"/>
                  </a:lnTo>
                  <a:lnTo>
                    <a:pt x="74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91" name="Google Shape;1791;g237927fd282_0_144"/>
          <p:cNvSpPr/>
          <p:nvPr/>
        </p:nvSpPr>
        <p:spPr>
          <a:xfrm>
            <a:off x="1245375" y="3105625"/>
            <a:ext cx="6095700" cy="18732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400"/>
              <a:buFont typeface="Arial"/>
              <a:buNone/>
            </a:pPr>
            <a:r>
              <a:rPr b="0" i="0" lang="en" sz="1400" u="none" cap="none" strike="noStrike">
                <a:solidFill>
                  <a:schemeClr val="accent5"/>
                </a:solidFill>
                <a:latin typeface="Arvo"/>
                <a:ea typeface="Arvo"/>
                <a:cs typeface="Arvo"/>
                <a:sym typeface="Arvo"/>
              </a:rPr>
              <a:t>PRIORIDAD FORESTAL: “Se basa en la aptitud y su objetivo es el ordenamiento de las plantaciones forestales promovidas por la ley en el marco físico del territorio en función de la aptitud del suelo y la reducción de la competencia con usos alternativos “(Durán, 2007)</a:t>
            </a:r>
            <a:endParaRPr b="0" i="0" sz="1400" u="none" cap="none" strike="noStrike">
              <a:solidFill>
                <a:schemeClr val="accent5"/>
              </a:solidFill>
              <a:latin typeface="Arvo"/>
              <a:ea typeface="Arvo"/>
              <a:cs typeface="Arvo"/>
              <a:sym typeface="Arv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5" name="Shape 1795"/>
        <p:cNvGrpSpPr/>
        <p:nvPr/>
      </p:nvGrpSpPr>
      <p:grpSpPr>
        <a:xfrm>
          <a:off x="0" y="0"/>
          <a:ext cx="0" cy="0"/>
          <a:chOff x="0" y="0"/>
          <a:chExt cx="0" cy="0"/>
        </a:xfrm>
      </p:grpSpPr>
      <p:sp>
        <p:nvSpPr>
          <p:cNvPr id="1796" name="Google Shape;1796;g23a29d7eb46_0_2"/>
          <p:cNvSpPr txBox="1"/>
          <p:nvPr>
            <p:ph type="ctrTitle"/>
          </p:nvPr>
        </p:nvSpPr>
        <p:spPr>
          <a:xfrm>
            <a:off x="1112775" y="116225"/>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Cambios en los decretos de suelos </a:t>
            </a:r>
            <a:endParaRPr/>
          </a:p>
        </p:txBody>
      </p:sp>
      <p:pic>
        <p:nvPicPr>
          <p:cNvPr id="1797" name="Google Shape;1797;g23a29d7eb46_0_2"/>
          <p:cNvPicPr preferRelativeResize="0"/>
          <p:nvPr/>
        </p:nvPicPr>
        <p:blipFill rotWithShape="1">
          <a:blip r:embed="rId3">
            <a:alphaModFix/>
          </a:blip>
          <a:srcRect b="0" l="0" r="0" t="0"/>
          <a:stretch/>
        </p:blipFill>
        <p:spPr>
          <a:xfrm>
            <a:off x="58500" y="880600"/>
            <a:ext cx="3218837" cy="4066975"/>
          </a:xfrm>
          <a:prstGeom prst="rect">
            <a:avLst/>
          </a:prstGeom>
          <a:noFill/>
          <a:ln>
            <a:noFill/>
          </a:ln>
        </p:spPr>
      </p:pic>
      <p:pic>
        <p:nvPicPr>
          <p:cNvPr id="1798" name="Google Shape;1798;g23a29d7eb46_0_2"/>
          <p:cNvPicPr preferRelativeResize="0"/>
          <p:nvPr/>
        </p:nvPicPr>
        <p:blipFill rotWithShape="1">
          <a:blip r:embed="rId4">
            <a:alphaModFix/>
          </a:blip>
          <a:srcRect b="0" l="0" r="0" t="0"/>
          <a:stretch/>
        </p:blipFill>
        <p:spPr>
          <a:xfrm>
            <a:off x="3327862" y="880600"/>
            <a:ext cx="2833796" cy="4066975"/>
          </a:xfrm>
          <a:prstGeom prst="rect">
            <a:avLst/>
          </a:prstGeom>
          <a:noFill/>
          <a:ln>
            <a:noFill/>
          </a:ln>
        </p:spPr>
      </p:pic>
      <p:pic>
        <p:nvPicPr>
          <p:cNvPr id="1799" name="Google Shape;1799;g23a29d7eb46_0_2"/>
          <p:cNvPicPr preferRelativeResize="0"/>
          <p:nvPr/>
        </p:nvPicPr>
        <p:blipFill rotWithShape="1">
          <a:blip r:embed="rId5">
            <a:alphaModFix/>
          </a:blip>
          <a:srcRect b="0" l="0" r="0" t="0"/>
          <a:stretch/>
        </p:blipFill>
        <p:spPr>
          <a:xfrm>
            <a:off x="6212175" y="873150"/>
            <a:ext cx="2833800" cy="40818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03" name="Shape 1803"/>
        <p:cNvGrpSpPr/>
        <p:nvPr/>
      </p:nvGrpSpPr>
      <p:grpSpPr>
        <a:xfrm>
          <a:off x="0" y="0"/>
          <a:ext cx="0" cy="0"/>
          <a:chOff x="0" y="0"/>
          <a:chExt cx="0" cy="0"/>
        </a:xfrm>
      </p:grpSpPr>
      <p:sp>
        <p:nvSpPr>
          <p:cNvPr id="1804" name="Google Shape;1804;g237927fd282_0_286"/>
          <p:cNvSpPr txBox="1"/>
          <p:nvPr>
            <p:ph type="ctrTitle"/>
          </p:nvPr>
        </p:nvSpPr>
        <p:spPr>
          <a:xfrm>
            <a:off x="111000" y="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t>SUELOS DE PRIORIDAD </a:t>
            </a:r>
            <a:r>
              <a:rPr lang="en" sz="3000">
                <a:solidFill>
                  <a:schemeClr val="accent1"/>
                </a:solidFill>
              </a:rPr>
              <a:t>FORESTAL</a:t>
            </a:r>
            <a:endParaRPr sz="3000">
              <a:solidFill>
                <a:schemeClr val="accent1"/>
              </a:solidFill>
            </a:endParaRPr>
          </a:p>
        </p:txBody>
      </p:sp>
      <p:pic>
        <p:nvPicPr>
          <p:cNvPr id="1805" name="Google Shape;1805;g237927fd282_0_286"/>
          <p:cNvPicPr preferRelativeResize="0"/>
          <p:nvPr/>
        </p:nvPicPr>
        <p:blipFill rotWithShape="1">
          <a:blip r:embed="rId3">
            <a:alphaModFix/>
          </a:blip>
          <a:srcRect b="0" l="0" r="0" t="0"/>
          <a:stretch/>
        </p:blipFill>
        <p:spPr>
          <a:xfrm>
            <a:off x="2227900" y="635875"/>
            <a:ext cx="3267026" cy="4229152"/>
          </a:xfrm>
          <a:prstGeom prst="rect">
            <a:avLst/>
          </a:prstGeom>
          <a:noFill/>
          <a:ln>
            <a:noFill/>
          </a:ln>
        </p:spPr>
      </p:pic>
      <p:sp>
        <p:nvSpPr>
          <p:cNvPr id="1806" name="Google Shape;1806;g237927fd282_0_286"/>
          <p:cNvSpPr txBox="1"/>
          <p:nvPr/>
        </p:nvSpPr>
        <p:spPr>
          <a:xfrm>
            <a:off x="6232975" y="2119400"/>
            <a:ext cx="25794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accent4"/>
                </a:solidFill>
                <a:latin typeface="Arial"/>
                <a:ea typeface="Arial"/>
                <a:cs typeface="Arial"/>
                <a:sym typeface="Arial"/>
                <a:hlinkClick r:id="rId4">
                  <a:extLst>
                    <a:ext uri="{A12FA001-AC4F-418D-AE19-62706E023703}">
                      <ahyp:hlinkClr val="tx"/>
                    </a:ext>
                  </a:extLst>
                </a:hlinkClick>
              </a:rPr>
              <a:t>https://www.gub.uy/ministerio-ganaderia-agricultura-pesca/politicas-y-gestion/carta-suelos-prioridad-forestal</a:t>
            </a:r>
            <a:endParaRPr b="0" i="0" sz="1400" u="none" cap="none" strike="noStrike">
              <a:solidFill>
                <a:schemeClr val="accent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0" name="Shape 1810"/>
        <p:cNvGrpSpPr/>
        <p:nvPr/>
      </p:nvGrpSpPr>
      <p:grpSpPr>
        <a:xfrm>
          <a:off x="0" y="0"/>
          <a:ext cx="0" cy="0"/>
          <a:chOff x="0" y="0"/>
          <a:chExt cx="0" cy="0"/>
        </a:xfrm>
      </p:grpSpPr>
      <p:sp>
        <p:nvSpPr>
          <p:cNvPr id="1811" name="Google Shape;1811;g237927fd282_0_304"/>
          <p:cNvSpPr txBox="1"/>
          <p:nvPr>
            <p:ph idx="8" type="ctrTitle"/>
          </p:nvPr>
        </p:nvSpPr>
        <p:spPr>
          <a:xfrm>
            <a:off x="282400" y="185375"/>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500">
                <a:solidFill>
                  <a:schemeClr val="accent4"/>
                </a:solidFill>
              </a:rPr>
              <a:t>Condicionados</a:t>
            </a:r>
            <a:endParaRPr sz="2500">
              <a:solidFill>
                <a:schemeClr val="accent1"/>
              </a:solidFill>
              <a:latin typeface="Anton"/>
              <a:ea typeface="Anton"/>
              <a:cs typeface="Anton"/>
              <a:sym typeface="Anton"/>
            </a:endParaRPr>
          </a:p>
        </p:txBody>
      </p:sp>
      <p:sp>
        <p:nvSpPr>
          <p:cNvPr id="1812" name="Google Shape;1812;g237927fd282_0_304"/>
          <p:cNvSpPr txBox="1"/>
          <p:nvPr>
            <p:ph idx="5" type="subTitle"/>
          </p:nvPr>
        </p:nvSpPr>
        <p:spPr>
          <a:xfrm>
            <a:off x="957275" y="742400"/>
            <a:ext cx="7002300" cy="208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800"/>
              <a:t>2.11b Con proyecto de producción forestal + diversificación agrícola ganadera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rPr lang="en" sz="1800"/>
              <a:t>2.20 Con proyecto de producción forestal + diversificación agrícola ganadera </a:t>
            </a:r>
            <a:endParaRPr sz="1800"/>
          </a:p>
          <a:p>
            <a:pPr indent="0" lvl="0" marL="0" rtl="0" algn="l">
              <a:lnSpc>
                <a:spcPct val="100000"/>
              </a:lnSpc>
              <a:spcBef>
                <a:spcPts val="0"/>
              </a:spcBef>
              <a:spcAft>
                <a:spcPts val="0"/>
              </a:spcAft>
              <a:buClr>
                <a:schemeClr val="dk1"/>
              </a:buClr>
              <a:buSzPts val="1100"/>
              <a:buFont typeface="Arial"/>
              <a:buNone/>
            </a:pPr>
            <a:r>
              <a:t/>
            </a:r>
            <a:endParaRPr sz="1800"/>
          </a:p>
          <a:p>
            <a:pPr indent="0" lvl="0" marL="0" rtl="0" algn="l">
              <a:lnSpc>
                <a:spcPct val="100000"/>
              </a:lnSpc>
              <a:spcBef>
                <a:spcPts val="0"/>
              </a:spcBef>
              <a:spcAft>
                <a:spcPts val="0"/>
              </a:spcAft>
              <a:buClr>
                <a:schemeClr val="dk1"/>
              </a:buClr>
              <a:buSzPts val="1100"/>
              <a:buFont typeface="Arial"/>
              <a:buNone/>
            </a:pPr>
            <a:r>
              <a:rPr lang="en" sz="1800"/>
              <a:t>4.2 Usados en sistemas agroforestales con recuperación de cárcavas</a:t>
            </a:r>
            <a:endParaRPr sz="1800"/>
          </a:p>
          <a:p>
            <a:pPr indent="0" lvl="0" marL="0" rtl="0" algn="l">
              <a:lnSpc>
                <a:spcPct val="100000"/>
              </a:lnSpc>
              <a:spcBef>
                <a:spcPts val="0"/>
              </a:spcBef>
              <a:spcAft>
                <a:spcPts val="0"/>
              </a:spcAft>
              <a:buClr>
                <a:schemeClr val="dk1"/>
              </a:buClr>
              <a:buSzPts val="1100"/>
              <a:buFont typeface="Arial"/>
              <a:buNone/>
            </a:pPr>
            <a:r>
              <a:t/>
            </a:r>
            <a:endParaRPr/>
          </a:p>
        </p:txBody>
      </p:sp>
      <p:sp>
        <p:nvSpPr>
          <p:cNvPr id="1813" name="Google Shape;1813;g237927fd282_0_304"/>
          <p:cNvSpPr/>
          <p:nvPr/>
        </p:nvSpPr>
        <p:spPr>
          <a:xfrm flipH="1">
            <a:off x="790170" y="94180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g237927fd282_0_304"/>
          <p:cNvSpPr/>
          <p:nvPr/>
        </p:nvSpPr>
        <p:spPr>
          <a:xfrm flipH="1">
            <a:off x="790170" y="169610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g237927fd282_0_304"/>
          <p:cNvSpPr/>
          <p:nvPr/>
        </p:nvSpPr>
        <p:spPr>
          <a:xfrm flipH="1">
            <a:off x="790170" y="2541527"/>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19" name="Shape 1819"/>
        <p:cNvGrpSpPr/>
        <p:nvPr/>
      </p:nvGrpSpPr>
      <p:grpSpPr>
        <a:xfrm>
          <a:off x="0" y="0"/>
          <a:ext cx="0" cy="0"/>
          <a:chOff x="0" y="0"/>
          <a:chExt cx="0" cy="0"/>
        </a:xfrm>
      </p:grpSpPr>
      <p:sp>
        <p:nvSpPr>
          <p:cNvPr id="1820" name="Google Shape;1820;g237927fd282_0_312"/>
          <p:cNvSpPr/>
          <p:nvPr/>
        </p:nvSpPr>
        <p:spPr>
          <a:xfrm>
            <a:off x="155475" y="154975"/>
            <a:ext cx="6698400" cy="7374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chemeClr val="accent1"/>
                </a:solidFill>
                <a:latin typeface="Anton"/>
                <a:ea typeface="Anton"/>
                <a:cs typeface="Anton"/>
                <a:sym typeface="Anton"/>
              </a:rPr>
              <a:t>Informe de la División de suelos y aguas</a:t>
            </a:r>
            <a:endParaRPr b="0" i="0" sz="2300" u="none" cap="none" strike="noStrike">
              <a:solidFill>
                <a:schemeClr val="accent1"/>
              </a:solidFill>
              <a:latin typeface="Anton"/>
              <a:ea typeface="Anton"/>
              <a:cs typeface="Anton"/>
              <a:sym typeface="Anton"/>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accent4"/>
              </a:solidFill>
              <a:latin typeface="Anton"/>
              <a:ea typeface="Anton"/>
              <a:cs typeface="Anton"/>
              <a:sym typeface="Anton"/>
            </a:endParaRPr>
          </a:p>
        </p:txBody>
      </p:sp>
      <p:sp>
        <p:nvSpPr>
          <p:cNvPr id="1821" name="Google Shape;1821;g237927fd282_0_312"/>
          <p:cNvSpPr txBox="1"/>
          <p:nvPr/>
        </p:nvSpPr>
        <p:spPr>
          <a:xfrm>
            <a:off x="1750250" y="1196850"/>
            <a:ext cx="1812900" cy="35310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07.2</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 8.9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8.13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S09.11</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257048" lvl="0" marL="384048" marR="0" rtl="0" algn="l">
              <a:lnSpc>
                <a:spcPct val="94000"/>
              </a:lnSpc>
              <a:spcBef>
                <a:spcPts val="120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1200"/>
              </a:spcBef>
              <a:spcAft>
                <a:spcPts val="0"/>
              </a:spcAft>
              <a:buClr>
                <a:srgbClr val="000000"/>
              </a:buClr>
              <a:buSzPts val="1200"/>
              <a:buFont typeface="Arial"/>
              <a:buNone/>
            </a:pPr>
            <a:r>
              <a:t/>
            </a:r>
            <a:endParaRPr b="0" i="0" sz="1200" u="none" cap="none" strike="noStrike">
              <a:solidFill>
                <a:srgbClr val="000000"/>
              </a:solidFill>
              <a:latin typeface="Arvo"/>
              <a:ea typeface="Arvo"/>
              <a:cs typeface="Arvo"/>
              <a:sym typeface="Arvo"/>
            </a:endParaRPr>
          </a:p>
        </p:txBody>
      </p:sp>
      <p:sp>
        <p:nvSpPr>
          <p:cNvPr id="1822" name="Google Shape;1822;g237927fd282_0_312"/>
          <p:cNvSpPr/>
          <p:nvPr/>
        </p:nvSpPr>
        <p:spPr>
          <a:xfrm flipH="1">
            <a:off x="1494170" y="1588527"/>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g237927fd282_0_312"/>
          <p:cNvSpPr/>
          <p:nvPr/>
        </p:nvSpPr>
        <p:spPr>
          <a:xfrm flipH="1">
            <a:off x="1494170" y="208575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g237927fd282_0_312"/>
          <p:cNvSpPr/>
          <p:nvPr/>
        </p:nvSpPr>
        <p:spPr>
          <a:xfrm flipH="1">
            <a:off x="1494170" y="308020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g237927fd282_0_312"/>
          <p:cNvSpPr/>
          <p:nvPr/>
        </p:nvSpPr>
        <p:spPr>
          <a:xfrm flipH="1">
            <a:off x="1494170" y="2582977"/>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26" name="Google Shape;1826;g237927fd282_0_312"/>
          <p:cNvGrpSpPr/>
          <p:nvPr/>
        </p:nvGrpSpPr>
        <p:grpSpPr>
          <a:xfrm>
            <a:off x="7629009" y="234120"/>
            <a:ext cx="626027" cy="658249"/>
            <a:chOff x="1425275" y="238125"/>
            <a:chExt cx="4749825" cy="5228350"/>
          </a:xfrm>
        </p:grpSpPr>
        <p:sp>
          <p:nvSpPr>
            <p:cNvPr id="1827" name="Google Shape;1827;g237927fd282_0_312"/>
            <p:cNvSpPr/>
            <p:nvPr/>
          </p:nvSpPr>
          <p:spPr>
            <a:xfrm>
              <a:off x="5377325" y="2464125"/>
              <a:ext cx="694850" cy="306375"/>
            </a:xfrm>
            <a:custGeom>
              <a:rect b="b" l="l" r="r" t="t"/>
              <a:pathLst>
                <a:path extrusionOk="0" h="12255" w="27794">
                  <a:moveTo>
                    <a:pt x="6128" y="0"/>
                  </a:moveTo>
                  <a:cubicBezTo>
                    <a:pt x="2745" y="0"/>
                    <a:pt x="0" y="2745"/>
                    <a:pt x="0" y="6128"/>
                  </a:cubicBezTo>
                  <a:cubicBezTo>
                    <a:pt x="0" y="9510"/>
                    <a:pt x="2745" y="12255"/>
                    <a:pt x="6128" y="12255"/>
                  </a:cubicBezTo>
                  <a:lnTo>
                    <a:pt x="21666" y="12255"/>
                  </a:lnTo>
                  <a:cubicBezTo>
                    <a:pt x="25048" y="12255"/>
                    <a:pt x="27793" y="9510"/>
                    <a:pt x="27793" y="6128"/>
                  </a:cubicBezTo>
                  <a:cubicBezTo>
                    <a:pt x="27793" y="2745"/>
                    <a:pt x="25048" y="0"/>
                    <a:pt x="21666"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g237927fd282_0_312"/>
            <p:cNvSpPr/>
            <p:nvPr/>
          </p:nvSpPr>
          <p:spPr>
            <a:xfrm>
              <a:off x="2282475" y="238125"/>
              <a:ext cx="2748675" cy="2226025"/>
            </a:xfrm>
            <a:custGeom>
              <a:rect b="b" l="l" r="r" t="t"/>
              <a:pathLst>
                <a:path extrusionOk="0" h="89041" w="109947">
                  <a:moveTo>
                    <a:pt x="6128" y="0"/>
                  </a:moveTo>
                  <a:cubicBezTo>
                    <a:pt x="2746" y="0"/>
                    <a:pt x="1" y="2745"/>
                    <a:pt x="1" y="6127"/>
                  </a:cubicBezTo>
                  <a:lnTo>
                    <a:pt x="1" y="82913"/>
                  </a:lnTo>
                  <a:cubicBezTo>
                    <a:pt x="1" y="86295"/>
                    <a:pt x="2746" y="89040"/>
                    <a:pt x="6128" y="89040"/>
                  </a:cubicBezTo>
                  <a:lnTo>
                    <a:pt x="103820" y="89040"/>
                  </a:lnTo>
                  <a:cubicBezTo>
                    <a:pt x="107202" y="89040"/>
                    <a:pt x="109947" y="86295"/>
                    <a:pt x="109947" y="82913"/>
                  </a:cubicBezTo>
                  <a:lnTo>
                    <a:pt x="109947" y="6127"/>
                  </a:lnTo>
                  <a:cubicBezTo>
                    <a:pt x="109947" y="2745"/>
                    <a:pt x="107202" y="0"/>
                    <a:pt x="10382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g237927fd282_0_312"/>
            <p:cNvSpPr/>
            <p:nvPr/>
          </p:nvSpPr>
          <p:spPr>
            <a:xfrm>
              <a:off x="3655575" y="238125"/>
              <a:ext cx="1375575" cy="2226025"/>
            </a:xfrm>
            <a:custGeom>
              <a:rect b="b" l="l" r="r" t="t"/>
              <a:pathLst>
                <a:path extrusionOk="0" h="89041" w="55023">
                  <a:moveTo>
                    <a:pt x="1" y="0"/>
                  </a:moveTo>
                  <a:lnTo>
                    <a:pt x="1" y="89040"/>
                  </a:lnTo>
                  <a:lnTo>
                    <a:pt x="48896" y="89040"/>
                  </a:lnTo>
                  <a:cubicBezTo>
                    <a:pt x="52278" y="89040"/>
                    <a:pt x="55023" y="86295"/>
                    <a:pt x="55023" y="82913"/>
                  </a:cubicBezTo>
                  <a:lnTo>
                    <a:pt x="55023" y="6127"/>
                  </a:lnTo>
                  <a:cubicBezTo>
                    <a:pt x="55023" y="2745"/>
                    <a:pt x="52278" y="0"/>
                    <a:pt x="48896" y="0"/>
                  </a:cubicBez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g237927fd282_0_312"/>
            <p:cNvSpPr/>
            <p:nvPr/>
          </p:nvSpPr>
          <p:spPr>
            <a:xfrm>
              <a:off x="1425275" y="2770475"/>
              <a:ext cx="4463075" cy="2696000"/>
            </a:xfrm>
            <a:custGeom>
              <a:rect b="b" l="l" r="r" t="t"/>
              <a:pathLst>
                <a:path extrusionOk="0" h="107840" w="178523">
                  <a:moveTo>
                    <a:pt x="28308" y="1"/>
                  </a:moveTo>
                  <a:lnTo>
                    <a:pt x="28308" y="25"/>
                  </a:lnTo>
                  <a:cubicBezTo>
                    <a:pt x="28272" y="25"/>
                    <a:pt x="28235" y="24"/>
                    <a:pt x="28198" y="24"/>
                  </a:cubicBezTo>
                  <a:cubicBezTo>
                    <a:pt x="25569" y="24"/>
                    <a:pt x="23151" y="1753"/>
                    <a:pt x="22353" y="4388"/>
                  </a:cubicBezTo>
                  <a:lnTo>
                    <a:pt x="270" y="79189"/>
                  </a:lnTo>
                  <a:cubicBezTo>
                    <a:pt x="99" y="79752"/>
                    <a:pt x="1" y="80341"/>
                    <a:pt x="1" y="80929"/>
                  </a:cubicBezTo>
                  <a:lnTo>
                    <a:pt x="1" y="101712"/>
                  </a:lnTo>
                  <a:cubicBezTo>
                    <a:pt x="1" y="105094"/>
                    <a:pt x="2746" y="107839"/>
                    <a:pt x="6128" y="107839"/>
                  </a:cubicBezTo>
                  <a:lnTo>
                    <a:pt x="172396" y="107839"/>
                  </a:lnTo>
                  <a:cubicBezTo>
                    <a:pt x="175778" y="107839"/>
                    <a:pt x="178523" y="105094"/>
                    <a:pt x="178523" y="101712"/>
                  </a:cubicBezTo>
                  <a:lnTo>
                    <a:pt x="178523" y="80929"/>
                  </a:lnTo>
                  <a:cubicBezTo>
                    <a:pt x="178523" y="80341"/>
                    <a:pt x="178425" y="79752"/>
                    <a:pt x="178278" y="79189"/>
                  </a:cubicBezTo>
                  <a:lnTo>
                    <a:pt x="156171" y="4388"/>
                  </a:lnTo>
                  <a:cubicBezTo>
                    <a:pt x="155362" y="1618"/>
                    <a:pt x="149995" y="1"/>
                    <a:pt x="14999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g237927fd282_0_312"/>
            <p:cNvSpPr/>
            <p:nvPr/>
          </p:nvSpPr>
          <p:spPr>
            <a:xfrm>
              <a:off x="3655575" y="2770475"/>
              <a:ext cx="2232775" cy="2696000"/>
            </a:xfrm>
            <a:custGeom>
              <a:rect b="b" l="l" r="r" t="t"/>
              <a:pathLst>
                <a:path extrusionOk="0" h="107840" w="89311">
                  <a:moveTo>
                    <a:pt x="1" y="1"/>
                  </a:moveTo>
                  <a:lnTo>
                    <a:pt x="1" y="107839"/>
                  </a:lnTo>
                  <a:lnTo>
                    <a:pt x="83184" y="107839"/>
                  </a:lnTo>
                  <a:cubicBezTo>
                    <a:pt x="86566" y="107839"/>
                    <a:pt x="89311" y="105094"/>
                    <a:pt x="89311" y="101712"/>
                  </a:cubicBezTo>
                  <a:lnTo>
                    <a:pt x="89311" y="80929"/>
                  </a:lnTo>
                  <a:cubicBezTo>
                    <a:pt x="89311" y="80341"/>
                    <a:pt x="89213" y="79752"/>
                    <a:pt x="89066" y="79189"/>
                  </a:cubicBezTo>
                  <a:lnTo>
                    <a:pt x="66959" y="4388"/>
                  </a:lnTo>
                  <a:cubicBezTo>
                    <a:pt x="66150" y="1618"/>
                    <a:pt x="60783" y="1"/>
                    <a:pt x="6078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g237927fd282_0_312"/>
            <p:cNvSpPr/>
            <p:nvPr/>
          </p:nvSpPr>
          <p:spPr>
            <a:xfrm>
              <a:off x="2325975" y="2894250"/>
              <a:ext cx="2661675" cy="917875"/>
            </a:xfrm>
            <a:custGeom>
              <a:rect b="b" l="l" r="r" t="t"/>
              <a:pathLst>
                <a:path extrusionOk="0" h="36715" w="106467">
                  <a:moveTo>
                    <a:pt x="1" y="1"/>
                  </a:moveTo>
                  <a:cubicBezTo>
                    <a:pt x="8162" y="21470"/>
                    <a:pt x="28921" y="36715"/>
                    <a:pt x="53234" y="36715"/>
                  </a:cubicBezTo>
                  <a:cubicBezTo>
                    <a:pt x="77547" y="36715"/>
                    <a:pt x="98305" y="21470"/>
                    <a:pt x="106467" y="1"/>
                  </a:cubicBezTo>
                  <a:close/>
                  <a:moveTo>
                    <a:pt x="1" y="1"/>
                  </a:move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g237927fd282_0_312"/>
            <p:cNvSpPr/>
            <p:nvPr/>
          </p:nvSpPr>
          <p:spPr>
            <a:xfrm>
              <a:off x="1629325" y="2157750"/>
              <a:ext cx="4055600" cy="919125"/>
            </a:xfrm>
            <a:custGeom>
              <a:rect b="b" l="l" r="r" t="t"/>
              <a:pathLst>
                <a:path extrusionOk="0" h="36765" w="162224">
                  <a:moveTo>
                    <a:pt x="9804" y="1"/>
                  </a:moveTo>
                  <a:cubicBezTo>
                    <a:pt x="4387" y="1"/>
                    <a:pt x="0" y="4413"/>
                    <a:pt x="0" y="9804"/>
                  </a:cubicBezTo>
                  <a:lnTo>
                    <a:pt x="0" y="26961"/>
                  </a:lnTo>
                  <a:cubicBezTo>
                    <a:pt x="0" y="32377"/>
                    <a:pt x="4387" y="36764"/>
                    <a:pt x="9804" y="36764"/>
                  </a:cubicBezTo>
                  <a:lnTo>
                    <a:pt x="152420" y="36764"/>
                  </a:lnTo>
                  <a:cubicBezTo>
                    <a:pt x="157812" y="36764"/>
                    <a:pt x="162224" y="32377"/>
                    <a:pt x="162224" y="26961"/>
                  </a:cubicBezTo>
                  <a:lnTo>
                    <a:pt x="162224" y="9804"/>
                  </a:lnTo>
                  <a:cubicBezTo>
                    <a:pt x="162224" y="4413"/>
                    <a:pt x="157812" y="1"/>
                    <a:pt x="15242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g237927fd282_0_312"/>
            <p:cNvSpPr/>
            <p:nvPr/>
          </p:nvSpPr>
          <p:spPr>
            <a:xfrm>
              <a:off x="5868725" y="2147950"/>
              <a:ext cx="306375" cy="938725"/>
            </a:xfrm>
            <a:custGeom>
              <a:rect b="b" l="l" r="r" t="t"/>
              <a:pathLst>
                <a:path extrusionOk="0" h="37549" w="12255">
                  <a:moveTo>
                    <a:pt x="6128" y="1"/>
                  </a:moveTo>
                  <a:cubicBezTo>
                    <a:pt x="2745" y="1"/>
                    <a:pt x="0" y="2746"/>
                    <a:pt x="0" y="6128"/>
                  </a:cubicBezTo>
                  <a:lnTo>
                    <a:pt x="0" y="31421"/>
                  </a:lnTo>
                  <a:cubicBezTo>
                    <a:pt x="0" y="34803"/>
                    <a:pt x="2745" y="37548"/>
                    <a:pt x="6128" y="37548"/>
                  </a:cubicBezTo>
                  <a:cubicBezTo>
                    <a:pt x="9510" y="37548"/>
                    <a:pt x="12255" y="34803"/>
                    <a:pt x="12255" y="31421"/>
                  </a:cubicBezTo>
                  <a:lnTo>
                    <a:pt x="12255" y="6128"/>
                  </a:lnTo>
                  <a:cubicBezTo>
                    <a:pt x="12255" y="2746"/>
                    <a:pt x="9510" y="1"/>
                    <a:pt x="6128"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g237927fd282_0_312"/>
            <p:cNvSpPr/>
            <p:nvPr/>
          </p:nvSpPr>
          <p:spPr>
            <a:xfrm>
              <a:off x="3044100" y="850825"/>
              <a:ext cx="1225450" cy="306400"/>
            </a:xfrm>
            <a:custGeom>
              <a:rect b="b" l="l" r="r" t="t"/>
              <a:pathLst>
                <a:path extrusionOk="0" h="12256" w="49018">
                  <a:moveTo>
                    <a:pt x="6127" y="1"/>
                  </a:moveTo>
                  <a:cubicBezTo>
                    <a:pt x="2745" y="1"/>
                    <a:pt x="0" y="2746"/>
                    <a:pt x="0" y="6128"/>
                  </a:cubicBezTo>
                  <a:cubicBezTo>
                    <a:pt x="0" y="9510"/>
                    <a:pt x="2745" y="12255"/>
                    <a:pt x="6127" y="12255"/>
                  </a:cubicBezTo>
                  <a:lnTo>
                    <a:pt x="42890" y="12255"/>
                  </a:lnTo>
                  <a:cubicBezTo>
                    <a:pt x="46273" y="12255"/>
                    <a:pt x="49018" y="9510"/>
                    <a:pt x="49018" y="6128"/>
                  </a:cubicBezTo>
                  <a:cubicBezTo>
                    <a:pt x="49018" y="2746"/>
                    <a:pt x="46273" y="1"/>
                    <a:pt x="4289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g237927fd282_0_312"/>
            <p:cNvSpPr/>
            <p:nvPr/>
          </p:nvSpPr>
          <p:spPr>
            <a:xfrm>
              <a:off x="2890900" y="1463550"/>
              <a:ext cx="1531825" cy="306375"/>
            </a:xfrm>
            <a:custGeom>
              <a:rect b="b" l="l" r="r" t="t"/>
              <a:pathLst>
                <a:path extrusionOk="0" h="12255" w="61273">
                  <a:moveTo>
                    <a:pt x="6128" y="1"/>
                  </a:moveTo>
                  <a:cubicBezTo>
                    <a:pt x="2746" y="1"/>
                    <a:pt x="1" y="2746"/>
                    <a:pt x="1" y="6128"/>
                  </a:cubicBezTo>
                  <a:cubicBezTo>
                    <a:pt x="1" y="9510"/>
                    <a:pt x="2746" y="12255"/>
                    <a:pt x="6128" y="12255"/>
                  </a:cubicBezTo>
                  <a:lnTo>
                    <a:pt x="55146" y="12255"/>
                  </a:lnTo>
                  <a:cubicBezTo>
                    <a:pt x="58528" y="12255"/>
                    <a:pt x="61273" y="9510"/>
                    <a:pt x="61273" y="6128"/>
                  </a:cubicBezTo>
                  <a:cubicBezTo>
                    <a:pt x="61273" y="2746"/>
                    <a:pt x="58528" y="1"/>
                    <a:pt x="5514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g237927fd282_0_312"/>
            <p:cNvSpPr/>
            <p:nvPr/>
          </p:nvSpPr>
          <p:spPr>
            <a:xfrm>
              <a:off x="2890900" y="4118475"/>
              <a:ext cx="306400" cy="306375"/>
            </a:xfrm>
            <a:custGeom>
              <a:rect b="b" l="l" r="r" t="t"/>
              <a:pathLst>
                <a:path extrusionOk="0" h="12255" w="12256">
                  <a:moveTo>
                    <a:pt x="6128" y="12254"/>
                  </a:moveTo>
                  <a:cubicBezTo>
                    <a:pt x="9510" y="12254"/>
                    <a:pt x="12255" y="9509"/>
                    <a:pt x="12255" y="6127"/>
                  </a:cubicBezTo>
                  <a:cubicBezTo>
                    <a:pt x="12255" y="2770"/>
                    <a:pt x="9510" y="0"/>
                    <a:pt x="6128" y="0"/>
                  </a:cubicBezTo>
                  <a:cubicBezTo>
                    <a:pt x="2746" y="0"/>
                    <a:pt x="1" y="2770"/>
                    <a:pt x="1" y="6127"/>
                  </a:cubicBezTo>
                  <a:cubicBezTo>
                    <a:pt x="1" y="9509"/>
                    <a:pt x="2746" y="12254"/>
                    <a:pt x="6128" y="12254"/>
                  </a:cubicBezTo>
                  <a:close/>
                  <a:moveTo>
                    <a:pt x="6128" y="12254"/>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g237927fd282_0_312"/>
            <p:cNvSpPr/>
            <p:nvPr/>
          </p:nvSpPr>
          <p:spPr>
            <a:xfrm>
              <a:off x="3503625" y="4118475"/>
              <a:ext cx="306375" cy="306375"/>
            </a:xfrm>
            <a:custGeom>
              <a:rect b="b" l="l" r="r" t="t"/>
              <a:pathLst>
                <a:path extrusionOk="0" h="12255" w="12255">
                  <a:moveTo>
                    <a:pt x="6128" y="12254"/>
                  </a:moveTo>
                  <a:cubicBezTo>
                    <a:pt x="9510" y="12254"/>
                    <a:pt x="12255" y="9509"/>
                    <a:pt x="12255" y="6127"/>
                  </a:cubicBezTo>
                  <a:cubicBezTo>
                    <a:pt x="12255" y="2770"/>
                    <a:pt x="9510" y="0"/>
                    <a:pt x="6128" y="0"/>
                  </a:cubicBezTo>
                  <a:cubicBezTo>
                    <a:pt x="2746" y="0"/>
                    <a:pt x="1" y="2770"/>
                    <a:pt x="1" y="6127"/>
                  </a:cubicBezTo>
                  <a:cubicBezTo>
                    <a:pt x="1" y="9509"/>
                    <a:pt x="2746" y="12254"/>
                    <a:pt x="6128" y="12254"/>
                  </a:cubicBezTo>
                  <a:close/>
                  <a:moveTo>
                    <a:pt x="6128" y="12254"/>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g237927fd282_0_312"/>
            <p:cNvSpPr/>
            <p:nvPr/>
          </p:nvSpPr>
          <p:spPr>
            <a:xfrm>
              <a:off x="4116350" y="4118475"/>
              <a:ext cx="306375" cy="306375"/>
            </a:xfrm>
            <a:custGeom>
              <a:rect b="b" l="l" r="r" t="t"/>
              <a:pathLst>
                <a:path extrusionOk="0" h="12255" w="12255">
                  <a:moveTo>
                    <a:pt x="6128" y="12254"/>
                  </a:moveTo>
                  <a:cubicBezTo>
                    <a:pt x="9510" y="12254"/>
                    <a:pt x="12255" y="9509"/>
                    <a:pt x="12255" y="6127"/>
                  </a:cubicBezTo>
                  <a:cubicBezTo>
                    <a:pt x="12255" y="2770"/>
                    <a:pt x="9510" y="0"/>
                    <a:pt x="6128" y="0"/>
                  </a:cubicBezTo>
                  <a:cubicBezTo>
                    <a:pt x="2745" y="0"/>
                    <a:pt x="0" y="2770"/>
                    <a:pt x="0" y="6127"/>
                  </a:cubicBezTo>
                  <a:cubicBezTo>
                    <a:pt x="0" y="9509"/>
                    <a:pt x="2745" y="12254"/>
                    <a:pt x="6128" y="12254"/>
                  </a:cubicBezTo>
                  <a:close/>
                  <a:moveTo>
                    <a:pt x="6128" y="12254"/>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g237927fd282_0_312"/>
            <p:cNvSpPr/>
            <p:nvPr/>
          </p:nvSpPr>
          <p:spPr>
            <a:xfrm>
              <a:off x="4729075" y="4118475"/>
              <a:ext cx="306375" cy="306375"/>
            </a:xfrm>
            <a:custGeom>
              <a:rect b="b" l="l" r="r" t="t"/>
              <a:pathLst>
                <a:path extrusionOk="0" h="12255" w="12255">
                  <a:moveTo>
                    <a:pt x="6127" y="12254"/>
                  </a:moveTo>
                  <a:cubicBezTo>
                    <a:pt x="9510" y="12254"/>
                    <a:pt x="12255" y="9509"/>
                    <a:pt x="12255" y="6127"/>
                  </a:cubicBezTo>
                  <a:cubicBezTo>
                    <a:pt x="12255" y="2770"/>
                    <a:pt x="9510" y="0"/>
                    <a:pt x="6127" y="0"/>
                  </a:cubicBezTo>
                  <a:cubicBezTo>
                    <a:pt x="2745" y="0"/>
                    <a:pt x="0" y="2770"/>
                    <a:pt x="0" y="6127"/>
                  </a:cubicBezTo>
                  <a:cubicBezTo>
                    <a:pt x="0" y="9509"/>
                    <a:pt x="2745" y="12254"/>
                    <a:pt x="6127" y="12254"/>
                  </a:cubicBezTo>
                  <a:close/>
                  <a:moveTo>
                    <a:pt x="6127" y="12254"/>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g237927fd282_0_312"/>
            <p:cNvSpPr/>
            <p:nvPr/>
          </p:nvSpPr>
          <p:spPr>
            <a:xfrm>
              <a:off x="2890900" y="4741600"/>
              <a:ext cx="306400" cy="306375"/>
            </a:xfrm>
            <a:custGeom>
              <a:rect b="b" l="l" r="r" t="t"/>
              <a:pathLst>
                <a:path extrusionOk="0" h="12255" w="12256">
                  <a:moveTo>
                    <a:pt x="6128" y="12255"/>
                  </a:moveTo>
                  <a:cubicBezTo>
                    <a:pt x="9510" y="12255"/>
                    <a:pt x="12255" y="9510"/>
                    <a:pt x="12255" y="6128"/>
                  </a:cubicBezTo>
                  <a:cubicBezTo>
                    <a:pt x="12255" y="2745"/>
                    <a:pt x="9510" y="0"/>
                    <a:pt x="6128" y="0"/>
                  </a:cubicBezTo>
                  <a:cubicBezTo>
                    <a:pt x="2746" y="0"/>
                    <a:pt x="1" y="2745"/>
                    <a:pt x="1" y="6128"/>
                  </a:cubicBezTo>
                  <a:cubicBezTo>
                    <a:pt x="1" y="9510"/>
                    <a:pt x="2746" y="12255"/>
                    <a:pt x="6128" y="12255"/>
                  </a:cubicBezTo>
                  <a:close/>
                  <a:moveTo>
                    <a:pt x="6128" y="12255"/>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g237927fd282_0_312"/>
            <p:cNvSpPr/>
            <p:nvPr/>
          </p:nvSpPr>
          <p:spPr>
            <a:xfrm>
              <a:off x="3503625" y="4741600"/>
              <a:ext cx="306375" cy="306375"/>
            </a:xfrm>
            <a:custGeom>
              <a:rect b="b" l="l" r="r" t="t"/>
              <a:pathLst>
                <a:path extrusionOk="0" h="12255" w="12255">
                  <a:moveTo>
                    <a:pt x="6128" y="12255"/>
                  </a:moveTo>
                  <a:cubicBezTo>
                    <a:pt x="9510" y="12255"/>
                    <a:pt x="12255" y="9510"/>
                    <a:pt x="12255" y="6128"/>
                  </a:cubicBezTo>
                  <a:cubicBezTo>
                    <a:pt x="12255" y="2745"/>
                    <a:pt x="9510" y="0"/>
                    <a:pt x="6128" y="0"/>
                  </a:cubicBezTo>
                  <a:cubicBezTo>
                    <a:pt x="2746" y="0"/>
                    <a:pt x="1" y="2745"/>
                    <a:pt x="1" y="6128"/>
                  </a:cubicBezTo>
                  <a:cubicBezTo>
                    <a:pt x="1" y="9510"/>
                    <a:pt x="2746" y="12255"/>
                    <a:pt x="6128" y="12255"/>
                  </a:cubicBezTo>
                  <a:close/>
                  <a:moveTo>
                    <a:pt x="6128" y="12255"/>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g237927fd282_0_312"/>
            <p:cNvSpPr/>
            <p:nvPr/>
          </p:nvSpPr>
          <p:spPr>
            <a:xfrm>
              <a:off x="4116350" y="4741600"/>
              <a:ext cx="306375" cy="306375"/>
            </a:xfrm>
            <a:custGeom>
              <a:rect b="b" l="l" r="r" t="t"/>
              <a:pathLst>
                <a:path extrusionOk="0" h="12255" w="12255">
                  <a:moveTo>
                    <a:pt x="6128" y="12255"/>
                  </a:moveTo>
                  <a:cubicBezTo>
                    <a:pt x="9510" y="12255"/>
                    <a:pt x="12255" y="9510"/>
                    <a:pt x="12255" y="6128"/>
                  </a:cubicBezTo>
                  <a:cubicBezTo>
                    <a:pt x="12255" y="2745"/>
                    <a:pt x="9510" y="0"/>
                    <a:pt x="6128" y="0"/>
                  </a:cubicBezTo>
                  <a:cubicBezTo>
                    <a:pt x="2745" y="0"/>
                    <a:pt x="0" y="2745"/>
                    <a:pt x="0" y="6128"/>
                  </a:cubicBezTo>
                  <a:cubicBezTo>
                    <a:pt x="0" y="9510"/>
                    <a:pt x="2745" y="12255"/>
                    <a:pt x="6128" y="12255"/>
                  </a:cubicBezTo>
                  <a:close/>
                  <a:moveTo>
                    <a:pt x="6128" y="12255"/>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g237927fd282_0_312"/>
            <p:cNvSpPr/>
            <p:nvPr/>
          </p:nvSpPr>
          <p:spPr>
            <a:xfrm>
              <a:off x="4729075" y="4741600"/>
              <a:ext cx="306375" cy="306375"/>
            </a:xfrm>
            <a:custGeom>
              <a:rect b="b" l="l" r="r" t="t"/>
              <a:pathLst>
                <a:path extrusionOk="0" h="12255" w="12255">
                  <a:moveTo>
                    <a:pt x="6127" y="12255"/>
                  </a:moveTo>
                  <a:cubicBezTo>
                    <a:pt x="9510" y="12255"/>
                    <a:pt x="12255" y="9510"/>
                    <a:pt x="12255" y="6128"/>
                  </a:cubicBezTo>
                  <a:cubicBezTo>
                    <a:pt x="12255" y="2745"/>
                    <a:pt x="9510" y="0"/>
                    <a:pt x="6127" y="0"/>
                  </a:cubicBezTo>
                  <a:cubicBezTo>
                    <a:pt x="2745" y="0"/>
                    <a:pt x="0" y="2745"/>
                    <a:pt x="0" y="6128"/>
                  </a:cubicBezTo>
                  <a:cubicBezTo>
                    <a:pt x="0" y="9510"/>
                    <a:pt x="2745" y="12255"/>
                    <a:pt x="6127" y="12255"/>
                  </a:cubicBezTo>
                  <a:close/>
                  <a:moveTo>
                    <a:pt x="6127" y="12255"/>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g237927fd282_0_312"/>
            <p:cNvSpPr/>
            <p:nvPr/>
          </p:nvSpPr>
          <p:spPr>
            <a:xfrm>
              <a:off x="2278200" y="4118475"/>
              <a:ext cx="306375" cy="306375"/>
            </a:xfrm>
            <a:custGeom>
              <a:rect b="b" l="l" r="r" t="t"/>
              <a:pathLst>
                <a:path extrusionOk="0" h="12255" w="12255">
                  <a:moveTo>
                    <a:pt x="6127" y="12254"/>
                  </a:moveTo>
                  <a:cubicBezTo>
                    <a:pt x="9509" y="12254"/>
                    <a:pt x="12254" y="9509"/>
                    <a:pt x="12254" y="6127"/>
                  </a:cubicBezTo>
                  <a:cubicBezTo>
                    <a:pt x="12254" y="2770"/>
                    <a:pt x="9509" y="0"/>
                    <a:pt x="6127" y="0"/>
                  </a:cubicBezTo>
                  <a:cubicBezTo>
                    <a:pt x="2745" y="0"/>
                    <a:pt x="0" y="2770"/>
                    <a:pt x="0" y="6127"/>
                  </a:cubicBezTo>
                  <a:cubicBezTo>
                    <a:pt x="0" y="9509"/>
                    <a:pt x="2745" y="12254"/>
                    <a:pt x="6127" y="12254"/>
                  </a:cubicBezTo>
                  <a:close/>
                  <a:moveTo>
                    <a:pt x="6127" y="12254"/>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g237927fd282_0_312"/>
            <p:cNvSpPr/>
            <p:nvPr/>
          </p:nvSpPr>
          <p:spPr>
            <a:xfrm>
              <a:off x="2278200" y="4741600"/>
              <a:ext cx="306375" cy="306375"/>
            </a:xfrm>
            <a:custGeom>
              <a:rect b="b" l="l" r="r" t="t"/>
              <a:pathLst>
                <a:path extrusionOk="0" h="12255" w="12255">
                  <a:moveTo>
                    <a:pt x="6127" y="12255"/>
                  </a:moveTo>
                  <a:cubicBezTo>
                    <a:pt x="9509" y="12255"/>
                    <a:pt x="12254" y="9510"/>
                    <a:pt x="12254" y="6128"/>
                  </a:cubicBezTo>
                  <a:cubicBezTo>
                    <a:pt x="12254" y="2745"/>
                    <a:pt x="9509" y="0"/>
                    <a:pt x="6127" y="0"/>
                  </a:cubicBezTo>
                  <a:cubicBezTo>
                    <a:pt x="2745" y="0"/>
                    <a:pt x="0" y="2745"/>
                    <a:pt x="0" y="6128"/>
                  </a:cubicBezTo>
                  <a:cubicBezTo>
                    <a:pt x="0" y="9510"/>
                    <a:pt x="2745" y="12255"/>
                    <a:pt x="6127" y="12255"/>
                  </a:cubicBezTo>
                  <a:close/>
                  <a:moveTo>
                    <a:pt x="6127" y="12255"/>
                  </a:move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g237927fd282_0_312"/>
            <p:cNvSpPr/>
            <p:nvPr/>
          </p:nvSpPr>
          <p:spPr>
            <a:xfrm>
              <a:off x="3655575" y="4741600"/>
              <a:ext cx="154425" cy="306375"/>
            </a:xfrm>
            <a:custGeom>
              <a:rect b="b" l="l" r="r" t="t"/>
              <a:pathLst>
                <a:path extrusionOk="0" h="12255" w="6177">
                  <a:moveTo>
                    <a:pt x="50" y="0"/>
                  </a:moveTo>
                  <a:cubicBezTo>
                    <a:pt x="25" y="0"/>
                    <a:pt x="25" y="0"/>
                    <a:pt x="1" y="0"/>
                  </a:cubicBezTo>
                  <a:lnTo>
                    <a:pt x="1" y="12255"/>
                  </a:lnTo>
                  <a:cubicBezTo>
                    <a:pt x="25" y="12255"/>
                    <a:pt x="25" y="12255"/>
                    <a:pt x="50" y="12255"/>
                  </a:cubicBezTo>
                  <a:cubicBezTo>
                    <a:pt x="3432" y="12255"/>
                    <a:pt x="6177" y="9510"/>
                    <a:pt x="6177" y="6128"/>
                  </a:cubicBezTo>
                  <a:cubicBezTo>
                    <a:pt x="6177" y="2745"/>
                    <a:pt x="3432" y="0"/>
                    <a:pt x="50" y="0"/>
                  </a:cubicBezTo>
                  <a:close/>
                  <a:moveTo>
                    <a:pt x="50" y="0"/>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g237927fd282_0_312"/>
            <p:cNvSpPr/>
            <p:nvPr/>
          </p:nvSpPr>
          <p:spPr>
            <a:xfrm>
              <a:off x="3655575" y="4118475"/>
              <a:ext cx="154425" cy="306375"/>
            </a:xfrm>
            <a:custGeom>
              <a:rect b="b" l="l" r="r" t="t"/>
              <a:pathLst>
                <a:path extrusionOk="0" h="12255" w="6177">
                  <a:moveTo>
                    <a:pt x="50" y="0"/>
                  </a:moveTo>
                  <a:cubicBezTo>
                    <a:pt x="25" y="0"/>
                    <a:pt x="25" y="0"/>
                    <a:pt x="1" y="0"/>
                  </a:cubicBezTo>
                  <a:lnTo>
                    <a:pt x="1" y="12254"/>
                  </a:lnTo>
                  <a:cubicBezTo>
                    <a:pt x="25" y="12254"/>
                    <a:pt x="25" y="12254"/>
                    <a:pt x="50" y="12254"/>
                  </a:cubicBezTo>
                  <a:cubicBezTo>
                    <a:pt x="3432" y="12254"/>
                    <a:pt x="6177" y="9509"/>
                    <a:pt x="6177" y="6127"/>
                  </a:cubicBezTo>
                  <a:cubicBezTo>
                    <a:pt x="6177" y="2770"/>
                    <a:pt x="3432" y="0"/>
                    <a:pt x="50" y="0"/>
                  </a:cubicBezTo>
                  <a:close/>
                  <a:moveTo>
                    <a:pt x="50" y="0"/>
                  </a:moveTo>
                  <a:close/>
                </a:path>
              </a:pathLst>
            </a:custGeom>
            <a:solidFill>
              <a:srgbClr val="EEE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g237927fd282_0_312"/>
            <p:cNvSpPr/>
            <p:nvPr/>
          </p:nvSpPr>
          <p:spPr>
            <a:xfrm>
              <a:off x="3655575" y="2894250"/>
              <a:ext cx="1332075" cy="917875"/>
            </a:xfrm>
            <a:custGeom>
              <a:rect b="b" l="l" r="r" t="t"/>
              <a:pathLst>
                <a:path extrusionOk="0" h="36715" w="53283">
                  <a:moveTo>
                    <a:pt x="1" y="1"/>
                  </a:moveTo>
                  <a:lnTo>
                    <a:pt x="1" y="36715"/>
                  </a:lnTo>
                  <a:lnTo>
                    <a:pt x="50" y="36715"/>
                  </a:lnTo>
                  <a:cubicBezTo>
                    <a:pt x="24363" y="36715"/>
                    <a:pt x="45121" y="21470"/>
                    <a:pt x="53283" y="1"/>
                  </a:cubicBezTo>
                  <a:close/>
                  <a:moveTo>
                    <a:pt x="1" y="1"/>
                  </a:move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g237927fd282_0_312"/>
            <p:cNvSpPr/>
            <p:nvPr/>
          </p:nvSpPr>
          <p:spPr>
            <a:xfrm>
              <a:off x="3655575" y="2157750"/>
              <a:ext cx="2029350" cy="919125"/>
            </a:xfrm>
            <a:custGeom>
              <a:rect b="b" l="l" r="r" t="t"/>
              <a:pathLst>
                <a:path extrusionOk="0" h="36765" w="81174">
                  <a:moveTo>
                    <a:pt x="1" y="1"/>
                  </a:moveTo>
                  <a:lnTo>
                    <a:pt x="1" y="36764"/>
                  </a:lnTo>
                  <a:lnTo>
                    <a:pt x="71370" y="36764"/>
                  </a:lnTo>
                  <a:cubicBezTo>
                    <a:pt x="76762" y="36764"/>
                    <a:pt x="81174" y="32377"/>
                    <a:pt x="81174" y="26961"/>
                  </a:cubicBezTo>
                  <a:lnTo>
                    <a:pt x="81174" y="9804"/>
                  </a:lnTo>
                  <a:cubicBezTo>
                    <a:pt x="81174" y="4413"/>
                    <a:pt x="76762" y="1"/>
                    <a:pt x="71370"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g237927fd282_0_312"/>
            <p:cNvSpPr/>
            <p:nvPr/>
          </p:nvSpPr>
          <p:spPr>
            <a:xfrm>
              <a:off x="3655575" y="1463550"/>
              <a:ext cx="767150" cy="306375"/>
            </a:xfrm>
            <a:custGeom>
              <a:rect b="b" l="l" r="r" t="t"/>
              <a:pathLst>
                <a:path extrusionOk="0" h="12255" w="30686">
                  <a:moveTo>
                    <a:pt x="1" y="1"/>
                  </a:moveTo>
                  <a:lnTo>
                    <a:pt x="1" y="12255"/>
                  </a:lnTo>
                  <a:lnTo>
                    <a:pt x="24559" y="12255"/>
                  </a:lnTo>
                  <a:cubicBezTo>
                    <a:pt x="27941" y="12255"/>
                    <a:pt x="30686" y="9510"/>
                    <a:pt x="30686" y="6128"/>
                  </a:cubicBezTo>
                  <a:cubicBezTo>
                    <a:pt x="30686" y="2746"/>
                    <a:pt x="27941" y="1"/>
                    <a:pt x="2455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g237927fd282_0_312"/>
            <p:cNvSpPr/>
            <p:nvPr/>
          </p:nvSpPr>
          <p:spPr>
            <a:xfrm>
              <a:off x="3655575" y="850825"/>
              <a:ext cx="613975" cy="306400"/>
            </a:xfrm>
            <a:custGeom>
              <a:rect b="b" l="l" r="r" t="t"/>
              <a:pathLst>
                <a:path extrusionOk="0" h="12256" w="24559">
                  <a:moveTo>
                    <a:pt x="1" y="1"/>
                  </a:moveTo>
                  <a:lnTo>
                    <a:pt x="1" y="12255"/>
                  </a:lnTo>
                  <a:lnTo>
                    <a:pt x="18431" y="12255"/>
                  </a:lnTo>
                  <a:cubicBezTo>
                    <a:pt x="21814" y="12255"/>
                    <a:pt x="24559" y="9510"/>
                    <a:pt x="24559" y="6128"/>
                  </a:cubicBezTo>
                  <a:cubicBezTo>
                    <a:pt x="24559" y="2746"/>
                    <a:pt x="21814" y="1"/>
                    <a:pt x="18431"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856" name="Shape 1856"/>
        <p:cNvGrpSpPr/>
        <p:nvPr/>
      </p:nvGrpSpPr>
      <p:grpSpPr>
        <a:xfrm>
          <a:off x="0" y="0"/>
          <a:ext cx="0" cy="0"/>
          <a:chOff x="0" y="0"/>
          <a:chExt cx="0" cy="0"/>
        </a:xfrm>
      </p:grpSpPr>
      <p:sp>
        <p:nvSpPr>
          <p:cNvPr id="1857" name="Google Shape;1857;g23a4f483135_0_3"/>
          <p:cNvSpPr txBox="1"/>
          <p:nvPr>
            <p:ph type="ctrTitle"/>
          </p:nvPr>
        </p:nvSpPr>
        <p:spPr>
          <a:xfrm>
            <a:off x="111000" y="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3000"/>
              <a:t>SUELOS DE PRIORIDAD </a:t>
            </a:r>
            <a:r>
              <a:rPr lang="en" sz="3000">
                <a:solidFill>
                  <a:schemeClr val="accent1"/>
                </a:solidFill>
              </a:rPr>
              <a:t>FORESTAL</a:t>
            </a:r>
            <a:endParaRPr sz="3000">
              <a:solidFill>
                <a:schemeClr val="accent1"/>
              </a:solidFill>
            </a:endParaRPr>
          </a:p>
        </p:txBody>
      </p:sp>
      <p:pic>
        <p:nvPicPr>
          <p:cNvPr id="1858" name="Google Shape;1858;g23a4f483135_0_3"/>
          <p:cNvPicPr preferRelativeResize="0"/>
          <p:nvPr/>
        </p:nvPicPr>
        <p:blipFill rotWithShape="1">
          <a:blip r:embed="rId3">
            <a:alphaModFix/>
          </a:blip>
          <a:srcRect b="0" l="0" r="0" t="0"/>
          <a:stretch/>
        </p:blipFill>
        <p:spPr>
          <a:xfrm>
            <a:off x="6407397" y="0"/>
            <a:ext cx="2736605" cy="5143499"/>
          </a:xfrm>
          <a:prstGeom prst="rect">
            <a:avLst/>
          </a:prstGeom>
          <a:noFill/>
          <a:ln>
            <a:noFill/>
          </a:ln>
        </p:spPr>
      </p:pic>
      <p:pic>
        <p:nvPicPr>
          <p:cNvPr id="1859" name="Google Shape;1859;g23a4f483135_0_3"/>
          <p:cNvPicPr preferRelativeResize="0"/>
          <p:nvPr/>
        </p:nvPicPr>
        <p:blipFill rotWithShape="1">
          <a:blip r:embed="rId4">
            <a:alphaModFix/>
          </a:blip>
          <a:srcRect b="0" l="0" r="0" t="0"/>
          <a:stretch/>
        </p:blipFill>
        <p:spPr>
          <a:xfrm>
            <a:off x="310425" y="1073250"/>
            <a:ext cx="5936700" cy="1288525"/>
          </a:xfrm>
          <a:prstGeom prst="rect">
            <a:avLst/>
          </a:prstGeom>
          <a:noFill/>
          <a:ln>
            <a:noFill/>
          </a:ln>
        </p:spPr>
      </p:pic>
      <p:sp>
        <p:nvSpPr>
          <p:cNvPr id="1860" name="Google Shape;1860;g23a4f483135_0_3"/>
          <p:cNvSpPr/>
          <p:nvPr/>
        </p:nvSpPr>
        <p:spPr>
          <a:xfrm>
            <a:off x="1417500" y="3422250"/>
            <a:ext cx="3533700" cy="655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4.205.399 has de prioridad forestal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g237927fd282_0_356"/>
          <p:cNvSpPr txBox="1"/>
          <p:nvPr>
            <p:ph idx="4" type="ctrTitle"/>
          </p:nvPr>
        </p:nvSpPr>
        <p:spPr>
          <a:xfrm>
            <a:off x="1441725" y="2015125"/>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¿Cómo puedo saber el GRUPO CONEAT de un sitio?</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1f513a0e305_0_26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93" name="Google Shape;393;g1f513a0e305_0_260"/>
          <p:cNvGrpSpPr/>
          <p:nvPr/>
        </p:nvGrpSpPr>
        <p:grpSpPr>
          <a:xfrm>
            <a:off x="8136732" y="4249920"/>
            <a:ext cx="562107" cy="893619"/>
            <a:chOff x="4803276" y="2887914"/>
            <a:chExt cx="264583" cy="370259"/>
          </a:xfrm>
        </p:grpSpPr>
        <p:sp>
          <p:nvSpPr>
            <p:cNvPr id="394" name="Google Shape;394;g1f513a0e305_0_26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1f513a0e305_0_26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g1f513a0e305_0_26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g1f513a0e305_0_26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g1f513a0e305_0_26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g1f513a0e305_0_26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g1f513a0e305_0_26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g1f513a0e305_0_26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2" name="Google Shape;402;g1f513a0e305_0_260"/>
          <p:cNvGrpSpPr/>
          <p:nvPr/>
        </p:nvGrpSpPr>
        <p:grpSpPr>
          <a:xfrm>
            <a:off x="7718021" y="4578151"/>
            <a:ext cx="283475" cy="565681"/>
            <a:chOff x="4803276" y="2887914"/>
            <a:chExt cx="264583" cy="370259"/>
          </a:xfrm>
        </p:grpSpPr>
        <p:sp>
          <p:nvSpPr>
            <p:cNvPr id="403" name="Google Shape;403;g1f513a0e305_0_26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g1f513a0e305_0_26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g1f513a0e305_0_26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g1f513a0e305_0_26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g1f513a0e305_0_26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g1f513a0e305_0_26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g1f513a0e305_0_26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g1f513a0e305_0_26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11" name="Google Shape;411;g1f513a0e305_0_260"/>
          <p:cNvGrpSpPr/>
          <p:nvPr/>
        </p:nvGrpSpPr>
        <p:grpSpPr>
          <a:xfrm>
            <a:off x="7181548" y="4434241"/>
            <a:ext cx="384148" cy="709193"/>
            <a:chOff x="4803276" y="2887914"/>
            <a:chExt cx="264583" cy="370259"/>
          </a:xfrm>
        </p:grpSpPr>
        <p:sp>
          <p:nvSpPr>
            <p:cNvPr id="412" name="Google Shape;412;g1f513a0e305_0_26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g1f513a0e305_0_26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g1f513a0e305_0_26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g1f513a0e305_0_26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g1f513a0e305_0_26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g1f513a0e305_0_26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g1f513a0e305_0_26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g1f513a0e305_0_26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0" name="Google Shape;420;g1f513a0e305_0_260"/>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Arial"/>
                <a:ea typeface="Arial"/>
                <a:cs typeface="Arial"/>
                <a:sym typeface="Arial"/>
              </a:rPr>
              <a:t>ANTECEDENTES</a:t>
            </a:r>
            <a:endParaRPr b="0" i="0" sz="1100" u="none" cap="none" strike="noStrike">
              <a:solidFill>
                <a:srgbClr val="000000"/>
              </a:solidFill>
              <a:latin typeface="Arial"/>
              <a:ea typeface="Arial"/>
              <a:cs typeface="Arial"/>
              <a:sym typeface="Arial"/>
            </a:endParaRPr>
          </a:p>
        </p:txBody>
      </p:sp>
      <p:sp>
        <p:nvSpPr>
          <p:cNvPr id="421" name="Google Shape;421;g1f513a0e305_0_260"/>
          <p:cNvSpPr txBox="1"/>
          <p:nvPr/>
        </p:nvSpPr>
        <p:spPr>
          <a:xfrm>
            <a:off x="3170724" y="1569550"/>
            <a:ext cx="1909200" cy="822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Mariano Berro: bosques que han desaparecido, cuidado y sanciones (p.e. Cerro de Montevideo, Bosque de Santa Lucía)</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422" name="Google Shape;422;g1f513a0e305_0_260"/>
          <p:cNvSpPr txBox="1"/>
          <p:nvPr/>
        </p:nvSpPr>
        <p:spPr>
          <a:xfrm>
            <a:off x="83576" y="1346275"/>
            <a:ext cx="2183700" cy="822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Decreto de gobierno del Gral.F.Rivera: los bosques nativos son propiedad del estado, y quien sea propietario debe pagar un quantum al estado</a:t>
            </a:r>
            <a:endParaRPr b="0" i="0" sz="1300" u="none" cap="none" strike="noStrike">
              <a:solidFill>
                <a:srgbClr val="000000"/>
              </a:solidFill>
              <a:latin typeface="Fira Sans Extra Condensed"/>
              <a:ea typeface="Fira Sans Extra Condensed"/>
              <a:cs typeface="Fira Sans Extra Condensed"/>
              <a:sym typeface="Fira Sans Extra Condensed"/>
            </a:endParaRPr>
          </a:p>
        </p:txBody>
      </p:sp>
      <p:sp>
        <p:nvSpPr>
          <p:cNvPr id="423" name="Google Shape;423;g1f513a0e305_0_260"/>
          <p:cNvSpPr txBox="1"/>
          <p:nvPr/>
        </p:nvSpPr>
        <p:spPr>
          <a:xfrm>
            <a:off x="1858847" y="3711600"/>
            <a:ext cx="1720500" cy="8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Gobierno Nacional procura reglamentar la protección de “montes y selvas”</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424" name="Google Shape;424;g1f513a0e305_0_260"/>
          <p:cNvSpPr txBox="1"/>
          <p:nvPr/>
        </p:nvSpPr>
        <p:spPr>
          <a:xfrm>
            <a:off x="4467001" y="3711600"/>
            <a:ext cx="1977600" cy="8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Código Rural 1879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Reglamento de Montes Públicos 1881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Exonera si se planta árboles</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425" name="Google Shape;425;g1f513a0e305_0_260"/>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26" name="Google Shape;426;g1f513a0e305_0_260"/>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27" name="Google Shape;427;g1f513a0e305_0_260"/>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28" name="Google Shape;428;g1f513a0e305_0_260"/>
          <p:cNvSpPr txBox="1"/>
          <p:nvPr/>
        </p:nvSpPr>
        <p:spPr>
          <a:xfrm>
            <a:off x="55532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1400" u="none" cap="none" strike="noStrike">
                <a:solidFill>
                  <a:schemeClr val="lt1"/>
                </a:solidFill>
                <a:latin typeface="Fira Sans Extra Condensed Medium"/>
                <a:ea typeface="Fira Sans Extra Condensed Medium"/>
                <a:cs typeface="Fira Sans Extra Condensed Medium"/>
                <a:sym typeface="Fira Sans Extra Condensed Medium"/>
              </a:rPr>
              <a:t>Finales siglo XIX</a:t>
            </a:r>
            <a:endParaRPr b="0" i="0" sz="14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grpSp>
        <p:nvGrpSpPr>
          <p:cNvPr id="429" name="Google Shape;429;g1f513a0e305_0_260"/>
          <p:cNvGrpSpPr/>
          <p:nvPr/>
        </p:nvGrpSpPr>
        <p:grpSpPr>
          <a:xfrm>
            <a:off x="1230463" y="1588550"/>
            <a:ext cx="5665504" cy="2917068"/>
            <a:chOff x="1230463" y="1588550"/>
            <a:chExt cx="5665504" cy="2917068"/>
          </a:xfrm>
        </p:grpSpPr>
        <p:grpSp>
          <p:nvGrpSpPr>
            <p:cNvPr id="430" name="Google Shape;430;g1f513a0e305_0_260"/>
            <p:cNvGrpSpPr/>
            <p:nvPr/>
          </p:nvGrpSpPr>
          <p:grpSpPr>
            <a:xfrm>
              <a:off x="1230463" y="1588550"/>
              <a:ext cx="1392063" cy="1690618"/>
              <a:chOff x="1028413" y="1108575"/>
              <a:chExt cx="1392063" cy="1690618"/>
            </a:xfrm>
          </p:grpSpPr>
          <p:sp>
            <p:nvSpPr>
              <p:cNvPr id="431" name="Google Shape;431;g1f513a0e305_0_26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32" name="Google Shape;432;g1f513a0e305_0_260"/>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33" name="Google Shape;433;g1f513a0e305_0_260"/>
            <p:cNvGrpSpPr/>
            <p:nvPr/>
          </p:nvGrpSpPr>
          <p:grpSpPr>
            <a:xfrm>
              <a:off x="4072602" y="1597825"/>
              <a:ext cx="1401768" cy="1690837"/>
              <a:chOff x="3257040" y="1117850"/>
              <a:chExt cx="1401768" cy="1690837"/>
            </a:xfrm>
          </p:grpSpPr>
          <p:sp>
            <p:nvSpPr>
              <p:cNvPr id="434" name="Google Shape;434;g1f513a0e305_0_260"/>
              <p:cNvSpPr/>
              <p:nvPr/>
            </p:nvSpPr>
            <p:spPr>
              <a:xfrm>
                <a:off x="4320388" y="1117850"/>
                <a:ext cx="187974" cy="1257668"/>
              </a:xfrm>
              <a:custGeom>
                <a:rect b="b" l="l" r="r" t="t"/>
                <a:pathLst>
                  <a:path extrusionOk="0" h="5703" w="891">
                    <a:moveTo>
                      <a:pt x="1" y="0"/>
                    </a:moveTo>
                    <a:lnTo>
                      <a:pt x="1" y="4592"/>
                    </a:lnTo>
                    <a:cubicBezTo>
                      <a:pt x="1" y="5062"/>
                      <a:pt x="267" y="5491"/>
                      <a:pt x="687" y="5702"/>
                    </a:cubicBezTo>
                    <a:lnTo>
                      <a:pt x="890" y="5702"/>
                    </a:lnTo>
                    <a:lnTo>
                      <a:pt x="890" y="5560"/>
                    </a:lnTo>
                    <a:cubicBezTo>
                      <a:pt x="484" y="5412"/>
                      <a:pt x="212" y="5026"/>
                      <a:pt x="212" y="4592"/>
                    </a:cubicBezTo>
                    <a:lnTo>
                      <a:pt x="212"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35" name="Google Shape;435;g1f513a0e305_0_260"/>
              <p:cNvSpPr/>
              <p:nvPr/>
            </p:nvSpPr>
            <p:spPr>
              <a:xfrm>
                <a:off x="3257040" y="2327858"/>
                <a:ext cx="1401768" cy="480829"/>
              </a:xfrm>
              <a:custGeom>
                <a:rect b="b" l="l" r="r" t="t"/>
                <a:pathLst>
                  <a:path extrusionOk="0" h="2279" w="6644">
                    <a:moveTo>
                      <a:pt x="5505" y="1"/>
                    </a:moveTo>
                    <a:cubicBezTo>
                      <a:pt x="5499" y="1"/>
                      <a:pt x="5493" y="1"/>
                      <a:pt x="5487" y="1"/>
                    </a:cubicBezTo>
                    <a:lnTo>
                      <a:pt x="0" y="1"/>
                    </a:lnTo>
                    <a:cubicBezTo>
                      <a:pt x="460" y="191"/>
                      <a:pt x="761" y="642"/>
                      <a:pt x="761" y="1140"/>
                    </a:cubicBezTo>
                    <a:cubicBezTo>
                      <a:pt x="761" y="1638"/>
                      <a:pt x="460" y="2087"/>
                      <a:pt x="0" y="2279"/>
                    </a:cubicBezTo>
                    <a:lnTo>
                      <a:pt x="5487" y="2279"/>
                    </a:lnTo>
                    <a:cubicBezTo>
                      <a:pt x="5492" y="2279"/>
                      <a:pt x="5497" y="2279"/>
                      <a:pt x="5501" y="2279"/>
                    </a:cubicBezTo>
                    <a:cubicBezTo>
                      <a:pt x="6130" y="2279"/>
                      <a:pt x="6644" y="1770"/>
                      <a:pt x="6644" y="1140"/>
                    </a:cubicBezTo>
                    <a:cubicBezTo>
                      <a:pt x="6644" y="511"/>
                      <a:pt x="6132" y="1"/>
                      <a:pt x="5505" y="1"/>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36" name="Google Shape;436;g1f513a0e305_0_260"/>
            <p:cNvGrpSpPr/>
            <p:nvPr/>
          </p:nvGrpSpPr>
          <p:grpSpPr>
            <a:xfrm>
              <a:off x="5494199" y="2798761"/>
              <a:ext cx="1401768" cy="1706857"/>
              <a:chOff x="4678637" y="2318786"/>
              <a:chExt cx="1401768" cy="1706857"/>
            </a:xfrm>
          </p:grpSpPr>
          <p:sp>
            <p:nvSpPr>
              <p:cNvPr id="437" name="Google Shape;437;g1f513a0e305_0_260"/>
              <p:cNvSpPr/>
              <p:nvPr/>
            </p:nvSpPr>
            <p:spPr>
              <a:xfrm>
                <a:off x="4678637" y="2318786"/>
                <a:ext cx="1401768" cy="480407"/>
              </a:xfrm>
              <a:custGeom>
                <a:rect b="b" l="l" r="r" t="t"/>
                <a:pathLst>
                  <a:path extrusionOk="0" h="2277" w="6644">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2" y="2276"/>
                      <a:pt x="6644" y="1768"/>
                      <a:pt x="6644" y="1137"/>
                    </a:cubicBezTo>
                    <a:cubicBezTo>
                      <a:pt x="6644" y="508"/>
                      <a:pt x="6132"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38" name="Google Shape;438;g1f513a0e305_0_260"/>
              <p:cNvSpPr/>
              <p:nvPr/>
            </p:nvSpPr>
            <p:spPr>
              <a:xfrm>
                <a:off x="5707163"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39" name="Google Shape;439;g1f513a0e305_0_260"/>
            <p:cNvGrpSpPr/>
            <p:nvPr/>
          </p:nvGrpSpPr>
          <p:grpSpPr>
            <a:xfrm>
              <a:off x="2650794" y="2798761"/>
              <a:ext cx="1401557" cy="1706857"/>
              <a:chOff x="2448744" y="2318786"/>
              <a:chExt cx="1401557" cy="1706857"/>
            </a:xfrm>
          </p:grpSpPr>
          <p:sp>
            <p:nvSpPr>
              <p:cNvPr id="440" name="Google Shape;440;g1f513a0e305_0_260"/>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41" name="Google Shape;441;g1f513a0e305_0_260"/>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442" name="Google Shape;442;g1f513a0e305_0_260"/>
          <p:cNvSpPr txBox="1"/>
          <p:nvPr/>
        </p:nvSpPr>
        <p:spPr>
          <a:xfrm>
            <a:off x="1230475" y="2805425"/>
            <a:ext cx="1341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1400" u="none" cap="none" strike="noStrike">
              <a:solidFill>
                <a:srgbClr val="000000"/>
              </a:solidFill>
              <a:latin typeface="Arial"/>
              <a:ea typeface="Arial"/>
              <a:cs typeface="Arial"/>
              <a:sym typeface="Arial"/>
            </a:endParaRPr>
          </a:p>
        </p:txBody>
      </p:sp>
      <p:sp>
        <p:nvSpPr>
          <p:cNvPr id="443" name="Google Shape;443;g1f513a0e305_0_260"/>
          <p:cNvSpPr txBox="1"/>
          <p:nvPr/>
        </p:nvSpPr>
        <p:spPr>
          <a:xfrm>
            <a:off x="2847850" y="2805425"/>
            <a:ext cx="10005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1400" u="none" cap="none" strike="noStrike">
              <a:solidFill>
                <a:srgbClr val="000000"/>
              </a:solidFill>
              <a:latin typeface="Arial"/>
              <a:ea typeface="Arial"/>
              <a:cs typeface="Arial"/>
              <a:sym typeface="Arial"/>
            </a:endParaRPr>
          </a:p>
        </p:txBody>
      </p:sp>
      <p:sp>
        <p:nvSpPr>
          <p:cNvPr id="444" name="Google Shape;444;g1f513a0e305_0_260"/>
          <p:cNvSpPr txBox="1"/>
          <p:nvPr/>
        </p:nvSpPr>
        <p:spPr>
          <a:xfrm>
            <a:off x="3992563" y="2800788"/>
            <a:ext cx="1555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1400" u="none" cap="none" strike="noStrike">
              <a:solidFill>
                <a:srgbClr val="000000"/>
              </a:solidFill>
              <a:latin typeface="Arial"/>
              <a:ea typeface="Arial"/>
              <a:cs typeface="Arial"/>
              <a:sym typeface="Arial"/>
            </a:endParaRPr>
          </a:p>
        </p:txBody>
      </p:sp>
      <p:sp>
        <p:nvSpPr>
          <p:cNvPr id="445" name="Google Shape;445;g1f513a0e305_0_260"/>
          <p:cNvSpPr txBox="1"/>
          <p:nvPr/>
        </p:nvSpPr>
        <p:spPr>
          <a:xfrm>
            <a:off x="5363825" y="2846975"/>
            <a:ext cx="1720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Fira Sans Extra Condensed Medium"/>
                <a:ea typeface="Fira Sans Extra Condensed Medium"/>
                <a:cs typeface="Fira Sans Extra Condensed Medium"/>
                <a:sym typeface="Fira Sans Extra Condensed Medium"/>
              </a:rPr>
              <a:t>Finales siglo XIX</a:t>
            </a:r>
            <a:endParaRPr b="0" i="0" sz="800" u="none" cap="none" strike="noStrike">
              <a:solidFill>
                <a:srgbClr val="000000"/>
              </a:solidFill>
              <a:latin typeface="Arial"/>
              <a:ea typeface="Arial"/>
              <a:cs typeface="Arial"/>
              <a:sym typeface="Arial"/>
            </a:endParaRPr>
          </a:p>
        </p:txBody>
      </p:sp>
      <p:sp>
        <p:nvSpPr>
          <p:cNvPr id="446" name="Google Shape;446;g1f513a0e305_0_260"/>
          <p:cNvSpPr txBox="1"/>
          <p:nvPr/>
        </p:nvSpPr>
        <p:spPr>
          <a:xfrm>
            <a:off x="5824600" y="1346275"/>
            <a:ext cx="2226000" cy="9786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Vivero Nacional de Toledo, a iniciativa del ministro de Industrias Dr. Eduardo Acevedo.</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Servicio de repoblación forestal</a:t>
            </a:r>
            <a:endParaRPr b="0" i="0" sz="1300" u="none" cap="none" strike="noStrike">
              <a:solidFill>
                <a:srgbClr val="000000"/>
              </a:solidFill>
              <a:latin typeface="Fira Sans Extra Condensed"/>
              <a:ea typeface="Fira Sans Extra Condensed"/>
              <a:cs typeface="Fira Sans Extra Condensed"/>
              <a:sym typeface="Fira Sans Extra Condensed"/>
            </a:endParaRPr>
          </a:p>
        </p:txBody>
      </p:sp>
      <p:sp>
        <p:nvSpPr>
          <p:cNvPr id="447" name="Google Shape;447;g1f513a0e305_0_260"/>
          <p:cNvSpPr txBox="1"/>
          <p:nvPr/>
        </p:nvSpPr>
        <p:spPr>
          <a:xfrm>
            <a:off x="70137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48" name="Google Shape;448;g1f513a0e305_0_260"/>
          <p:cNvSpPr txBox="1"/>
          <p:nvPr/>
        </p:nvSpPr>
        <p:spPr>
          <a:xfrm>
            <a:off x="7013775" y="2805425"/>
            <a:ext cx="1341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1911</a:t>
            </a:r>
            <a:endParaRPr b="0" i="0" sz="1400" u="none" cap="none" strike="noStrike">
              <a:solidFill>
                <a:srgbClr val="000000"/>
              </a:solidFill>
              <a:latin typeface="Arial"/>
              <a:ea typeface="Arial"/>
              <a:cs typeface="Arial"/>
              <a:sym typeface="Arial"/>
            </a:endParaRPr>
          </a:p>
        </p:txBody>
      </p:sp>
      <p:grpSp>
        <p:nvGrpSpPr>
          <p:cNvPr id="449" name="Google Shape;449;g1f513a0e305_0_260"/>
          <p:cNvGrpSpPr/>
          <p:nvPr/>
        </p:nvGrpSpPr>
        <p:grpSpPr>
          <a:xfrm>
            <a:off x="7013763" y="1588550"/>
            <a:ext cx="1392063" cy="1690618"/>
            <a:chOff x="1028413" y="1108575"/>
            <a:chExt cx="1392063" cy="1690618"/>
          </a:xfrm>
        </p:grpSpPr>
        <p:sp>
          <p:nvSpPr>
            <p:cNvPr id="450" name="Google Shape;450;g1f513a0e305_0_26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51" name="Google Shape;451;g1f513a0e305_0_260"/>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sp>
        <p:nvSpPr>
          <p:cNvPr id="452" name="Google Shape;452;g1f513a0e305_0_260"/>
          <p:cNvSpPr txBox="1"/>
          <p:nvPr/>
        </p:nvSpPr>
        <p:spPr>
          <a:xfrm>
            <a:off x="6900375" y="2743200"/>
            <a:ext cx="1555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1911-1915</a:t>
            </a:r>
            <a:endParaRPr b="0" i="0" sz="1400" u="none" cap="none" strike="noStrike">
              <a:solidFill>
                <a:srgbClr val="000000"/>
              </a:solidFill>
              <a:latin typeface="Arial"/>
              <a:ea typeface="Arial"/>
              <a:cs typeface="Arial"/>
              <a:sym typeface="Arial"/>
            </a:endParaRPr>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grpSp>
        <p:nvGrpSpPr>
          <p:cNvPr id="1870" name="Google Shape;1870;g1f522b78833_0_1717"/>
          <p:cNvGrpSpPr/>
          <p:nvPr/>
        </p:nvGrpSpPr>
        <p:grpSpPr>
          <a:xfrm>
            <a:off x="112324" y="1933207"/>
            <a:ext cx="1888722" cy="3210294"/>
            <a:chOff x="7469750" y="586413"/>
            <a:chExt cx="2336081" cy="3970679"/>
          </a:xfrm>
        </p:grpSpPr>
        <p:sp>
          <p:nvSpPr>
            <p:cNvPr id="1871" name="Google Shape;1871;g1f522b78833_0_1717"/>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g1f522b78833_0_1717"/>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g1f522b78833_0_1717"/>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g1f522b78833_0_1717"/>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g1f522b78833_0_1717"/>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g1f522b78833_0_1717"/>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g1f522b78833_0_1717"/>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g1f522b78833_0_1717"/>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g1f522b78833_0_1717"/>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g1f522b78833_0_1717"/>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g1f522b78833_0_1717"/>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g1f522b78833_0_1717"/>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g1f522b78833_0_1717"/>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g1f522b78833_0_1717"/>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g1f522b78833_0_1717"/>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g1f522b78833_0_1717"/>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g1f522b78833_0_1717"/>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g1f522b78833_0_1717"/>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g1f522b78833_0_1717"/>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g1f522b78833_0_1717"/>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g1f522b78833_0_1717"/>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g1f522b78833_0_1717"/>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g1f522b78833_0_1717"/>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g1f522b78833_0_1717"/>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g1f522b78833_0_1717"/>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6" name="Google Shape;1896;g1f522b78833_0_1717"/>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7" name="Google Shape;1897;g1f522b78833_0_1717"/>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g1f522b78833_0_1717"/>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g1f522b78833_0_1717"/>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g1f522b78833_0_1717"/>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g1f522b78833_0_1717"/>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g1f522b78833_0_1717"/>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g1f522b78833_0_1717"/>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g1f522b78833_0_1717"/>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g1f522b78833_0_1717"/>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g1f522b78833_0_1717"/>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g1f522b78833_0_1717"/>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g1f522b78833_0_1717"/>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g1f522b78833_0_1717"/>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g1f522b78833_0_1717"/>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g1f522b78833_0_1717"/>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g1f522b78833_0_1717"/>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g1f522b78833_0_1717"/>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g1f522b78833_0_1717"/>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g1f522b78833_0_1717"/>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g1f522b78833_0_1717"/>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g1f522b78833_0_1717"/>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g1f522b78833_0_1717"/>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g1f522b78833_0_1717"/>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g1f522b78833_0_1717"/>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g1f522b78833_0_1717"/>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g1f522b78833_0_1717"/>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g1f522b78833_0_1717"/>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g1f522b78833_0_1717"/>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g1f522b78833_0_1717"/>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g1f522b78833_0_1717"/>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g1f522b78833_0_1717"/>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g1f522b78833_0_1717"/>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g1f522b78833_0_1717"/>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g1f522b78833_0_1717"/>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g1f522b78833_0_1717"/>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g1f522b78833_0_1717"/>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g1f522b78833_0_1717"/>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1f522b78833_0_1717"/>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g1f522b78833_0_1717"/>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g1f522b78833_0_1717"/>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g1f522b78833_0_1717"/>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g1f522b78833_0_1717"/>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g1f522b78833_0_1717"/>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g1f522b78833_0_1717"/>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g1f522b78833_0_1717"/>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g1f522b78833_0_1717"/>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g1f522b78833_0_1717"/>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g1f522b78833_0_1717"/>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g1f522b78833_0_1717"/>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g1f522b78833_0_1717"/>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g1f522b78833_0_1717"/>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g1f522b78833_0_1717"/>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g1f522b78833_0_1717"/>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g1f522b78833_0_1717"/>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g1f522b78833_0_1717"/>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g1f522b78833_0_1717"/>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g1f522b78833_0_1717"/>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g1f522b78833_0_1717"/>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g1f522b78833_0_1717"/>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g1f522b78833_0_1717"/>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g1f522b78833_0_1717"/>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g1f522b78833_0_1717"/>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g1f522b78833_0_1717"/>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g1f522b78833_0_1717"/>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g1f522b78833_0_1717"/>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g1f522b78833_0_1717"/>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g1f522b78833_0_1717"/>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g1f522b78833_0_1717"/>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g1f522b78833_0_1717"/>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g1f522b78833_0_1717"/>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g1f522b78833_0_1717"/>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g1f522b78833_0_1717"/>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g1f522b78833_0_1717"/>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g1f522b78833_0_1717"/>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g1f522b78833_0_1717"/>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72" name="Google Shape;1972;g1f522b78833_0_1717"/>
          <p:cNvPicPr preferRelativeResize="0"/>
          <p:nvPr/>
        </p:nvPicPr>
        <p:blipFill rotWithShape="1">
          <a:blip r:embed="rId3">
            <a:alphaModFix/>
          </a:blip>
          <a:srcRect b="0" l="0" r="0" t="0"/>
          <a:stretch/>
        </p:blipFill>
        <p:spPr>
          <a:xfrm>
            <a:off x="2193525" y="994900"/>
            <a:ext cx="6590924" cy="3153700"/>
          </a:xfrm>
          <a:prstGeom prst="rect">
            <a:avLst/>
          </a:prstGeom>
          <a:noFill/>
          <a:ln>
            <a:noFill/>
          </a:ln>
        </p:spPr>
      </p:pic>
      <p:sp>
        <p:nvSpPr>
          <p:cNvPr id="1973" name="Google Shape;1973;g1f522b78833_0_1717"/>
          <p:cNvSpPr txBox="1"/>
          <p:nvPr/>
        </p:nvSpPr>
        <p:spPr>
          <a:xfrm>
            <a:off x="4805850" y="4347650"/>
            <a:ext cx="397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http://web.renare.gub.uy/js/visores/coneat/</a:t>
            </a:r>
            <a:endParaRPr b="0" i="0" sz="1400" u="none" cap="none" strike="noStrike">
              <a:solidFill>
                <a:srgbClr val="000000"/>
              </a:solidFill>
              <a:latin typeface="Arial"/>
              <a:ea typeface="Arial"/>
              <a:cs typeface="Arial"/>
              <a:sym typeface="Arial"/>
            </a:endParaRPr>
          </a:p>
        </p:txBody>
      </p:sp>
      <p:sp>
        <p:nvSpPr>
          <p:cNvPr id="1974" name="Google Shape;1974;g1f522b78833_0_1717"/>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a:t>Visualizador CONEAT- RENARE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8" name="Shape 1978"/>
        <p:cNvGrpSpPr/>
        <p:nvPr/>
      </p:nvGrpSpPr>
      <p:grpSpPr>
        <a:xfrm>
          <a:off x="0" y="0"/>
          <a:ext cx="0" cy="0"/>
          <a:chOff x="0" y="0"/>
          <a:chExt cx="0" cy="0"/>
        </a:xfrm>
      </p:grpSpPr>
      <p:sp>
        <p:nvSpPr>
          <p:cNvPr id="1979" name="Google Shape;1979;g2c946af3c34_0_228"/>
          <p:cNvSpPr txBox="1"/>
          <p:nvPr>
            <p:ph type="title"/>
          </p:nvPr>
        </p:nvSpPr>
        <p:spPr>
          <a:xfrm>
            <a:off x="518850" y="247175"/>
            <a:ext cx="81063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900">
                <a:latin typeface="Oswald"/>
                <a:ea typeface="Oswald"/>
                <a:cs typeface="Oswald"/>
                <a:sym typeface="Oswald"/>
              </a:rPr>
              <a:t>LOGROS-</a:t>
            </a:r>
            <a:r>
              <a:rPr lang="en"/>
              <a:t> Ley forestal 15.939 de 1987</a:t>
            </a:r>
            <a:endParaRPr/>
          </a:p>
        </p:txBody>
      </p:sp>
      <p:grpSp>
        <p:nvGrpSpPr>
          <p:cNvPr id="1980" name="Google Shape;1980;g2c946af3c34_0_228"/>
          <p:cNvGrpSpPr/>
          <p:nvPr/>
        </p:nvGrpSpPr>
        <p:grpSpPr>
          <a:xfrm flipH="1">
            <a:off x="6914003" y="1933207"/>
            <a:ext cx="1888722" cy="3210294"/>
            <a:chOff x="7469750" y="586413"/>
            <a:chExt cx="2336081" cy="3970679"/>
          </a:xfrm>
        </p:grpSpPr>
        <p:sp>
          <p:nvSpPr>
            <p:cNvPr id="1981" name="Google Shape;1981;g2c946af3c34_0_228"/>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g2c946af3c34_0_228"/>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g2c946af3c34_0_228"/>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g2c946af3c34_0_228"/>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g2c946af3c34_0_228"/>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g2c946af3c34_0_228"/>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g2c946af3c34_0_228"/>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g2c946af3c34_0_228"/>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g2c946af3c34_0_228"/>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g2c946af3c34_0_228"/>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g2c946af3c34_0_228"/>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g2c946af3c34_0_228"/>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g2c946af3c34_0_228"/>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g2c946af3c34_0_228"/>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g2c946af3c34_0_228"/>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g2c946af3c34_0_228"/>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g2c946af3c34_0_228"/>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g2c946af3c34_0_228"/>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g2c946af3c34_0_228"/>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g2c946af3c34_0_228"/>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g2c946af3c34_0_228"/>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g2c946af3c34_0_228"/>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g2c946af3c34_0_228"/>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g2c946af3c34_0_228"/>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g2c946af3c34_0_228"/>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g2c946af3c34_0_228"/>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g2c946af3c34_0_228"/>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g2c946af3c34_0_228"/>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g2c946af3c34_0_228"/>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g2c946af3c34_0_228"/>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g2c946af3c34_0_228"/>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g2c946af3c34_0_228"/>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3" name="Google Shape;2013;g2c946af3c34_0_228"/>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4" name="Google Shape;2014;g2c946af3c34_0_228"/>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5" name="Google Shape;2015;g2c946af3c34_0_228"/>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6" name="Google Shape;2016;g2c946af3c34_0_228"/>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g2c946af3c34_0_228"/>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g2c946af3c34_0_228"/>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g2c946af3c34_0_228"/>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g2c946af3c34_0_228"/>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g2c946af3c34_0_228"/>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g2c946af3c34_0_228"/>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g2c946af3c34_0_228"/>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g2c946af3c34_0_228"/>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g2c946af3c34_0_228"/>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g2c946af3c34_0_228"/>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g2c946af3c34_0_228"/>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g2c946af3c34_0_228"/>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g2c946af3c34_0_228"/>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g2c946af3c34_0_228"/>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g2c946af3c34_0_228"/>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g2c946af3c34_0_228"/>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g2c946af3c34_0_228"/>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g2c946af3c34_0_228"/>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g2c946af3c34_0_228"/>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g2c946af3c34_0_228"/>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g2c946af3c34_0_228"/>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g2c946af3c34_0_228"/>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g2c946af3c34_0_228"/>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g2c946af3c34_0_228"/>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g2c946af3c34_0_228"/>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g2c946af3c34_0_228"/>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g2c946af3c34_0_228"/>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g2c946af3c34_0_228"/>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g2c946af3c34_0_228"/>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g2c946af3c34_0_228"/>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g2c946af3c34_0_228"/>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g2c946af3c34_0_228"/>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g2c946af3c34_0_228"/>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g2c946af3c34_0_228"/>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g2c946af3c34_0_228"/>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g2c946af3c34_0_228"/>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g2c946af3c34_0_228"/>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g2c946af3c34_0_228"/>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g2c946af3c34_0_228"/>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g2c946af3c34_0_228"/>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g2c946af3c34_0_228"/>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g2c946af3c34_0_228"/>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g2c946af3c34_0_228"/>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g2c946af3c34_0_228"/>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g2c946af3c34_0_228"/>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g2c946af3c34_0_228"/>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g2c946af3c34_0_228"/>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g2c946af3c34_0_228"/>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g2c946af3c34_0_228"/>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g2c946af3c34_0_228"/>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g2c946af3c34_0_228"/>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g2c946af3c34_0_228"/>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g2c946af3c34_0_228"/>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g2c946af3c34_0_228"/>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2c946af3c34_0_228"/>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g2c946af3c34_0_228"/>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g2c946af3c34_0_228"/>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g2c946af3c34_0_228"/>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g2c946af3c34_0_228"/>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g2c946af3c34_0_228"/>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g2c946af3c34_0_228"/>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g2c946af3c34_0_228"/>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g2c946af3c34_0_228"/>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g2c946af3c34_0_228"/>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g2c946af3c34_0_228"/>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82" name="Google Shape;2082;g2c946af3c34_0_228"/>
          <p:cNvPicPr preferRelativeResize="0"/>
          <p:nvPr/>
        </p:nvPicPr>
        <p:blipFill rotWithShape="1">
          <a:blip r:embed="rId3">
            <a:alphaModFix/>
          </a:blip>
          <a:srcRect b="0" l="0" r="0" t="0"/>
          <a:stretch/>
        </p:blipFill>
        <p:spPr>
          <a:xfrm>
            <a:off x="518850" y="966700"/>
            <a:ext cx="6096000" cy="3959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sp>
        <p:nvSpPr>
          <p:cNvPr id="2087" name="Google Shape;2087;g3470b17a42b_0_166"/>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lang="en"/>
              <a:t>TITULO IV: PROTECCIÓN DE LOS BOSQUES- EL ROL DE LA D.G.F</a:t>
            </a:r>
            <a:endParaRPr/>
          </a:p>
        </p:txBody>
      </p:sp>
      <p:grpSp>
        <p:nvGrpSpPr>
          <p:cNvPr id="2088" name="Google Shape;2088;g3470b17a42b_0_166"/>
          <p:cNvGrpSpPr/>
          <p:nvPr/>
        </p:nvGrpSpPr>
        <p:grpSpPr>
          <a:xfrm>
            <a:off x="240647" y="1933207"/>
            <a:ext cx="1888722" cy="3210294"/>
            <a:chOff x="7469750" y="586413"/>
            <a:chExt cx="2336081" cy="3970679"/>
          </a:xfrm>
        </p:grpSpPr>
        <p:sp>
          <p:nvSpPr>
            <p:cNvPr id="2089" name="Google Shape;2089;g3470b17a42b_0_166"/>
            <p:cNvSpPr/>
            <p:nvPr/>
          </p:nvSpPr>
          <p:spPr>
            <a:xfrm flipH="1">
              <a:off x="7705447" y="3083817"/>
              <a:ext cx="623026" cy="623026"/>
            </a:xfrm>
            <a:custGeom>
              <a:rect b="b" l="l" r="r" t="t"/>
              <a:pathLst>
                <a:path extrusionOk="0" h="8234" w="8234">
                  <a:moveTo>
                    <a:pt x="4117" y="0"/>
                  </a:moveTo>
                  <a:lnTo>
                    <a:pt x="3691" y="19"/>
                  </a:lnTo>
                  <a:lnTo>
                    <a:pt x="3283" y="75"/>
                  </a:lnTo>
                  <a:lnTo>
                    <a:pt x="2893" y="186"/>
                  </a:lnTo>
                  <a:lnTo>
                    <a:pt x="2523" y="316"/>
                  </a:lnTo>
                  <a:lnTo>
                    <a:pt x="2152" y="501"/>
                  </a:lnTo>
                  <a:lnTo>
                    <a:pt x="1818" y="705"/>
                  </a:lnTo>
                  <a:lnTo>
                    <a:pt x="1503" y="928"/>
                  </a:lnTo>
                  <a:lnTo>
                    <a:pt x="1206" y="1206"/>
                  </a:lnTo>
                  <a:lnTo>
                    <a:pt x="946" y="1502"/>
                  </a:lnTo>
                  <a:lnTo>
                    <a:pt x="705" y="1818"/>
                  </a:lnTo>
                  <a:lnTo>
                    <a:pt x="501" y="2151"/>
                  </a:lnTo>
                  <a:lnTo>
                    <a:pt x="334" y="2504"/>
                  </a:lnTo>
                  <a:lnTo>
                    <a:pt x="186" y="2893"/>
                  </a:lnTo>
                  <a:lnTo>
                    <a:pt x="93" y="3282"/>
                  </a:lnTo>
                  <a:lnTo>
                    <a:pt x="19" y="3690"/>
                  </a:lnTo>
                  <a:lnTo>
                    <a:pt x="1" y="4117"/>
                  </a:lnTo>
                  <a:lnTo>
                    <a:pt x="19" y="4525"/>
                  </a:lnTo>
                  <a:lnTo>
                    <a:pt x="93" y="4951"/>
                  </a:lnTo>
                  <a:lnTo>
                    <a:pt x="186" y="5341"/>
                  </a:lnTo>
                  <a:lnTo>
                    <a:pt x="334" y="5711"/>
                  </a:lnTo>
                  <a:lnTo>
                    <a:pt x="501" y="6082"/>
                  </a:lnTo>
                  <a:lnTo>
                    <a:pt x="705" y="6416"/>
                  </a:lnTo>
                  <a:lnTo>
                    <a:pt x="946" y="6731"/>
                  </a:lnTo>
                  <a:lnTo>
                    <a:pt x="1206" y="7028"/>
                  </a:lnTo>
                  <a:lnTo>
                    <a:pt x="1503" y="7288"/>
                  </a:lnTo>
                  <a:lnTo>
                    <a:pt x="1818" y="7529"/>
                  </a:lnTo>
                  <a:lnTo>
                    <a:pt x="2152" y="7733"/>
                  </a:lnTo>
                  <a:lnTo>
                    <a:pt x="2523" y="7900"/>
                  </a:lnTo>
                  <a:lnTo>
                    <a:pt x="2893" y="8048"/>
                  </a:lnTo>
                  <a:lnTo>
                    <a:pt x="3283" y="8141"/>
                  </a:lnTo>
                  <a:lnTo>
                    <a:pt x="3691" y="8215"/>
                  </a:lnTo>
                  <a:lnTo>
                    <a:pt x="4117" y="8233"/>
                  </a:lnTo>
                  <a:lnTo>
                    <a:pt x="4544" y="8215"/>
                  </a:lnTo>
                  <a:lnTo>
                    <a:pt x="4952" y="8141"/>
                  </a:lnTo>
                  <a:lnTo>
                    <a:pt x="5341" y="8048"/>
                  </a:lnTo>
                  <a:lnTo>
                    <a:pt x="5730" y="7900"/>
                  </a:lnTo>
                  <a:lnTo>
                    <a:pt x="6083" y="7733"/>
                  </a:lnTo>
                  <a:lnTo>
                    <a:pt x="6416" y="7529"/>
                  </a:lnTo>
                  <a:lnTo>
                    <a:pt x="6732" y="7288"/>
                  </a:lnTo>
                  <a:lnTo>
                    <a:pt x="7028" y="7028"/>
                  </a:lnTo>
                  <a:lnTo>
                    <a:pt x="7306" y="6731"/>
                  </a:lnTo>
                  <a:lnTo>
                    <a:pt x="7529" y="6416"/>
                  </a:lnTo>
                  <a:lnTo>
                    <a:pt x="7733" y="6082"/>
                  </a:lnTo>
                  <a:lnTo>
                    <a:pt x="7918" y="5711"/>
                  </a:lnTo>
                  <a:lnTo>
                    <a:pt x="8048" y="5341"/>
                  </a:lnTo>
                  <a:lnTo>
                    <a:pt x="8159" y="4951"/>
                  </a:lnTo>
                  <a:lnTo>
                    <a:pt x="8215" y="4525"/>
                  </a:lnTo>
                  <a:lnTo>
                    <a:pt x="8234" y="4117"/>
                  </a:lnTo>
                  <a:lnTo>
                    <a:pt x="8215" y="3690"/>
                  </a:lnTo>
                  <a:lnTo>
                    <a:pt x="8159" y="3282"/>
                  </a:lnTo>
                  <a:lnTo>
                    <a:pt x="8048" y="2893"/>
                  </a:lnTo>
                  <a:lnTo>
                    <a:pt x="7918" y="2504"/>
                  </a:lnTo>
                  <a:lnTo>
                    <a:pt x="7733" y="2151"/>
                  </a:lnTo>
                  <a:lnTo>
                    <a:pt x="7529" y="1818"/>
                  </a:lnTo>
                  <a:lnTo>
                    <a:pt x="7306" y="1502"/>
                  </a:lnTo>
                  <a:lnTo>
                    <a:pt x="7028" y="1206"/>
                  </a:lnTo>
                  <a:lnTo>
                    <a:pt x="6732" y="928"/>
                  </a:lnTo>
                  <a:lnTo>
                    <a:pt x="6416" y="705"/>
                  </a:lnTo>
                  <a:lnTo>
                    <a:pt x="6083" y="501"/>
                  </a:lnTo>
                  <a:lnTo>
                    <a:pt x="5730" y="316"/>
                  </a:lnTo>
                  <a:lnTo>
                    <a:pt x="5341" y="186"/>
                  </a:lnTo>
                  <a:lnTo>
                    <a:pt x="4952" y="75"/>
                  </a:lnTo>
                  <a:lnTo>
                    <a:pt x="4544" y="19"/>
                  </a:lnTo>
                  <a:lnTo>
                    <a:pt x="411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g3470b17a42b_0_166"/>
            <p:cNvSpPr/>
            <p:nvPr/>
          </p:nvSpPr>
          <p:spPr>
            <a:xfrm flipH="1">
              <a:off x="7873801" y="2929460"/>
              <a:ext cx="433636" cy="434998"/>
            </a:xfrm>
            <a:custGeom>
              <a:rect b="b" l="l" r="r" t="t"/>
              <a:pathLst>
                <a:path extrusionOk="0" h="5749" w="5731">
                  <a:moveTo>
                    <a:pt x="2875" y="1"/>
                  </a:moveTo>
                  <a:lnTo>
                    <a:pt x="2578" y="19"/>
                  </a:lnTo>
                  <a:lnTo>
                    <a:pt x="2282" y="75"/>
                  </a:lnTo>
                  <a:lnTo>
                    <a:pt x="2022" y="130"/>
                  </a:lnTo>
                  <a:lnTo>
                    <a:pt x="1744" y="242"/>
                  </a:lnTo>
                  <a:lnTo>
                    <a:pt x="1503" y="353"/>
                  </a:lnTo>
                  <a:lnTo>
                    <a:pt x="1262" y="501"/>
                  </a:lnTo>
                  <a:lnTo>
                    <a:pt x="1039" y="668"/>
                  </a:lnTo>
                  <a:lnTo>
                    <a:pt x="835" y="854"/>
                  </a:lnTo>
                  <a:lnTo>
                    <a:pt x="650" y="1058"/>
                  </a:lnTo>
                  <a:lnTo>
                    <a:pt x="483" y="1280"/>
                  </a:lnTo>
                  <a:lnTo>
                    <a:pt x="335" y="1503"/>
                  </a:lnTo>
                  <a:lnTo>
                    <a:pt x="223" y="1762"/>
                  </a:lnTo>
                  <a:lnTo>
                    <a:pt x="131" y="2022"/>
                  </a:lnTo>
                  <a:lnTo>
                    <a:pt x="56" y="2300"/>
                  </a:lnTo>
                  <a:lnTo>
                    <a:pt x="19" y="2578"/>
                  </a:lnTo>
                  <a:lnTo>
                    <a:pt x="1" y="2875"/>
                  </a:lnTo>
                  <a:lnTo>
                    <a:pt x="19" y="3171"/>
                  </a:lnTo>
                  <a:lnTo>
                    <a:pt x="56" y="3450"/>
                  </a:lnTo>
                  <a:lnTo>
                    <a:pt x="131" y="3728"/>
                  </a:lnTo>
                  <a:lnTo>
                    <a:pt x="223" y="4006"/>
                  </a:lnTo>
                  <a:lnTo>
                    <a:pt x="335" y="4247"/>
                  </a:lnTo>
                  <a:lnTo>
                    <a:pt x="483" y="4488"/>
                  </a:lnTo>
                  <a:lnTo>
                    <a:pt x="650" y="4711"/>
                  </a:lnTo>
                  <a:lnTo>
                    <a:pt x="835" y="4914"/>
                  </a:lnTo>
                  <a:lnTo>
                    <a:pt x="1039" y="5100"/>
                  </a:lnTo>
                  <a:lnTo>
                    <a:pt x="1262" y="5267"/>
                  </a:lnTo>
                  <a:lnTo>
                    <a:pt x="1503" y="5397"/>
                  </a:lnTo>
                  <a:lnTo>
                    <a:pt x="1744" y="5526"/>
                  </a:lnTo>
                  <a:lnTo>
                    <a:pt x="2022" y="5619"/>
                  </a:lnTo>
                  <a:lnTo>
                    <a:pt x="2282" y="5693"/>
                  </a:lnTo>
                  <a:lnTo>
                    <a:pt x="2578" y="5730"/>
                  </a:lnTo>
                  <a:lnTo>
                    <a:pt x="2875" y="5749"/>
                  </a:lnTo>
                  <a:lnTo>
                    <a:pt x="3153" y="5730"/>
                  </a:lnTo>
                  <a:lnTo>
                    <a:pt x="3450" y="5693"/>
                  </a:lnTo>
                  <a:lnTo>
                    <a:pt x="3728" y="5619"/>
                  </a:lnTo>
                  <a:lnTo>
                    <a:pt x="3988" y="5526"/>
                  </a:lnTo>
                  <a:lnTo>
                    <a:pt x="4229" y="5397"/>
                  </a:lnTo>
                  <a:lnTo>
                    <a:pt x="4470" y="5267"/>
                  </a:lnTo>
                  <a:lnTo>
                    <a:pt x="4692" y="5100"/>
                  </a:lnTo>
                  <a:lnTo>
                    <a:pt x="4896" y="4914"/>
                  </a:lnTo>
                  <a:lnTo>
                    <a:pt x="5082" y="4711"/>
                  </a:lnTo>
                  <a:lnTo>
                    <a:pt x="5248" y="4488"/>
                  </a:lnTo>
                  <a:lnTo>
                    <a:pt x="5397" y="4247"/>
                  </a:lnTo>
                  <a:lnTo>
                    <a:pt x="5508" y="4006"/>
                  </a:lnTo>
                  <a:lnTo>
                    <a:pt x="5601" y="3728"/>
                  </a:lnTo>
                  <a:lnTo>
                    <a:pt x="5675" y="3450"/>
                  </a:lnTo>
                  <a:lnTo>
                    <a:pt x="5731" y="3171"/>
                  </a:lnTo>
                  <a:lnTo>
                    <a:pt x="5731" y="2875"/>
                  </a:lnTo>
                  <a:lnTo>
                    <a:pt x="5731" y="2578"/>
                  </a:lnTo>
                  <a:lnTo>
                    <a:pt x="5675" y="2300"/>
                  </a:lnTo>
                  <a:lnTo>
                    <a:pt x="5601" y="2022"/>
                  </a:lnTo>
                  <a:lnTo>
                    <a:pt x="5508" y="1762"/>
                  </a:lnTo>
                  <a:lnTo>
                    <a:pt x="5397" y="1503"/>
                  </a:lnTo>
                  <a:lnTo>
                    <a:pt x="5248" y="1280"/>
                  </a:lnTo>
                  <a:lnTo>
                    <a:pt x="5082" y="1058"/>
                  </a:lnTo>
                  <a:lnTo>
                    <a:pt x="4896" y="854"/>
                  </a:lnTo>
                  <a:lnTo>
                    <a:pt x="4692" y="668"/>
                  </a:lnTo>
                  <a:lnTo>
                    <a:pt x="4470" y="501"/>
                  </a:lnTo>
                  <a:lnTo>
                    <a:pt x="4229" y="353"/>
                  </a:lnTo>
                  <a:lnTo>
                    <a:pt x="3988" y="242"/>
                  </a:lnTo>
                  <a:lnTo>
                    <a:pt x="3728" y="130"/>
                  </a:lnTo>
                  <a:lnTo>
                    <a:pt x="3450" y="75"/>
                  </a:lnTo>
                  <a:lnTo>
                    <a:pt x="3153" y="19"/>
                  </a:lnTo>
                  <a:lnTo>
                    <a:pt x="2875"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g3470b17a42b_0_166"/>
            <p:cNvSpPr/>
            <p:nvPr/>
          </p:nvSpPr>
          <p:spPr>
            <a:xfrm flipH="1">
              <a:off x="7581961" y="2818611"/>
              <a:ext cx="434998" cy="435074"/>
            </a:xfrm>
            <a:custGeom>
              <a:rect b="b" l="l" r="r" t="t"/>
              <a:pathLst>
                <a:path extrusionOk="0" h="5750" w="5749">
                  <a:moveTo>
                    <a:pt x="2874" y="1"/>
                  </a:moveTo>
                  <a:lnTo>
                    <a:pt x="2578" y="19"/>
                  </a:lnTo>
                  <a:lnTo>
                    <a:pt x="2299" y="56"/>
                  </a:lnTo>
                  <a:lnTo>
                    <a:pt x="2021" y="131"/>
                  </a:lnTo>
                  <a:lnTo>
                    <a:pt x="1762" y="223"/>
                  </a:lnTo>
                  <a:lnTo>
                    <a:pt x="1502" y="353"/>
                  </a:lnTo>
                  <a:lnTo>
                    <a:pt x="1261" y="483"/>
                  </a:lnTo>
                  <a:lnTo>
                    <a:pt x="1039" y="650"/>
                  </a:lnTo>
                  <a:lnTo>
                    <a:pt x="835" y="835"/>
                  </a:lnTo>
                  <a:lnTo>
                    <a:pt x="649" y="1039"/>
                  </a:lnTo>
                  <a:lnTo>
                    <a:pt x="501" y="1262"/>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501" y="4470"/>
                  </a:lnTo>
                  <a:lnTo>
                    <a:pt x="649" y="4692"/>
                  </a:lnTo>
                  <a:lnTo>
                    <a:pt x="835" y="4896"/>
                  </a:lnTo>
                  <a:lnTo>
                    <a:pt x="1039" y="5081"/>
                  </a:lnTo>
                  <a:lnTo>
                    <a:pt x="1261" y="5248"/>
                  </a:lnTo>
                  <a:lnTo>
                    <a:pt x="1502" y="5397"/>
                  </a:lnTo>
                  <a:lnTo>
                    <a:pt x="1762" y="5508"/>
                  </a:lnTo>
                  <a:lnTo>
                    <a:pt x="2021" y="5619"/>
                  </a:lnTo>
                  <a:lnTo>
                    <a:pt x="2299" y="5675"/>
                  </a:lnTo>
                  <a:lnTo>
                    <a:pt x="2578" y="5730"/>
                  </a:lnTo>
                  <a:lnTo>
                    <a:pt x="2874" y="5749"/>
                  </a:lnTo>
                  <a:lnTo>
                    <a:pt x="3171" y="5730"/>
                  </a:lnTo>
                  <a:lnTo>
                    <a:pt x="3449" y="5675"/>
                  </a:lnTo>
                  <a:lnTo>
                    <a:pt x="3727" y="5619"/>
                  </a:lnTo>
                  <a:lnTo>
                    <a:pt x="3987" y="5508"/>
                  </a:lnTo>
                  <a:lnTo>
                    <a:pt x="4246" y="5397"/>
                  </a:lnTo>
                  <a:lnTo>
                    <a:pt x="4469" y="5248"/>
                  </a:lnTo>
                  <a:lnTo>
                    <a:pt x="4691" y="5081"/>
                  </a:lnTo>
                  <a:lnTo>
                    <a:pt x="4895" y="4896"/>
                  </a:lnTo>
                  <a:lnTo>
                    <a:pt x="5081" y="4692"/>
                  </a:lnTo>
                  <a:lnTo>
                    <a:pt x="5248" y="4470"/>
                  </a:lnTo>
                  <a:lnTo>
                    <a:pt x="5396" y="4247"/>
                  </a:lnTo>
                  <a:lnTo>
                    <a:pt x="5526" y="3987"/>
                  </a:lnTo>
                  <a:lnTo>
                    <a:pt x="5619" y="3728"/>
                  </a:lnTo>
                  <a:lnTo>
                    <a:pt x="5693" y="3450"/>
                  </a:lnTo>
                  <a:lnTo>
                    <a:pt x="5730" y="3172"/>
                  </a:lnTo>
                  <a:lnTo>
                    <a:pt x="5748" y="2875"/>
                  </a:lnTo>
                  <a:lnTo>
                    <a:pt x="5730" y="2578"/>
                  </a:lnTo>
                  <a:lnTo>
                    <a:pt x="5693" y="2300"/>
                  </a:lnTo>
                  <a:lnTo>
                    <a:pt x="5619" y="2022"/>
                  </a:lnTo>
                  <a:lnTo>
                    <a:pt x="5526" y="1762"/>
                  </a:lnTo>
                  <a:lnTo>
                    <a:pt x="5396" y="1503"/>
                  </a:lnTo>
                  <a:lnTo>
                    <a:pt x="5248" y="1262"/>
                  </a:lnTo>
                  <a:lnTo>
                    <a:pt x="5081" y="1039"/>
                  </a:lnTo>
                  <a:lnTo>
                    <a:pt x="4895" y="835"/>
                  </a:lnTo>
                  <a:lnTo>
                    <a:pt x="4691" y="650"/>
                  </a:lnTo>
                  <a:lnTo>
                    <a:pt x="4469" y="483"/>
                  </a:lnTo>
                  <a:lnTo>
                    <a:pt x="4246"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g3470b17a42b_0_166"/>
            <p:cNvSpPr/>
            <p:nvPr/>
          </p:nvSpPr>
          <p:spPr>
            <a:xfrm flipH="1">
              <a:off x="7469750" y="3146922"/>
              <a:ext cx="433560" cy="434998"/>
            </a:xfrm>
            <a:custGeom>
              <a:rect b="b" l="l" r="r" t="t"/>
              <a:pathLst>
                <a:path extrusionOk="0" h="5749" w="5730">
                  <a:moveTo>
                    <a:pt x="2874" y="1"/>
                  </a:moveTo>
                  <a:lnTo>
                    <a:pt x="2578" y="19"/>
                  </a:lnTo>
                  <a:lnTo>
                    <a:pt x="2299" y="56"/>
                  </a:lnTo>
                  <a:lnTo>
                    <a:pt x="2021" y="131"/>
                  </a:lnTo>
                  <a:lnTo>
                    <a:pt x="1743" y="223"/>
                  </a:lnTo>
                  <a:lnTo>
                    <a:pt x="1502" y="353"/>
                  </a:lnTo>
                  <a:lnTo>
                    <a:pt x="1261" y="501"/>
                  </a:lnTo>
                  <a:lnTo>
                    <a:pt x="1039" y="668"/>
                  </a:lnTo>
                  <a:lnTo>
                    <a:pt x="835" y="854"/>
                  </a:lnTo>
                  <a:lnTo>
                    <a:pt x="649" y="1058"/>
                  </a:lnTo>
                  <a:lnTo>
                    <a:pt x="482" y="1280"/>
                  </a:lnTo>
                  <a:lnTo>
                    <a:pt x="352" y="1503"/>
                  </a:lnTo>
                  <a:lnTo>
                    <a:pt x="223" y="1762"/>
                  </a:lnTo>
                  <a:lnTo>
                    <a:pt x="130" y="2022"/>
                  </a:lnTo>
                  <a:lnTo>
                    <a:pt x="56" y="2300"/>
                  </a:lnTo>
                  <a:lnTo>
                    <a:pt x="19" y="2578"/>
                  </a:lnTo>
                  <a:lnTo>
                    <a:pt x="0" y="2875"/>
                  </a:lnTo>
                  <a:lnTo>
                    <a:pt x="19" y="3172"/>
                  </a:lnTo>
                  <a:lnTo>
                    <a:pt x="56" y="3450"/>
                  </a:lnTo>
                  <a:lnTo>
                    <a:pt x="130" y="3728"/>
                  </a:lnTo>
                  <a:lnTo>
                    <a:pt x="223" y="3987"/>
                  </a:lnTo>
                  <a:lnTo>
                    <a:pt x="352" y="4247"/>
                  </a:lnTo>
                  <a:lnTo>
                    <a:pt x="482" y="4488"/>
                  </a:lnTo>
                  <a:lnTo>
                    <a:pt x="649" y="4711"/>
                  </a:lnTo>
                  <a:lnTo>
                    <a:pt x="835" y="4915"/>
                  </a:lnTo>
                  <a:lnTo>
                    <a:pt x="1039" y="5100"/>
                  </a:lnTo>
                  <a:lnTo>
                    <a:pt x="1261" y="5248"/>
                  </a:lnTo>
                  <a:lnTo>
                    <a:pt x="1502" y="5397"/>
                  </a:lnTo>
                  <a:lnTo>
                    <a:pt x="1743" y="5526"/>
                  </a:lnTo>
                  <a:lnTo>
                    <a:pt x="2021" y="5619"/>
                  </a:lnTo>
                  <a:lnTo>
                    <a:pt x="2299" y="5693"/>
                  </a:lnTo>
                  <a:lnTo>
                    <a:pt x="2578" y="5730"/>
                  </a:lnTo>
                  <a:lnTo>
                    <a:pt x="2874" y="5749"/>
                  </a:lnTo>
                  <a:lnTo>
                    <a:pt x="3171" y="5730"/>
                  </a:lnTo>
                  <a:lnTo>
                    <a:pt x="3449" y="5693"/>
                  </a:lnTo>
                  <a:lnTo>
                    <a:pt x="3727" y="5619"/>
                  </a:lnTo>
                  <a:lnTo>
                    <a:pt x="3987" y="5526"/>
                  </a:lnTo>
                  <a:lnTo>
                    <a:pt x="4228" y="5397"/>
                  </a:lnTo>
                  <a:lnTo>
                    <a:pt x="4469" y="5248"/>
                  </a:lnTo>
                  <a:lnTo>
                    <a:pt x="4691" y="5100"/>
                  </a:lnTo>
                  <a:lnTo>
                    <a:pt x="4895" y="4915"/>
                  </a:lnTo>
                  <a:lnTo>
                    <a:pt x="5081" y="4711"/>
                  </a:lnTo>
                  <a:lnTo>
                    <a:pt x="5248" y="4488"/>
                  </a:lnTo>
                  <a:lnTo>
                    <a:pt x="5396" y="4247"/>
                  </a:lnTo>
                  <a:lnTo>
                    <a:pt x="5507" y="3987"/>
                  </a:lnTo>
                  <a:lnTo>
                    <a:pt x="5619" y="3728"/>
                  </a:lnTo>
                  <a:lnTo>
                    <a:pt x="5674" y="3450"/>
                  </a:lnTo>
                  <a:lnTo>
                    <a:pt x="5730" y="3172"/>
                  </a:lnTo>
                  <a:lnTo>
                    <a:pt x="5730" y="2875"/>
                  </a:lnTo>
                  <a:lnTo>
                    <a:pt x="5730" y="2578"/>
                  </a:lnTo>
                  <a:lnTo>
                    <a:pt x="5674" y="2300"/>
                  </a:lnTo>
                  <a:lnTo>
                    <a:pt x="5619" y="2022"/>
                  </a:lnTo>
                  <a:lnTo>
                    <a:pt x="5507" y="1762"/>
                  </a:lnTo>
                  <a:lnTo>
                    <a:pt x="5396" y="1503"/>
                  </a:lnTo>
                  <a:lnTo>
                    <a:pt x="5248" y="1280"/>
                  </a:lnTo>
                  <a:lnTo>
                    <a:pt x="5081" y="1058"/>
                  </a:lnTo>
                  <a:lnTo>
                    <a:pt x="4895" y="854"/>
                  </a:lnTo>
                  <a:lnTo>
                    <a:pt x="4691" y="668"/>
                  </a:lnTo>
                  <a:lnTo>
                    <a:pt x="4469" y="501"/>
                  </a:lnTo>
                  <a:lnTo>
                    <a:pt x="4228" y="353"/>
                  </a:lnTo>
                  <a:lnTo>
                    <a:pt x="3987" y="223"/>
                  </a:lnTo>
                  <a:lnTo>
                    <a:pt x="3727" y="131"/>
                  </a:lnTo>
                  <a:lnTo>
                    <a:pt x="3449" y="56"/>
                  </a:lnTo>
                  <a:lnTo>
                    <a:pt x="3171" y="19"/>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g3470b17a42b_0_166"/>
            <p:cNvSpPr/>
            <p:nvPr/>
          </p:nvSpPr>
          <p:spPr>
            <a:xfrm flipH="1">
              <a:off x="7605796" y="3458435"/>
              <a:ext cx="435074" cy="434998"/>
            </a:xfrm>
            <a:custGeom>
              <a:rect b="b" l="l" r="r" t="t"/>
              <a:pathLst>
                <a:path extrusionOk="0" h="5749" w="5750">
                  <a:moveTo>
                    <a:pt x="2875" y="0"/>
                  </a:moveTo>
                  <a:lnTo>
                    <a:pt x="2578" y="19"/>
                  </a:lnTo>
                  <a:lnTo>
                    <a:pt x="2300" y="74"/>
                  </a:lnTo>
                  <a:lnTo>
                    <a:pt x="2022" y="130"/>
                  </a:lnTo>
                  <a:lnTo>
                    <a:pt x="1762" y="241"/>
                  </a:lnTo>
                  <a:lnTo>
                    <a:pt x="1503" y="353"/>
                  </a:lnTo>
                  <a:lnTo>
                    <a:pt x="1280" y="501"/>
                  </a:lnTo>
                  <a:lnTo>
                    <a:pt x="1058" y="668"/>
                  </a:lnTo>
                  <a:lnTo>
                    <a:pt x="854" y="853"/>
                  </a:lnTo>
                  <a:lnTo>
                    <a:pt x="668" y="1057"/>
                  </a:lnTo>
                  <a:lnTo>
                    <a:pt x="502" y="1280"/>
                  </a:lnTo>
                  <a:lnTo>
                    <a:pt x="353" y="1502"/>
                  </a:lnTo>
                  <a:lnTo>
                    <a:pt x="242" y="1762"/>
                  </a:lnTo>
                  <a:lnTo>
                    <a:pt x="131" y="2021"/>
                  </a:lnTo>
                  <a:lnTo>
                    <a:pt x="57" y="2300"/>
                  </a:lnTo>
                  <a:lnTo>
                    <a:pt x="19" y="2578"/>
                  </a:lnTo>
                  <a:lnTo>
                    <a:pt x="1" y="2874"/>
                  </a:lnTo>
                  <a:lnTo>
                    <a:pt x="19" y="3171"/>
                  </a:lnTo>
                  <a:lnTo>
                    <a:pt x="57" y="3449"/>
                  </a:lnTo>
                  <a:lnTo>
                    <a:pt x="131" y="3727"/>
                  </a:lnTo>
                  <a:lnTo>
                    <a:pt x="242" y="3987"/>
                  </a:lnTo>
                  <a:lnTo>
                    <a:pt x="353" y="4247"/>
                  </a:lnTo>
                  <a:lnTo>
                    <a:pt x="502" y="4488"/>
                  </a:lnTo>
                  <a:lnTo>
                    <a:pt x="668" y="4710"/>
                  </a:lnTo>
                  <a:lnTo>
                    <a:pt x="854" y="4914"/>
                  </a:lnTo>
                  <a:lnTo>
                    <a:pt x="1058" y="5099"/>
                  </a:lnTo>
                  <a:lnTo>
                    <a:pt x="1280" y="5248"/>
                  </a:lnTo>
                  <a:lnTo>
                    <a:pt x="1503" y="5396"/>
                  </a:lnTo>
                  <a:lnTo>
                    <a:pt x="1762" y="5526"/>
                  </a:lnTo>
                  <a:lnTo>
                    <a:pt x="2022" y="5619"/>
                  </a:lnTo>
                  <a:lnTo>
                    <a:pt x="2300" y="5693"/>
                  </a:lnTo>
                  <a:lnTo>
                    <a:pt x="2578" y="5730"/>
                  </a:lnTo>
                  <a:lnTo>
                    <a:pt x="2875" y="5748"/>
                  </a:lnTo>
                  <a:lnTo>
                    <a:pt x="3172" y="5730"/>
                  </a:lnTo>
                  <a:lnTo>
                    <a:pt x="3450" y="5693"/>
                  </a:lnTo>
                  <a:lnTo>
                    <a:pt x="3728" y="5619"/>
                  </a:lnTo>
                  <a:lnTo>
                    <a:pt x="3988" y="5526"/>
                  </a:lnTo>
                  <a:lnTo>
                    <a:pt x="4247" y="5396"/>
                  </a:lnTo>
                  <a:lnTo>
                    <a:pt x="4488" y="5248"/>
                  </a:lnTo>
                  <a:lnTo>
                    <a:pt x="4711" y="5099"/>
                  </a:lnTo>
                  <a:lnTo>
                    <a:pt x="4915" y="4914"/>
                  </a:lnTo>
                  <a:lnTo>
                    <a:pt x="5100" y="4710"/>
                  </a:lnTo>
                  <a:lnTo>
                    <a:pt x="5248" y="4488"/>
                  </a:lnTo>
                  <a:lnTo>
                    <a:pt x="5397" y="4247"/>
                  </a:lnTo>
                  <a:lnTo>
                    <a:pt x="5527" y="3987"/>
                  </a:lnTo>
                  <a:lnTo>
                    <a:pt x="5619" y="3727"/>
                  </a:lnTo>
                  <a:lnTo>
                    <a:pt x="5694" y="3449"/>
                  </a:lnTo>
                  <a:lnTo>
                    <a:pt x="5731" y="3171"/>
                  </a:lnTo>
                  <a:lnTo>
                    <a:pt x="5749" y="2874"/>
                  </a:lnTo>
                  <a:lnTo>
                    <a:pt x="5731" y="2578"/>
                  </a:lnTo>
                  <a:lnTo>
                    <a:pt x="5694" y="2300"/>
                  </a:lnTo>
                  <a:lnTo>
                    <a:pt x="5619" y="2021"/>
                  </a:lnTo>
                  <a:lnTo>
                    <a:pt x="5527" y="1762"/>
                  </a:lnTo>
                  <a:lnTo>
                    <a:pt x="5397" y="1502"/>
                  </a:lnTo>
                  <a:lnTo>
                    <a:pt x="5248" y="1280"/>
                  </a:lnTo>
                  <a:lnTo>
                    <a:pt x="5100" y="1057"/>
                  </a:lnTo>
                  <a:lnTo>
                    <a:pt x="4915" y="853"/>
                  </a:lnTo>
                  <a:lnTo>
                    <a:pt x="4711" y="668"/>
                  </a:lnTo>
                  <a:lnTo>
                    <a:pt x="4488" y="501"/>
                  </a:lnTo>
                  <a:lnTo>
                    <a:pt x="4247" y="353"/>
                  </a:lnTo>
                  <a:lnTo>
                    <a:pt x="3988" y="241"/>
                  </a:lnTo>
                  <a:lnTo>
                    <a:pt x="3728" y="130"/>
                  </a:lnTo>
                  <a:lnTo>
                    <a:pt x="3450" y="74"/>
                  </a:lnTo>
                  <a:lnTo>
                    <a:pt x="3172" y="19"/>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g3470b17a42b_0_166"/>
            <p:cNvSpPr/>
            <p:nvPr/>
          </p:nvSpPr>
          <p:spPr>
            <a:xfrm flipH="1">
              <a:off x="7986012" y="3111889"/>
              <a:ext cx="405564" cy="405564"/>
            </a:xfrm>
            <a:custGeom>
              <a:rect b="b" l="l" r="r" t="t"/>
              <a:pathLst>
                <a:path extrusionOk="0" h="5360" w="5360">
                  <a:moveTo>
                    <a:pt x="2689" y="0"/>
                  </a:moveTo>
                  <a:lnTo>
                    <a:pt x="2411" y="19"/>
                  </a:lnTo>
                  <a:lnTo>
                    <a:pt x="2151" y="56"/>
                  </a:lnTo>
                  <a:lnTo>
                    <a:pt x="1892" y="130"/>
                  </a:lnTo>
                  <a:lnTo>
                    <a:pt x="1651" y="223"/>
                  </a:lnTo>
                  <a:lnTo>
                    <a:pt x="1410" y="334"/>
                  </a:lnTo>
                  <a:lnTo>
                    <a:pt x="1187" y="464"/>
                  </a:lnTo>
                  <a:lnTo>
                    <a:pt x="983" y="612"/>
                  </a:lnTo>
                  <a:lnTo>
                    <a:pt x="798" y="798"/>
                  </a:lnTo>
                  <a:lnTo>
                    <a:pt x="612" y="983"/>
                  </a:lnTo>
                  <a:lnTo>
                    <a:pt x="464" y="1187"/>
                  </a:lnTo>
                  <a:lnTo>
                    <a:pt x="334" y="1409"/>
                  </a:lnTo>
                  <a:lnTo>
                    <a:pt x="223" y="1632"/>
                  </a:lnTo>
                  <a:lnTo>
                    <a:pt x="130" y="1892"/>
                  </a:lnTo>
                  <a:lnTo>
                    <a:pt x="56" y="2133"/>
                  </a:lnTo>
                  <a:lnTo>
                    <a:pt x="19" y="2411"/>
                  </a:lnTo>
                  <a:lnTo>
                    <a:pt x="0" y="2689"/>
                  </a:lnTo>
                  <a:lnTo>
                    <a:pt x="19" y="2949"/>
                  </a:lnTo>
                  <a:lnTo>
                    <a:pt x="56" y="3227"/>
                  </a:lnTo>
                  <a:lnTo>
                    <a:pt x="130" y="3468"/>
                  </a:lnTo>
                  <a:lnTo>
                    <a:pt x="223" y="3727"/>
                  </a:lnTo>
                  <a:lnTo>
                    <a:pt x="334" y="3950"/>
                  </a:lnTo>
                  <a:lnTo>
                    <a:pt x="464" y="4172"/>
                  </a:lnTo>
                  <a:lnTo>
                    <a:pt x="612" y="4376"/>
                  </a:lnTo>
                  <a:lnTo>
                    <a:pt x="798" y="4580"/>
                  </a:lnTo>
                  <a:lnTo>
                    <a:pt x="983" y="4747"/>
                  </a:lnTo>
                  <a:lnTo>
                    <a:pt x="1187" y="4895"/>
                  </a:lnTo>
                  <a:lnTo>
                    <a:pt x="1410" y="5025"/>
                  </a:lnTo>
                  <a:lnTo>
                    <a:pt x="1651" y="5155"/>
                  </a:lnTo>
                  <a:lnTo>
                    <a:pt x="1892" y="5229"/>
                  </a:lnTo>
                  <a:lnTo>
                    <a:pt x="2151" y="5303"/>
                  </a:lnTo>
                  <a:lnTo>
                    <a:pt x="2411" y="5340"/>
                  </a:lnTo>
                  <a:lnTo>
                    <a:pt x="2689" y="5359"/>
                  </a:lnTo>
                  <a:lnTo>
                    <a:pt x="2967" y="5340"/>
                  </a:lnTo>
                  <a:lnTo>
                    <a:pt x="3227" y="5303"/>
                  </a:lnTo>
                  <a:lnTo>
                    <a:pt x="3486" y="5229"/>
                  </a:lnTo>
                  <a:lnTo>
                    <a:pt x="3727" y="5155"/>
                  </a:lnTo>
                  <a:lnTo>
                    <a:pt x="3968" y="5025"/>
                  </a:lnTo>
                  <a:lnTo>
                    <a:pt x="4172" y="4895"/>
                  </a:lnTo>
                  <a:lnTo>
                    <a:pt x="4395" y="4747"/>
                  </a:lnTo>
                  <a:lnTo>
                    <a:pt x="4580" y="4580"/>
                  </a:lnTo>
                  <a:lnTo>
                    <a:pt x="4747" y="4376"/>
                  </a:lnTo>
                  <a:lnTo>
                    <a:pt x="4896" y="4172"/>
                  </a:lnTo>
                  <a:lnTo>
                    <a:pt x="5044" y="3950"/>
                  </a:lnTo>
                  <a:lnTo>
                    <a:pt x="5155" y="3727"/>
                  </a:lnTo>
                  <a:lnTo>
                    <a:pt x="5248" y="3468"/>
                  </a:lnTo>
                  <a:lnTo>
                    <a:pt x="5303" y="3227"/>
                  </a:lnTo>
                  <a:lnTo>
                    <a:pt x="5341" y="2949"/>
                  </a:lnTo>
                  <a:lnTo>
                    <a:pt x="5359" y="2689"/>
                  </a:lnTo>
                  <a:lnTo>
                    <a:pt x="5341" y="2411"/>
                  </a:lnTo>
                  <a:lnTo>
                    <a:pt x="5303" y="2133"/>
                  </a:lnTo>
                  <a:lnTo>
                    <a:pt x="5248" y="1892"/>
                  </a:lnTo>
                  <a:lnTo>
                    <a:pt x="5155" y="1632"/>
                  </a:lnTo>
                  <a:lnTo>
                    <a:pt x="5044" y="1409"/>
                  </a:lnTo>
                  <a:lnTo>
                    <a:pt x="4896" y="1187"/>
                  </a:lnTo>
                  <a:lnTo>
                    <a:pt x="4747" y="983"/>
                  </a:lnTo>
                  <a:lnTo>
                    <a:pt x="4580" y="798"/>
                  </a:lnTo>
                  <a:lnTo>
                    <a:pt x="4395" y="612"/>
                  </a:lnTo>
                  <a:lnTo>
                    <a:pt x="4172" y="464"/>
                  </a:lnTo>
                  <a:lnTo>
                    <a:pt x="3968" y="334"/>
                  </a:lnTo>
                  <a:lnTo>
                    <a:pt x="3727" y="223"/>
                  </a:lnTo>
                  <a:lnTo>
                    <a:pt x="3486" y="130"/>
                  </a:lnTo>
                  <a:lnTo>
                    <a:pt x="3227" y="56"/>
                  </a:lnTo>
                  <a:lnTo>
                    <a:pt x="2967" y="19"/>
                  </a:lnTo>
                  <a:lnTo>
                    <a:pt x="2689"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g3470b17a42b_0_166"/>
            <p:cNvSpPr/>
            <p:nvPr/>
          </p:nvSpPr>
          <p:spPr>
            <a:xfrm flipH="1">
              <a:off x="7715283" y="3008076"/>
              <a:ext cx="404127" cy="405489"/>
            </a:xfrm>
            <a:custGeom>
              <a:rect b="b" l="l" r="r" t="t"/>
              <a:pathLst>
                <a:path extrusionOk="0" h="5359" w="5341">
                  <a:moveTo>
                    <a:pt x="2671" y="0"/>
                  </a:moveTo>
                  <a:lnTo>
                    <a:pt x="2393" y="19"/>
                  </a:lnTo>
                  <a:lnTo>
                    <a:pt x="2133" y="56"/>
                  </a:lnTo>
                  <a:lnTo>
                    <a:pt x="1873" y="130"/>
                  </a:lnTo>
                  <a:lnTo>
                    <a:pt x="1632" y="223"/>
                  </a:lnTo>
                  <a:lnTo>
                    <a:pt x="1391" y="334"/>
                  </a:lnTo>
                  <a:lnTo>
                    <a:pt x="1169" y="464"/>
                  </a:lnTo>
                  <a:lnTo>
                    <a:pt x="965" y="612"/>
                  </a:lnTo>
                  <a:lnTo>
                    <a:pt x="779" y="779"/>
                  </a:lnTo>
                  <a:lnTo>
                    <a:pt x="612" y="983"/>
                  </a:lnTo>
                  <a:lnTo>
                    <a:pt x="446" y="1187"/>
                  </a:lnTo>
                  <a:lnTo>
                    <a:pt x="316" y="1409"/>
                  </a:lnTo>
                  <a:lnTo>
                    <a:pt x="205" y="1632"/>
                  </a:lnTo>
                  <a:lnTo>
                    <a:pt x="112" y="1891"/>
                  </a:lnTo>
                  <a:lnTo>
                    <a:pt x="56" y="2132"/>
                  </a:lnTo>
                  <a:lnTo>
                    <a:pt x="19" y="2411"/>
                  </a:lnTo>
                  <a:lnTo>
                    <a:pt x="1" y="2689"/>
                  </a:lnTo>
                  <a:lnTo>
                    <a:pt x="19" y="2948"/>
                  </a:lnTo>
                  <a:lnTo>
                    <a:pt x="56" y="3226"/>
                  </a:lnTo>
                  <a:lnTo>
                    <a:pt x="112" y="3468"/>
                  </a:lnTo>
                  <a:lnTo>
                    <a:pt x="205" y="3727"/>
                  </a:lnTo>
                  <a:lnTo>
                    <a:pt x="316" y="3950"/>
                  </a:lnTo>
                  <a:lnTo>
                    <a:pt x="446" y="4172"/>
                  </a:lnTo>
                  <a:lnTo>
                    <a:pt x="612" y="4376"/>
                  </a:lnTo>
                  <a:lnTo>
                    <a:pt x="779" y="4580"/>
                  </a:lnTo>
                  <a:lnTo>
                    <a:pt x="965" y="4747"/>
                  </a:lnTo>
                  <a:lnTo>
                    <a:pt x="1169" y="4895"/>
                  </a:lnTo>
                  <a:lnTo>
                    <a:pt x="1391" y="5025"/>
                  </a:lnTo>
                  <a:lnTo>
                    <a:pt x="1632" y="5136"/>
                  </a:lnTo>
                  <a:lnTo>
                    <a:pt x="1873" y="5229"/>
                  </a:lnTo>
                  <a:lnTo>
                    <a:pt x="2133" y="5303"/>
                  </a:lnTo>
                  <a:lnTo>
                    <a:pt x="2393" y="5340"/>
                  </a:lnTo>
                  <a:lnTo>
                    <a:pt x="2671" y="5359"/>
                  </a:lnTo>
                  <a:lnTo>
                    <a:pt x="2949" y="5340"/>
                  </a:lnTo>
                  <a:lnTo>
                    <a:pt x="3208" y="5303"/>
                  </a:lnTo>
                  <a:lnTo>
                    <a:pt x="3468" y="5229"/>
                  </a:lnTo>
                  <a:lnTo>
                    <a:pt x="3709" y="5136"/>
                  </a:lnTo>
                  <a:lnTo>
                    <a:pt x="3950" y="5025"/>
                  </a:lnTo>
                  <a:lnTo>
                    <a:pt x="4173" y="4895"/>
                  </a:lnTo>
                  <a:lnTo>
                    <a:pt x="4377" y="4747"/>
                  </a:lnTo>
                  <a:lnTo>
                    <a:pt x="4562" y="4580"/>
                  </a:lnTo>
                  <a:lnTo>
                    <a:pt x="4729" y="4376"/>
                  </a:lnTo>
                  <a:lnTo>
                    <a:pt x="4896" y="4172"/>
                  </a:lnTo>
                  <a:lnTo>
                    <a:pt x="5026" y="3950"/>
                  </a:lnTo>
                  <a:lnTo>
                    <a:pt x="5137" y="3727"/>
                  </a:lnTo>
                  <a:lnTo>
                    <a:pt x="5230" y="3468"/>
                  </a:lnTo>
                  <a:lnTo>
                    <a:pt x="5285" y="3226"/>
                  </a:lnTo>
                  <a:lnTo>
                    <a:pt x="5341" y="2948"/>
                  </a:lnTo>
                  <a:lnTo>
                    <a:pt x="5341" y="2689"/>
                  </a:lnTo>
                  <a:lnTo>
                    <a:pt x="5341" y="2411"/>
                  </a:lnTo>
                  <a:lnTo>
                    <a:pt x="5285" y="2132"/>
                  </a:lnTo>
                  <a:lnTo>
                    <a:pt x="5230" y="1891"/>
                  </a:lnTo>
                  <a:lnTo>
                    <a:pt x="5137" y="1632"/>
                  </a:lnTo>
                  <a:lnTo>
                    <a:pt x="5026" y="1409"/>
                  </a:lnTo>
                  <a:lnTo>
                    <a:pt x="4896" y="1187"/>
                  </a:lnTo>
                  <a:lnTo>
                    <a:pt x="4729" y="983"/>
                  </a:lnTo>
                  <a:lnTo>
                    <a:pt x="4562" y="779"/>
                  </a:lnTo>
                  <a:lnTo>
                    <a:pt x="4377" y="612"/>
                  </a:lnTo>
                  <a:lnTo>
                    <a:pt x="4173" y="464"/>
                  </a:lnTo>
                  <a:lnTo>
                    <a:pt x="3950" y="334"/>
                  </a:lnTo>
                  <a:lnTo>
                    <a:pt x="3709" y="223"/>
                  </a:lnTo>
                  <a:lnTo>
                    <a:pt x="3468" y="130"/>
                  </a:lnTo>
                  <a:lnTo>
                    <a:pt x="3208" y="56"/>
                  </a:lnTo>
                  <a:lnTo>
                    <a:pt x="2949" y="19"/>
                  </a:lnTo>
                  <a:lnTo>
                    <a:pt x="267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g3470b17a42b_0_166"/>
            <p:cNvSpPr/>
            <p:nvPr/>
          </p:nvSpPr>
          <p:spPr>
            <a:xfrm flipH="1">
              <a:off x="7608595" y="3315277"/>
              <a:ext cx="405564" cy="404202"/>
            </a:xfrm>
            <a:custGeom>
              <a:rect b="b" l="l" r="r" t="t"/>
              <a:pathLst>
                <a:path extrusionOk="0" h="5342" w="5360">
                  <a:moveTo>
                    <a:pt x="2411" y="1"/>
                  </a:moveTo>
                  <a:lnTo>
                    <a:pt x="2133" y="57"/>
                  </a:lnTo>
                  <a:lnTo>
                    <a:pt x="1873" y="112"/>
                  </a:lnTo>
                  <a:lnTo>
                    <a:pt x="1632" y="205"/>
                  </a:lnTo>
                  <a:lnTo>
                    <a:pt x="1409" y="316"/>
                  </a:lnTo>
                  <a:lnTo>
                    <a:pt x="1187" y="446"/>
                  </a:lnTo>
                  <a:lnTo>
                    <a:pt x="983" y="613"/>
                  </a:lnTo>
                  <a:lnTo>
                    <a:pt x="779" y="780"/>
                  </a:lnTo>
                  <a:lnTo>
                    <a:pt x="612" y="965"/>
                  </a:lnTo>
                  <a:lnTo>
                    <a:pt x="464" y="1169"/>
                  </a:lnTo>
                  <a:lnTo>
                    <a:pt x="334" y="1392"/>
                  </a:lnTo>
                  <a:lnTo>
                    <a:pt x="204" y="1633"/>
                  </a:lnTo>
                  <a:lnTo>
                    <a:pt x="130" y="1874"/>
                  </a:lnTo>
                  <a:lnTo>
                    <a:pt x="56" y="2133"/>
                  </a:lnTo>
                  <a:lnTo>
                    <a:pt x="19" y="2393"/>
                  </a:lnTo>
                  <a:lnTo>
                    <a:pt x="0" y="2671"/>
                  </a:lnTo>
                  <a:lnTo>
                    <a:pt x="19" y="2949"/>
                  </a:lnTo>
                  <a:lnTo>
                    <a:pt x="56" y="3209"/>
                  </a:lnTo>
                  <a:lnTo>
                    <a:pt x="130" y="3468"/>
                  </a:lnTo>
                  <a:lnTo>
                    <a:pt x="204" y="3709"/>
                  </a:lnTo>
                  <a:lnTo>
                    <a:pt x="334" y="3950"/>
                  </a:lnTo>
                  <a:lnTo>
                    <a:pt x="464" y="4173"/>
                  </a:lnTo>
                  <a:lnTo>
                    <a:pt x="612" y="4377"/>
                  </a:lnTo>
                  <a:lnTo>
                    <a:pt x="779" y="4562"/>
                  </a:lnTo>
                  <a:lnTo>
                    <a:pt x="983" y="4729"/>
                  </a:lnTo>
                  <a:lnTo>
                    <a:pt x="1187" y="4896"/>
                  </a:lnTo>
                  <a:lnTo>
                    <a:pt x="1409" y="5026"/>
                  </a:lnTo>
                  <a:lnTo>
                    <a:pt x="1632" y="5137"/>
                  </a:lnTo>
                  <a:lnTo>
                    <a:pt x="1873" y="5230"/>
                  </a:lnTo>
                  <a:lnTo>
                    <a:pt x="2133" y="5286"/>
                  </a:lnTo>
                  <a:lnTo>
                    <a:pt x="2411" y="5323"/>
                  </a:lnTo>
                  <a:lnTo>
                    <a:pt x="2670" y="5341"/>
                  </a:lnTo>
                  <a:lnTo>
                    <a:pt x="2949" y="5323"/>
                  </a:lnTo>
                  <a:lnTo>
                    <a:pt x="3208" y="5286"/>
                  </a:lnTo>
                  <a:lnTo>
                    <a:pt x="3468" y="5230"/>
                  </a:lnTo>
                  <a:lnTo>
                    <a:pt x="3727" y="5137"/>
                  </a:lnTo>
                  <a:lnTo>
                    <a:pt x="3950" y="5026"/>
                  </a:lnTo>
                  <a:lnTo>
                    <a:pt x="4172" y="4896"/>
                  </a:lnTo>
                  <a:lnTo>
                    <a:pt x="4376" y="4729"/>
                  </a:lnTo>
                  <a:lnTo>
                    <a:pt x="4562" y="4562"/>
                  </a:lnTo>
                  <a:lnTo>
                    <a:pt x="4747" y="4377"/>
                  </a:lnTo>
                  <a:lnTo>
                    <a:pt x="4895" y="4173"/>
                  </a:lnTo>
                  <a:lnTo>
                    <a:pt x="5025" y="3950"/>
                  </a:lnTo>
                  <a:lnTo>
                    <a:pt x="5137" y="3709"/>
                  </a:lnTo>
                  <a:lnTo>
                    <a:pt x="5229" y="3468"/>
                  </a:lnTo>
                  <a:lnTo>
                    <a:pt x="5303" y="3209"/>
                  </a:lnTo>
                  <a:lnTo>
                    <a:pt x="5341" y="2949"/>
                  </a:lnTo>
                  <a:lnTo>
                    <a:pt x="5359" y="2671"/>
                  </a:lnTo>
                  <a:lnTo>
                    <a:pt x="5341" y="2393"/>
                  </a:lnTo>
                  <a:lnTo>
                    <a:pt x="5303" y="2133"/>
                  </a:lnTo>
                  <a:lnTo>
                    <a:pt x="5229" y="1874"/>
                  </a:lnTo>
                  <a:lnTo>
                    <a:pt x="5137" y="1633"/>
                  </a:lnTo>
                  <a:lnTo>
                    <a:pt x="5025" y="1392"/>
                  </a:lnTo>
                  <a:lnTo>
                    <a:pt x="4895" y="1169"/>
                  </a:lnTo>
                  <a:lnTo>
                    <a:pt x="4747" y="965"/>
                  </a:lnTo>
                  <a:lnTo>
                    <a:pt x="4562" y="780"/>
                  </a:lnTo>
                  <a:lnTo>
                    <a:pt x="4376" y="613"/>
                  </a:lnTo>
                  <a:lnTo>
                    <a:pt x="4172" y="446"/>
                  </a:lnTo>
                  <a:lnTo>
                    <a:pt x="3950" y="316"/>
                  </a:lnTo>
                  <a:lnTo>
                    <a:pt x="3727" y="205"/>
                  </a:lnTo>
                  <a:lnTo>
                    <a:pt x="3468" y="112"/>
                  </a:lnTo>
                  <a:lnTo>
                    <a:pt x="3208" y="57"/>
                  </a:lnTo>
                  <a:lnTo>
                    <a:pt x="2949"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g3470b17a42b_0_166"/>
            <p:cNvSpPr/>
            <p:nvPr/>
          </p:nvSpPr>
          <p:spPr>
            <a:xfrm flipH="1">
              <a:off x="8965345" y="2619384"/>
              <a:ext cx="545847" cy="545847"/>
            </a:xfrm>
            <a:custGeom>
              <a:rect b="b" l="l" r="r" t="t"/>
              <a:pathLst>
                <a:path extrusionOk="0" h="7214" w="7214">
                  <a:moveTo>
                    <a:pt x="3616" y="1"/>
                  </a:moveTo>
                  <a:lnTo>
                    <a:pt x="3245" y="19"/>
                  </a:lnTo>
                  <a:lnTo>
                    <a:pt x="2893" y="75"/>
                  </a:lnTo>
                  <a:lnTo>
                    <a:pt x="2541" y="168"/>
                  </a:lnTo>
                  <a:lnTo>
                    <a:pt x="2207" y="279"/>
                  </a:lnTo>
                  <a:lnTo>
                    <a:pt x="1892" y="427"/>
                  </a:lnTo>
                  <a:lnTo>
                    <a:pt x="1595" y="613"/>
                  </a:lnTo>
                  <a:lnTo>
                    <a:pt x="1317" y="817"/>
                  </a:lnTo>
                  <a:lnTo>
                    <a:pt x="1057" y="1058"/>
                  </a:lnTo>
                  <a:lnTo>
                    <a:pt x="835" y="1317"/>
                  </a:lnTo>
                  <a:lnTo>
                    <a:pt x="631" y="1595"/>
                  </a:lnTo>
                  <a:lnTo>
                    <a:pt x="445" y="1892"/>
                  </a:lnTo>
                  <a:lnTo>
                    <a:pt x="297" y="2207"/>
                  </a:lnTo>
                  <a:lnTo>
                    <a:pt x="167" y="2523"/>
                  </a:lnTo>
                  <a:lnTo>
                    <a:pt x="75" y="2875"/>
                  </a:lnTo>
                  <a:lnTo>
                    <a:pt x="19" y="3227"/>
                  </a:lnTo>
                  <a:lnTo>
                    <a:pt x="0" y="3598"/>
                  </a:lnTo>
                  <a:lnTo>
                    <a:pt x="19" y="3969"/>
                  </a:lnTo>
                  <a:lnTo>
                    <a:pt x="75" y="4340"/>
                  </a:lnTo>
                  <a:lnTo>
                    <a:pt x="167" y="4674"/>
                  </a:lnTo>
                  <a:lnTo>
                    <a:pt x="297" y="5007"/>
                  </a:lnTo>
                  <a:lnTo>
                    <a:pt x="445" y="5323"/>
                  </a:lnTo>
                  <a:lnTo>
                    <a:pt x="631" y="5619"/>
                  </a:lnTo>
                  <a:lnTo>
                    <a:pt x="835" y="5897"/>
                  </a:lnTo>
                  <a:lnTo>
                    <a:pt x="1057" y="6157"/>
                  </a:lnTo>
                  <a:lnTo>
                    <a:pt x="1317" y="6379"/>
                  </a:lnTo>
                  <a:lnTo>
                    <a:pt x="1595" y="6602"/>
                  </a:lnTo>
                  <a:lnTo>
                    <a:pt x="1892" y="6769"/>
                  </a:lnTo>
                  <a:lnTo>
                    <a:pt x="2207" y="6917"/>
                  </a:lnTo>
                  <a:lnTo>
                    <a:pt x="2541" y="7047"/>
                  </a:lnTo>
                  <a:lnTo>
                    <a:pt x="2893" y="7140"/>
                  </a:lnTo>
                  <a:lnTo>
                    <a:pt x="3245" y="7195"/>
                  </a:lnTo>
                  <a:lnTo>
                    <a:pt x="3616" y="7214"/>
                  </a:lnTo>
                  <a:lnTo>
                    <a:pt x="3987" y="7195"/>
                  </a:lnTo>
                  <a:lnTo>
                    <a:pt x="4339" y="7140"/>
                  </a:lnTo>
                  <a:lnTo>
                    <a:pt x="4692" y="7047"/>
                  </a:lnTo>
                  <a:lnTo>
                    <a:pt x="5025" y="6917"/>
                  </a:lnTo>
                  <a:lnTo>
                    <a:pt x="5341" y="6769"/>
                  </a:lnTo>
                  <a:lnTo>
                    <a:pt x="5637" y="6602"/>
                  </a:lnTo>
                  <a:lnTo>
                    <a:pt x="5915" y="6379"/>
                  </a:lnTo>
                  <a:lnTo>
                    <a:pt x="6156" y="6157"/>
                  </a:lnTo>
                  <a:lnTo>
                    <a:pt x="6398" y="5897"/>
                  </a:lnTo>
                  <a:lnTo>
                    <a:pt x="6602" y="5619"/>
                  </a:lnTo>
                  <a:lnTo>
                    <a:pt x="6787" y="5323"/>
                  </a:lnTo>
                  <a:lnTo>
                    <a:pt x="6935" y="5007"/>
                  </a:lnTo>
                  <a:lnTo>
                    <a:pt x="7065" y="4674"/>
                  </a:lnTo>
                  <a:lnTo>
                    <a:pt x="7139" y="4340"/>
                  </a:lnTo>
                  <a:lnTo>
                    <a:pt x="7195" y="3969"/>
                  </a:lnTo>
                  <a:lnTo>
                    <a:pt x="7213" y="3598"/>
                  </a:lnTo>
                  <a:lnTo>
                    <a:pt x="7195" y="3227"/>
                  </a:lnTo>
                  <a:lnTo>
                    <a:pt x="7139" y="2875"/>
                  </a:lnTo>
                  <a:lnTo>
                    <a:pt x="7065" y="2523"/>
                  </a:lnTo>
                  <a:lnTo>
                    <a:pt x="6935" y="2207"/>
                  </a:lnTo>
                  <a:lnTo>
                    <a:pt x="6787" y="1892"/>
                  </a:lnTo>
                  <a:lnTo>
                    <a:pt x="6602" y="1595"/>
                  </a:lnTo>
                  <a:lnTo>
                    <a:pt x="6398" y="1317"/>
                  </a:lnTo>
                  <a:lnTo>
                    <a:pt x="6156" y="1058"/>
                  </a:lnTo>
                  <a:lnTo>
                    <a:pt x="5915" y="817"/>
                  </a:lnTo>
                  <a:lnTo>
                    <a:pt x="5637" y="613"/>
                  </a:lnTo>
                  <a:lnTo>
                    <a:pt x="5341" y="427"/>
                  </a:lnTo>
                  <a:lnTo>
                    <a:pt x="5025" y="279"/>
                  </a:lnTo>
                  <a:lnTo>
                    <a:pt x="4692" y="168"/>
                  </a:lnTo>
                  <a:lnTo>
                    <a:pt x="4339" y="75"/>
                  </a:lnTo>
                  <a:lnTo>
                    <a:pt x="3987" y="19"/>
                  </a:lnTo>
                  <a:lnTo>
                    <a:pt x="3616"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g3470b17a42b_0_166"/>
            <p:cNvSpPr/>
            <p:nvPr/>
          </p:nvSpPr>
          <p:spPr>
            <a:xfrm flipH="1">
              <a:off x="9112664" y="2484700"/>
              <a:ext cx="380292" cy="380292"/>
            </a:xfrm>
            <a:custGeom>
              <a:rect b="b" l="l" r="r" t="t"/>
              <a:pathLst>
                <a:path extrusionOk="0" h="5026" w="5026">
                  <a:moveTo>
                    <a:pt x="2522" y="1"/>
                  </a:moveTo>
                  <a:lnTo>
                    <a:pt x="2263" y="19"/>
                  </a:lnTo>
                  <a:lnTo>
                    <a:pt x="2022" y="56"/>
                  </a:lnTo>
                  <a:lnTo>
                    <a:pt x="1780" y="112"/>
                  </a:lnTo>
                  <a:lnTo>
                    <a:pt x="1539" y="205"/>
                  </a:lnTo>
                  <a:lnTo>
                    <a:pt x="1317" y="316"/>
                  </a:lnTo>
                  <a:lnTo>
                    <a:pt x="1113" y="427"/>
                  </a:lnTo>
                  <a:lnTo>
                    <a:pt x="928" y="576"/>
                  </a:lnTo>
                  <a:lnTo>
                    <a:pt x="742" y="742"/>
                  </a:lnTo>
                  <a:lnTo>
                    <a:pt x="575" y="928"/>
                  </a:lnTo>
                  <a:lnTo>
                    <a:pt x="445" y="1113"/>
                  </a:lnTo>
                  <a:lnTo>
                    <a:pt x="316" y="1317"/>
                  </a:lnTo>
                  <a:lnTo>
                    <a:pt x="204" y="1540"/>
                  </a:lnTo>
                  <a:lnTo>
                    <a:pt x="112" y="1762"/>
                  </a:lnTo>
                  <a:lnTo>
                    <a:pt x="56" y="2003"/>
                  </a:lnTo>
                  <a:lnTo>
                    <a:pt x="19" y="2263"/>
                  </a:lnTo>
                  <a:lnTo>
                    <a:pt x="0" y="2522"/>
                  </a:lnTo>
                  <a:lnTo>
                    <a:pt x="19" y="2782"/>
                  </a:lnTo>
                  <a:lnTo>
                    <a:pt x="56" y="3023"/>
                  </a:lnTo>
                  <a:lnTo>
                    <a:pt x="112" y="3264"/>
                  </a:lnTo>
                  <a:lnTo>
                    <a:pt x="204" y="3505"/>
                  </a:lnTo>
                  <a:lnTo>
                    <a:pt x="316" y="3709"/>
                  </a:lnTo>
                  <a:lnTo>
                    <a:pt x="445" y="3932"/>
                  </a:lnTo>
                  <a:lnTo>
                    <a:pt x="575" y="4117"/>
                  </a:lnTo>
                  <a:lnTo>
                    <a:pt x="742" y="4303"/>
                  </a:lnTo>
                  <a:lnTo>
                    <a:pt x="928" y="4451"/>
                  </a:lnTo>
                  <a:lnTo>
                    <a:pt x="1113" y="4599"/>
                  </a:lnTo>
                  <a:lnTo>
                    <a:pt x="1317" y="4729"/>
                  </a:lnTo>
                  <a:lnTo>
                    <a:pt x="1539" y="4840"/>
                  </a:lnTo>
                  <a:lnTo>
                    <a:pt x="1780" y="4914"/>
                  </a:lnTo>
                  <a:lnTo>
                    <a:pt x="2022" y="4989"/>
                  </a:lnTo>
                  <a:lnTo>
                    <a:pt x="2263" y="5026"/>
                  </a:lnTo>
                  <a:lnTo>
                    <a:pt x="2782" y="5026"/>
                  </a:lnTo>
                  <a:lnTo>
                    <a:pt x="3023" y="4989"/>
                  </a:lnTo>
                  <a:lnTo>
                    <a:pt x="3264" y="4914"/>
                  </a:lnTo>
                  <a:lnTo>
                    <a:pt x="3505" y="4840"/>
                  </a:lnTo>
                  <a:lnTo>
                    <a:pt x="3727" y="4729"/>
                  </a:lnTo>
                  <a:lnTo>
                    <a:pt x="3931" y="4599"/>
                  </a:lnTo>
                  <a:lnTo>
                    <a:pt x="4117" y="4451"/>
                  </a:lnTo>
                  <a:lnTo>
                    <a:pt x="4302" y="4303"/>
                  </a:lnTo>
                  <a:lnTo>
                    <a:pt x="4451" y="4117"/>
                  </a:lnTo>
                  <a:lnTo>
                    <a:pt x="4599" y="3932"/>
                  </a:lnTo>
                  <a:lnTo>
                    <a:pt x="4729" y="3709"/>
                  </a:lnTo>
                  <a:lnTo>
                    <a:pt x="4840" y="3505"/>
                  </a:lnTo>
                  <a:lnTo>
                    <a:pt x="4914" y="3264"/>
                  </a:lnTo>
                  <a:lnTo>
                    <a:pt x="4988" y="3023"/>
                  </a:lnTo>
                  <a:lnTo>
                    <a:pt x="5025" y="2782"/>
                  </a:lnTo>
                  <a:lnTo>
                    <a:pt x="5025" y="2522"/>
                  </a:lnTo>
                  <a:lnTo>
                    <a:pt x="5025" y="2263"/>
                  </a:lnTo>
                  <a:lnTo>
                    <a:pt x="4988" y="2003"/>
                  </a:lnTo>
                  <a:lnTo>
                    <a:pt x="4914" y="1762"/>
                  </a:lnTo>
                  <a:lnTo>
                    <a:pt x="4840" y="1540"/>
                  </a:lnTo>
                  <a:lnTo>
                    <a:pt x="4729" y="1317"/>
                  </a:lnTo>
                  <a:lnTo>
                    <a:pt x="4599" y="1113"/>
                  </a:lnTo>
                  <a:lnTo>
                    <a:pt x="4451" y="928"/>
                  </a:lnTo>
                  <a:lnTo>
                    <a:pt x="4302" y="742"/>
                  </a:lnTo>
                  <a:lnTo>
                    <a:pt x="4117" y="576"/>
                  </a:lnTo>
                  <a:lnTo>
                    <a:pt x="3931" y="427"/>
                  </a:lnTo>
                  <a:lnTo>
                    <a:pt x="3727" y="316"/>
                  </a:lnTo>
                  <a:lnTo>
                    <a:pt x="3505" y="205"/>
                  </a:lnTo>
                  <a:lnTo>
                    <a:pt x="3264" y="112"/>
                  </a:lnTo>
                  <a:lnTo>
                    <a:pt x="3023" y="56"/>
                  </a:lnTo>
                  <a:lnTo>
                    <a:pt x="2782"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g3470b17a42b_0_166"/>
            <p:cNvSpPr/>
            <p:nvPr/>
          </p:nvSpPr>
          <p:spPr>
            <a:xfrm flipH="1">
              <a:off x="8857295" y="2387925"/>
              <a:ext cx="380292" cy="380292"/>
            </a:xfrm>
            <a:custGeom>
              <a:rect b="b" l="l" r="r" t="t"/>
              <a:pathLst>
                <a:path extrusionOk="0" h="5026" w="5026">
                  <a:moveTo>
                    <a:pt x="2262" y="0"/>
                  </a:moveTo>
                  <a:lnTo>
                    <a:pt x="2003" y="37"/>
                  </a:lnTo>
                  <a:lnTo>
                    <a:pt x="1762" y="111"/>
                  </a:lnTo>
                  <a:lnTo>
                    <a:pt x="1539" y="186"/>
                  </a:lnTo>
                  <a:lnTo>
                    <a:pt x="1317" y="297"/>
                  </a:lnTo>
                  <a:lnTo>
                    <a:pt x="1113" y="427"/>
                  </a:lnTo>
                  <a:lnTo>
                    <a:pt x="909" y="575"/>
                  </a:lnTo>
                  <a:lnTo>
                    <a:pt x="742" y="723"/>
                  </a:lnTo>
                  <a:lnTo>
                    <a:pt x="575" y="909"/>
                  </a:lnTo>
                  <a:lnTo>
                    <a:pt x="427" y="1094"/>
                  </a:lnTo>
                  <a:lnTo>
                    <a:pt x="297" y="1317"/>
                  </a:lnTo>
                  <a:lnTo>
                    <a:pt x="204" y="1521"/>
                  </a:lnTo>
                  <a:lnTo>
                    <a:pt x="111" y="1762"/>
                  </a:lnTo>
                  <a:lnTo>
                    <a:pt x="56" y="2003"/>
                  </a:lnTo>
                  <a:lnTo>
                    <a:pt x="19" y="2244"/>
                  </a:lnTo>
                  <a:lnTo>
                    <a:pt x="0" y="2503"/>
                  </a:lnTo>
                  <a:lnTo>
                    <a:pt x="19" y="2763"/>
                  </a:lnTo>
                  <a:lnTo>
                    <a:pt x="56" y="3004"/>
                  </a:lnTo>
                  <a:lnTo>
                    <a:pt x="111" y="3245"/>
                  </a:lnTo>
                  <a:lnTo>
                    <a:pt x="204" y="3486"/>
                  </a:lnTo>
                  <a:lnTo>
                    <a:pt x="297" y="3709"/>
                  </a:lnTo>
                  <a:lnTo>
                    <a:pt x="427" y="3913"/>
                  </a:lnTo>
                  <a:lnTo>
                    <a:pt x="575" y="4098"/>
                  </a:lnTo>
                  <a:lnTo>
                    <a:pt x="742" y="4284"/>
                  </a:lnTo>
                  <a:lnTo>
                    <a:pt x="909" y="4450"/>
                  </a:lnTo>
                  <a:lnTo>
                    <a:pt x="1113" y="4599"/>
                  </a:lnTo>
                  <a:lnTo>
                    <a:pt x="1317" y="4710"/>
                  </a:lnTo>
                  <a:lnTo>
                    <a:pt x="1539" y="4821"/>
                  </a:lnTo>
                  <a:lnTo>
                    <a:pt x="1762" y="4914"/>
                  </a:lnTo>
                  <a:lnTo>
                    <a:pt x="2003" y="4970"/>
                  </a:lnTo>
                  <a:lnTo>
                    <a:pt x="2262" y="5007"/>
                  </a:lnTo>
                  <a:lnTo>
                    <a:pt x="2522" y="5025"/>
                  </a:lnTo>
                  <a:lnTo>
                    <a:pt x="2763" y="5007"/>
                  </a:lnTo>
                  <a:lnTo>
                    <a:pt x="3023" y="4970"/>
                  </a:lnTo>
                  <a:lnTo>
                    <a:pt x="3264" y="4914"/>
                  </a:lnTo>
                  <a:lnTo>
                    <a:pt x="3486" y="4821"/>
                  </a:lnTo>
                  <a:lnTo>
                    <a:pt x="3709" y="4710"/>
                  </a:lnTo>
                  <a:lnTo>
                    <a:pt x="3913" y="4599"/>
                  </a:lnTo>
                  <a:lnTo>
                    <a:pt x="4117" y="4450"/>
                  </a:lnTo>
                  <a:lnTo>
                    <a:pt x="4283" y="4284"/>
                  </a:lnTo>
                  <a:lnTo>
                    <a:pt x="4450" y="4098"/>
                  </a:lnTo>
                  <a:lnTo>
                    <a:pt x="4599" y="3913"/>
                  </a:lnTo>
                  <a:lnTo>
                    <a:pt x="4729" y="3709"/>
                  </a:lnTo>
                  <a:lnTo>
                    <a:pt x="4821" y="3486"/>
                  </a:lnTo>
                  <a:lnTo>
                    <a:pt x="4914" y="3245"/>
                  </a:lnTo>
                  <a:lnTo>
                    <a:pt x="4970" y="3004"/>
                  </a:lnTo>
                  <a:lnTo>
                    <a:pt x="5007" y="2763"/>
                  </a:lnTo>
                  <a:lnTo>
                    <a:pt x="5025" y="2503"/>
                  </a:lnTo>
                  <a:lnTo>
                    <a:pt x="5007" y="2244"/>
                  </a:lnTo>
                  <a:lnTo>
                    <a:pt x="4970" y="2003"/>
                  </a:lnTo>
                  <a:lnTo>
                    <a:pt x="4914" y="1762"/>
                  </a:lnTo>
                  <a:lnTo>
                    <a:pt x="4821" y="1521"/>
                  </a:lnTo>
                  <a:lnTo>
                    <a:pt x="4729" y="1317"/>
                  </a:lnTo>
                  <a:lnTo>
                    <a:pt x="4599" y="1094"/>
                  </a:lnTo>
                  <a:lnTo>
                    <a:pt x="4450" y="909"/>
                  </a:lnTo>
                  <a:lnTo>
                    <a:pt x="4283" y="723"/>
                  </a:lnTo>
                  <a:lnTo>
                    <a:pt x="4117" y="575"/>
                  </a:lnTo>
                  <a:lnTo>
                    <a:pt x="3913" y="427"/>
                  </a:lnTo>
                  <a:lnTo>
                    <a:pt x="3709" y="297"/>
                  </a:lnTo>
                  <a:lnTo>
                    <a:pt x="3486" y="186"/>
                  </a:lnTo>
                  <a:lnTo>
                    <a:pt x="3264" y="111"/>
                  </a:lnTo>
                  <a:lnTo>
                    <a:pt x="3023" y="37"/>
                  </a:lnTo>
                  <a:lnTo>
                    <a:pt x="27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g3470b17a42b_0_166"/>
            <p:cNvSpPr/>
            <p:nvPr/>
          </p:nvSpPr>
          <p:spPr>
            <a:xfrm flipH="1">
              <a:off x="8757720" y="2675528"/>
              <a:ext cx="380292" cy="380292"/>
            </a:xfrm>
            <a:custGeom>
              <a:rect b="b" l="l" r="r" t="t"/>
              <a:pathLst>
                <a:path extrusionOk="0" h="5026" w="5026">
                  <a:moveTo>
                    <a:pt x="2244" y="0"/>
                  </a:moveTo>
                  <a:lnTo>
                    <a:pt x="2003" y="56"/>
                  </a:lnTo>
                  <a:lnTo>
                    <a:pt x="1762" y="112"/>
                  </a:lnTo>
                  <a:lnTo>
                    <a:pt x="1521" y="186"/>
                  </a:lnTo>
                  <a:lnTo>
                    <a:pt x="1317" y="297"/>
                  </a:lnTo>
                  <a:lnTo>
                    <a:pt x="1095" y="427"/>
                  </a:lnTo>
                  <a:lnTo>
                    <a:pt x="909" y="575"/>
                  </a:lnTo>
                  <a:lnTo>
                    <a:pt x="724" y="724"/>
                  </a:lnTo>
                  <a:lnTo>
                    <a:pt x="575" y="909"/>
                  </a:lnTo>
                  <a:lnTo>
                    <a:pt x="427" y="1113"/>
                  </a:lnTo>
                  <a:lnTo>
                    <a:pt x="297" y="1317"/>
                  </a:lnTo>
                  <a:lnTo>
                    <a:pt x="186" y="1540"/>
                  </a:lnTo>
                  <a:lnTo>
                    <a:pt x="112" y="1762"/>
                  </a:lnTo>
                  <a:lnTo>
                    <a:pt x="38" y="2003"/>
                  </a:lnTo>
                  <a:lnTo>
                    <a:pt x="1" y="2244"/>
                  </a:lnTo>
                  <a:lnTo>
                    <a:pt x="1" y="2504"/>
                  </a:lnTo>
                  <a:lnTo>
                    <a:pt x="1" y="2763"/>
                  </a:lnTo>
                  <a:lnTo>
                    <a:pt x="38" y="3023"/>
                  </a:lnTo>
                  <a:lnTo>
                    <a:pt x="112" y="3264"/>
                  </a:lnTo>
                  <a:lnTo>
                    <a:pt x="186" y="3486"/>
                  </a:lnTo>
                  <a:lnTo>
                    <a:pt x="297" y="3709"/>
                  </a:lnTo>
                  <a:lnTo>
                    <a:pt x="427" y="3913"/>
                  </a:lnTo>
                  <a:lnTo>
                    <a:pt x="575" y="4117"/>
                  </a:lnTo>
                  <a:lnTo>
                    <a:pt x="724" y="4284"/>
                  </a:lnTo>
                  <a:lnTo>
                    <a:pt x="909" y="4451"/>
                  </a:lnTo>
                  <a:lnTo>
                    <a:pt x="1095" y="4599"/>
                  </a:lnTo>
                  <a:lnTo>
                    <a:pt x="1317" y="4710"/>
                  </a:lnTo>
                  <a:lnTo>
                    <a:pt x="1521" y="4822"/>
                  </a:lnTo>
                  <a:lnTo>
                    <a:pt x="1762" y="4914"/>
                  </a:lnTo>
                  <a:lnTo>
                    <a:pt x="2003" y="4970"/>
                  </a:lnTo>
                  <a:lnTo>
                    <a:pt x="2244" y="5007"/>
                  </a:lnTo>
                  <a:lnTo>
                    <a:pt x="2504" y="5026"/>
                  </a:lnTo>
                  <a:lnTo>
                    <a:pt x="2764" y="5007"/>
                  </a:lnTo>
                  <a:lnTo>
                    <a:pt x="3023" y="4970"/>
                  </a:lnTo>
                  <a:lnTo>
                    <a:pt x="3264" y="4914"/>
                  </a:lnTo>
                  <a:lnTo>
                    <a:pt x="3487" y="4822"/>
                  </a:lnTo>
                  <a:lnTo>
                    <a:pt x="3709" y="4710"/>
                  </a:lnTo>
                  <a:lnTo>
                    <a:pt x="3913" y="4599"/>
                  </a:lnTo>
                  <a:lnTo>
                    <a:pt x="4099" y="4451"/>
                  </a:lnTo>
                  <a:lnTo>
                    <a:pt x="4284" y="4284"/>
                  </a:lnTo>
                  <a:lnTo>
                    <a:pt x="4451" y="4117"/>
                  </a:lnTo>
                  <a:lnTo>
                    <a:pt x="4599" y="3913"/>
                  </a:lnTo>
                  <a:lnTo>
                    <a:pt x="4710" y="3709"/>
                  </a:lnTo>
                  <a:lnTo>
                    <a:pt x="4822" y="3486"/>
                  </a:lnTo>
                  <a:lnTo>
                    <a:pt x="4914" y="3264"/>
                  </a:lnTo>
                  <a:lnTo>
                    <a:pt x="4970" y="3023"/>
                  </a:lnTo>
                  <a:lnTo>
                    <a:pt x="5007" y="2763"/>
                  </a:lnTo>
                  <a:lnTo>
                    <a:pt x="5026" y="2504"/>
                  </a:lnTo>
                  <a:lnTo>
                    <a:pt x="5007" y="2244"/>
                  </a:lnTo>
                  <a:lnTo>
                    <a:pt x="4970" y="2003"/>
                  </a:lnTo>
                  <a:lnTo>
                    <a:pt x="4914" y="1762"/>
                  </a:lnTo>
                  <a:lnTo>
                    <a:pt x="4822" y="1540"/>
                  </a:lnTo>
                  <a:lnTo>
                    <a:pt x="4710" y="1317"/>
                  </a:lnTo>
                  <a:lnTo>
                    <a:pt x="4599" y="1113"/>
                  </a:lnTo>
                  <a:lnTo>
                    <a:pt x="4451" y="909"/>
                  </a:lnTo>
                  <a:lnTo>
                    <a:pt x="4284" y="724"/>
                  </a:lnTo>
                  <a:lnTo>
                    <a:pt x="4099" y="575"/>
                  </a:lnTo>
                  <a:lnTo>
                    <a:pt x="3913" y="427"/>
                  </a:lnTo>
                  <a:lnTo>
                    <a:pt x="3709" y="297"/>
                  </a:lnTo>
                  <a:lnTo>
                    <a:pt x="3487" y="186"/>
                  </a:lnTo>
                  <a:lnTo>
                    <a:pt x="3264" y="112"/>
                  </a:lnTo>
                  <a:lnTo>
                    <a:pt x="3023" y="56"/>
                  </a:lnTo>
                  <a:lnTo>
                    <a:pt x="2764"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g3470b17a42b_0_166"/>
            <p:cNvSpPr/>
            <p:nvPr/>
          </p:nvSpPr>
          <p:spPr>
            <a:xfrm flipH="1">
              <a:off x="8878330" y="2947695"/>
              <a:ext cx="380292" cy="380292"/>
            </a:xfrm>
            <a:custGeom>
              <a:rect b="b" l="l" r="r" t="t"/>
              <a:pathLst>
                <a:path extrusionOk="0" h="5026" w="5026">
                  <a:moveTo>
                    <a:pt x="2522" y="1"/>
                  </a:moveTo>
                  <a:lnTo>
                    <a:pt x="2262" y="19"/>
                  </a:lnTo>
                  <a:lnTo>
                    <a:pt x="2003" y="56"/>
                  </a:lnTo>
                  <a:lnTo>
                    <a:pt x="1762" y="112"/>
                  </a:lnTo>
                  <a:lnTo>
                    <a:pt x="1539" y="205"/>
                  </a:lnTo>
                  <a:lnTo>
                    <a:pt x="1317" y="316"/>
                  </a:lnTo>
                  <a:lnTo>
                    <a:pt x="1113" y="427"/>
                  </a:lnTo>
                  <a:lnTo>
                    <a:pt x="927" y="576"/>
                  </a:lnTo>
                  <a:lnTo>
                    <a:pt x="742" y="742"/>
                  </a:lnTo>
                  <a:lnTo>
                    <a:pt x="575" y="928"/>
                  </a:lnTo>
                  <a:lnTo>
                    <a:pt x="426" y="1113"/>
                  </a:lnTo>
                  <a:lnTo>
                    <a:pt x="315" y="1317"/>
                  </a:lnTo>
                  <a:lnTo>
                    <a:pt x="204" y="1540"/>
                  </a:lnTo>
                  <a:lnTo>
                    <a:pt x="111" y="1762"/>
                  </a:lnTo>
                  <a:lnTo>
                    <a:pt x="56" y="2003"/>
                  </a:lnTo>
                  <a:lnTo>
                    <a:pt x="19" y="2263"/>
                  </a:lnTo>
                  <a:lnTo>
                    <a:pt x="0" y="2523"/>
                  </a:lnTo>
                  <a:lnTo>
                    <a:pt x="19" y="2782"/>
                  </a:lnTo>
                  <a:lnTo>
                    <a:pt x="56" y="3023"/>
                  </a:lnTo>
                  <a:lnTo>
                    <a:pt x="111" y="3264"/>
                  </a:lnTo>
                  <a:lnTo>
                    <a:pt x="204" y="3505"/>
                  </a:lnTo>
                  <a:lnTo>
                    <a:pt x="315" y="3709"/>
                  </a:lnTo>
                  <a:lnTo>
                    <a:pt x="426" y="3932"/>
                  </a:lnTo>
                  <a:lnTo>
                    <a:pt x="575" y="4117"/>
                  </a:lnTo>
                  <a:lnTo>
                    <a:pt x="742" y="4303"/>
                  </a:lnTo>
                  <a:lnTo>
                    <a:pt x="927" y="4451"/>
                  </a:lnTo>
                  <a:lnTo>
                    <a:pt x="1113" y="4599"/>
                  </a:lnTo>
                  <a:lnTo>
                    <a:pt x="1317" y="4729"/>
                  </a:lnTo>
                  <a:lnTo>
                    <a:pt x="1539" y="4840"/>
                  </a:lnTo>
                  <a:lnTo>
                    <a:pt x="1762" y="4915"/>
                  </a:lnTo>
                  <a:lnTo>
                    <a:pt x="2003" y="4989"/>
                  </a:lnTo>
                  <a:lnTo>
                    <a:pt x="2262" y="5026"/>
                  </a:lnTo>
                  <a:lnTo>
                    <a:pt x="2781" y="5026"/>
                  </a:lnTo>
                  <a:lnTo>
                    <a:pt x="3022" y="4989"/>
                  </a:lnTo>
                  <a:lnTo>
                    <a:pt x="3264" y="4915"/>
                  </a:lnTo>
                  <a:lnTo>
                    <a:pt x="3505" y="4840"/>
                  </a:lnTo>
                  <a:lnTo>
                    <a:pt x="3709" y="4729"/>
                  </a:lnTo>
                  <a:lnTo>
                    <a:pt x="3931" y="4599"/>
                  </a:lnTo>
                  <a:lnTo>
                    <a:pt x="4116" y="4451"/>
                  </a:lnTo>
                  <a:lnTo>
                    <a:pt x="4302" y="4303"/>
                  </a:lnTo>
                  <a:lnTo>
                    <a:pt x="4450" y="4117"/>
                  </a:lnTo>
                  <a:lnTo>
                    <a:pt x="4599" y="3932"/>
                  </a:lnTo>
                  <a:lnTo>
                    <a:pt x="4728" y="3709"/>
                  </a:lnTo>
                  <a:lnTo>
                    <a:pt x="4840" y="3505"/>
                  </a:lnTo>
                  <a:lnTo>
                    <a:pt x="4914" y="3264"/>
                  </a:lnTo>
                  <a:lnTo>
                    <a:pt x="4988" y="3023"/>
                  </a:lnTo>
                  <a:lnTo>
                    <a:pt x="5025" y="2782"/>
                  </a:lnTo>
                  <a:lnTo>
                    <a:pt x="5025" y="2523"/>
                  </a:lnTo>
                  <a:lnTo>
                    <a:pt x="5025" y="2263"/>
                  </a:lnTo>
                  <a:lnTo>
                    <a:pt x="4988" y="2003"/>
                  </a:lnTo>
                  <a:lnTo>
                    <a:pt x="4914" y="1762"/>
                  </a:lnTo>
                  <a:lnTo>
                    <a:pt x="4840" y="1540"/>
                  </a:lnTo>
                  <a:lnTo>
                    <a:pt x="4728" y="1317"/>
                  </a:lnTo>
                  <a:lnTo>
                    <a:pt x="4599" y="1113"/>
                  </a:lnTo>
                  <a:lnTo>
                    <a:pt x="4450" y="928"/>
                  </a:lnTo>
                  <a:lnTo>
                    <a:pt x="4302" y="742"/>
                  </a:lnTo>
                  <a:lnTo>
                    <a:pt x="4116" y="576"/>
                  </a:lnTo>
                  <a:lnTo>
                    <a:pt x="3931" y="427"/>
                  </a:lnTo>
                  <a:lnTo>
                    <a:pt x="3709" y="316"/>
                  </a:lnTo>
                  <a:lnTo>
                    <a:pt x="3505" y="205"/>
                  </a:lnTo>
                  <a:lnTo>
                    <a:pt x="3264" y="112"/>
                  </a:lnTo>
                  <a:lnTo>
                    <a:pt x="3022" y="56"/>
                  </a:lnTo>
                  <a:lnTo>
                    <a:pt x="2781" y="19"/>
                  </a:lnTo>
                  <a:lnTo>
                    <a:pt x="2522"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g3470b17a42b_0_166"/>
            <p:cNvSpPr/>
            <p:nvPr/>
          </p:nvSpPr>
          <p:spPr>
            <a:xfrm flipH="1">
              <a:off x="9210877" y="2644656"/>
              <a:ext cx="355020" cy="355020"/>
            </a:xfrm>
            <a:custGeom>
              <a:rect b="b" l="l" r="r" t="t"/>
              <a:pathLst>
                <a:path extrusionOk="0" h="4692" w="4692">
                  <a:moveTo>
                    <a:pt x="2355" y="1"/>
                  </a:moveTo>
                  <a:lnTo>
                    <a:pt x="2114" y="19"/>
                  </a:lnTo>
                  <a:lnTo>
                    <a:pt x="1873" y="38"/>
                  </a:lnTo>
                  <a:lnTo>
                    <a:pt x="1650" y="112"/>
                  </a:lnTo>
                  <a:lnTo>
                    <a:pt x="1447" y="186"/>
                  </a:lnTo>
                  <a:lnTo>
                    <a:pt x="1243" y="279"/>
                  </a:lnTo>
                  <a:lnTo>
                    <a:pt x="1039" y="390"/>
                  </a:lnTo>
                  <a:lnTo>
                    <a:pt x="853" y="538"/>
                  </a:lnTo>
                  <a:lnTo>
                    <a:pt x="686" y="687"/>
                  </a:lnTo>
                  <a:lnTo>
                    <a:pt x="538" y="853"/>
                  </a:lnTo>
                  <a:lnTo>
                    <a:pt x="408" y="1039"/>
                  </a:lnTo>
                  <a:lnTo>
                    <a:pt x="297" y="1224"/>
                  </a:lnTo>
                  <a:lnTo>
                    <a:pt x="186" y="1428"/>
                  </a:lnTo>
                  <a:lnTo>
                    <a:pt x="111" y="1651"/>
                  </a:lnTo>
                  <a:lnTo>
                    <a:pt x="56" y="1873"/>
                  </a:lnTo>
                  <a:lnTo>
                    <a:pt x="19" y="2096"/>
                  </a:lnTo>
                  <a:lnTo>
                    <a:pt x="0" y="2337"/>
                  </a:lnTo>
                  <a:lnTo>
                    <a:pt x="19" y="2578"/>
                  </a:lnTo>
                  <a:lnTo>
                    <a:pt x="56" y="2819"/>
                  </a:lnTo>
                  <a:lnTo>
                    <a:pt x="111" y="3042"/>
                  </a:lnTo>
                  <a:lnTo>
                    <a:pt x="186" y="3245"/>
                  </a:lnTo>
                  <a:lnTo>
                    <a:pt x="297" y="3449"/>
                  </a:lnTo>
                  <a:lnTo>
                    <a:pt x="408" y="3653"/>
                  </a:lnTo>
                  <a:lnTo>
                    <a:pt x="538" y="3839"/>
                  </a:lnTo>
                  <a:lnTo>
                    <a:pt x="686" y="4006"/>
                  </a:lnTo>
                  <a:lnTo>
                    <a:pt x="853" y="4154"/>
                  </a:lnTo>
                  <a:lnTo>
                    <a:pt x="1039" y="4284"/>
                  </a:lnTo>
                  <a:lnTo>
                    <a:pt x="1243" y="4395"/>
                  </a:lnTo>
                  <a:lnTo>
                    <a:pt x="1447" y="4506"/>
                  </a:lnTo>
                  <a:lnTo>
                    <a:pt x="1650" y="4581"/>
                  </a:lnTo>
                  <a:lnTo>
                    <a:pt x="1873" y="4636"/>
                  </a:lnTo>
                  <a:lnTo>
                    <a:pt x="2114" y="4673"/>
                  </a:lnTo>
                  <a:lnTo>
                    <a:pt x="2355" y="4692"/>
                  </a:lnTo>
                  <a:lnTo>
                    <a:pt x="2596" y="4673"/>
                  </a:lnTo>
                  <a:lnTo>
                    <a:pt x="2819" y="4636"/>
                  </a:lnTo>
                  <a:lnTo>
                    <a:pt x="3041" y="4581"/>
                  </a:lnTo>
                  <a:lnTo>
                    <a:pt x="3264" y="4506"/>
                  </a:lnTo>
                  <a:lnTo>
                    <a:pt x="3468" y="4395"/>
                  </a:lnTo>
                  <a:lnTo>
                    <a:pt x="3653" y="4284"/>
                  </a:lnTo>
                  <a:lnTo>
                    <a:pt x="3839" y="4154"/>
                  </a:lnTo>
                  <a:lnTo>
                    <a:pt x="4005" y="4006"/>
                  </a:lnTo>
                  <a:lnTo>
                    <a:pt x="4154" y="3839"/>
                  </a:lnTo>
                  <a:lnTo>
                    <a:pt x="4302" y="3653"/>
                  </a:lnTo>
                  <a:lnTo>
                    <a:pt x="4413" y="3449"/>
                  </a:lnTo>
                  <a:lnTo>
                    <a:pt x="4506" y="3245"/>
                  </a:lnTo>
                  <a:lnTo>
                    <a:pt x="4580" y="3042"/>
                  </a:lnTo>
                  <a:lnTo>
                    <a:pt x="4654" y="2819"/>
                  </a:lnTo>
                  <a:lnTo>
                    <a:pt x="4691" y="2578"/>
                  </a:lnTo>
                  <a:lnTo>
                    <a:pt x="4691" y="2337"/>
                  </a:lnTo>
                  <a:lnTo>
                    <a:pt x="4691" y="2096"/>
                  </a:lnTo>
                  <a:lnTo>
                    <a:pt x="4654" y="1873"/>
                  </a:lnTo>
                  <a:lnTo>
                    <a:pt x="4580" y="1651"/>
                  </a:lnTo>
                  <a:lnTo>
                    <a:pt x="4506" y="1428"/>
                  </a:lnTo>
                  <a:lnTo>
                    <a:pt x="4413" y="1224"/>
                  </a:lnTo>
                  <a:lnTo>
                    <a:pt x="4302" y="1039"/>
                  </a:lnTo>
                  <a:lnTo>
                    <a:pt x="4154" y="853"/>
                  </a:lnTo>
                  <a:lnTo>
                    <a:pt x="4005" y="687"/>
                  </a:lnTo>
                  <a:lnTo>
                    <a:pt x="3839" y="538"/>
                  </a:lnTo>
                  <a:lnTo>
                    <a:pt x="3653" y="390"/>
                  </a:lnTo>
                  <a:lnTo>
                    <a:pt x="3468" y="279"/>
                  </a:lnTo>
                  <a:lnTo>
                    <a:pt x="3264" y="186"/>
                  </a:lnTo>
                  <a:lnTo>
                    <a:pt x="3041" y="112"/>
                  </a:lnTo>
                  <a:lnTo>
                    <a:pt x="2819" y="38"/>
                  </a:lnTo>
                  <a:lnTo>
                    <a:pt x="2596" y="19"/>
                  </a:lnTo>
                  <a:lnTo>
                    <a:pt x="235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g3470b17a42b_0_166"/>
            <p:cNvSpPr/>
            <p:nvPr/>
          </p:nvSpPr>
          <p:spPr>
            <a:xfrm flipH="1">
              <a:off x="8973743" y="2553480"/>
              <a:ext cx="353658" cy="355020"/>
            </a:xfrm>
            <a:custGeom>
              <a:rect b="b" l="l" r="r" t="t"/>
              <a:pathLst>
                <a:path extrusionOk="0" h="4692" w="4674">
                  <a:moveTo>
                    <a:pt x="2337" y="0"/>
                  </a:moveTo>
                  <a:lnTo>
                    <a:pt x="2096" y="19"/>
                  </a:lnTo>
                  <a:lnTo>
                    <a:pt x="1873" y="56"/>
                  </a:lnTo>
                  <a:lnTo>
                    <a:pt x="1651" y="112"/>
                  </a:lnTo>
                  <a:lnTo>
                    <a:pt x="1428" y="186"/>
                  </a:lnTo>
                  <a:lnTo>
                    <a:pt x="1224" y="278"/>
                  </a:lnTo>
                  <a:lnTo>
                    <a:pt x="1020" y="408"/>
                  </a:lnTo>
                  <a:lnTo>
                    <a:pt x="853" y="538"/>
                  </a:lnTo>
                  <a:lnTo>
                    <a:pt x="687" y="686"/>
                  </a:lnTo>
                  <a:lnTo>
                    <a:pt x="538" y="853"/>
                  </a:lnTo>
                  <a:lnTo>
                    <a:pt x="390" y="1039"/>
                  </a:lnTo>
                  <a:lnTo>
                    <a:pt x="279" y="1224"/>
                  </a:lnTo>
                  <a:lnTo>
                    <a:pt x="186" y="1428"/>
                  </a:lnTo>
                  <a:lnTo>
                    <a:pt x="93" y="1651"/>
                  </a:lnTo>
                  <a:lnTo>
                    <a:pt x="38" y="1873"/>
                  </a:lnTo>
                  <a:lnTo>
                    <a:pt x="0" y="2096"/>
                  </a:lnTo>
                  <a:lnTo>
                    <a:pt x="0" y="2337"/>
                  </a:lnTo>
                  <a:lnTo>
                    <a:pt x="0" y="2578"/>
                  </a:lnTo>
                  <a:lnTo>
                    <a:pt x="38" y="2819"/>
                  </a:lnTo>
                  <a:lnTo>
                    <a:pt x="93" y="3041"/>
                  </a:lnTo>
                  <a:lnTo>
                    <a:pt x="186" y="3264"/>
                  </a:lnTo>
                  <a:lnTo>
                    <a:pt x="279" y="3468"/>
                  </a:lnTo>
                  <a:lnTo>
                    <a:pt x="390" y="3653"/>
                  </a:lnTo>
                  <a:lnTo>
                    <a:pt x="538" y="3839"/>
                  </a:lnTo>
                  <a:lnTo>
                    <a:pt x="687" y="4005"/>
                  </a:lnTo>
                  <a:lnTo>
                    <a:pt x="853" y="4154"/>
                  </a:lnTo>
                  <a:lnTo>
                    <a:pt x="1020" y="4284"/>
                  </a:lnTo>
                  <a:lnTo>
                    <a:pt x="1224" y="4395"/>
                  </a:lnTo>
                  <a:lnTo>
                    <a:pt x="1428" y="4506"/>
                  </a:lnTo>
                  <a:lnTo>
                    <a:pt x="1651" y="4580"/>
                  </a:lnTo>
                  <a:lnTo>
                    <a:pt x="1873" y="4636"/>
                  </a:lnTo>
                  <a:lnTo>
                    <a:pt x="2096" y="4673"/>
                  </a:lnTo>
                  <a:lnTo>
                    <a:pt x="2337" y="4692"/>
                  </a:lnTo>
                  <a:lnTo>
                    <a:pt x="2578" y="4673"/>
                  </a:lnTo>
                  <a:lnTo>
                    <a:pt x="2819" y="4636"/>
                  </a:lnTo>
                  <a:lnTo>
                    <a:pt x="3041" y="4580"/>
                  </a:lnTo>
                  <a:lnTo>
                    <a:pt x="3245" y="4506"/>
                  </a:lnTo>
                  <a:lnTo>
                    <a:pt x="3449" y="4395"/>
                  </a:lnTo>
                  <a:lnTo>
                    <a:pt x="3653" y="4284"/>
                  </a:lnTo>
                  <a:lnTo>
                    <a:pt x="3820" y="4154"/>
                  </a:lnTo>
                  <a:lnTo>
                    <a:pt x="3987" y="4005"/>
                  </a:lnTo>
                  <a:lnTo>
                    <a:pt x="4154" y="3839"/>
                  </a:lnTo>
                  <a:lnTo>
                    <a:pt x="4284" y="3653"/>
                  </a:lnTo>
                  <a:lnTo>
                    <a:pt x="4395" y="3468"/>
                  </a:lnTo>
                  <a:lnTo>
                    <a:pt x="4506" y="3264"/>
                  </a:lnTo>
                  <a:lnTo>
                    <a:pt x="4580" y="3041"/>
                  </a:lnTo>
                  <a:lnTo>
                    <a:pt x="4636" y="2819"/>
                  </a:lnTo>
                  <a:lnTo>
                    <a:pt x="4673" y="2578"/>
                  </a:lnTo>
                  <a:lnTo>
                    <a:pt x="4673" y="2337"/>
                  </a:lnTo>
                  <a:lnTo>
                    <a:pt x="4673" y="2096"/>
                  </a:lnTo>
                  <a:lnTo>
                    <a:pt x="4636" y="1873"/>
                  </a:lnTo>
                  <a:lnTo>
                    <a:pt x="4580" y="1651"/>
                  </a:lnTo>
                  <a:lnTo>
                    <a:pt x="4506" y="1428"/>
                  </a:lnTo>
                  <a:lnTo>
                    <a:pt x="4395" y="1224"/>
                  </a:lnTo>
                  <a:lnTo>
                    <a:pt x="4284" y="1039"/>
                  </a:lnTo>
                  <a:lnTo>
                    <a:pt x="4154" y="853"/>
                  </a:lnTo>
                  <a:lnTo>
                    <a:pt x="3987" y="686"/>
                  </a:lnTo>
                  <a:lnTo>
                    <a:pt x="3820" y="538"/>
                  </a:lnTo>
                  <a:lnTo>
                    <a:pt x="3653" y="408"/>
                  </a:lnTo>
                  <a:lnTo>
                    <a:pt x="3449" y="278"/>
                  </a:lnTo>
                  <a:lnTo>
                    <a:pt x="3245" y="186"/>
                  </a:lnTo>
                  <a:lnTo>
                    <a:pt x="3041" y="112"/>
                  </a:lnTo>
                  <a:lnTo>
                    <a:pt x="2819" y="56"/>
                  </a:lnTo>
                  <a:lnTo>
                    <a:pt x="2578" y="19"/>
                  </a:lnTo>
                  <a:lnTo>
                    <a:pt x="2337"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g3470b17a42b_0_166"/>
            <p:cNvSpPr/>
            <p:nvPr/>
          </p:nvSpPr>
          <p:spPr>
            <a:xfrm flipH="1">
              <a:off x="8881205" y="2821410"/>
              <a:ext cx="353583" cy="355096"/>
            </a:xfrm>
            <a:custGeom>
              <a:rect b="b" l="l" r="r" t="t"/>
              <a:pathLst>
                <a:path extrusionOk="0" h="4693" w="4673">
                  <a:moveTo>
                    <a:pt x="2337" y="1"/>
                  </a:moveTo>
                  <a:lnTo>
                    <a:pt x="2096" y="19"/>
                  </a:lnTo>
                  <a:lnTo>
                    <a:pt x="1873" y="57"/>
                  </a:lnTo>
                  <a:lnTo>
                    <a:pt x="1632" y="112"/>
                  </a:lnTo>
                  <a:lnTo>
                    <a:pt x="1428" y="186"/>
                  </a:lnTo>
                  <a:lnTo>
                    <a:pt x="1224" y="279"/>
                  </a:lnTo>
                  <a:lnTo>
                    <a:pt x="1020" y="409"/>
                  </a:lnTo>
                  <a:lnTo>
                    <a:pt x="853" y="539"/>
                  </a:lnTo>
                  <a:lnTo>
                    <a:pt x="686" y="687"/>
                  </a:lnTo>
                  <a:lnTo>
                    <a:pt x="538" y="854"/>
                  </a:lnTo>
                  <a:lnTo>
                    <a:pt x="390" y="1039"/>
                  </a:lnTo>
                  <a:lnTo>
                    <a:pt x="278" y="1225"/>
                  </a:lnTo>
                  <a:lnTo>
                    <a:pt x="186" y="1429"/>
                  </a:lnTo>
                  <a:lnTo>
                    <a:pt x="93" y="1651"/>
                  </a:lnTo>
                  <a:lnTo>
                    <a:pt x="37" y="1874"/>
                  </a:lnTo>
                  <a:lnTo>
                    <a:pt x="0" y="2115"/>
                  </a:lnTo>
                  <a:lnTo>
                    <a:pt x="0" y="2356"/>
                  </a:lnTo>
                  <a:lnTo>
                    <a:pt x="0" y="2597"/>
                  </a:lnTo>
                  <a:lnTo>
                    <a:pt x="37" y="2819"/>
                  </a:lnTo>
                  <a:lnTo>
                    <a:pt x="93" y="3042"/>
                  </a:lnTo>
                  <a:lnTo>
                    <a:pt x="186" y="3264"/>
                  </a:lnTo>
                  <a:lnTo>
                    <a:pt x="278" y="3468"/>
                  </a:lnTo>
                  <a:lnTo>
                    <a:pt x="390" y="3654"/>
                  </a:lnTo>
                  <a:lnTo>
                    <a:pt x="538" y="3839"/>
                  </a:lnTo>
                  <a:lnTo>
                    <a:pt x="686" y="4006"/>
                  </a:lnTo>
                  <a:lnTo>
                    <a:pt x="853" y="4154"/>
                  </a:lnTo>
                  <a:lnTo>
                    <a:pt x="1020" y="4284"/>
                  </a:lnTo>
                  <a:lnTo>
                    <a:pt x="1224" y="4414"/>
                  </a:lnTo>
                  <a:lnTo>
                    <a:pt x="1428" y="4507"/>
                  </a:lnTo>
                  <a:lnTo>
                    <a:pt x="1632" y="4581"/>
                  </a:lnTo>
                  <a:lnTo>
                    <a:pt x="1873" y="4637"/>
                  </a:lnTo>
                  <a:lnTo>
                    <a:pt x="2096" y="4674"/>
                  </a:lnTo>
                  <a:lnTo>
                    <a:pt x="2337" y="4692"/>
                  </a:lnTo>
                  <a:lnTo>
                    <a:pt x="2578" y="4674"/>
                  </a:lnTo>
                  <a:lnTo>
                    <a:pt x="2800" y="4637"/>
                  </a:lnTo>
                  <a:lnTo>
                    <a:pt x="3041" y="4581"/>
                  </a:lnTo>
                  <a:lnTo>
                    <a:pt x="3245" y="4507"/>
                  </a:lnTo>
                  <a:lnTo>
                    <a:pt x="3449" y="4414"/>
                  </a:lnTo>
                  <a:lnTo>
                    <a:pt x="3653" y="4284"/>
                  </a:lnTo>
                  <a:lnTo>
                    <a:pt x="3820" y="4154"/>
                  </a:lnTo>
                  <a:lnTo>
                    <a:pt x="3987" y="4006"/>
                  </a:lnTo>
                  <a:lnTo>
                    <a:pt x="4154" y="3839"/>
                  </a:lnTo>
                  <a:lnTo>
                    <a:pt x="4284" y="3654"/>
                  </a:lnTo>
                  <a:lnTo>
                    <a:pt x="4395" y="3468"/>
                  </a:lnTo>
                  <a:lnTo>
                    <a:pt x="4488" y="3264"/>
                  </a:lnTo>
                  <a:lnTo>
                    <a:pt x="4580" y="3042"/>
                  </a:lnTo>
                  <a:lnTo>
                    <a:pt x="4636" y="2819"/>
                  </a:lnTo>
                  <a:lnTo>
                    <a:pt x="4673" y="2597"/>
                  </a:lnTo>
                  <a:lnTo>
                    <a:pt x="4673" y="2356"/>
                  </a:lnTo>
                  <a:lnTo>
                    <a:pt x="4673" y="2115"/>
                  </a:lnTo>
                  <a:lnTo>
                    <a:pt x="4636" y="1874"/>
                  </a:lnTo>
                  <a:lnTo>
                    <a:pt x="4580" y="1651"/>
                  </a:lnTo>
                  <a:lnTo>
                    <a:pt x="4488" y="1429"/>
                  </a:lnTo>
                  <a:lnTo>
                    <a:pt x="4395" y="1225"/>
                  </a:lnTo>
                  <a:lnTo>
                    <a:pt x="4284" y="1039"/>
                  </a:lnTo>
                  <a:lnTo>
                    <a:pt x="4154" y="854"/>
                  </a:lnTo>
                  <a:lnTo>
                    <a:pt x="3987" y="687"/>
                  </a:lnTo>
                  <a:lnTo>
                    <a:pt x="3820" y="539"/>
                  </a:lnTo>
                  <a:lnTo>
                    <a:pt x="3653" y="409"/>
                  </a:lnTo>
                  <a:lnTo>
                    <a:pt x="3449" y="279"/>
                  </a:lnTo>
                  <a:lnTo>
                    <a:pt x="3245" y="186"/>
                  </a:lnTo>
                  <a:lnTo>
                    <a:pt x="3041" y="112"/>
                  </a:lnTo>
                  <a:lnTo>
                    <a:pt x="2800" y="57"/>
                  </a:lnTo>
                  <a:lnTo>
                    <a:pt x="2578" y="19"/>
                  </a:lnTo>
                  <a:lnTo>
                    <a:pt x="2337"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g3470b17a42b_0_166"/>
            <p:cNvSpPr/>
            <p:nvPr/>
          </p:nvSpPr>
          <p:spPr>
            <a:xfrm flipH="1">
              <a:off x="7753115" y="2105921"/>
              <a:ext cx="472906" cy="471469"/>
            </a:xfrm>
            <a:custGeom>
              <a:rect b="b" l="l" r="r" t="t"/>
              <a:pathLst>
                <a:path extrusionOk="0" h="6231" w="6250">
                  <a:moveTo>
                    <a:pt x="3115" y="0"/>
                  </a:moveTo>
                  <a:lnTo>
                    <a:pt x="2800" y="19"/>
                  </a:lnTo>
                  <a:lnTo>
                    <a:pt x="2485" y="56"/>
                  </a:lnTo>
                  <a:lnTo>
                    <a:pt x="2188" y="130"/>
                  </a:lnTo>
                  <a:lnTo>
                    <a:pt x="1910" y="241"/>
                  </a:lnTo>
                  <a:lnTo>
                    <a:pt x="1632" y="371"/>
                  </a:lnTo>
                  <a:lnTo>
                    <a:pt x="1372" y="519"/>
                  </a:lnTo>
                  <a:lnTo>
                    <a:pt x="1131" y="705"/>
                  </a:lnTo>
                  <a:lnTo>
                    <a:pt x="909" y="909"/>
                  </a:lnTo>
                  <a:lnTo>
                    <a:pt x="723" y="1131"/>
                  </a:lnTo>
                  <a:lnTo>
                    <a:pt x="538" y="1372"/>
                  </a:lnTo>
                  <a:lnTo>
                    <a:pt x="371" y="1632"/>
                  </a:lnTo>
                  <a:lnTo>
                    <a:pt x="241" y="1910"/>
                  </a:lnTo>
                  <a:lnTo>
                    <a:pt x="149" y="2188"/>
                  </a:lnTo>
                  <a:lnTo>
                    <a:pt x="56" y="2485"/>
                  </a:lnTo>
                  <a:lnTo>
                    <a:pt x="19" y="2800"/>
                  </a:lnTo>
                  <a:lnTo>
                    <a:pt x="0" y="3115"/>
                  </a:lnTo>
                  <a:lnTo>
                    <a:pt x="19" y="3431"/>
                  </a:lnTo>
                  <a:lnTo>
                    <a:pt x="56" y="3746"/>
                  </a:lnTo>
                  <a:lnTo>
                    <a:pt x="149" y="4042"/>
                  </a:lnTo>
                  <a:lnTo>
                    <a:pt x="241" y="4339"/>
                  </a:lnTo>
                  <a:lnTo>
                    <a:pt x="371" y="4599"/>
                  </a:lnTo>
                  <a:lnTo>
                    <a:pt x="538" y="4858"/>
                  </a:lnTo>
                  <a:lnTo>
                    <a:pt x="723" y="5099"/>
                  </a:lnTo>
                  <a:lnTo>
                    <a:pt x="909" y="5322"/>
                  </a:lnTo>
                  <a:lnTo>
                    <a:pt x="1131" y="5526"/>
                  </a:lnTo>
                  <a:lnTo>
                    <a:pt x="1372" y="5711"/>
                  </a:lnTo>
                  <a:lnTo>
                    <a:pt x="1632" y="5860"/>
                  </a:lnTo>
                  <a:lnTo>
                    <a:pt x="1910" y="5989"/>
                  </a:lnTo>
                  <a:lnTo>
                    <a:pt x="2188" y="6101"/>
                  </a:lnTo>
                  <a:lnTo>
                    <a:pt x="2485" y="6175"/>
                  </a:lnTo>
                  <a:lnTo>
                    <a:pt x="2800" y="6230"/>
                  </a:lnTo>
                  <a:lnTo>
                    <a:pt x="3449" y="6230"/>
                  </a:lnTo>
                  <a:lnTo>
                    <a:pt x="3746" y="6175"/>
                  </a:lnTo>
                  <a:lnTo>
                    <a:pt x="4043" y="6101"/>
                  </a:lnTo>
                  <a:lnTo>
                    <a:pt x="4339" y="5989"/>
                  </a:lnTo>
                  <a:lnTo>
                    <a:pt x="4617" y="5860"/>
                  </a:lnTo>
                  <a:lnTo>
                    <a:pt x="4877" y="5711"/>
                  </a:lnTo>
                  <a:lnTo>
                    <a:pt x="5118" y="5526"/>
                  </a:lnTo>
                  <a:lnTo>
                    <a:pt x="5322" y="5322"/>
                  </a:lnTo>
                  <a:lnTo>
                    <a:pt x="5526" y="5099"/>
                  </a:lnTo>
                  <a:lnTo>
                    <a:pt x="5711" y="4858"/>
                  </a:lnTo>
                  <a:lnTo>
                    <a:pt x="5860" y="4599"/>
                  </a:lnTo>
                  <a:lnTo>
                    <a:pt x="6008" y="4339"/>
                  </a:lnTo>
                  <a:lnTo>
                    <a:pt x="6101" y="4042"/>
                  </a:lnTo>
                  <a:lnTo>
                    <a:pt x="6175" y="3746"/>
                  </a:lnTo>
                  <a:lnTo>
                    <a:pt x="6231" y="3431"/>
                  </a:lnTo>
                  <a:lnTo>
                    <a:pt x="6249" y="3115"/>
                  </a:lnTo>
                  <a:lnTo>
                    <a:pt x="6231" y="2800"/>
                  </a:lnTo>
                  <a:lnTo>
                    <a:pt x="6175" y="2485"/>
                  </a:lnTo>
                  <a:lnTo>
                    <a:pt x="6101" y="2188"/>
                  </a:lnTo>
                  <a:lnTo>
                    <a:pt x="6008" y="1910"/>
                  </a:lnTo>
                  <a:lnTo>
                    <a:pt x="5860" y="1632"/>
                  </a:lnTo>
                  <a:lnTo>
                    <a:pt x="5711" y="1372"/>
                  </a:lnTo>
                  <a:lnTo>
                    <a:pt x="5526" y="1131"/>
                  </a:lnTo>
                  <a:lnTo>
                    <a:pt x="5322" y="909"/>
                  </a:lnTo>
                  <a:lnTo>
                    <a:pt x="5118" y="705"/>
                  </a:lnTo>
                  <a:lnTo>
                    <a:pt x="4877" y="519"/>
                  </a:lnTo>
                  <a:lnTo>
                    <a:pt x="4617" y="371"/>
                  </a:lnTo>
                  <a:lnTo>
                    <a:pt x="4339" y="241"/>
                  </a:lnTo>
                  <a:lnTo>
                    <a:pt x="4043" y="130"/>
                  </a:lnTo>
                  <a:lnTo>
                    <a:pt x="3746" y="56"/>
                  </a:lnTo>
                  <a:lnTo>
                    <a:pt x="3449" y="19"/>
                  </a:lnTo>
                  <a:lnTo>
                    <a:pt x="311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g3470b17a42b_0_166"/>
            <p:cNvSpPr/>
            <p:nvPr/>
          </p:nvSpPr>
          <p:spPr>
            <a:xfrm flipH="1">
              <a:off x="7880838" y="1989472"/>
              <a:ext cx="329748" cy="329748"/>
            </a:xfrm>
            <a:custGeom>
              <a:rect b="b" l="l" r="r" t="t"/>
              <a:pathLst>
                <a:path extrusionOk="0" h="4358" w="4358">
                  <a:moveTo>
                    <a:pt x="2188" y="0"/>
                  </a:moveTo>
                  <a:lnTo>
                    <a:pt x="1966" y="19"/>
                  </a:lnTo>
                  <a:lnTo>
                    <a:pt x="1743" y="37"/>
                  </a:lnTo>
                  <a:lnTo>
                    <a:pt x="1539" y="93"/>
                  </a:lnTo>
                  <a:lnTo>
                    <a:pt x="1335" y="167"/>
                  </a:lnTo>
                  <a:lnTo>
                    <a:pt x="1150" y="260"/>
                  </a:lnTo>
                  <a:lnTo>
                    <a:pt x="965" y="371"/>
                  </a:lnTo>
                  <a:lnTo>
                    <a:pt x="798" y="501"/>
                  </a:lnTo>
                  <a:lnTo>
                    <a:pt x="649" y="631"/>
                  </a:lnTo>
                  <a:lnTo>
                    <a:pt x="501" y="797"/>
                  </a:lnTo>
                  <a:lnTo>
                    <a:pt x="371" y="964"/>
                  </a:lnTo>
                  <a:lnTo>
                    <a:pt x="260" y="1131"/>
                  </a:lnTo>
                  <a:lnTo>
                    <a:pt x="167" y="1335"/>
                  </a:lnTo>
                  <a:lnTo>
                    <a:pt x="93" y="1521"/>
                  </a:lnTo>
                  <a:lnTo>
                    <a:pt x="56" y="1743"/>
                  </a:lnTo>
                  <a:lnTo>
                    <a:pt x="19" y="1947"/>
                  </a:lnTo>
                  <a:lnTo>
                    <a:pt x="0" y="2170"/>
                  </a:lnTo>
                  <a:lnTo>
                    <a:pt x="19" y="2392"/>
                  </a:lnTo>
                  <a:lnTo>
                    <a:pt x="56" y="2615"/>
                  </a:lnTo>
                  <a:lnTo>
                    <a:pt x="93" y="2819"/>
                  </a:lnTo>
                  <a:lnTo>
                    <a:pt x="167" y="3023"/>
                  </a:lnTo>
                  <a:lnTo>
                    <a:pt x="260" y="3208"/>
                  </a:lnTo>
                  <a:lnTo>
                    <a:pt x="371" y="3393"/>
                  </a:lnTo>
                  <a:lnTo>
                    <a:pt x="501" y="3560"/>
                  </a:lnTo>
                  <a:lnTo>
                    <a:pt x="649" y="3709"/>
                  </a:lnTo>
                  <a:lnTo>
                    <a:pt x="798" y="3857"/>
                  </a:lnTo>
                  <a:lnTo>
                    <a:pt x="965" y="3987"/>
                  </a:lnTo>
                  <a:lnTo>
                    <a:pt x="1150" y="4080"/>
                  </a:lnTo>
                  <a:lnTo>
                    <a:pt x="1335" y="4172"/>
                  </a:lnTo>
                  <a:lnTo>
                    <a:pt x="1539" y="4246"/>
                  </a:lnTo>
                  <a:lnTo>
                    <a:pt x="1743" y="4302"/>
                  </a:lnTo>
                  <a:lnTo>
                    <a:pt x="1966" y="4339"/>
                  </a:lnTo>
                  <a:lnTo>
                    <a:pt x="2188" y="4358"/>
                  </a:lnTo>
                  <a:lnTo>
                    <a:pt x="2411" y="4339"/>
                  </a:lnTo>
                  <a:lnTo>
                    <a:pt x="2615" y="4302"/>
                  </a:lnTo>
                  <a:lnTo>
                    <a:pt x="2819" y="4246"/>
                  </a:lnTo>
                  <a:lnTo>
                    <a:pt x="3023" y="4172"/>
                  </a:lnTo>
                  <a:lnTo>
                    <a:pt x="3208" y="4080"/>
                  </a:lnTo>
                  <a:lnTo>
                    <a:pt x="3394" y="3987"/>
                  </a:lnTo>
                  <a:lnTo>
                    <a:pt x="3560" y="3857"/>
                  </a:lnTo>
                  <a:lnTo>
                    <a:pt x="3727" y="3709"/>
                  </a:lnTo>
                  <a:lnTo>
                    <a:pt x="3857" y="3560"/>
                  </a:lnTo>
                  <a:lnTo>
                    <a:pt x="3987" y="3393"/>
                  </a:lnTo>
                  <a:lnTo>
                    <a:pt x="4098" y="3208"/>
                  </a:lnTo>
                  <a:lnTo>
                    <a:pt x="4191" y="3023"/>
                  </a:lnTo>
                  <a:lnTo>
                    <a:pt x="4265" y="2819"/>
                  </a:lnTo>
                  <a:lnTo>
                    <a:pt x="4302" y="2615"/>
                  </a:lnTo>
                  <a:lnTo>
                    <a:pt x="4339" y="2392"/>
                  </a:lnTo>
                  <a:lnTo>
                    <a:pt x="4358" y="2170"/>
                  </a:lnTo>
                  <a:lnTo>
                    <a:pt x="4339" y="1947"/>
                  </a:lnTo>
                  <a:lnTo>
                    <a:pt x="4302" y="1743"/>
                  </a:lnTo>
                  <a:lnTo>
                    <a:pt x="4265" y="1521"/>
                  </a:lnTo>
                  <a:lnTo>
                    <a:pt x="4191" y="1335"/>
                  </a:lnTo>
                  <a:lnTo>
                    <a:pt x="4098" y="1131"/>
                  </a:lnTo>
                  <a:lnTo>
                    <a:pt x="3987" y="964"/>
                  </a:lnTo>
                  <a:lnTo>
                    <a:pt x="3857" y="797"/>
                  </a:lnTo>
                  <a:lnTo>
                    <a:pt x="3727" y="631"/>
                  </a:lnTo>
                  <a:lnTo>
                    <a:pt x="3560" y="501"/>
                  </a:lnTo>
                  <a:lnTo>
                    <a:pt x="3394" y="371"/>
                  </a:lnTo>
                  <a:lnTo>
                    <a:pt x="3208" y="260"/>
                  </a:lnTo>
                  <a:lnTo>
                    <a:pt x="3023" y="167"/>
                  </a:lnTo>
                  <a:lnTo>
                    <a:pt x="2819" y="93"/>
                  </a:lnTo>
                  <a:lnTo>
                    <a:pt x="2615" y="37"/>
                  </a:lnTo>
                  <a:lnTo>
                    <a:pt x="2411" y="19"/>
                  </a:lnTo>
                  <a:lnTo>
                    <a:pt x="21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g3470b17a42b_0_166"/>
            <p:cNvSpPr/>
            <p:nvPr/>
          </p:nvSpPr>
          <p:spPr>
            <a:xfrm flipH="1">
              <a:off x="7660577" y="1905257"/>
              <a:ext cx="329748" cy="328386"/>
            </a:xfrm>
            <a:custGeom>
              <a:rect b="b" l="l" r="r" t="t"/>
              <a:pathLst>
                <a:path extrusionOk="0" h="4340" w="4358">
                  <a:moveTo>
                    <a:pt x="1966" y="1"/>
                  </a:moveTo>
                  <a:lnTo>
                    <a:pt x="1743" y="38"/>
                  </a:lnTo>
                  <a:lnTo>
                    <a:pt x="1540" y="93"/>
                  </a:lnTo>
                  <a:lnTo>
                    <a:pt x="1336" y="167"/>
                  </a:lnTo>
                  <a:lnTo>
                    <a:pt x="1150" y="260"/>
                  </a:lnTo>
                  <a:lnTo>
                    <a:pt x="965" y="371"/>
                  </a:lnTo>
                  <a:lnTo>
                    <a:pt x="798" y="501"/>
                  </a:lnTo>
                  <a:lnTo>
                    <a:pt x="649" y="631"/>
                  </a:lnTo>
                  <a:lnTo>
                    <a:pt x="501" y="779"/>
                  </a:lnTo>
                  <a:lnTo>
                    <a:pt x="371" y="946"/>
                  </a:lnTo>
                  <a:lnTo>
                    <a:pt x="279" y="1132"/>
                  </a:lnTo>
                  <a:lnTo>
                    <a:pt x="186" y="1317"/>
                  </a:lnTo>
                  <a:lnTo>
                    <a:pt x="112" y="1521"/>
                  </a:lnTo>
                  <a:lnTo>
                    <a:pt x="56" y="1725"/>
                  </a:lnTo>
                  <a:lnTo>
                    <a:pt x="19" y="1948"/>
                  </a:lnTo>
                  <a:lnTo>
                    <a:pt x="0" y="2170"/>
                  </a:lnTo>
                  <a:lnTo>
                    <a:pt x="19" y="2393"/>
                  </a:lnTo>
                  <a:lnTo>
                    <a:pt x="56" y="2615"/>
                  </a:lnTo>
                  <a:lnTo>
                    <a:pt x="112" y="2819"/>
                  </a:lnTo>
                  <a:lnTo>
                    <a:pt x="186" y="3023"/>
                  </a:lnTo>
                  <a:lnTo>
                    <a:pt x="279" y="3208"/>
                  </a:lnTo>
                  <a:lnTo>
                    <a:pt x="371" y="3394"/>
                  </a:lnTo>
                  <a:lnTo>
                    <a:pt x="501" y="3561"/>
                  </a:lnTo>
                  <a:lnTo>
                    <a:pt x="649" y="3709"/>
                  </a:lnTo>
                  <a:lnTo>
                    <a:pt x="798" y="3857"/>
                  </a:lnTo>
                  <a:lnTo>
                    <a:pt x="965" y="3969"/>
                  </a:lnTo>
                  <a:lnTo>
                    <a:pt x="1150" y="4080"/>
                  </a:lnTo>
                  <a:lnTo>
                    <a:pt x="1336" y="4173"/>
                  </a:lnTo>
                  <a:lnTo>
                    <a:pt x="1540" y="4247"/>
                  </a:lnTo>
                  <a:lnTo>
                    <a:pt x="1743" y="4302"/>
                  </a:lnTo>
                  <a:lnTo>
                    <a:pt x="1966" y="4340"/>
                  </a:lnTo>
                  <a:lnTo>
                    <a:pt x="2411" y="4340"/>
                  </a:lnTo>
                  <a:lnTo>
                    <a:pt x="2615" y="4302"/>
                  </a:lnTo>
                  <a:lnTo>
                    <a:pt x="2837" y="4247"/>
                  </a:lnTo>
                  <a:lnTo>
                    <a:pt x="3023" y="4173"/>
                  </a:lnTo>
                  <a:lnTo>
                    <a:pt x="3227" y="4080"/>
                  </a:lnTo>
                  <a:lnTo>
                    <a:pt x="3394" y="3969"/>
                  </a:lnTo>
                  <a:lnTo>
                    <a:pt x="3561" y="3857"/>
                  </a:lnTo>
                  <a:lnTo>
                    <a:pt x="3728" y="3709"/>
                  </a:lnTo>
                  <a:lnTo>
                    <a:pt x="3857" y="3561"/>
                  </a:lnTo>
                  <a:lnTo>
                    <a:pt x="3987" y="3394"/>
                  </a:lnTo>
                  <a:lnTo>
                    <a:pt x="4098" y="3208"/>
                  </a:lnTo>
                  <a:lnTo>
                    <a:pt x="4191" y="3023"/>
                  </a:lnTo>
                  <a:lnTo>
                    <a:pt x="4265" y="2819"/>
                  </a:lnTo>
                  <a:lnTo>
                    <a:pt x="4321" y="2615"/>
                  </a:lnTo>
                  <a:lnTo>
                    <a:pt x="4339" y="2393"/>
                  </a:lnTo>
                  <a:lnTo>
                    <a:pt x="4358" y="2170"/>
                  </a:lnTo>
                  <a:lnTo>
                    <a:pt x="4339" y="1948"/>
                  </a:lnTo>
                  <a:lnTo>
                    <a:pt x="4321" y="1725"/>
                  </a:lnTo>
                  <a:lnTo>
                    <a:pt x="4265" y="1521"/>
                  </a:lnTo>
                  <a:lnTo>
                    <a:pt x="4191" y="1317"/>
                  </a:lnTo>
                  <a:lnTo>
                    <a:pt x="4098" y="1132"/>
                  </a:lnTo>
                  <a:lnTo>
                    <a:pt x="3987" y="946"/>
                  </a:lnTo>
                  <a:lnTo>
                    <a:pt x="3857" y="779"/>
                  </a:lnTo>
                  <a:lnTo>
                    <a:pt x="3728" y="631"/>
                  </a:lnTo>
                  <a:lnTo>
                    <a:pt x="3561" y="501"/>
                  </a:lnTo>
                  <a:lnTo>
                    <a:pt x="3394" y="371"/>
                  </a:lnTo>
                  <a:lnTo>
                    <a:pt x="3227" y="260"/>
                  </a:lnTo>
                  <a:lnTo>
                    <a:pt x="3023" y="167"/>
                  </a:lnTo>
                  <a:lnTo>
                    <a:pt x="2837" y="93"/>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g3470b17a42b_0_166"/>
            <p:cNvSpPr/>
            <p:nvPr/>
          </p:nvSpPr>
          <p:spPr>
            <a:xfrm flipH="1">
              <a:off x="7574924" y="2153590"/>
              <a:ext cx="328386" cy="329824"/>
            </a:xfrm>
            <a:custGeom>
              <a:rect b="b" l="l" r="r" t="t"/>
              <a:pathLst>
                <a:path extrusionOk="0" h="4359" w="4340">
                  <a:moveTo>
                    <a:pt x="2170" y="1"/>
                  </a:moveTo>
                  <a:lnTo>
                    <a:pt x="1947" y="19"/>
                  </a:lnTo>
                  <a:lnTo>
                    <a:pt x="1725" y="56"/>
                  </a:lnTo>
                  <a:lnTo>
                    <a:pt x="1521" y="112"/>
                  </a:lnTo>
                  <a:lnTo>
                    <a:pt x="1317" y="186"/>
                  </a:lnTo>
                  <a:lnTo>
                    <a:pt x="1131" y="260"/>
                  </a:lnTo>
                  <a:lnTo>
                    <a:pt x="946" y="371"/>
                  </a:lnTo>
                  <a:lnTo>
                    <a:pt x="779" y="501"/>
                  </a:lnTo>
                  <a:lnTo>
                    <a:pt x="631" y="650"/>
                  </a:lnTo>
                  <a:lnTo>
                    <a:pt x="482" y="798"/>
                  </a:lnTo>
                  <a:lnTo>
                    <a:pt x="371" y="965"/>
                  </a:lnTo>
                  <a:lnTo>
                    <a:pt x="260" y="1150"/>
                  </a:lnTo>
                  <a:lnTo>
                    <a:pt x="167" y="1336"/>
                  </a:lnTo>
                  <a:lnTo>
                    <a:pt x="93" y="1540"/>
                  </a:lnTo>
                  <a:lnTo>
                    <a:pt x="37" y="1744"/>
                  </a:lnTo>
                  <a:lnTo>
                    <a:pt x="0" y="1966"/>
                  </a:lnTo>
                  <a:lnTo>
                    <a:pt x="0" y="2189"/>
                  </a:lnTo>
                  <a:lnTo>
                    <a:pt x="0" y="2411"/>
                  </a:lnTo>
                  <a:lnTo>
                    <a:pt x="37" y="2615"/>
                  </a:lnTo>
                  <a:lnTo>
                    <a:pt x="93" y="2838"/>
                  </a:lnTo>
                  <a:lnTo>
                    <a:pt x="167" y="3023"/>
                  </a:lnTo>
                  <a:lnTo>
                    <a:pt x="260" y="3227"/>
                  </a:lnTo>
                  <a:lnTo>
                    <a:pt x="371" y="3394"/>
                  </a:lnTo>
                  <a:lnTo>
                    <a:pt x="482" y="3561"/>
                  </a:lnTo>
                  <a:lnTo>
                    <a:pt x="631" y="3728"/>
                  </a:lnTo>
                  <a:lnTo>
                    <a:pt x="779" y="3857"/>
                  </a:lnTo>
                  <a:lnTo>
                    <a:pt x="946" y="3987"/>
                  </a:lnTo>
                  <a:lnTo>
                    <a:pt x="1131" y="4099"/>
                  </a:lnTo>
                  <a:lnTo>
                    <a:pt x="1317" y="4191"/>
                  </a:lnTo>
                  <a:lnTo>
                    <a:pt x="1521" y="4265"/>
                  </a:lnTo>
                  <a:lnTo>
                    <a:pt x="1725" y="4321"/>
                  </a:lnTo>
                  <a:lnTo>
                    <a:pt x="1947" y="4340"/>
                  </a:lnTo>
                  <a:lnTo>
                    <a:pt x="2170" y="4358"/>
                  </a:lnTo>
                  <a:lnTo>
                    <a:pt x="2392" y="4340"/>
                  </a:lnTo>
                  <a:lnTo>
                    <a:pt x="2615" y="4321"/>
                  </a:lnTo>
                  <a:lnTo>
                    <a:pt x="2819" y="4265"/>
                  </a:lnTo>
                  <a:lnTo>
                    <a:pt x="3023" y="4191"/>
                  </a:lnTo>
                  <a:lnTo>
                    <a:pt x="3208" y="4099"/>
                  </a:lnTo>
                  <a:lnTo>
                    <a:pt x="3393" y="3987"/>
                  </a:lnTo>
                  <a:lnTo>
                    <a:pt x="3560" y="3857"/>
                  </a:lnTo>
                  <a:lnTo>
                    <a:pt x="3709" y="3728"/>
                  </a:lnTo>
                  <a:lnTo>
                    <a:pt x="3857" y="3561"/>
                  </a:lnTo>
                  <a:lnTo>
                    <a:pt x="3968" y="3394"/>
                  </a:lnTo>
                  <a:lnTo>
                    <a:pt x="4079" y="3227"/>
                  </a:lnTo>
                  <a:lnTo>
                    <a:pt x="4172" y="3023"/>
                  </a:lnTo>
                  <a:lnTo>
                    <a:pt x="4246" y="2838"/>
                  </a:lnTo>
                  <a:lnTo>
                    <a:pt x="4302" y="2615"/>
                  </a:lnTo>
                  <a:lnTo>
                    <a:pt x="4339" y="2411"/>
                  </a:lnTo>
                  <a:lnTo>
                    <a:pt x="4339" y="2189"/>
                  </a:lnTo>
                  <a:lnTo>
                    <a:pt x="4339" y="1966"/>
                  </a:lnTo>
                  <a:lnTo>
                    <a:pt x="4302" y="1744"/>
                  </a:lnTo>
                  <a:lnTo>
                    <a:pt x="4246" y="1540"/>
                  </a:lnTo>
                  <a:lnTo>
                    <a:pt x="4172" y="1336"/>
                  </a:lnTo>
                  <a:lnTo>
                    <a:pt x="4079" y="1150"/>
                  </a:lnTo>
                  <a:lnTo>
                    <a:pt x="3968" y="965"/>
                  </a:lnTo>
                  <a:lnTo>
                    <a:pt x="3857" y="798"/>
                  </a:lnTo>
                  <a:lnTo>
                    <a:pt x="3709" y="650"/>
                  </a:lnTo>
                  <a:lnTo>
                    <a:pt x="3560" y="501"/>
                  </a:lnTo>
                  <a:lnTo>
                    <a:pt x="3393" y="371"/>
                  </a:lnTo>
                  <a:lnTo>
                    <a:pt x="3208" y="260"/>
                  </a:lnTo>
                  <a:lnTo>
                    <a:pt x="3023" y="186"/>
                  </a:lnTo>
                  <a:lnTo>
                    <a:pt x="2819" y="112"/>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g3470b17a42b_0_166"/>
            <p:cNvSpPr/>
            <p:nvPr/>
          </p:nvSpPr>
          <p:spPr>
            <a:xfrm flipH="1">
              <a:off x="7678812" y="2390724"/>
              <a:ext cx="328386" cy="328386"/>
            </a:xfrm>
            <a:custGeom>
              <a:rect b="b" l="l" r="r" t="t"/>
              <a:pathLst>
                <a:path extrusionOk="0" h="4340" w="4340">
                  <a:moveTo>
                    <a:pt x="1948" y="0"/>
                  </a:moveTo>
                  <a:lnTo>
                    <a:pt x="1725" y="37"/>
                  </a:lnTo>
                  <a:lnTo>
                    <a:pt x="1521" y="93"/>
                  </a:lnTo>
                  <a:lnTo>
                    <a:pt x="1317" y="167"/>
                  </a:lnTo>
                  <a:lnTo>
                    <a:pt x="1132" y="260"/>
                  </a:lnTo>
                  <a:lnTo>
                    <a:pt x="947" y="371"/>
                  </a:lnTo>
                  <a:lnTo>
                    <a:pt x="780" y="482"/>
                  </a:lnTo>
                  <a:lnTo>
                    <a:pt x="631" y="631"/>
                  </a:lnTo>
                  <a:lnTo>
                    <a:pt x="483" y="779"/>
                  </a:lnTo>
                  <a:lnTo>
                    <a:pt x="372" y="946"/>
                  </a:lnTo>
                  <a:lnTo>
                    <a:pt x="261" y="1131"/>
                  </a:lnTo>
                  <a:lnTo>
                    <a:pt x="168" y="1317"/>
                  </a:lnTo>
                  <a:lnTo>
                    <a:pt x="94" y="1521"/>
                  </a:lnTo>
                  <a:lnTo>
                    <a:pt x="38" y="1725"/>
                  </a:lnTo>
                  <a:lnTo>
                    <a:pt x="1" y="1947"/>
                  </a:lnTo>
                  <a:lnTo>
                    <a:pt x="1" y="2170"/>
                  </a:lnTo>
                  <a:lnTo>
                    <a:pt x="1" y="2392"/>
                  </a:lnTo>
                  <a:lnTo>
                    <a:pt x="38" y="2615"/>
                  </a:lnTo>
                  <a:lnTo>
                    <a:pt x="94" y="2819"/>
                  </a:lnTo>
                  <a:lnTo>
                    <a:pt x="168" y="3023"/>
                  </a:lnTo>
                  <a:lnTo>
                    <a:pt x="261" y="3208"/>
                  </a:lnTo>
                  <a:lnTo>
                    <a:pt x="372" y="3394"/>
                  </a:lnTo>
                  <a:lnTo>
                    <a:pt x="483" y="3561"/>
                  </a:lnTo>
                  <a:lnTo>
                    <a:pt x="631" y="3709"/>
                  </a:lnTo>
                  <a:lnTo>
                    <a:pt x="780" y="3857"/>
                  </a:lnTo>
                  <a:lnTo>
                    <a:pt x="947" y="3968"/>
                  </a:lnTo>
                  <a:lnTo>
                    <a:pt x="1132" y="4080"/>
                  </a:lnTo>
                  <a:lnTo>
                    <a:pt x="1317" y="4172"/>
                  </a:lnTo>
                  <a:lnTo>
                    <a:pt x="1521" y="4247"/>
                  </a:lnTo>
                  <a:lnTo>
                    <a:pt x="1725" y="4302"/>
                  </a:lnTo>
                  <a:lnTo>
                    <a:pt x="1948" y="4339"/>
                  </a:lnTo>
                  <a:lnTo>
                    <a:pt x="2393" y="4339"/>
                  </a:lnTo>
                  <a:lnTo>
                    <a:pt x="2615" y="4302"/>
                  </a:lnTo>
                  <a:lnTo>
                    <a:pt x="2819" y="4247"/>
                  </a:lnTo>
                  <a:lnTo>
                    <a:pt x="3023" y="4172"/>
                  </a:lnTo>
                  <a:lnTo>
                    <a:pt x="3209" y="4080"/>
                  </a:lnTo>
                  <a:lnTo>
                    <a:pt x="3394" y="3968"/>
                  </a:lnTo>
                  <a:lnTo>
                    <a:pt x="3561" y="3857"/>
                  </a:lnTo>
                  <a:lnTo>
                    <a:pt x="3709" y="3709"/>
                  </a:lnTo>
                  <a:lnTo>
                    <a:pt x="3858" y="3561"/>
                  </a:lnTo>
                  <a:lnTo>
                    <a:pt x="3969" y="3394"/>
                  </a:lnTo>
                  <a:lnTo>
                    <a:pt x="4080" y="3208"/>
                  </a:lnTo>
                  <a:lnTo>
                    <a:pt x="4173" y="3023"/>
                  </a:lnTo>
                  <a:lnTo>
                    <a:pt x="4247" y="2819"/>
                  </a:lnTo>
                  <a:lnTo>
                    <a:pt x="4303" y="2615"/>
                  </a:lnTo>
                  <a:lnTo>
                    <a:pt x="4340" y="2392"/>
                  </a:lnTo>
                  <a:lnTo>
                    <a:pt x="4340" y="2170"/>
                  </a:lnTo>
                  <a:lnTo>
                    <a:pt x="4340" y="1947"/>
                  </a:lnTo>
                  <a:lnTo>
                    <a:pt x="4303" y="1725"/>
                  </a:lnTo>
                  <a:lnTo>
                    <a:pt x="4247" y="1521"/>
                  </a:lnTo>
                  <a:lnTo>
                    <a:pt x="4173" y="1317"/>
                  </a:lnTo>
                  <a:lnTo>
                    <a:pt x="4080" y="1131"/>
                  </a:lnTo>
                  <a:lnTo>
                    <a:pt x="3969" y="946"/>
                  </a:lnTo>
                  <a:lnTo>
                    <a:pt x="3858" y="779"/>
                  </a:lnTo>
                  <a:lnTo>
                    <a:pt x="3709" y="631"/>
                  </a:lnTo>
                  <a:lnTo>
                    <a:pt x="3561" y="482"/>
                  </a:lnTo>
                  <a:lnTo>
                    <a:pt x="3394" y="371"/>
                  </a:lnTo>
                  <a:lnTo>
                    <a:pt x="3209" y="260"/>
                  </a:lnTo>
                  <a:lnTo>
                    <a:pt x="3023" y="167"/>
                  </a:lnTo>
                  <a:lnTo>
                    <a:pt x="2819" y="93"/>
                  </a:lnTo>
                  <a:lnTo>
                    <a:pt x="2615" y="37"/>
                  </a:lnTo>
                  <a:lnTo>
                    <a:pt x="239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g3470b17a42b_0_166"/>
            <p:cNvSpPr/>
            <p:nvPr/>
          </p:nvSpPr>
          <p:spPr>
            <a:xfrm flipH="1">
              <a:off x="7966415" y="2126956"/>
              <a:ext cx="307351" cy="307351"/>
            </a:xfrm>
            <a:custGeom>
              <a:rect b="b" l="l" r="r" t="t"/>
              <a:pathLst>
                <a:path extrusionOk="0" h="4062" w="4062">
                  <a:moveTo>
                    <a:pt x="2041" y="0"/>
                  </a:moveTo>
                  <a:lnTo>
                    <a:pt x="1818" y="19"/>
                  </a:lnTo>
                  <a:lnTo>
                    <a:pt x="1633" y="56"/>
                  </a:lnTo>
                  <a:lnTo>
                    <a:pt x="1429" y="93"/>
                  </a:lnTo>
                  <a:lnTo>
                    <a:pt x="1243" y="167"/>
                  </a:lnTo>
                  <a:lnTo>
                    <a:pt x="1058" y="260"/>
                  </a:lnTo>
                  <a:lnTo>
                    <a:pt x="891" y="353"/>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8"/>
                  </a:lnTo>
                  <a:lnTo>
                    <a:pt x="891" y="3709"/>
                  </a:lnTo>
                  <a:lnTo>
                    <a:pt x="1058" y="3820"/>
                  </a:lnTo>
                  <a:lnTo>
                    <a:pt x="1243" y="3913"/>
                  </a:lnTo>
                  <a:lnTo>
                    <a:pt x="1429" y="3968"/>
                  </a:lnTo>
                  <a:lnTo>
                    <a:pt x="1633" y="4024"/>
                  </a:lnTo>
                  <a:lnTo>
                    <a:pt x="1818" y="4061"/>
                  </a:lnTo>
                  <a:lnTo>
                    <a:pt x="2245" y="4061"/>
                  </a:lnTo>
                  <a:lnTo>
                    <a:pt x="2449" y="4024"/>
                  </a:lnTo>
                  <a:lnTo>
                    <a:pt x="2634" y="3968"/>
                  </a:lnTo>
                  <a:lnTo>
                    <a:pt x="2819" y="3913"/>
                  </a:lnTo>
                  <a:lnTo>
                    <a:pt x="3005" y="3820"/>
                  </a:lnTo>
                  <a:lnTo>
                    <a:pt x="3172" y="3709"/>
                  </a:lnTo>
                  <a:lnTo>
                    <a:pt x="3320" y="3598"/>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3"/>
                  </a:lnTo>
                  <a:lnTo>
                    <a:pt x="3005" y="260"/>
                  </a:lnTo>
                  <a:lnTo>
                    <a:pt x="2819" y="167"/>
                  </a:lnTo>
                  <a:lnTo>
                    <a:pt x="2634" y="93"/>
                  </a:lnTo>
                  <a:lnTo>
                    <a:pt x="2449" y="56"/>
                  </a:lnTo>
                  <a:lnTo>
                    <a:pt x="2245" y="19"/>
                  </a:lnTo>
                  <a:lnTo>
                    <a:pt x="2041"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g3470b17a42b_0_166"/>
            <p:cNvSpPr/>
            <p:nvPr/>
          </p:nvSpPr>
          <p:spPr>
            <a:xfrm flipH="1">
              <a:off x="7760152" y="2048339"/>
              <a:ext cx="307351" cy="307351"/>
            </a:xfrm>
            <a:custGeom>
              <a:rect b="b" l="l" r="r" t="t"/>
              <a:pathLst>
                <a:path extrusionOk="0" h="4062" w="4062">
                  <a:moveTo>
                    <a:pt x="2022" y="1"/>
                  </a:moveTo>
                  <a:lnTo>
                    <a:pt x="1818" y="19"/>
                  </a:lnTo>
                  <a:lnTo>
                    <a:pt x="1614" y="38"/>
                  </a:lnTo>
                  <a:lnTo>
                    <a:pt x="1428" y="94"/>
                  </a:lnTo>
                  <a:lnTo>
                    <a:pt x="1243" y="168"/>
                  </a:lnTo>
                  <a:lnTo>
                    <a:pt x="1058" y="242"/>
                  </a:lnTo>
                  <a:lnTo>
                    <a:pt x="891" y="353"/>
                  </a:lnTo>
                  <a:lnTo>
                    <a:pt x="742" y="464"/>
                  </a:lnTo>
                  <a:lnTo>
                    <a:pt x="594" y="594"/>
                  </a:lnTo>
                  <a:lnTo>
                    <a:pt x="464" y="743"/>
                  </a:lnTo>
                  <a:lnTo>
                    <a:pt x="334" y="891"/>
                  </a:lnTo>
                  <a:lnTo>
                    <a:pt x="242" y="1058"/>
                  </a:lnTo>
                  <a:lnTo>
                    <a:pt x="149" y="1243"/>
                  </a:lnTo>
                  <a:lnTo>
                    <a:pt x="93" y="1429"/>
                  </a:lnTo>
                  <a:lnTo>
                    <a:pt x="38" y="1633"/>
                  </a:lnTo>
                  <a:lnTo>
                    <a:pt x="1" y="1818"/>
                  </a:lnTo>
                  <a:lnTo>
                    <a:pt x="1" y="2041"/>
                  </a:lnTo>
                  <a:lnTo>
                    <a:pt x="1" y="2245"/>
                  </a:lnTo>
                  <a:lnTo>
                    <a:pt x="38" y="2449"/>
                  </a:lnTo>
                  <a:lnTo>
                    <a:pt x="93" y="2634"/>
                  </a:lnTo>
                  <a:lnTo>
                    <a:pt x="149" y="2819"/>
                  </a:lnTo>
                  <a:lnTo>
                    <a:pt x="242" y="3005"/>
                  </a:lnTo>
                  <a:lnTo>
                    <a:pt x="334" y="3172"/>
                  </a:lnTo>
                  <a:lnTo>
                    <a:pt x="464" y="3320"/>
                  </a:lnTo>
                  <a:lnTo>
                    <a:pt x="594" y="3468"/>
                  </a:lnTo>
                  <a:lnTo>
                    <a:pt x="742" y="3598"/>
                  </a:lnTo>
                  <a:lnTo>
                    <a:pt x="891" y="3709"/>
                  </a:lnTo>
                  <a:lnTo>
                    <a:pt x="1058" y="3821"/>
                  </a:lnTo>
                  <a:lnTo>
                    <a:pt x="1243" y="3895"/>
                  </a:lnTo>
                  <a:lnTo>
                    <a:pt x="1428" y="3969"/>
                  </a:lnTo>
                  <a:lnTo>
                    <a:pt x="1614" y="4025"/>
                  </a:lnTo>
                  <a:lnTo>
                    <a:pt x="1818" y="4043"/>
                  </a:lnTo>
                  <a:lnTo>
                    <a:pt x="2022" y="4062"/>
                  </a:lnTo>
                  <a:lnTo>
                    <a:pt x="2226" y="4043"/>
                  </a:lnTo>
                  <a:lnTo>
                    <a:pt x="2430" y="4025"/>
                  </a:lnTo>
                  <a:lnTo>
                    <a:pt x="2634" y="3969"/>
                  </a:lnTo>
                  <a:lnTo>
                    <a:pt x="2819" y="3895"/>
                  </a:lnTo>
                  <a:lnTo>
                    <a:pt x="2986" y="3821"/>
                  </a:lnTo>
                  <a:lnTo>
                    <a:pt x="3153" y="3709"/>
                  </a:lnTo>
                  <a:lnTo>
                    <a:pt x="3320" y="3598"/>
                  </a:lnTo>
                  <a:lnTo>
                    <a:pt x="3468" y="3468"/>
                  </a:lnTo>
                  <a:lnTo>
                    <a:pt x="3598" y="3320"/>
                  </a:lnTo>
                  <a:lnTo>
                    <a:pt x="3709" y="3172"/>
                  </a:lnTo>
                  <a:lnTo>
                    <a:pt x="3802" y="3005"/>
                  </a:lnTo>
                  <a:lnTo>
                    <a:pt x="3895" y="2819"/>
                  </a:lnTo>
                  <a:lnTo>
                    <a:pt x="3969" y="2634"/>
                  </a:lnTo>
                  <a:lnTo>
                    <a:pt x="4006" y="2449"/>
                  </a:lnTo>
                  <a:lnTo>
                    <a:pt x="4043" y="2245"/>
                  </a:lnTo>
                  <a:lnTo>
                    <a:pt x="4061" y="2041"/>
                  </a:lnTo>
                  <a:lnTo>
                    <a:pt x="4043" y="1818"/>
                  </a:lnTo>
                  <a:lnTo>
                    <a:pt x="4006" y="1633"/>
                  </a:lnTo>
                  <a:lnTo>
                    <a:pt x="3969" y="1429"/>
                  </a:lnTo>
                  <a:lnTo>
                    <a:pt x="3895" y="1243"/>
                  </a:lnTo>
                  <a:lnTo>
                    <a:pt x="3802" y="1058"/>
                  </a:lnTo>
                  <a:lnTo>
                    <a:pt x="3709" y="891"/>
                  </a:lnTo>
                  <a:lnTo>
                    <a:pt x="3598" y="743"/>
                  </a:lnTo>
                  <a:lnTo>
                    <a:pt x="3468" y="594"/>
                  </a:lnTo>
                  <a:lnTo>
                    <a:pt x="3320" y="464"/>
                  </a:lnTo>
                  <a:lnTo>
                    <a:pt x="3153" y="353"/>
                  </a:lnTo>
                  <a:lnTo>
                    <a:pt x="2986" y="242"/>
                  </a:lnTo>
                  <a:lnTo>
                    <a:pt x="2819" y="168"/>
                  </a:lnTo>
                  <a:lnTo>
                    <a:pt x="2634" y="94"/>
                  </a:lnTo>
                  <a:lnTo>
                    <a:pt x="2430" y="38"/>
                  </a:lnTo>
                  <a:lnTo>
                    <a:pt x="2226" y="19"/>
                  </a:lnTo>
                  <a:lnTo>
                    <a:pt x="202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g3470b17a42b_0_166"/>
            <p:cNvSpPr/>
            <p:nvPr/>
          </p:nvSpPr>
          <p:spPr>
            <a:xfrm flipH="1">
              <a:off x="7680174" y="2281312"/>
              <a:ext cx="307351" cy="307276"/>
            </a:xfrm>
            <a:custGeom>
              <a:rect b="b" l="l" r="r" t="t"/>
              <a:pathLst>
                <a:path extrusionOk="0" h="4061" w="4062">
                  <a:moveTo>
                    <a:pt x="1818" y="0"/>
                  </a:moveTo>
                  <a:lnTo>
                    <a:pt x="1614" y="37"/>
                  </a:lnTo>
                  <a:lnTo>
                    <a:pt x="1428" y="93"/>
                  </a:lnTo>
                  <a:lnTo>
                    <a:pt x="1243" y="148"/>
                  </a:lnTo>
                  <a:lnTo>
                    <a:pt x="1057" y="241"/>
                  </a:lnTo>
                  <a:lnTo>
                    <a:pt x="891" y="334"/>
                  </a:lnTo>
                  <a:lnTo>
                    <a:pt x="742" y="464"/>
                  </a:lnTo>
                  <a:lnTo>
                    <a:pt x="594" y="593"/>
                  </a:lnTo>
                  <a:lnTo>
                    <a:pt x="464" y="742"/>
                  </a:lnTo>
                  <a:lnTo>
                    <a:pt x="353" y="890"/>
                  </a:lnTo>
                  <a:lnTo>
                    <a:pt x="242" y="1057"/>
                  </a:lnTo>
                  <a:lnTo>
                    <a:pt x="149" y="1242"/>
                  </a:lnTo>
                  <a:lnTo>
                    <a:pt x="93" y="1428"/>
                  </a:lnTo>
                  <a:lnTo>
                    <a:pt x="38" y="1613"/>
                  </a:lnTo>
                  <a:lnTo>
                    <a:pt x="1" y="1817"/>
                  </a:lnTo>
                  <a:lnTo>
                    <a:pt x="1" y="2021"/>
                  </a:lnTo>
                  <a:lnTo>
                    <a:pt x="1" y="2225"/>
                  </a:lnTo>
                  <a:lnTo>
                    <a:pt x="38" y="2429"/>
                  </a:lnTo>
                  <a:lnTo>
                    <a:pt x="93" y="2633"/>
                  </a:lnTo>
                  <a:lnTo>
                    <a:pt x="149" y="2818"/>
                  </a:lnTo>
                  <a:lnTo>
                    <a:pt x="242" y="2985"/>
                  </a:lnTo>
                  <a:lnTo>
                    <a:pt x="353" y="3152"/>
                  </a:lnTo>
                  <a:lnTo>
                    <a:pt x="464" y="3319"/>
                  </a:lnTo>
                  <a:lnTo>
                    <a:pt x="594" y="3449"/>
                  </a:lnTo>
                  <a:lnTo>
                    <a:pt x="742" y="3597"/>
                  </a:lnTo>
                  <a:lnTo>
                    <a:pt x="891" y="3709"/>
                  </a:lnTo>
                  <a:lnTo>
                    <a:pt x="1057" y="3801"/>
                  </a:lnTo>
                  <a:lnTo>
                    <a:pt x="1243" y="3894"/>
                  </a:lnTo>
                  <a:lnTo>
                    <a:pt x="1428" y="3968"/>
                  </a:lnTo>
                  <a:lnTo>
                    <a:pt x="1614" y="4005"/>
                  </a:lnTo>
                  <a:lnTo>
                    <a:pt x="1818" y="4042"/>
                  </a:lnTo>
                  <a:lnTo>
                    <a:pt x="2022" y="4061"/>
                  </a:lnTo>
                  <a:lnTo>
                    <a:pt x="2226" y="4042"/>
                  </a:lnTo>
                  <a:lnTo>
                    <a:pt x="2430" y="4005"/>
                  </a:lnTo>
                  <a:lnTo>
                    <a:pt x="2634" y="3968"/>
                  </a:lnTo>
                  <a:lnTo>
                    <a:pt x="2819" y="3894"/>
                  </a:lnTo>
                  <a:lnTo>
                    <a:pt x="2986" y="3801"/>
                  </a:lnTo>
                  <a:lnTo>
                    <a:pt x="3153" y="3709"/>
                  </a:lnTo>
                  <a:lnTo>
                    <a:pt x="3320" y="3597"/>
                  </a:lnTo>
                  <a:lnTo>
                    <a:pt x="3468" y="3449"/>
                  </a:lnTo>
                  <a:lnTo>
                    <a:pt x="3598" y="3319"/>
                  </a:lnTo>
                  <a:lnTo>
                    <a:pt x="3709" y="3152"/>
                  </a:lnTo>
                  <a:lnTo>
                    <a:pt x="3802" y="2985"/>
                  </a:lnTo>
                  <a:lnTo>
                    <a:pt x="3895" y="2818"/>
                  </a:lnTo>
                  <a:lnTo>
                    <a:pt x="3969" y="2633"/>
                  </a:lnTo>
                  <a:lnTo>
                    <a:pt x="4006" y="2429"/>
                  </a:lnTo>
                  <a:lnTo>
                    <a:pt x="4043" y="2225"/>
                  </a:lnTo>
                  <a:lnTo>
                    <a:pt x="4061" y="2021"/>
                  </a:lnTo>
                  <a:lnTo>
                    <a:pt x="4043" y="1817"/>
                  </a:lnTo>
                  <a:lnTo>
                    <a:pt x="4006" y="1613"/>
                  </a:lnTo>
                  <a:lnTo>
                    <a:pt x="3969" y="1428"/>
                  </a:lnTo>
                  <a:lnTo>
                    <a:pt x="3895" y="1242"/>
                  </a:lnTo>
                  <a:lnTo>
                    <a:pt x="3802" y="1057"/>
                  </a:lnTo>
                  <a:lnTo>
                    <a:pt x="3709" y="890"/>
                  </a:lnTo>
                  <a:lnTo>
                    <a:pt x="3598" y="742"/>
                  </a:lnTo>
                  <a:lnTo>
                    <a:pt x="3468" y="593"/>
                  </a:lnTo>
                  <a:lnTo>
                    <a:pt x="3320" y="464"/>
                  </a:lnTo>
                  <a:lnTo>
                    <a:pt x="3153" y="334"/>
                  </a:lnTo>
                  <a:lnTo>
                    <a:pt x="2986" y="241"/>
                  </a:lnTo>
                  <a:lnTo>
                    <a:pt x="2819" y="148"/>
                  </a:lnTo>
                  <a:lnTo>
                    <a:pt x="2634" y="93"/>
                  </a:lnTo>
                  <a:lnTo>
                    <a:pt x="2430" y="37"/>
                  </a:lnTo>
                  <a:lnTo>
                    <a:pt x="2226"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g3470b17a42b_0_166"/>
            <p:cNvSpPr/>
            <p:nvPr/>
          </p:nvSpPr>
          <p:spPr>
            <a:xfrm flipH="1">
              <a:off x="8502350" y="2194297"/>
              <a:ext cx="472906" cy="472906"/>
            </a:xfrm>
            <a:custGeom>
              <a:rect b="b" l="l" r="r" t="t"/>
              <a:pathLst>
                <a:path extrusionOk="0" h="6250" w="6250">
                  <a:moveTo>
                    <a:pt x="3116" y="0"/>
                  </a:moveTo>
                  <a:lnTo>
                    <a:pt x="2801" y="19"/>
                  </a:lnTo>
                  <a:lnTo>
                    <a:pt x="2504" y="75"/>
                  </a:lnTo>
                  <a:lnTo>
                    <a:pt x="2189" y="149"/>
                  </a:lnTo>
                  <a:lnTo>
                    <a:pt x="1910" y="260"/>
                  </a:lnTo>
                  <a:lnTo>
                    <a:pt x="1632" y="390"/>
                  </a:lnTo>
                  <a:lnTo>
                    <a:pt x="1373" y="538"/>
                  </a:lnTo>
                  <a:lnTo>
                    <a:pt x="1132" y="724"/>
                  </a:lnTo>
                  <a:lnTo>
                    <a:pt x="909" y="927"/>
                  </a:lnTo>
                  <a:lnTo>
                    <a:pt x="724" y="1150"/>
                  </a:lnTo>
                  <a:lnTo>
                    <a:pt x="538" y="1391"/>
                  </a:lnTo>
                  <a:lnTo>
                    <a:pt x="371" y="1632"/>
                  </a:lnTo>
                  <a:lnTo>
                    <a:pt x="242" y="1910"/>
                  </a:lnTo>
                  <a:lnTo>
                    <a:pt x="149" y="2207"/>
                  </a:lnTo>
                  <a:lnTo>
                    <a:pt x="75" y="2504"/>
                  </a:lnTo>
                  <a:lnTo>
                    <a:pt x="19" y="2800"/>
                  </a:lnTo>
                  <a:lnTo>
                    <a:pt x="1" y="3134"/>
                  </a:lnTo>
                  <a:lnTo>
                    <a:pt x="19" y="3449"/>
                  </a:lnTo>
                  <a:lnTo>
                    <a:pt x="75" y="3765"/>
                  </a:lnTo>
                  <a:lnTo>
                    <a:pt x="149" y="4061"/>
                  </a:lnTo>
                  <a:lnTo>
                    <a:pt x="242" y="4339"/>
                  </a:lnTo>
                  <a:lnTo>
                    <a:pt x="371" y="4617"/>
                  </a:lnTo>
                  <a:lnTo>
                    <a:pt x="538" y="4877"/>
                  </a:lnTo>
                  <a:lnTo>
                    <a:pt x="724" y="5118"/>
                  </a:lnTo>
                  <a:lnTo>
                    <a:pt x="909" y="5341"/>
                  </a:lnTo>
                  <a:lnTo>
                    <a:pt x="1132" y="5545"/>
                  </a:lnTo>
                  <a:lnTo>
                    <a:pt x="1373" y="5711"/>
                  </a:lnTo>
                  <a:lnTo>
                    <a:pt x="1632" y="5878"/>
                  </a:lnTo>
                  <a:lnTo>
                    <a:pt x="1910" y="6008"/>
                  </a:lnTo>
                  <a:lnTo>
                    <a:pt x="2189" y="6101"/>
                  </a:lnTo>
                  <a:lnTo>
                    <a:pt x="2504" y="6194"/>
                  </a:lnTo>
                  <a:lnTo>
                    <a:pt x="2801" y="6231"/>
                  </a:lnTo>
                  <a:lnTo>
                    <a:pt x="3116" y="6249"/>
                  </a:lnTo>
                  <a:lnTo>
                    <a:pt x="3450" y="6231"/>
                  </a:lnTo>
                  <a:lnTo>
                    <a:pt x="3746" y="6194"/>
                  </a:lnTo>
                  <a:lnTo>
                    <a:pt x="4061" y="6101"/>
                  </a:lnTo>
                  <a:lnTo>
                    <a:pt x="4340" y="6008"/>
                  </a:lnTo>
                  <a:lnTo>
                    <a:pt x="4618" y="5878"/>
                  </a:lnTo>
                  <a:lnTo>
                    <a:pt x="4877" y="5711"/>
                  </a:lnTo>
                  <a:lnTo>
                    <a:pt x="5118" y="5545"/>
                  </a:lnTo>
                  <a:lnTo>
                    <a:pt x="5341" y="5341"/>
                  </a:lnTo>
                  <a:lnTo>
                    <a:pt x="5526" y="5118"/>
                  </a:lnTo>
                  <a:lnTo>
                    <a:pt x="5712" y="4877"/>
                  </a:lnTo>
                  <a:lnTo>
                    <a:pt x="5879" y="4617"/>
                  </a:lnTo>
                  <a:lnTo>
                    <a:pt x="6008" y="4339"/>
                  </a:lnTo>
                  <a:lnTo>
                    <a:pt x="6101" y="4061"/>
                  </a:lnTo>
                  <a:lnTo>
                    <a:pt x="6175" y="3765"/>
                  </a:lnTo>
                  <a:lnTo>
                    <a:pt x="6231" y="3449"/>
                  </a:lnTo>
                  <a:lnTo>
                    <a:pt x="6249" y="3134"/>
                  </a:lnTo>
                  <a:lnTo>
                    <a:pt x="6231" y="2800"/>
                  </a:lnTo>
                  <a:lnTo>
                    <a:pt x="6175" y="2504"/>
                  </a:lnTo>
                  <a:lnTo>
                    <a:pt x="6101" y="2207"/>
                  </a:lnTo>
                  <a:lnTo>
                    <a:pt x="6008" y="1910"/>
                  </a:lnTo>
                  <a:lnTo>
                    <a:pt x="5879" y="1632"/>
                  </a:lnTo>
                  <a:lnTo>
                    <a:pt x="5712" y="1391"/>
                  </a:lnTo>
                  <a:lnTo>
                    <a:pt x="5526" y="1150"/>
                  </a:lnTo>
                  <a:lnTo>
                    <a:pt x="5341" y="927"/>
                  </a:lnTo>
                  <a:lnTo>
                    <a:pt x="5118" y="724"/>
                  </a:lnTo>
                  <a:lnTo>
                    <a:pt x="4877" y="538"/>
                  </a:lnTo>
                  <a:lnTo>
                    <a:pt x="4618" y="390"/>
                  </a:lnTo>
                  <a:lnTo>
                    <a:pt x="4340" y="260"/>
                  </a:lnTo>
                  <a:lnTo>
                    <a:pt x="4061" y="149"/>
                  </a:lnTo>
                  <a:lnTo>
                    <a:pt x="3746" y="75"/>
                  </a:lnTo>
                  <a:lnTo>
                    <a:pt x="3450" y="19"/>
                  </a:lnTo>
                  <a:lnTo>
                    <a:pt x="3116"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g3470b17a42b_0_166"/>
            <p:cNvSpPr/>
            <p:nvPr/>
          </p:nvSpPr>
          <p:spPr>
            <a:xfrm flipH="1">
              <a:off x="8629997" y="2079211"/>
              <a:ext cx="329824" cy="328386"/>
            </a:xfrm>
            <a:custGeom>
              <a:rect b="b" l="l" r="r" t="t"/>
              <a:pathLst>
                <a:path extrusionOk="0" h="4340" w="4359">
                  <a:moveTo>
                    <a:pt x="1966" y="1"/>
                  </a:moveTo>
                  <a:lnTo>
                    <a:pt x="1744" y="38"/>
                  </a:lnTo>
                  <a:lnTo>
                    <a:pt x="1540" y="94"/>
                  </a:lnTo>
                  <a:lnTo>
                    <a:pt x="1336" y="168"/>
                  </a:lnTo>
                  <a:lnTo>
                    <a:pt x="1150" y="260"/>
                  </a:lnTo>
                  <a:lnTo>
                    <a:pt x="965" y="372"/>
                  </a:lnTo>
                  <a:lnTo>
                    <a:pt x="798" y="483"/>
                  </a:lnTo>
                  <a:lnTo>
                    <a:pt x="650" y="631"/>
                  </a:lnTo>
                  <a:lnTo>
                    <a:pt x="501" y="780"/>
                  </a:lnTo>
                  <a:lnTo>
                    <a:pt x="371" y="947"/>
                  </a:lnTo>
                  <a:lnTo>
                    <a:pt x="260" y="1132"/>
                  </a:lnTo>
                  <a:lnTo>
                    <a:pt x="167" y="1317"/>
                  </a:lnTo>
                  <a:lnTo>
                    <a:pt x="112" y="1521"/>
                  </a:lnTo>
                  <a:lnTo>
                    <a:pt x="56" y="1725"/>
                  </a:lnTo>
                  <a:lnTo>
                    <a:pt x="19" y="1948"/>
                  </a:lnTo>
                  <a:lnTo>
                    <a:pt x="1" y="2170"/>
                  </a:lnTo>
                  <a:lnTo>
                    <a:pt x="19" y="2393"/>
                  </a:lnTo>
                  <a:lnTo>
                    <a:pt x="56" y="2615"/>
                  </a:lnTo>
                  <a:lnTo>
                    <a:pt x="112" y="2819"/>
                  </a:lnTo>
                  <a:lnTo>
                    <a:pt x="167" y="3023"/>
                  </a:lnTo>
                  <a:lnTo>
                    <a:pt x="260" y="3209"/>
                  </a:lnTo>
                  <a:lnTo>
                    <a:pt x="371" y="3376"/>
                  </a:lnTo>
                  <a:lnTo>
                    <a:pt x="501" y="3561"/>
                  </a:lnTo>
                  <a:lnTo>
                    <a:pt x="650" y="3709"/>
                  </a:lnTo>
                  <a:lnTo>
                    <a:pt x="798" y="3839"/>
                  </a:lnTo>
                  <a:lnTo>
                    <a:pt x="965" y="3969"/>
                  </a:lnTo>
                  <a:lnTo>
                    <a:pt x="1150" y="4080"/>
                  </a:lnTo>
                  <a:lnTo>
                    <a:pt x="1336" y="4173"/>
                  </a:lnTo>
                  <a:lnTo>
                    <a:pt x="1540" y="4247"/>
                  </a:lnTo>
                  <a:lnTo>
                    <a:pt x="1744" y="4303"/>
                  </a:lnTo>
                  <a:lnTo>
                    <a:pt x="1966" y="4340"/>
                  </a:lnTo>
                  <a:lnTo>
                    <a:pt x="2411" y="4340"/>
                  </a:lnTo>
                  <a:lnTo>
                    <a:pt x="2615" y="4303"/>
                  </a:lnTo>
                  <a:lnTo>
                    <a:pt x="2838" y="4247"/>
                  </a:lnTo>
                  <a:lnTo>
                    <a:pt x="3023" y="4173"/>
                  </a:lnTo>
                  <a:lnTo>
                    <a:pt x="3227" y="4080"/>
                  </a:lnTo>
                  <a:lnTo>
                    <a:pt x="3394" y="3969"/>
                  </a:lnTo>
                  <a:lnTo>
                    <a:pt x="3561" y="3839"/>
                  </a:lnTo>
                  <a:lnTo>
                    <a:pt x="3728" y="3709"/>
                  </a:lnTo>
                  <a:lnTo>
                    <a:pt x="3857" y="3561"/>
                  </a:lnTo>
                  <a:lnTo>
                    <a:pt x="3987" y="3376"/>
                  </a:lnTo>
                  <a:lnTo>
                    <a:pt x="4098" y="3209"/>
                  </a:lnTo>
                  <a:lnTo>
                    <a:pt x="4191" y="3023"/>
                  </a:lnTo>
                  <a:lnTo>
                    <a:pt x="4265" y="2819"/>
                  </a:lnTo>
                  <a:lnTo>
                    <a:pt x="4321" y="2615"/>
                  </a:lnTo>
                  <a:lnTo>
                    <a:pt x="4340" y="2393"/>
                  </a:lnTo>
                  <a:lnTo>
                    <a:pt x="4358" y="2170"/>
                  </a:lnTo>
                  <a:lnTo>
                    <a:pt x="4340" y="1948"/>
                  </a:lnTo>
                  <a:lnTo>
                    <a:pt x="4321" y="1725"/>
                  </a:lnTo>
                  <a:lnTo>
                    <a:pt x="4265" y="1521"/>
                  </a:lnTo>
                  <a:lnTo>
                    <a:pt x="4191" y="1317"/>
                  </a:lnTo>
                  <a:lnTo>
                    <a:pt x="4098" y="1132"/>
                  </a:lnTo>
                  <a:lnTo>
                    <a:pt x="3987" y="947"/>
                  </a:lnTo>
                  <a:lnTo>
                    <a:pt x="3857" y="780"/>
                  </a:lnTo>
                  <a:lnTo>
                    <a:pt x="3728" y="631"/>
                  </a:lnTo>
                  <a:lnTo>
                    <a:pt x="3561" y="483"/>
                  </a:lnTo>
                  <a:lnTo>
                    <a:pt x="3394" y="372"/>
                  </a:lnTo>
                  <a:lnTo>
                    <a:pt x="3227" y="260"/>
                  </a:lnTo>
                  <a:lnTo>
                    <a:pt x="3023" y="168"/>
                  </a:lnTo>
                  <a:lnTo>
                    <a:pt x="2838" y="94"/>
                  </a:lnTo>
                  <a:lnTo>
                    <a:pt x="2615" y="38"/>
                  </a:lnTo>
                  <a:lnTo>
                    <a:pt x="2411"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g3470b17a42b_0_166"/>
            <p:cNvSpPr/>
            <p:nvPr/>
          </p:nvSpPr>
          <p:spPr>
            <a:xfrm flipH="1">
              <a:off x="8409736" y="1993634"/>
              <a:ext cx="329824" cy="329824"/>
            </a:xfrm>
            <a:custGeom>
              <a:rect b="b" l="l" r="r" t="t"/>
              <a:pathLst>
                <a:path extrusionOk="0" h="4359" w="4359">
                  <a:moveTo>
                    <a:pt x="2189" y="1"/>
                  </a:moveTo>
                  <a:lnTo>
                    <a:pt x="1966" y="19"/>
                  </a:lnTo>
                  <a:lnTo>
                    <a:pt x="1744" y="56"/>
                  </a:lnTo>
                  <a:lnTo>
                    <a:pt x="1540" y="112"/>
                  </a:lnTo>
                  <a:lnTo>
                    <a:pt x="1336" y="186"/>
                  </a:lnTo>
                  <a:lnTo>
                    <a:pt x="1150" y="260"/>
                  </a:lnTo>
                  <a:lnTo>
                    <a:pt x="965" y="372"/>
                  </a:lnTo>
                  <a:lnTo>
                    <a:pt x="798" y="501"/>
                  </a:lnTo>
                  <a:lnTo>
                    <a:pt x="650" y="650"/>
                  </a:lnTo>
                  <a:lnTo>
                    <a:pt x="501" y="798"/>
                  </a:lnTo>
                  <a:lnTo>
                    <a:pt x="390" y="965"/>
                  </a:lnTo>
                  <a:lnTo>
                    <a:pt x="279" y="1150"/>
                  </a:lnTo>
                  <a:lnTo>
                    <a:pt x="186" y="1336"/>
                  </a:lnTo>
                  <a:lnTo>
                    <a:pt x="112" y="1540"/>
                  </a:lnTo>
                  <a:lnTo>
                    <a:pt x="56" y="1744"/>
                  </a:lnTo>
                  <a:lnTo>
                    <a:pt x="19" y="1966"/>
                  </a:lnTo>
                  <a:lnTo>
                    <a:pt x="1" y="2189"/>
                  </a:lnTo>
                  <a:lnTo>
                    <a:pt x="19" y="2411"/>
                  </a:lnTo>
                  <a:lnTo>
                    <a:pt x="56" y="2615"/>
                  </a:lnTo>
                  <a:lnTo>
                    <a:pt x="112" y="2838"/>
                  </a:lnTo>
                  <a:lnTo>
                    <a:pt x="186" y="3023"/>
                  </a:lnTo>
                  <a:lnTo>
                    <a:pt x="279" y="3227"/>
                  </a:lnTo>
                  <a:lnTo>
                    <a:pt x="390" y="3394"/>
                  </a:lnTo>
                  <a:lnTo>
                    <a:pt x="501" y="3561"/>
                  </a:lnTo>
                  <a:lnTo>
                    <a:pt x="650" y="3728"/>
                  </a:lnTo>
                  <a:lnTo>
                    <a:pt x="798" y="3858"/>
                  </a:lnTo>
                  <a:lnTo>
                    <a:pt x="965" y="3987"/>
                  </a:lnTo>
                  <a:lnTo>
                    <a:pt x="1150" y="4099"/>
                  </a:lnTo>
                  <a:lnTo>
                    <a:pt x="1336" y="4191"/>
                  </a:lnTo>
                  <a:lnTo>
                    <a:pt x="1540" y="4266"/>
                  </a:lnTo>
                  <a:lnTo>
                    <a:pt x="1744" y="4321"/>
                  </a:lnTo>
                  <a:lnTo>
                    <a:pt x="1966" y="4340"/>
                  </a:lnTo>
                  <a:lnTo>
                    <a:pt x="2189" y="4358"/>
                  </a:lnTo>
                  <a:lnTo>
                    <a:pt x="2411" y="4340"/>
                  </a:lnTo>
                  <a:lnTo>
                    <a:pt x="2615" y="4321"/>
                  </a:lnTo>
                  <a:lnTo>
                    <a:pt x="2838" y="4266"/>
                  </a:lnTo>
                  <a:lnTo>
                    <a:pt x="3042" y="4191"/>
                  </a:lnTo>
                  <a:lnTo>
                    <a:pt x="3227" y="4099"/>
                  </a:lnTo>
                  <a:lnTo>
                    <a:pt x="3394" y="3987"/>
                  </a:lnTo>
                  <a:lnTo>
                    <a:pt x="3561" y="3858"/>
                  </a:lnTo>
                  <a:lnTo>
                    <a:pt x="3728" y="3728"/>
                  </a:lnTo>
                  <a:lnTo>
                    <a:pt x="3858" y="3561"/>
                  </a:lnTo>
                  <a:lnTo>
                    <a:pt x="3987" y="3394"/>
                  </a:lnTo>
                  <a:lnTo>
                    <a:pt x="4099" y="3227"/>
                  </a:lnTo>
                  <a:lnTo>
                    <a:pt x="4191" y="3023"/>
                  </a:lnTo>
                  <a:lnTo>
                    <a:pt x="4266" y="2838"/>
                  </a:lnTo>
                  <a:lnTo>
                    <a:pt x="4321" y="2615"/>
                  </a:lnTo>
                  <a:lnTo>
                    <a:pt x="4358" y="2411"/>
                  </a:lnTo>
                  <a:lnTo>
                    <a:pt x="4358" y="2189"/>
                  </a:lnTo>
                  <a:lnTo>
                    <a:pt x="4358" y="1966"/>
                  </a:lnTo>
                  <a:lnTo>
                    <a:pt x="4321" y="1744"/>
                  </a:lnTo>
                  <a:lnTo>
                    <a:pt x="4266" y="1540"/>
                  </a:lnTo>
                  <a:lnTo>
                    <a:pt x="4191" y="1336"/>
                  </a:lnTo>
                  <a:lnTo>
                    <a:pt x="4099" y="1150"/>
                  </a:lnTo>
                  <a:lnTo>
                    <a:pt x="3987" y="965"/>
                  </a:lnTo>
                  <a:lnTo>
                    <a:pt x="3858" y="798"/>
                  </a:lnTo>
                  <a:lnTo>
                    <a:pt x="3728" y="650"/>
                  </a:lnTo>
                  <a:lnTo>
                    <a:pt x="3561" y="501"/>
                  </a:lnTo>
                  <a:lnTo>
                    <a:pt x="3394" y="372"/>
                  </a:lnTo>
                  <a:lnTo>
                    <a:pt x="3227" y="260"/>
                  </a:lnTo>
                  <a:lnTo>
                    <a:pt x="3042" y="186"/>
                  </a:lnTo>
                  <a:lnTo>
                    <a:pt x="2838" y="112"/>
                  </a:lnTo>
                  <a:lnTo>
                    <a:pt x="2615" y="56"/>
                  </a:lnTo>
                  <a:lnTo>
                    <a:pt x="2411" y="19"/>
                  </a:lnTo>
                  <a:lnTo>
                    <a:pt x="218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g3470b17a42b_0_166"/>
            <p:cNvSpPr/>
            <p:nvPr/>
          </p:nvSpPr>
          <p:spPr>
            <a:xfrm flipH="1">
              <a:off x="8324159" y="2243404"/>
              <a:ext cx="328386" cy="329748"/>
            </a:xfrm>
            <a:custGeom>
              <a:rect b="b" l="l" r="r" t="t"/>
              <a:pathLst>
                <a:path extrusionOk="0" h="4358" w="4340">
                  <a:moveTo>
                    <a:pt x="1947" y="0"/>
                  </a:moveTo>
                  <a:lnTo>
                    <a:pt x="1725" y="37"/>
                  </a:lnTo>
                  <a:lnTo>
                    <a:pt x="1521" y="93"/>
                  </a:lnTo>
                  <a:lnTo>
                    <a:pt x="1317" y="167"/>
                  </a:lnTo>
                  <a:lnTo>
                    <a:pt x="1131" y="260"/>
                  </a:lnTo>
                  <a:lnTo>
                    <a:pt x="946" y="371"/>
                  </a:lnTo>
                  <a:lnTo>
                    <a:pt x="779" y="501"/>
                  </a:lnTo>
                  <a:lnTo>
                    <a:pt x="631" y="631"/>
                  </a:lnTo>
                  <a:lnTo>
                    <a:pt x="501" y="798"/>
                  </a:lnTo>
                  <a:lnTo>
                    <a:pt x="371" y="965"/>
                  </a:lnTo>
                  <a:lnTo>
                    <a:pt x="260" y="1131"/>
                  </a:lnTo>
                  <a:lnTo>
                    <a:pt x="167" y="1335"/>
                  </a:lnTo>
                  <a:lnTo>
                    <a:pt x="93" y="1521"/>
                  </a:lnTo>
                  <a:lnTo>
                    <a:pt x="37" y="1743"/>
                  </a:lnTo>
                  <a:lnTo>
                    <a:pt x="0" y="1947"/>
                  </a:lnTo>
                  <a:lnTo>
                    <a:pt x="0" y="2170"/>
                  </a:lnTo>
                  <a:lnTo>
                    <a:pt x="0" y="2392"/>
                  </a:lnTo>
                  <a:lnTo>
                    <a:pt x="37" y="2615"/>
                  </a:lnTo>
                  <a:lnTo>
                    <a:pt x="93" y="2819"/>
                  </a:lnTo>
                  <a:lnTo>
                    <a:pt x="167" y="3023"/>
                  </a:lnTo>
                  <a:lnTo>
                    <a:pt x="260" y="3208"/>
                  </a:lnTo>
                  <a:lnTo>
                    <a:pt x="371" y="3394"/>
                  </a:lnTo>
                  <a:lnTo>
                    <a:pt x="501" y="3561"/>
                  </a:lnTo>
                  <a:lnTo>
                    <a:pt x="631" y="3709"/>
                  </a:lnTo>
                  <a:lnTo>
                    <a:pt x="779" y="3857"/>
                  </a:lnTo>
                  <a:lnTo>
                    <a:pt x="946" y="3968"/>
                  </a:lnTo>
                  <a:lnTo>
                    <a:pt x="1131" y="4080"/>
                  </a:lnTo>
                  <a:lnTo>
                    <a:pt x="1317" y="4172"/>
                  </a:lnTo>
                  <a:lnTo>
                    <a:pt x="1521" y="4247"/>
                  </a:lnTo>
                  <a:lnTo>
                    <a:pt x="1725" y="4302"/>
                  </a:lnTo>
                  <a:lnTo>
                    <a:pt x="1947" y="4339"/>
                  </a:lnTo>
                  <a:lnTo>
                    <a:pt x="2170" y="4358"/>
                  </a:lnTo>
                  <a:lnTo>
                    <a:pt x="2392" y="4339"/>
                  </a:lnTo>
                  <a:lnTo>
                    <a:pt x="2615" y="4302"/>
                  </a:lnTo>
                  <a:lnTo>
                    <a:pt x="2819" y="4247"/>
                  </a:lnTo>
                  <a:lnTo>
                    <a:pt x="3023" y="4172"/>
                  </a:lnTo>
                  <a:lnTo>
                    <a:pt x="3208" y="4080"/>
                  </a:lnTo>
                  <a:lnTo>
                    <a:pt x="3394" y="3968"/>
                  </a:lnTo>
                  <a:lnTo>
                    <a:pt x="3561" y="3857"/>
                  </a:lnTo>
                  <a:lnTo>
                    <a:pt x="3709" y="3709"/>
                  </a:lnTo>
                  <a:lnTo>
                    <a:pt x="3857" y="3561"/>
                  </a:lnTo>
                  <a:lnTo>
                    <a:pt x="3969" y="3394"/>
                  </a:lnTo>
                  <a:lnTo>
                    <a:pt x="4080" y="3208"/>
                  </a:lnTo>
                  <a:lnTo>
                    <a:pt x="4172" y="3023"/>
                  </a:lnTo>
                  <a:lnTo>
                    <a:pt x="4247" y="2819"/>
                  </a:lnTo>
                  <a:lnTo>
                    <a:pt x="4302" y="2615"/>
                  </a:lnTo>
                  <a:lnTo>
                    <a:pt x="4339" y="2392"/>
                  </a:lnTo>
                  <a:lnTo>
                    <a:pt x="4339" y="2170"/>
                  </a:lnTo>
                  <a:lnTo>
                    <a:pt x="4339" y="1947"/>
                  </a:lnTo>
                  <a:lnTo>
                    <a:pt x="4302" y="1743"/>
                  </a:lnTo>
                  <a:lnTo>
                    <a:pt x="4247" y="1521"/>
                  </a:lnTo>
                  <a:lnTo>
                    <a:pt x="4172" y="1335"/>
                  </a:lnTo>
                  <a:lnTo>
                    <a:pt x="4080" y="1131"/>
                  </a:lnTo>
                  <a:lnTo>
                    <a:pt x="3969" y="965"/>
                  </a:lnTo>
                  <a:lnTo>
                    <a:pt x="3857" y="798"/>
                  </a:lnTo>
                  <a:lnTo>
                    <a:pt x="3709" y="631"/>
                  </a:lnTo>
                  <a:lnTo>
                    <a:pt x="3561" y="501"/>
                  </a:lnTo>
                  <a:lnTo>
                    <a:pt x="3394" y="371"/>
                  </a:lnTo>
                  <a:lnTo>
                    <a:pt x="3208" y="260"/>
                  </a:lnTo>
                  <a:lnTo>
                    <a:pt x="3023" y="167"/>
                  </a:lnTo>
                  <a:lnTo>
                    <a:pt x="2819" y="93"/>
                  </a:lnTo>
                  <a:lnTo>
                    <a:pt x="2615" y="37"/>
                  </a:lnTo>
                  <a:lnTo>
                    <a:pt x="2392"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g3470b17a42b_0_166"/>
            <p:cNvSpPr/>
            <p:nvPr/>
          </p:nvSpPr>
          <p:spPr>
            <a:xfrm flipH="1">
              <a:off x="8427972" y="2479101"/>
              <a:ext cx="328386" cy="329824"/>
            </a:xfrm>
            <a:custGeom>
              <a:rect b="b" l="l" r="r" t="t"/>
              <a:pathLst>
                <a:path extrusionOk="0" h="4359" w="4340">
                  <a:moveTo>
                    <a:pt x="2170" y="1"/>
                  </a:moveTo>
                  <a:lnTo>
                    <a:pt x="1947" y="19"/>
                  </a:lnTo>
                  <a:lnTo>
                    <a:pt x="1725" y="56"/>
                  </a:lnTo>
                  <a:lnTo>
                    <a:pt x="1521" y="93"/>
                  </a:lnTo>
                  <a:lnTo>
                    <a:pt x="1317" y="167"/>
                  </a:lnTo>
                  <a:lnTo>
                    <a:pt x="1131" y="260"/>
                  </a:lnTo>
                  <a:lnTo>
                    <a:pt x="946" y="371"/>
                  </a:lnTo>
                  <a:lnTo>
                    <a:pt x="779" y="501"/>
                  </a:lnTo>
                  <a:lnTo>
                    <a:pt x="631" y="650"/>
                  </a:lnTo>
                  <a:lnTo>
                    <a:pt x="501" y="798"/>
                  </a:lnTo>
                  <a:lnTo>
                    <a:pt x="371" y="965"/>
                  </a:lnTo>
                  <a:lnTo>
                    <a:pt x="260" y="1150"/>
                  </a:lnTo>
                  <a:lnTo>
                    <a:pt x="167" y="1336"/>
                  </a:lnTo>
                  <a:lnTo>
                    <a:pt x="93" y="1540"/>
                  </a:lnTo>
                  <a:lnTo>
                    <a:pt x="37" y="1744"/>
                  </a:lnTo>
                  <a:lnTo>
                    <a:pt x="0" y="1966"/>
                  </a:lnTo>
                  <a:lnTo>
                    <a:pt x="0" y="2189"/>
                  </a:lnTo>
                  <a:lnTo>
                    <a:pt x="0" y="2411"/>
                  </a:lnTo>
                  <a:lnTo>
                    <a:pt x="37" y="2615"/>
                  </a:lnTo>
                  <a:lnTo>
                    <a:pt x="93" y="2819"/>
                  </a:lnTo>
                  <a:lnTo>
                    <a:pt x="167" y="3023"/>
                  </a:lnTo>
                  <a:lnTo>
                    <a:pt x="260" y="3208"/>
                  </a:lnTo>
                  <a:lnTo>
                    <a:pt x="371" y="3394"/>
                  </a:lnTo>
                  <a:lnTo>
                    <a:pt x="501" y="3561"/>
                  </a:lnTo>
                  <a:lnTo>
                    <a:pt x="631" y="3728"/>
                  </a:lnTo>
                  <a:lnTo>
                    <a:pt x="779" y="3857"/>
                  </a:lnTo>
                  <a:lnTo>
                    <a:pt x="946" y="3987"/>
                  </a:lnTo>
                  <a:lnTo>
                    <a:pt x="1131" y="4098"/>
                  </a:lnTo>
                  <a:lnTo>
                    <a:pt x="1317" y="4191"/>
                  </a:lnTo>
                  <a:lnTo>
                    <a:pt x="1521" y="4265"/>
                  </a:lnTo>
                  <a:lnTo>
                    <a:pt x="1725" y="4321"/>
                  </a:lnTo>
                  <a:lnTo>
                    <a:pt x="1947" y="4339"/>
                  </a:lnTo>
                  <a:lnTo>
                    <a:pt x="2170" y="4358"/>
                  </a:lnTo>
                  <a:lnTo>
                    <a:pt x="2392" y="4339"/>
                  </a:lnTo>
                  <a:lnTo>
                    <a:pt x="2615" y="4321"/>
                  </a:lnTo>
                  <a:lnTo>
                    <a:pt x="2819" y="4265"/>
                  </a:lnTo>
                  <a:lnTo>
                    <a:pt x="3023" y="4191"/>
                  </a:lnTo>
                  <a:lnTo>
                    <a:pt x="3208" y="4098"/>
                  </a:lnTo>
                  <a:lnTo>
                    <a:pt x="3394" y="3987"/>
                  </a:lnTo>
                  <a:lnTo>
                    <a:pt x="3560" y="3857"/>
                  </a:lnTo>
                  <a:lnTo>
                    <a:pt x="3709" y="3728"/>
                  </a:lnTo>
                  <a:lnTo>
                    <a:pt x="3857" y="3561"/>
                  </a:lnTo>
                  <a:lnTo>
                    <a:pt x="3968" y="3394"/>
                  </a:lnTo>
                  <a:lnTo>
                    <a:pt x="4080" y="3208"/>
                  </a:lnTo>
                  <a:lnTo>
                    <a:pt x="4172" y="3023"/>
                  </a:lnTo>
                  <a:lnTo>
                    <a:pt x="4246" y="2819"/>
                  </a:lnTo>
                  <a:lnTo>
                    <a:pt x="4302" y="2615"/>
                  </a:lnTo>
                  <a:lnTo>
                    <a:pt x="4339" y="2411"/>
                  </a:lnTo>
                  <a:lnTo>
                    <a:pt x="4339" y="2189"/>
                  </a:lnTo>
                  <a:lnTo>
                    <a:pt x="4339" y="1966"/>
                  </a:lnTo>
                  <a:lnTo>
                    <a:pt x="4302" y="1744"/>
                  </a:lnTo>
                  <a:lnTo>
                    <a:pt x="4246" y="1540"/>
                  </a:lnTo>
                  <a:lnTo>
                    <a:pt x="4172" y="1336"/>
                  </a:lnTo>
                  <a:lnTo>
                    <a:pt x="4080" y="1150"/>
                  </a:lnTo>
                  <a:lnTo>
                    <a:pt x="3968" y="965"/>
                  </a:lnTo>
                  <a:lnTo>
                    <a:pt x="3857" y="798"/>
                  </a:lnTo>
                  <a:lnTo>
                    <a:pt x="3709" y="650"/>
                  </a:lnTo>
                  <a:lnTo>
                    <a:pt x="3560" y="501"/>
                  </a:lnTo>
                  <a:lnTo>
                    <a:pt x="3394" y="371"/>
                  </a:lnTo>
                  <a:lnTo>
                    <a:pt x="3208" y="260"/>
                  </a:lnTo>
                  <a:lnTo>
                    <a:pt x="3023" y="167"/>
                  </a:lnTo>
                  <a:lnTo>
                    <a:pt x="2819" y="93"/>
                  </a:lnTo>
                  <a:lnTo>
                    <a:pt x="2615" y="56"/>
                  </a:lnTo>
                  <a:lnTo>
                    <a:pt x="2392" y="19"/>
                  </a:lnTo>
                  <a:lnTo>
                    <a:pt x="2170"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g3470b17a42b_0_166"/>
            <p:cNvSpPr/>
            <p:nvPr/>
          </p:nvSpPr>
          <p:spPr>
            <a:xfrm flipH="1">
              <a:off x="8715650" y="2216770"/>
              <a:ext cx="307276" cy="307276"/>
            </a:xfrm>
            <a:custGeom>
              <a:rect b="b" l="l" r="r" t="t"/>
              <a:pathLst>
                <a:path extrusionOk="0" h="4061" w="4061">
                  <a:moveTo>
                    <a:pt x="1836" y="0"/>
                  </a:moveTo>
                  <a:lnTo>
                    <a:pt x="1632" y="37"/>
                  </a:lnTo>
                  <a:lnTo>
                    <a:pt x="1428" y="93"/>
                  </a:lnTo>
                  <a:lnTo>
                    <a:pt x="1243" y="167"/>
                  </a:lnTo>
                  <a:lnTo>
                    <a:pt x="1076" y="241"/>
                  </a:lnTo>
                  <a:lnTo>
                    <a:pt x="909" y="352"/>
                  </a:lnTo>
                  <a:lnTo>
                    <a:pt x="742" y="464"/>
                  </a:lnTo>
                  <a:lnTo>
                    <a:pt x="594" y="593"/>
                  </a:lnTo>
                  <a:lnTo>
                    <a:pt x="464" y="742"/>
                  </a:lnTo>
                  <a:lnTo>
                    <a:pt x="352" y="890"/>
                  </a:lnTo>
                  <a:lnTo>
                    <a:pt x="260" y="1057"/>
                  </a:lnTo>
                  <a:lnTo>
                    <a:pt x="167" y="1242"/>
                  </a:lnTo>
                  <a:lnTo>
                    <a:pt x="93" y="1428"/>
                  </a:lnTo>
                  <a:lnTo>
                    <a:pt x="56" y="1613"/>
                  </a:lnTo>
                  <a:lnTo>
                    <a:pt x="19" y="1817"/>
                  </a:lnTo>
                  <a:lnTo>
                    <a:pt x="0" y="2021"/>
                  </a:lnTo>
                  <a:lnTo>
                    <a:pt x="19" y="2225"/>
                  </a:lnTo>
                  <a:lnTo>
                    <a:pt x="56" y="2429"/>
                  </a:lnTo>
                  <a:lnTo>
                    <a:pt x="93" y="2633"/>
                  </a:lnTo>
                  <a:lnTo>
                    <a:pt x="167" y="2819"/>
                  </a:lnTo>
                  <a:lnTo>
                    <a:pt x="260" y="2985"/>
                  </a:lnTo>
                  <a:lnTo>
                    <a:pt x="352" y="3152"/>
                  </a:lnTo>
                  <a:lnTo>
                    <a:pt x="464" y="3319"/>
                  </a:lnTo>
                  <a:lnTo>
                    <a:pt x="594" y="3468"/>
                  </a:lnTo>
                  <a:lnTo>
                    <a:pt x="742" y="3597"/>
                  </a:lnTo>
                  <a:lnTo>
                    <a:pt x="909" y="3709"/>
                  </a:lnTo>
                  <a:lnTo>
                    <a:pt x="1076" y="3801"/>
                  </a:lnTo>
                  <a:lnTo>
                    <a:pt x="1243" y="3894"/>
                  </a:lnTo>
                  <a:lnTo>
                    <a:pt x="1428" y="3968"/>
                  </a:lnTo>
                  <a:lnTo>
                    <a:pt x="1632" y="4005"/>
                  </a:lnTo>
                  <a:lnTo>
                    <a:pt x="1836" y="4042"/>
                  </a:lnTo>
                  <a:lnTo>
                    <a:pt x="2040" y="4061"/>
                  </a:lnTo>
                  <a:lnTo>
                    <a:pt x="2244" y="4042"/>
                  </a:lnTo>
                  <a:lnTo>
                    <a:pt x="2448" y="4005"/>
                  </a:lnTo>
                  <a:lnTo>
                    <a:pt x="2633" y="3968"/>
                  </a:lnTo>
                  <a:lnTo>
                    <a:pt x="2819" y="3894"/>
                  </a:lnTo>
                  <a:lnTo>
                    <a:pt x="3004" y="3801"/>
                  </a:lnTo>
                  <a:lnTo>
                    <a:pt x="3171" y="3709"/>
                  </a:lnTo>
                  <a:lnTo>
                    <a:pt x="3319" y="3597"/>
                  </a:lnTo>
                  <a:lnTo>
                    <a:pt x="3468" y="3468"/>
                  </a:lnTo>
                  <a:lnTo>
                    <a:pt x="3597" y="3319"/>
                  </a:lnTo>
                  <a:lnTo>
                    <a:pt x="3709" y="3152"/>
                  </a:lnTo>
                  <a:lnTo>
                    <a:pt x="3820" y="2985"/>
                  </a:lnTo>
                  <a:lnTo>
                    <a:pt x="3913" y="2819"/>
                  </a:lnTo>
                  <a:lnTo>
                    <a:pt x="3968" y="2633"/>
                  </a:lnTo>
                  <a:lnTo>
                    <a:pt x="4024" y="2429"/>
                  </a:lnTo>
                  <a:lnTo>
                    <a:pt x="4061" y="2225"/>
                  </a:lnTo>
                  <a:lnTo>
                    <a:pt x="4061" y="2021"/>
                  </a:lnTo>
                  <a:lnTo>
                    <a:pt x="4061" y="1817"/>
                  </a:lnTo>
                  <a:lnTo>
                    <a:pt x="4024" y="1613"/>
                  </a:lnTo>
                  <a:lnTo>
                    <a:pt x="3968" y="1428"/>
                  </a:lnTo>
                  <a:lnTo>
                    <a:pt x="3913" y="1242"/>
                  </a:lnTo>
                  <a:lnTo>
                    <a:pt x="3820" y="1057"/>
                  </a:lnTo>
                  <a:lnTo>
                    <a:pt x="3709" y="890"/>
                  </a:lnTo>
                  <a:lnTo>
                    <a:pt x="3597" y="742"/>
                  </a:lnTo>
                  <a:lnTo>
                    <a:pt x="3468" y="593"/>
                  </a:lnTo>
                  <a:lnTo>
                    <a:pt x="3319" y="464"/>
                  </a:lnTo>
                  <a:lnTo>
                    <a:pt x="3171" y="352"/>
                  </a:lnTo>
                  <a:lnTo>
                    <a:pt x="3004" y="241"/>
                  </a:lnTo>
                  <a:lnTo>
                    <a:pt x="2819" y="167"/>
                  </a:lnTo>
                  <a:lnTo>
                    <a:pt x="2633" y="93"/>
                  </a:lnTo>
                  <a:lnTo>
                    <a:pt x="2448" y="37"/>
                  </a:lnTo>
                  <a:lnTo>
                    <a:pt x="224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g3470b17a42b_0_166"/>
            <p:cNvSpPr/>
            <p:nvPr/>
          </p:nvSpPr>
          <p:spPr>
            <a:xfrm flipH="1">
              <a:off x="8509387" y="2138154"/>
              <a:ext cx="307351" cy="307351"/>
            </a:xfrm>
            <a:custGeom>
              <a:rect b="b" l="l" r="r" t="t"/>
              <a:pathLst>
                <a:path extrusionOk="0" h="4062" w="4062">
                  <a:moveTo>
                    <a:pt x="1818" y="1"/>
                  </a:moveTo>
                  <a:lnTo>
                    <a:pt x="1614" y="38"/>
                  </a:lnTo>
                  <a:lnTo>
                    <a:pt x="1429" y="93"/>
                  </a:lnTo>
                  <a:lnTo>
                    <a:pt x="1243" y="149"/>
                  </a:lnTo>
                  <a:lnTo>
                    <a:pt x="1058" y="242"/>
                  </a:lnTo>
                  <a:lnTo>
                    <a:pt x="891" y="334"/>
                  </a:lnTo>
                  <a:lnTo>
                    <a:pt x="743" y="464"/>
                  </a:lnTo>
                  <a:lnTo>
                    <a:pt x="594" y="594"/>
                  </a:lnTo>
                  <a:lnTo>
                    <a:pt x="464" y="742"/>
                  </a:lnTo>
                  <a:lnTo>
                    <a:pt x="353" y="891"/>
                  </a:lnTo>
                  <a:lnTo>
                    <a:pt x="242" y="1058"/>
                  </a:lnTo>
                  <a:lnTo>
                    <a:pt x="149" y="1243"/>
                  </a:lnTo>
                  <a:lnTo>
                    <a:pt x="94" y="1428"/>
                  </a:lnTo>
                  <a:lnTo>
                    <a:pt x="38" y="1614"/>
                  </a:lnTo>
                  <a:lnTo>
                    <a:pt x="1" y="1818"/>
                  </a:lnTo>
                  <a:lnTo>
                    <a:pt x="1" y="2022"/>
                  </a:lnTo>
                  <a:lnTo>
                    <a:pt x="1" y="2226"/>
                  </a:lnTo>
                  <a:lnTo>
                    <a:pt x="38" y="2430"/>
                  </a:lnTo>
                  <a:lnTo>
                    <a:pt x="94" y="2634"/>
                  </a:lnTo>
                  <a:lnTo>
                    <a:pt x="149" y="2819"/>
                  </a:lnTo>
                  <a:lnTo>
                    <a:pt x="242" y="2986"/>
                  </a:lnTo>
                  <a:lnTo>
                    <a:pt x="353" y="3153"/>
                  </a:lnTo>
                  <a:lnTo>
                    <a:pt x="464" y="3320"/>
                  </a:lnTo>
                  <a:lnTo>
                    <a:pt x="594" y="3468"/>
                  </a:lnTo>
                  <a:lnTo>
                    <a:pt x="743" y="3598"/>
                  </a:lnTo>
                  <a:lnTo>
                    <a:pt x="891" y="3709"/>
                  </a:lnTo>
                  <a:lnTo>
                    <a:pt x="1058" y="3802"/>
                  </a:lnTo>
                  <a:lnTo>
                    <a:pt x="1243" y="3895"/>
                  </a:lnTo>
                  <a:lnTo>
                    <a:pt x="1429" y="3969"/>
                  </a:lnTo>
                  <a:lnTo>
                    <a:pt x="1614" y="4006"/>
                  </a:lnTo>
                  <a:lnTo>
                    <a:pt x="1818" y="4043"/>
                  </a:lnTo>
                  <a:lnTo>
                    <a:pt x="2022" y="4061"/>
                  </a:lnTo>
                  <a:lnTo>
                    <a:pt x="2226" y="4043"/>
                  </a:lnTo>
                  <a:lnTo>
                    <a:pt x="2430" y="4006"/>
                  </a:lnTo>
                  <a:lnTo>
                    <a:pt x="2634" y="3969"/>
                  </a:lnTo>
                  <a:lnTo>
                    <a:pt x="2819" y="3895"/>
                  </a:lnTo>
                  <a:lnTo>
                    <a:pt x="2986" y="3802"/>
                  </a:lnTo>
                  <a:lnTo>
                    <a:pt x="3153" y="3709"/>
                  </a:lnTo>
                  <a:lnTo>
                    <a:pt x="3320" y="3598"/>
                  </a:lnTo>
                  <a:lnTo>
                    <a:pt x="3468" y="3468"/>
                  </a:lnTo>
                  <a:lnTo>
                    <a:pt x="3598" y="3320"/>
                  </a:lnTo>
                  <a:lnTo>
                    <a:pt x="3709" y="3153"/>
                  </a:lnTo>
                  <a:lnTo>
                    <a:pt x="3802" y="2986"/>
                  </a:lnTo>
                  <a:lnTo>
                    <a:pt x="3895" y="2819"/>
                  </a:lnTo>
                  <a:lnTo>
                    <a:pt x="3969" y="2634"/>
                  </a:lnTo>
                  <a:lnTo>
                    <a:pt x="4006" y="2430"/>
                  </a:lnTo>
                  <a:lnTo>
                    <a:pt x="4043" y="2226"/>
                  </a:lnTo>
                  <a:lnTo>
                    <a:pt x="4062" y="2022"/>
                  </a:lnTo>
                  <a:lnTo>
                    <a:pt x="4043" y="1818"/>
                  </a:lnTo>
                  <a:lnTo>
                    <a:pt x="4006" y="1614"/>
                  </a:lnTo>
                  <a:lnTo>
                    <a:pt x="3969" y="1428"/>
                  </a:lnTo>
                  <a:lnTo>
                    <a:pt x="3895" y="1243"/>
                  </a:lnTo>
                  <a:lnTo>
                    <a:pt x="3802" y="1058"/>
                  </a:lnTo>
                  <a:lnTo>
                    <a:pt x="3709" y="891"/>
                  </a:lnTo>
                  <a:lnTo>
                    <a:pt x="3598" y="742"/>
                  </a:lnTo>
                  <a:lnTo>
                    <a:pt x="3468" y="594"/>
                  </a:lnTo>
                  <a:lnTo>
                    <a:pt x="3320" y="464"/>
                  </a:lnTo>
                  <a:lnTo>
                    <a:pt x="3153" y="334"/>
                  </a:lnTo>
                  <a:lnTo>
                    <a:pt x="2986" y="242"/>
                  </a:lnTo>
                  <a:lnTo>
                    <a:pt x="2819" y="149"/>
                  </a:lnTo>
                  <a:lnTo>
                    <a:pt x="2634" y="93"/>
                  </a:lnTo>
                  <a:lnTo>
                    <a:pt x="2430" y="38"/>
                  </a:lnTo>
                  <a:lnTo>
                    <a:pt x="222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g3470b17a42b_0_166"/>
            <p:cNvSpPr/>
            <p:nvPr/>
          </p:nvSpPr>
          <p:spPr>
            <a:xfrm flipH="1">
              <a:off x="8429409" y="2369689"/>
              <a:ext cx="307351" cy="307351"/>
            </a:xfrm>
            <a:custGeom>
              <a:rect b="b" l="l" r="r" t="t"/>
              <a:pathLst>
                <a:path extrusionOk="0" h="4062" w="4062">
                  <a:moveTo>
                    <a:pt x="2022" y="0"/>
                  </a:moveTo>
                  <a:lnTo>
                    <a:pt x="1818" y="19"/>
                  </a:lnTo>
                  <a:lnTo>
                    <a:pt x="1614" y="56"/>
                  </a:lnTo>
                  <a:lnTo>
                    <a:pt x="1429" y="93"/>
                  </a:lnTo>
                  <a:lnTo>
                    <a:pt x="1243" y="167"/>
                  </a:lnTo>
                  <a:lnTo>
                    <a:pt x="1058" y="260"/>
                  </a:lnTo>
                  <a:lnTo>
                    <a:pt x="891" y="352"/>
                  </a:lnTo>
                  <a:lnTo>
                    <a:pt x="743" y="464"/>
                  </a:lnTo>
                  <a:lnTo>
                    <a:pt x="594" y="594"/>
                  </a:lnTo>
                  <a:lnTo>
                    <a:pt x="464" y="742"/>
                  </a:lnTo>
                  <a:lnTo>
                    <a:pt x="353" y="909"/>
                  </a:lnTo>
                  <a:lnTo>
                    <a:pt x="242" y="1076"/>
                  </a:lnTo>
                  <a:lnTo>
                    <a:pt x="168" y="1243"/>
                  </a:lnTo>
                  <a:lnTo>
                    <a:pt x="94" y="1428"/>
                  </a:lnTo>
                  <a:lnTo>
                    <a:pt x="38" y="1632"/>
                  </a:lnTo>
                  <a:lnTo>
                    <a:pt x="19" y="1836"/>
                  </a:lnTo>
                  <a:lnTo>
                    <a:pt x="1" y="2040"/>
                  </a:lnTo>
                  <a:lnTo>
                    <a:pt x="19" y="2244"/>
                  </a:lnTo>
                  <a:lnTo>
                    <a:pt x="38" y="2448"/>
                  </a:lnTo>
                  <a:lnTo>
                    <a:pt x="94" y="2633"/>
                  </a:lnTo>
                  <a:lnTo>
                    <a:pt x="168" y="2819"/>
                  </a:lnTo>
                  <a:lnTo>
                    <a:pt x="242" y="3004"/>
                  </a:lnTo>
                  <a:lnTo>
                    <a:pt x="353" y="3171"/>
                  </a:lnTo>
                  <a:lnTo>
                    <a:pt x="464" y="3319"/>
                  </a:lnTo>
                  <a:lnTo>
                    <a:pt x="594" y="3468"/>
                  </a:lnTo>
                  <a:lnTo>
                    <a:pt x="743" y="3597"/>
                  </a:lnTo>
                  <a:lnTo>
                    <a:pt x="891" y="3709"/>
                  </a:lnTo>
                  <a:lnTo>
                    <a:pt x="1058" y="3820"/>
                  </a:lnTo>
                  <a:lnTo>
                    <a:pt x="1243" y="3894"/>
                  </a:lnTo>
                  <a:lnTo>
                    <a:pt x="1429" y="3968"/>
                  </a:lnTo>
                  <a:lnTo>
                    <a:pt x="1614" y="4024"/>
                  </a:lnTo>
                  <a:lnTo>
                    <a:pt x="1818" y="4061"/>
                  </a:lnTo>
                  <a:lnTo>
                    <a:pt x="2244" y="4061"/>
                  </a:lnTo>
                  <a:lnTo>
                    <a:pt x="2430" y="4024"/>
                  </a:lnTo>
                  <a:lnTo>
                    <a:pt x="2634" y="3968"/>
                  </a:lnTo>
                  <a:lnTo>
                    <a:pt x="2819" y="3894"/>
                  </a:lnTo>
                  <a:lnTo>
                    <a:pt x="3005" y="3820"/>
                  </a:lnTo>
                  <a:lnTo>
                    <a:pt x="3172" y="3709"/>
                  </a:lnTo>
                  <a:lnTo>
                    <a:pt x="3320" y="3597"/>
                  </a:lnTo>
                  <a:lnTo>
                    <a:pt x="3468" y="3468"/>
                  </a:lnTo>
                  <a:lnTo>
                    <a:pt x="3598" y="3319"/>
                  </a:lnTo>
                  <a:lnTo>
                    <a:pt x="3709" y="3171"/>
                  </a:lnTo>
                  <a:lnTo>
                    <a:pt x="3821" y="3004"/>
                  </a:lnTo>
                  <a:lnTo>
                    <a:pt x="3895" y="2819"/>
                  </a:lnTo>
                  <a:lnTo>
                    <a:pt x="3969" y="2633"/>
                  </a:lnTo>
                  <a:lnTo>
                    <a:pt x="4025" y="2448"/>
                  </a:lnTo>
                  <a:lnTo>
                    <a:pt x="4043" y="2244"/>
                  </a:lnTo>
                  <a:lnTo>
                    <a:pt x="4062" y="2040"/>
                  </a:lnTo>
                  <a:lnTo>
                    <a:pt x="4043" y="1836"/>
                  </a:lnTo>
                  <a:lnTo>
                    <a:pt x="4025" y="1632"/>
                  </a:lnTo>
                  <a:lnTo>
                    <a:pt x="3969" y="1428"/>
                  </a:lnTo>
                  <a:lnTo>
                    <a:pt x="3895" y="1243"/>
                  </a:lnTo>
                  <a:lnTo>
                    <a:pt x="3821" y="1076"/>
                  </a:lnTo>
                  <a:lnTo>
                    <a:pt x="3709" y="909"/>
                  </a:lnTo>
                  <a:lnTo>
                    <a:pt x="3598" y="742"/>
                  </a:lnTo>
                  <a:lnTo>
                    <a:pt x="3468" y="594"/>
                  </a:lnTo>
                  <a:lnTo>
                    <a:pt x="3320" y="464"/>
                  </a:lnTo>
                  <a:lnTo>
                    <a:pt x="3172" y="352"/>
                  </a:lnTo>
                  <a:lnTo>
                    <a:pt x="3005" y="260"/>
                  </a:lnTo>
                  <a:lnTo>
                    <a:pt x="2819" y="167"/>
                  </a:lnTo>
                  <a:lnTo>
                    <a:pt x="2634" y="93"/>
                  </a:lnTo>
                  <a:lnTo>
                    <a:pt x="2430" y="56"/>
                  </a:lnTo>
                  <a:lnTo>
                    <a:pt x="2244" y="19"/>
                  </a:lnTo>
                  <a:lnTo>
                    <a:pt x="2022"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g3470b17a42b_0_166"/>
            <p:cNvSpPr/>
            <p:nvPr/>
          </p:nvSpPr>
          <p:spPr>
            <a:xfrm flipH="1">
              <a:off x="9233350" y="2915462"/>
              <a:ext cx="471469" cy="471469"/>
            </a:xfrm>
            <a:custGeom>
              <a:rect b="b" l="l" r="r" t="t"/>
              <a:pathLst>
                <a:path extrusionOk="0" h="6231" w="6231">
                  <a:moveTo>
                    <a:pt x="2856" y="0"/>
                  </a:moveTo>
                  <a:lnTo>
                    <a:pt x="2541" y="37"/>
                  </a:lnTo>
                  <a:lnTo>
                    <a:pt x="2263" y="112"/>
                  </a:lnTo>
                  <a:lnTo>
                    <a:pt x="1966" y="204"/>
                  </a:lnTo>
                  <a:lnTo>
                    <a:pt x="1688" y="334"/>
                  </a:lnTo>
                  <a:lnTo>
                    <a:pt x="1428" y="482"/>
                  </a:lnTo>
                  <a:lnTo>
                    <a:pt x="1169" y="668"/>
                  </a:lnTo>
                  <a:lnTo>
                    <a:pt x="928" y="890"/>
                  </a:lnTo>
                  <a:lnTo>
                    <a:pt x="705" y="1113"/>
                  </a:lnTo>
                  <a:lnTo>
                    <a:pt x="520" y="1372"/>
                  </a:lnTo>
                  <a:lnTo>
                    <a:pt x="371" y="1632"/>
                  </a:lnTo>
                  <a:lnTo>
                    <a:pt x="242" y="1910"/>
                  </a:lnTo>
                  <a:lnTo>
                    <a:pt x="130" y="2188"/>
                  </a:lnTo>
                  <a:lnTo>
                    <a:pt x="56" y="2485"/>
                  </a:lnTo>
                  <a:lnTo>
                    <a:pt x="0" y="2782"/>
                  </a:lnTo>
                  <a:lnTo>
                    <a:pt x="0" y="3078"/>
                  </a:lnTo>
                  <a:lnTo>
                    <a:pt x="0" y="3375"/>
                  </a:lnTo>
                  <a:lnTo>
                    <a:pt x="38" y="3672"/>
                  </a:lnTo>
                  <a:lnTo>
                    <a:pt x="112" y="3968"/>
                  </a:lnTo>
                  <a:lnTo>
                    <a:pt x="204" y="4265"/>
                  </a:lnTo>
                  <a:lnTo>
                    <a:pt x="334" y="4543"/>
                  </a:lnTo>
                  <a:lnTo>
                    <a:pt x="483" y="4803"/>
                  </a:lnTo>
                  <a:lnTo>
                    <a:pt x="668" y="5062"/>
                  </a:lnTo>
                  <a:lnTo>
                    <a:pt x="891" y="5303"/>
                  </a:lnTo>
                  <a:lnTo>
                    <a:pt x="1113" y="5526"/>
                  </a:lnTo>
                  <a:lnTo>
                    <a:pt x="1373" y="5711"/>
                  </a:lnTo>
                  <a:lnTo>
                    <a:pt x="1632" y="5860"/>
                  </a:lnTo>
                  <a:lnTo>
                    <a:pt x="1910" y="5990"/>
                  </a:lnTo>
                  <a:lnTo>
                    <a:pt x="2189" y="6101"/>
                  </a:lnTo>
                  <a:lnTo>
                    <a:pt x="2485" y="6175"/>
                  </a:lnTo>
                  <a:lnTo>
                    <a:pt x="2782" y="6212"/>
                  </a:lnTo>
                  <a:lnTo>
                    <a:pt x="3079" y="6231"/>
                  </a:lnTo>
                  <a:lnTo>
                    <a:pt x="3375" y="6231"/>
                  </a:lnTo>
                  <a:lnTo>
                    <a:pt x="3672" y="6193"/>
                  </a:lnTo>
                  <a:lnTo>
                    <a:pt x="3969" y="6119"/>
                  </a:lnTo>
                  <a:lnTo>
                    <a:pt x="4265" y="6027"/>
                  </a:lnTo>
                  <a:lnTo>
                    <a:pt x="4543" y="5897"/>
                  </a:lnTo>
                  <a:lnTo>
                    <a:pt x="4803" y="5748"/>
                  </a:lnTo>
                  <a:lnTo>
                    <a:pt x="5063" y="5563"/>
                  </a:lnTo>
                  <a:lnTo>
                    <a:pt x="5304" y="5341"/>
                  </a:lnTo>
                  <a:lnTo>
                    <a:pt x="5508" y="5118"/>
                  </a:lnTo>
                  <a:lnTo>
                    <a:pt x="5693" y="4858"/>
                  </a:lnTo>
                  <a:lnTo>
                    <a:pt x="5860" y="4599"/>
                  </a:lnTo>
                  <a:lnTo>
                    <a:pt x="5990" y="4321"/>
                  </a:lnTo>
                  <a:lnTo>
                    <a:pt x="6101" y="4043"/>
                  </a:lnTo>
                  <a:lnTo>
                    <a:pt x="6175" y="3746"/>
                  </a:lnTo>
                  <a:lnTo>
                    <a:pt x="6212" y="3449"/>
                  </a:lnTo>
                  <a:lnTo>
                    <a:pt x="6231" y="3153"/>
                  </a:lnTo>
                  <a:lnTo>
                    <a:pt x="6231" y="2856"/>
                  </a:lnTo>
                  <a:lnTo>
                    <a:pt x="6175" y="2559"/>
                  </a:lnTo>
                  <a:lnTo>
                    <a:pt x="6120" y="2262"/>
                  </a:lnTo>
                  <a:lnTo>
                    <a:pt x="6027" y="1966"/>
                  </a:lnTo>
                  <a:lnTo>
                    <a:pt x="5897" y="1688"/>
                  </a:lnTo>
                  <a:lnTo>
                    <a:pt x="5730" y="1428"/>
                  </a:lnTo>
                  <a:lnTo>
                    <a:pt x="5563" y="1168"/>
                  </a:lnTo>
                  <a:lnTo>
                    <a:pt x="5341" y="927"/>
                  </a:lnTo>
                  <a:lnTo>
                    <a:pt x="5118" y="723"/>
                  </a:lnTo>
                  <a:lnTo>
                    <a:pt x="4859" y="519"/>
                  </a:lnTo>
                  <a:lnTo>
                    <a:pt x="4599" y="371"/>
                  </a:lnTo>
                  <a:lnTo>
                    <a:pt x="4321" y="241"/>
                  </a:lnTo>
                  <a:lnTo>
                    <a:pt x="4043" y="130"/>
                  </a:lnTo>
                  <a:lnTo>
                    <a:pt x="3746" y="56"/>
                  </a:lnTo>
                  <a:lnTo>
                    <a:pt x="3449" y="19"/>
                  </a:lnTo>
                  <a:lnTo>
                    <a:pt x="315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g3470b17a42b_0_166"/>
            <p:cNvSpPr/>
            <p:nvPr/>
          </p:nvSpPr>
          <p:spPr>
            <a:xfrm flipH="1">
              <a:off x="9476083" y="2891628"/>
              <a:ext cx="329748" cy="329748"/>
            </a:xfrm>
            <a:custGeom>
              <a:rect b="b" l="l" r="r" t="t"/>
              <a:pathLst>
                <a:path extrusionOk="0" h="4358" w="4358">
                  <a:moveTo>
                    <a:pt x="2003" y="0"/>
                  </a:moveTo>
                  <a:lnTo>
                    <a:pt x="1799" y="37"/>
                  </a:lnTo>
                  <a:lnTo>
                    <a:pt x="1595" y="74"/>
                  </a:lnTo>
                  <a:lnTo>
                    <a:pt x="1391" y="148"/>
                  </a:lnTo>
                  <a:lnTo>
                    <a:pt x="1187" y="241"/>
                  </a:lnTo>
                  <a:lnTo>
                    <a:pt x="1002" y="352"/>
                  </a:lnTo>
                  <a:lnTo>
                    <a:pt x="835" y="482"/>
                  </a:lnTo>
                  <a:lnTo>
                    <a:pt x="668" y="612"/>
                  </a:lnTo>
                  <a:lnTo>
                    <a:pt x="520" y="779"/>
                  </a:lnTo>
                  <a:lnTo>
                    <a:pt x="371" y="964"/>
                  </a:lnTo>
                  <a:lnTo>
                    <a:pt x="260" y="1150"/>
                  </a:lnTo>
                  <a:lnTo>
                    <a:pt x="167" y="1335"/>
                  </a:lnTo>
                  <a:lnTo>
                    <a:pt x="112" y="1539"/>
                  </a:lnTo>
                  <a:lnTo>
                    <a:pt x="56" y="1743"/>
                  </a:lnTo>
                  <a:lnTo>
                    <a:pt x="19" y="1947"/>
                  </a:lnTo>
                  <a:lnTo>
                    <a:pt x="0" y="2151"/>
                  </a:lnTo>
                  <a:lnTo>
                    <a:pt x="19" y="2355"/>
                  </a:lnTo>
                  <a:lnTo>
                    <a:pt x="38" y="2577"/>
                  </a:lnTo>
                  <a:lnTo>
                    <a:pt x="93" y="2781"/>
                  </a:lnTo>
                  <a:lnTo>
                    <a:pt x="167" y="2967"/>
                  </a:lnTo>
                  <a:lnTo>
                    <a:pt x="241" y="3171"/>
                  </a:lnTo>
                  <a:lnTo>
                    <a:pt x="353" y="3356"/>
                  </a:lnTo>
                  <a:lnTo>
                    <a:pt x="483" y="3523"/>
                  </a:lnTo>
                  <a:lnTo>
                    <a:pt x="631" y="3690"/>
                  </a:lnTo>
                  <a:lnTo>
                    <a:pt x="798" y="3857"/>
                  </a:lnTo>
                  <a:lnTo>
                    <a:pt x="965" y="3987"/>
                  </a:lnTo>
                  <a:lnTo>
                    <a:pt x="1150" y="4098"/>
                  </a:lnTo>
                  <a:lnTo>
                    <a:pt x="1335" y="4191"/>
                  </a:lnTo>
                  <a:lnTo>
                    <a:pt x="1539" y="4246"/>
                  </a:lnTo>
                  <a:lnTo>
                    <a:pt x="1743" y="4302"/>
                  </a:lnTo>
                  <a:lnTo>
                    <a:pt x="1947" y="4339"/>
                  </a:lnTo>
                  <a:lnTo>
                    <a:pt x="2151" y="4358"/>
                  </a:lnTo>
                  <a:lnTo>
                    <a:pt x="2374" y="4339"/>
                  </a:lnTo>
                  <a:lnTo>
                    <a:pt x="2578" y="4320"/>
                  </a:lnTo>
                  <a:lnTo>
                    <a:pt x="2782" y="4265"/>
                  </a:lnTo>
                  <a:lnTo>
                    <a:pt x="2986" y="4209"/>
                  </a:lnTo>
                  <a:lnTo>
                    <a:pt x="3171" y="4116"/>
                  </a:lnTo>
                  <a:lnTo>
                    <a:pt x="3357" y="4005"/>
                  </a:lnTo>
                  <a:lnTo>
                    <a:pt x="3542" y="3875"/>
                  </a:lnTo>
                  <a:lnTo>
                    <a:pt x="3709" y="3727"/>
                  </a:lnTo>
                  <a:lnTo>
                    <a:pt x="3857" y="3560"/>
                  </a:lnTo>
                  <a:lnTo>
                    <a:pt x="3987" y="3393"/>
                  </a:lnTo>
                  <a:lnTo>
                    <a:pt x="4098" y="3208"/>
                  </a:lnTo>
                  <a:lnTo>
                    <a:pt x="4191" y="3022"/>
                  </a:lnTo>
                  <a:lnTo>
                    <a:pt x="4265" y="2819"/>
                  </a:lnTo>
                  <a:lnTo>
                    <a:pt x="4321" y="2615"/>
                  </a:lnTo>
                  <a:lnTo>
                    <a:pt x="4339" y="2411"/>
                  </a:lnTo>
                  <a:lnTo>
                    <a:pt x="4358" y="2207"/>
                  </a:lnTo>
                  <a:lnTo>
                    <a:pt x="4358" y="1984"/>
                  </a:lnTo>
                  <a:lnTo>
                    <a:pt x="4321" y="1780"/>
                  </a:lnTo>
                  <a:lnTo>
                    <a:pt x="4284" y="1576"/>
                  </a:lnTo>
                  <a:lnTo>
                    <a:pt x="4210" y="1372"/>
                  </a:lnTo>
                  <a:lnTo>
                    <a:pt x="4117" y="1187"/>
                  </a:lnTo>
                  <a:lnTo>
                    <a:pt x="4006" y="1001"/>
                  </a:lnTo>
                  <a:lnTo>
                    <a:pt x="3894" y="816"/>
                  </a:lnTo>
                  <a:lnTo>
                    <a:pt x="3746" y="649"/>
                  </a:lnTo>
                  <a:lnTo>
                    <a:pt x="3579" y="501"/>
                  </a:lnTo>
                  <a:lnTo>
                    <a:pt x="3394" y="371"/>
                  </a:lnTo>
                  <a:lnTo>
                    <a:pt x="3208" y="260"/>
                  </a:lnTo>
                  <a:lnTo>
                    <a:pt x="3023" y="167"/>
                  </a:lnTo>
                  <a:lnTo>
                    <a:pt x="2819" y="93"/>
                  </a:lnTo>
                  <a:lnTo>
                    <a:pt x="2615" y="37"/>
                  </a:lnTo>
                  <a:lnTo>
                    <a:pt x="2411" y="19"/>
                  </a:lnTo>
                  <a:lnTo>
                    <a:pt x="220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g3470b17a42b_0_166"/>
            <p:cNvSpPr/>
            <p:nvPr/>
          </p:nvSpPr>
          <p:spPr>
            <a:xfrm flipH="1">
              <a:off x="9377870" y="2676965"/>
              <a:ext cx="328386" cy="329748"/>
            </a:xfrm>
            <a:custGeom>
              <a:rect b="b" l="l" r="r" t="t"/>
              <a:pathLst>
                <a:path extrusionOk="0" h="4358" w="4340">
                  <a:moveTo>
                    <a:pt x="1985" y="0"/>
                  </a:moveTo>
                  <a:lnTo>
                    <a:pt x="1781" y="37"/>
                  </a:lnTo>
                  <a:lnTo>
                    <a:pt x="1577" y="74"/>
                  </a:lnTo>
                  <a:lnTo>
                    <a:pt x="1373" y="148"/>
                  </a:lnTo>
                  <a:lnTo>
                    <a:pt x="1188" y="241"/>
                  </a:lnTo>
                  <a:lnTo>
                    <a:pt x="984" y="352"/>
                  </a:lnTo>
                  <a:lnTo>
                    <a:pt x="817" y="482"/>
                  </a:lnTo>
                  <a:lnTo>
                    <a:pt x="650" y="612"/>
                  </a:lnTo>
                  <a:lnTo>
                    <a:pt x="502" y="779"/>
                  </a:lnTo>
                  <a:lnTo>
                    <a:pt x="372" y="964"/>
                  </a:lnTo>
                  <a:lnTo>
                    <a:pt x="261" y="1150"/>
                  </a:lnTo>
                  <a:lnTo>
                    <a:pt x="168" y="1335"/>
                  </a:lnTo>
                  <a:lnTo>
                    <a:pt x="94" y="1539"/>
                  </a:lnTo>
                  <a:lnTo>
                    <a:pt x="38" y="1743"/>
                  </a:lnTo>
                  <a:lnTo>
                    <a:pt x="1" y="1947"/>
                  </a:lnTo>
                  <a:lnTo>
                    <a:pt x="1" y="2151"/>
                  </a:lnTo>
                  <a:lnTo>
                    <a:pt x="1" y="2355"/>
                  </a:lnTo>
                  <a:lnTo>
                    <a:pt x="38" y="2577"/>
                  </a:lnTo>
                  <a:lnTo>
                    <a:pt x="75" y="2781"/>
                  </a:lnTo>
                  <a:lnTo>
                    <a:pt x="149" y="2967"/>
                  </a:lnTo>
                  <a:lnTo>
                    <a:pt x="223" y="3171"/>
                  </a:lnTo>
                  <a:lnTo>
                    <a:pt x="335" y="3356"/>
                  </a:lnTo>
                  <a:lnTo>
                    <a:pt x="465" y="3523"/>
                  </a:lnTo>
                  <a:lnTo>
                    <a:pt x="613" y="3690"/>
                  </a:lnTo>
                  <a:lnTo>
                    <a:pt x="780" y="3857"/>
                  </a:lnTo>
                  <a:lnTo>
                    <a:pt x="947" y="3987"/>
                  </a:lnTo>
                  <a:lnTo>
                    <a:pt x="1132" y="4098"/>
                  </a:lnTo>
                  <a:lnTo>
                    <a:pt x="1336" y="4191"/>
                  </a:lnTo>
                  <a:lnTo>
                    <a:pt x="1521" y="4246"/>
                  </a:lnTo>
                  <a:lnTo>
                    <a:pt x="1725" y="4302"/>
                  </a:lnTo>
                  <a:lnTo>
                    <a:pt x="1929" y="4339"/>
                  </a:lnTo>
                  <a:lnTo>
                    <a:pt x="2152" y="4358"/>
                  </a:lnTo>
                  <a:lnTo>
                    <a:pt x="2356" y="4339"/>
                  </a:lnTo>
                  <a:lnTo>
                    <a:pt x="2560" y="4320"/>
                  </a:lnTo>
                  <a:lnTo>
                    <a:pt x="2764" y="4265"/>
                  </a:lnTo>
                  <a:lnTo>
                    <a:pt x="2968" y="4209"/>
                  </a:lnTo>
                  <a:lnTo>
                    <a:pt x="3153" y="4116"/>
                  </a:lnTo>
                  <a:lnTo>
                    <a:pt x="3339" y="4005"/>
                  </a:lnTo>
                  <a:lnTo>
                    <a:pt x="3524" y="3875"/>
                  </a:lnTo>
                  <a:lnTo>
                    <a:pt x="3691" y="3727"/>
                  </a:lnTo>
                  <a:lnTo>
                    <a:pt x="3839" y="3560"/>
                  </a:lnTo>
                  <a:lnTo>
                    <a:pt x="3969" y="3393"/>
                  </a:lnTo>
                  <a:lnTo>
                    <a:pt x="4080" y="3208"/>
                  </a:lnTo>
                  <a:lnTo>
                    <a:pt x="4173" y="3022"/>
                  </a:lnTo>
                  <a:lnTo>
                    <a:pt x="4247" y="2818"/>
                  </a:lnTo>
                  <a:lnTo>
                    <a:pt x="4303" y="2615"/>
                  </a:lnTo>
                  <a:lnTo>
                    <a:pt x="4340" y="2411"/>
                  </a:lnTo>
                  <a:lnTo>
                    <a:pt x="4340" y="2207"/>
                  </a:lnTo>
                  <a:lnTo>
                    <a:pt x="4340" y="1984"/>
                  </a:lnTo>
                  <a:lnTo>
                    <a:pt x="4303" y="1780"/>
                  </a:lnTo>
                  <a:lnTo>
                    <a:pt x="4266" y="1576"/>
                  </a:lnTo>
                  <a:lnTo>
                    <a:pt x="4192" y="1372"/>
                  </a:lnTo>
                  <a:lnTo>
                    <a:pt x="4099" y="1187"/>
                  </a:lnTo>
                  <a:lnTo>
                    <a:pt x="4006" y="1001"/>
                  </a:lnTo>
                  <a:lnTo>
                    <a:pt x="3876" y="816"/>
                  </a:lnTo>
                  <a:lnTo>
                    <a:pt x="3728" y="649"/>
                  </a:lnTo>
                  <a:lnTo>
                    <a:pt x="3561" y="501"/>
                  </a:lnTo>
                  <a:lnTo>
                    <a:pt x="3394" y="371"/>
                  </a:lnTo>
                  <a:lnTo>
                    <a:pt x="3209" y="260"/>
                  </a:lnTo>
                  <a:lnTo>
                    <a:pt x="3005" y="167"/>
                  </a:lnTo>
                  <a:lnTo>
                    <a:pt x="2819" y="93"/>
                  </a:lnTo>
                  <a:lnTo>
                    <a:pt x="2615" y="37"/>
                  </a:lnTo>
                  <a:lnTo>
                    <a:pt x="2393" y="19"/>
                  </a:lnTo>
                  <a:lnTo>
                    <a:pt x="2189"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g3470b17a42b_0_166"/>
            <p:cNvSpPr/>
            <p:nvPr/>
          </p:nvSpPr>
          <p:spPr>
            <a:xfrm flipH="1">
              <a:off x="9142098" y="2794776"/>
              <a:ext cx="328386" cy="329824"/>
            </a:xfrm>
            <a:custGeom>
              <a:rect b="b" l="l" r="r" t="t"/>
              <a:pathLst>
                <a:path extrusionOk="0" h="4359" w="4340">
                  <a:moveTo>
                    <a:pt x="2188" y="1"/>
                  </a:moveTo>
                  <a:lnTo>
                    <a:pt x="1984" y="19"/>
                  </a:lnTo>
                  <a:lnTo>
                    <a:pt x="1780" y="38"/>
                  </a:lnTo>
                  <a:lnTo>
                    <a:pt x="1576" y="93"/>
                  </a:lnTo>
                  <a:lnTo>
                    <a:pt x="1372" y="149"/>
                  </a:lnTo>
                  <a:lnTo>
                    <a:pt x="1168" y="242"/>
                  </a:lnTo>
                  <a:lnTo>
                    <a:pt x="983" y="353"/>
                  </a:lnTo>
                  <a:lnTo>
                    <a:pt x="816" y="483"/>
                  </a:lnTo>
                  <a:lnTo>
                    <a:pt x="649" y="631"/>
                  </a:lnTo>
                  <a:lnTo>
                    <a:pt x="501" y="779"/>
                  </a:lnTo>
                  <a:lnTo>
                    <a:pt x="371" y="965"/>
                  </a:lnTo>
                  <a:lnTo>
                    <a:pt x="260" y="1150"/>
                  </a:lnTo>
                  <a:lnTo>
                    <a:pt x="167" y="1336"/>
                  </a:lnTo>
                  <a:lnTo>
                    <a:pt x="93" y="1540"/>
                  </a:lnTo>
                  <a:lnTo>
                    <a:pt x="37" y="1744"/>
                  </a:lnTo>
                  <a:lnTo>
                    <a:pt x="0" y="1948"/>
                  </a:lnTo>
                  <a:lnTo>
                    <a:pt x="0" y="2152"/>
                  </a:lnTo>
                  <a:lnTo>
                    <a:pt x="0" y="2356"/>
                  </a:lnTo>
                  <a:lnTo>
                    <a:pt x="37" y="2578"/>
                  </a:lnTo>
                  <a:lnTo>
                    <a:pt x="74" y="2782"/>
                  </a:lnTo>
                  <a:lnTo>
                    <a:pt x="148" y="2967"/>
                  </a:lnTo>
                  <a:lnTo>
                    <a:pt x="223" y="3171"/>
                  </a:lnTo>
                  <a:lnTo>
                    <a:pt x="334" y="3357"/>
                  </a:lnTo>
                  <a:lnTo>
                    <a:pt x="464" y="3524"/>
                  </a:lnTo>
                  <a:lnTo>
                    <a:pt x="612" y="3691"/>
                  </a:lnTo>
                  <a:lnTo>
                    <a:pt x="779" y="3857"/>
                  </a:lnTo>
                  <a:lnTo>
                    <a:pt x="946" y="3987"/>
                  </a:lnTo>
                  <a:lnTo>
                    <a:pt x="1131" y="4099"/>
                  </a:lnTo>
                  <a:lnTo>
                    <a:pt x="1335" y="4191"/>
                  </a:lnTo>
                  <a:lnTo>
                    <a:pt x="1521" y="4265"/>
                  </a:lnTo>
                  <a:lnTo>
                    <a:pt x="1725" y="4302"/>
                  </a:lnTo>
                  <a:lnTo>
                    <a:pt x="1929" y="4340"/>
                  </a:lnTo>
                  <a:lnTo>
                    <a:pt x="2151" y="4358"/>
                  </a:lnTo>
                  <a:lnTo>
                    <a:pt x="2355" y="4340"/>
                  </a:lnTo>
                  <a:lnTo>
                    <a:pt x="2559" y="4321"/>
                  </a:lnTo>
                  <a:lnTo>
                    <a:pt x="2763" y="4265"/>
                  </a:lnTo>
                  <a:lnTo>
                    <a:pt x="2967" y="4210"/>
                  </a:lnTo>
                  <a:lnTo>
                    <a:pt x="3152" y="4117"/>
                  </a:lnTo>
                  <a:lnTo>
                    <a:pt x="3338" y="4006"/>
                  </a:lnTo>
                  <a:lnTo>
                    <a:pt x="3523" y="3876"/>
                  </a:lnTo>
                  <a:lnTo>
                    <a:pt x="3690" y="3728"/>
                  </a:lnTo>
                  <a:lnTo>
                    <a:pt x="3838" y="3561"/>
                  </a:lnTo>
                  <a:lnTo>
                    <a:pt x="3968" y="3394"/>
                  </a:lnTo>
                  <a:lnTo>
                    <a:pt x="4079" y="3208"/>
                  </a:lnTo>
                  <a:lnTo>
                    <a:pt x="4172" y="3023"/>
                  </a:lnTo>
                  <a:lnTo>
                    <a:pt x="4246" y="2819"/>
                  </a:lnTo>
                  <a:lnTo>
                    <a:pt x="4302" y="2615"/>
                  </a:lnTo>
                  <a:lnTo>
                    <a:pt x="4339" y="2411"/>
                  </a:lnTo>
                  <a:lnTo>
                    <a:pt x="4339" y="2207"/>
                  </a:lnTo>
                  <a:lnTo>
                    <a:pt x="4339" y="1985"/>
                  </a:lnTo>
                  <a:lnTo>
                    <a:pt x="4302" y="1781"/>
                  </a:lnTo>
                  <a:lnTo>
                    <a:pt x="4265" y="1577"/>
                  </a:lnTo>
                  <a:lnTo>
                    <a:pt x="4191" y="1373"/>
                  </a:lnTo>
                  <a:lnTo>
                    <a:pt x="4098" y="1187"/>
                  </a:lnTo>
                  <a:lnTo>
                    <a:pt x="4005" y="1002"/>
                  </a:lnTo>
                  <a:lnTo>
                    <a:pt x="3875" y="816"/>
                  </a:lnTo>
                  <a:lnTo>
                    <a:pt x="3727" y="650"/>
                  </a:lnTo>
                  <a:lnTo>
                    <a:pt x="3560" y="501"/>
                  </a:lnTo>
                  <a:lnTo>
                    <a:pt x="3393" y="371"/>
                  </a:lnTo>
                  <a:lnTo>
                    <a:pt x="3208" y="260"/>
                  </a:lnTo>
                  <a:lnTo>
                    <a:pt x="3004" y="167"/>
                  </a:lnTo>
                  <a:lnTo>
                    <a:pt x="2819" y="93"/>
                  </a:lnTo>
                  <a:lnTo>
                    <a:pt x="2615" y="38"/>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g3470b17a42b_0_166"/>
            <p:cNvSpPr/>
            <p:nvPr/>
          </p:nvSpPr>
          <p:spPr>
            <a:xfrm flipH="1">
              <a:off x="9050922" y="3036072"/>
              <a:ext cx="328386" cy="329824"/>
            </a:xfrm>
            <a:custGeom>
              <a:rect b="b" l="l" r="r" t="t"/>
              <a:pathLst>
                <a:path extrusionOk="0" h="4359" w="4340">
                  <a:moveTo>
                    <a:pt x="2188" y="1"/>
                  </a:moveTo>
                  <a:lnTo>
                    <a:pt x="1984" y="19"/>
                  </a:lnTo>
                  <a:lnTo>
                    <a:pt x="1780" y="38"/>
                  </a:lnTo>
                  <a:lnTo>
                    <a:pt x="1576" y="94"/>
                  </a:lnTo>
                  <a:lnTo>
                    <a:pt x="1373" y="149"/>
                  </a:lnTo>
                  <a:lnTo>
                    <a:pt x="1169" y="242"/>
                  </a:lnTo>
                  <a:lnTo>
                    <a:pt x="983" y="353"/>
                  </a:lnTo>
                  <a:lnTo>
                    <a:pt x="816" y="483"/>
                  </a:lnTo>
                  <a:lnTo>
                    <a:pt x="649" y="631"/>
                  </a:lnTo>
                  <a:lnTo>
                    <a:pt x="501" y="780"/>
                  </a:lnTo>
                  <a:lnTo>
                    <a:pt x="371" y="965"/>
                  </a:lnTo>
                  <a:lnTo>
                    <a:pt x="260" y="1151"/>
                  </a:lnTo>
                  <a:lnTo>
                    <a:pt x="167" y="1336"/>
                  </a:lnTo>
                  <a:lnTo>
                    <a:pt x="93" y="1540"/>
                  </a:lnTo>
                  <a:lnTo>
                    <a:pt x="37" y="1744"/>
                  </a:lnTo>
                  <a:lnTo>
                    <a:pt x="0" y="1948"/>
                  </a:lnTo>
                  <a:lnTo>
                    <a:pt x="0" y="2152"/>
                  </a:lnTo>
                  <a:lnTo>
                    <a:pt x="0" y="2356"/>
                  </a:lnTo>
                  <a:lnTo>
                    <a:pt x="19" y="2578"/>
                  </a:lnTo>
                  <a:lnTo>
                    <a:pt x="75" y="2782"/>
                  </a:lnTo>
                  <a:lnTo>
                    <a:pt x="149" y="2968"/>
                  </a:lnTo>
                  <a:lnTo>
                    <a:pt x="223" y="3172"/>
                  </a:lnTo>
                  <a:lnTo>
                    <a:pt x="334" y="3357"/>
                  </a:lnTo>
                  <a:lnTo>
                    <a:pt x="464" y="3543"/>
                  </a:lnTo>
                  <a:lnTo>
                    <a:pt x="612" y="3709"/>
                  </a:lnTo>
                  <a:lnTo>
                    <a:pt x="779" y="3858"/>
                  </a:lnTo>
                  <a:lnTo>
                    <a:pt x="946" y="3988"/>
                  </a:lnTo>
                  <a:lnTo>
                    <a:pt x="1131" y="4099"/>
                  </a:lnTo>
                  <a:lnTo>
                    <a:pt x="1335" y="4192"/>
                  </a:lnTo>
                  <a:lnTo>
                    <a:pt x="1521" y="4266"/>
                  </a:lnTo>
                  <a:lnTo>
                    <a:pt x="1725" y="4303"/>
                  </a:lnTo>
                  <a:lnTo>
                    <a:pt x="1929" y="4340"/>
                  </a:lnTo>
                  <a:lnTo>
                    <a:pt x="2151" y="4358"/>
                  </a:lnTo>
                  <a:lnTo>
                    <a:pt x="2355" y="4340"/>
                  </a:lnTo>
                  <a:lnTo>
                    <a:pt x="2559" y="4321"/>
                  </a:lnTo>
                  <a:lnTo>
                    <a:pt x="2763" y="4266"/>
                  </a:lnTo>
                  <a:lnTo>
                    <a:pt x="2967" y="4210"/>
                  </a:lnTo>
                  <a:lnTo>
                    <a:pt x="3153" y="4117"/>
                  </a:lnTo>
                  <a:lnTo>
                    <a:pt x="3338" y="4006"/>
                  </a:lnTo>
                  <a:lnTo>
                    <a:pt x="3523" y="3876"/>
                  </a:lnTo>
                  <a:lnTo>
                    <a:pt x="3690" y="3728"/>
                  </a:lnTo>
                  <a:lnTo>
                    <a:pt x="3839" y="3561"/>
                  </a:lnTo>
                  <a:lnTo>
                    <a:pt x="3968" y="3394"/>
                  </a:lnTo>
                  <a:lnTo>
                    <a:pt x="4080" y="3209"/>
                  </a:lnTo>
                  <a:lnTo>
                    <a:pt x="4172" y="3023"/>
                  </a:lnTo>
                  <a:lnTo>
                    <a:pt x="4247" y="2819"/>
                  </a:lnTo>
                  <a:lnTo>
                    <a:pt x="4302" y="2615"/>
                  </a:lnTo>
                  <a:lnTo>
                    <a:pt x="4321" y="2411"/>
                  </a:lnTo>
                  <a:lnTo>
                    <a:pt x="4339" y="2207"/>
                  </a:lnTo>
                  <a:lnTo>
                    <a:pt x="4339" y="1985"/>
                  </a:lnTo>
                  <a:lnTo>
                    <a:pt x="4302" y="1781"/>
                  </a:lnTo>
                  <a:lnTo>
                    <a:pt x="4265" y="1577"/>
                  </a:lnTo>
                  <a:lnTo>
                    <a:pt x="4191" y="1392"/>
                  </a:lnTo>
                  <a:lnTo>
                    <a:pt x="4098" y="1188"/>
                  </a:lnTo>
                  <a:lnTo>
                    <a:pt x="4006" y="1002"/>
                  </a:lnTo>
                  <a:lnTo>
                    <a:pt x="3876" y="817"/>
                  </a:lnTo>
                  <a:lnTo>
                    <a:pt x="3727" y="650"/>
                  </a:lnTo>
                  <a:lnTo>
                    <a:pt x="3561" y="502"/>
                  </a:lnTo>
                  <a:lnTo>
                    <a:pt x="3375" y="372"/>
                  </a:lnTo>
                  <a:lnTo>
                    <a:pt x="3208" y="261"/>
                  </a:lnTo>
                  <a:lnTo>
                    <a:pt x="3004" y="168"/>
                  </a:lnTo>
                  <a:lnTo>
                    <a:pt x="2800" y="94"/>
                  </a:lnTo>
                  <a:lnTo>
                    <a:pt x="2596" y="57"/>
                  </a:lnTo>
                  <a:lnTo>
                    <a:pt x="2392" y="19"/>
                  </a:lnTo>
                  <a:lnTo>
                    <a:pt x="218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g3470b17a42b_0_166"/>
            <p:cNvSpPr/>
            <p:nvPr/>
          </p:nvSpPr>
          <p:spPr>
            <a:xfrm flipH="1">
              <a:off x="9450811" y="3045909"/>
              <a:ext cx="307351" cy="305989"/>
            </a:xfrm>
            <a:custGeom>
              <a:rect b="b" l="l" r="r" t="t"/>
              <a:pathLst>
                <a:path extrusionOk="0" h="4044" w="4062">
                  <a:moveTo>
                    <a:pt x="1855" y="1"/>
                  </a:moveTo>
                  <a:lnTo>
                    <a:pt x="1651" y="19"/>
                  </a:lnTo>
                  <a:lnTo>
                    <a:pt x="1466" y="75"/>
                  </a:lnTo>
                  <a:lnTo>
                    <a:pt x="1280" y="131"/>
                  </a:lnTo>
                  <a:lnTo>
                    <a:pt x="1095" y="223"/>
                  </a:lnTo>
                  <a:lnTo>
                    <a:pt x="928" y="316"/>
                  </a:lnTo>
                  <a:lnTo>
                    <a:pt x="761" y="427"/>
                  </a:lnTo>
                  <a:lnTo>
                    <a:pt x="613" y="576"/>
                  </a:lnTo>
                  <a:lnTo>
                    <a:pt x="464" y="724"/>
                  </a:lnTo>
                  <a:lnTo>
                    <a:pt x="335" y="891"/>
                  </a:lnTo>
                  <a:lnTo>
                    <a:pt x="242" y="1058"/>
                  </a:lnTo>
                  <a:lnTo>
                    <a:pt x="149" y="1243"/>
                  </a:lnTo>
                  <a:lnTo>
                    <a:pt x="94" y="1429"/>
                  </a:lnTo>
                  <a:lnTo>
                    <a:pt x="38" y="1614"/>
                  </a:lnTo>
                  <a:lnTo>
                    <a:pt x="1" y="1799"/>
                  </a:lnTo>
                  <a:lnTo>
                    <a:pt x="1" y="2003"/>
                  </a:lnTo>
                  <a:lnTo>
                    <a:pt x="1" y="2189"/>
                  </a:lnTo>
                  <a:lnTo>
                    <a:pt x="38" y="2393"/>
                  </a:lnTo>
                  <a:lnTo>
                    <a:pt x="75" y="2578"/>
                  </a:lnTo>
                  <a:lnTo>
                    <a:pt x="131" y="2764"/>
                  </a:lnTo>
                  <a:lnTo>
                    <a:pt x="223" y="2949"/>
                  </a:lnTo>
                  <a:lnTo>
                    <a:pt x="316" y="3116"/>
                  </a:lnTo>
                  <a:lnTo>
                    <a:pt x="446" y="3283"/>
                  </a:lnTo>
                  <a:lnTo>
                    <a:pt x="576" y="3450"/>
                  </a:lnTo>
                  <a:lnTo>
                    <a:pt x="724" y="3579"/>
                  </a:lnTo>
                  <a:lnTo>
                    <a:pt x="891" y="3709"/>
                  </a:lnTo>
                  <a:lnTo>
                    <a:pt x="1058" y="3802"/>
                  </a:lnTo>
                  <a:lnTo>
                    <a:pt x="1243" y="3895"/>
                  </a:lnTo>
                  <a:lnTo>
                    <a:pt x="1429" y="3969"/>
                  </a:lnTo>
                  <a:lnTo>
                    <a:pt x="1614" y="4006"/>
                  </a:lnTo>
                  <a:lnTo>
                    <a:pt x="1818" y="4043"/>
                  </a:lnTo>
                  <a:lnTo>
                    <a:pt x="2207" y="4043"/>
                  </a:lnTo>
                  <a:lnTo>
                    <a:pt x="2393" y="4024"/>
                  </a:lnTo>
                  <a:lnTo>
                    <a:pt x="2578" y="3969"/>
                  </a:lnTo>
                  <a:lnTo>
                    <a:pt x="2764" y="3913"/>
                  </a:lnTo>
                  <a:lnTo>
                    <a:pt x="2949" y="3821"/>
                  </a:lnTo>
                  <a:lnTo>
                    <a:pt x="3116" y="3728"/>
                  </a:lnTo>
                  <a:lnTo>
                    <a:pt x="3283" y="3617"/>
                  </a:lnTo>
                  <a:lnTo>
                    <a:pt x="3450" y="3468"/>
                  </a:lnTo>
                  <a:lnTo>
                    <a:pt x="3580" y="3320"/>
                  </a:lnTo>
                  <a:lnTo>
                    <a:pt x="3709" y="3153"/>
                  </a:lnTo>
                  <a:lnTo>
                    <a:pt x="3821" y="2986"/>
                  </a:lnTo>
                  <a:lnTo>
                    <a:pt x="3895" y="2801"/>
                  </a:lnTo>
                  <a:lnTo>
                    <a:pt x="3969" y="2615"/>
                  </a:lnTo>
                  <a:lnTo>
                    <a:pt x="4006" y="2430"/>
                  </a:lnTo>
                  <a:lnTo>
                    <a:pt x="4043" y="2244"/>
                  </a:lnTo>
                  <a:lnTo>
                    <a:pt x="4062" y="2040"/>
                  </a:lnTo>
                  <a:lnTo>
                    <a:pt x="4043" y="1855"/>
                  </a:lnTo>
                  <a:lnTo>
                    <a:pt x="4025" y="1651"/>
                  </a:lnTo>
                  <a:lnTo>
                    <a:pt x="3969" y="1466"/>
                  </a:lnTo>
                  <a:lnTo>
                    <a:pt x="3913" y="1280"/>
                  </a:lnTo>
                  <a:lnTo>
                    <a:pt x="3839" y="1095"/>
                  </a:lnTo>
                  <a:lnTo>
                    <a:pt x="3728" y="928"/>
                  </a:lnTo>
                  <a:lnTo>
                    <a:pt x="3617" y="761"/>
                  </a:lnTo>
                  <a:lnTo>
                    <a:pt x="3468" y="594"/>
                  </a:lnTo>
                  <a:lnTo>
                    <a:pt x="3320" y="464"/>
                  </a:lnTo>
                  <a:lnTo>
                    <a:pt x="3153" y="334"/>
                  </a:lnTo>
                  <a:lnTo>
                    <a:pt x="2986" y="242"/>
                  </a:lnTo>
                  <a:lnTo>
                    <a:pt x="2801" y="149"/>
                  </a:lnTo>
                  <a:lnTo>
                    <a:pt x="2615" y="75"/>
                  </a:lnTo>
                  <a:lnTo>
                    <a:pt x="2430" y="38"/>
                  </a:lnTo>
                  <a:lnTo>
                    <a:pt x="224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g3470b17a42b_0_166"/>
            <p:cNvSpPr/>
            <p:nvPr/>
          </p:nvSpPr>
          <p:spPr>
            <a:xfrm flipH="1">
              <a:off x="9359635" y="2845320"/>
              <a:ext cx="307276" cy="307276"/>
            </a:xfrm>
            <a:custGeom>
              <a:rect b="b" l="l" r="r" t="t"/>
              <a:pathLst>
                <a:path extrusionOk="0" h="4061" w="4061">
                  <a:moveTo>
                    <a:pt x="1854" y="0"/>
                  </a:moveTo>
                  <a:lnTo>
                    <a:pt x="1669" y="37"/>
                  </a:lnTo>
                  <a:lnTo>
                    <a:pt x="1484" y="74"/>
                  </a:lnTo>
                  <a:lnTo>
                    <a:pt x="1298" y="148"/>
                  </a:lnTo>
                  <a:lnTo>
                    <a:pt x="1113" y="223"/>
                  </a:lnTo>
                  <a:lnTo>
                    <a:pt x="927" y="315"/>
                  </a:lnTo>
                  <a:lnTo>
                    <a:pt x="779" y="445"/>
                  </a:lnTo>
                  <a:lnTo>
                    <a:pt x="612" y="575"/>
                  </a:lnTo>
                  <a:lnTo>
                    <a:pt x="482" y="723"/>
                  </a:lnTo>
                  <a:lnTo>
                    <a:pt x="352" y="890"/>
                  </a:lnTo>
                  <a:lnTo>
                    <a:pt x="241" y="1057"/>
                  </a:lnTo>
                  <a:lnTo>
                    <a:pt x="167" y="1242"/>
                  </a:lnTo>
                  <a:lnTo>
                    <a:pt x="93" y="1428"/>
                  </a:lnTo>
                  <a:lnTo>
                    <a:pt x="56" y="1613"/>
                  </a:lnTo>
                  <a:lnTo>
                    <a:pt x="19" y="1817"/>
                  </a:lnTo>
                  <a:lnTo>
                    <a:pt x="0" y="2003"/>
                  </a:lnTo>
                  <a:lnTo>
                    <a:pt x="19" y="2207"/>
                  </a:lnTo>
                  <a:lnTo>
                    <a:pt x="37" y="2392"/>
                  </a:lnTo>
                  <a:lnTo>
                    <a:pt x="74" y="2578"/>
                  </a:lnTo>
                  <a:lnTo>
                    <a:pt x="148" y="2763"/>
                  </a:lnTo>
                  <a:lnTo>
                    <a:pt x="223" y="2948"/>
                  </a:lnTo>
                  <a:lnTo>
                    <a:pt x="334" y="3134"/>
                  </a:lnTo>
                  <a:lnTo>
                    <a:pt x="445" y="3282"/>
                  </a:lnTo>
                  <a:lnTo>
                    <a:pt x="593" y="3449"/>
                  </a:lnTo>
                  <a:lnTo>
                    <a:pt x="742" y="3579"/>
                  </a:lnTo>
                  <a:lnTo>
                    <a:pt x="909" y="3709"/>
                  </a:lnTo>
                  <a:lnTo>
                    <a:pt x="1076" y="3820"/>
                  </a:lnTo>
                  <a:lnTo>
                    <a:pt x="1242" y="3894"/>
                  </a:lnTo>
                  <a:lnTo>
                    <a:pt x="1428" y="3968"/>
                  </a:lnTo>
                  <a:lnTo>
                    <a:pt x="1632" y="4005"/>
                  </a:lnTo>
                  <a:lnTo>
                    <a:pt x="1817" y="4042"/>
                  </a:lnTo>
                  <a:lnTo>
                    <a:pt x="2021" y="4061"/>
                  </a:lnTo>
                  <a:lnTo>
                    <a:pt x="2207" y="4042"/>
                  </a:lnTo>
                  <a:lnTo>
                    <a:pt x="2392" y="4024"/>
                  </a:lnTo>
                  <a:lnTo>
                    <a:pt x="2596" y="3987"/>
                  </a:lnTo>
                  <a:lnTo>
                    <a:pt x="2782" y="3913"/>
                  </a:lnTo>
                  <a:lnTo>
                    <a:pt x="2967" y="3838"/>
                  </a:lnTo>
                  <a:lnTo>
                    <a:pt x="3134" y="3727"/>
                  </a:lnTo>
                  <a:lnTo>
                    <a:pt x="3301" y="3616"/>
                  </a:lnTo>
                  <a:lnTo>
                    <a:pt x="3449" y="3486"/>
                  </a:lnTo>
                  <a:lnTo>
                    <a:pt x="3597" y="3319"/>
                  </a:lnTo>
                  <a:lnTo>
                    <a:pt x="3709" y="3171"/>
                  </a:lnTo>
                  <a:lnTo>
                    <a:pt x="3820" y="2985"/>
                  </a:lnTo>
                  <a:lnTo>
                    <a:pt x="3913" y="2819"/>
                  </a:lnTo>
                  <a:lnTo>
                    <a:pt x="3968" y="2633"/>
                  </a:lnTo>
                  <a:lnTo>
                    <a:pt x="4024" y="2429"/>
                  </a:lnTo>
                  <a:lnTo>
                    <a:pt x="4042" y="2244"/>
                  </a:lnTo>
                  <a:lnTo>
                    <a:pt x="4061" y="2058"/>
                  </a:lnTo>
                  <a:lnTo>
                    <a:pt x="4061" y="1854"/>
                  </a:lnTo>
                  <a:lnTo>
                    <a:pt x="4024" y="1669"/>
                  </a:lnTo>
                  <a:lnTo>
                    <a:pt x="3987" y="1465"/>
                  </a:lnTo>
                  <a:lnTo>
                    <a:pt x="3931" y="1280"/>
                  </a:lnTo>
                  <a:lnTo>
                    <a:pt x="3838" y="1094"/>
                  </a:lnTo>
                  <a:lnTo>
                    <a:pt x="3746" y="927"/>
                  </a:lnTo>
                  <a:lnTo>
                    <a:pt x="3616" y="760"/>
                  </a:lnTo>
                  <a:lnTo>
                    <a:pt x="3486" y="612"/>
                  </a:lnTo>
                  <a:lnTo>
                    <a:pt x="3338" y="464"/>
                  </a:lnTo>
                  <a:lnTo>
                    <a:pt x="3171" y="352"/>
                  </a:lnTo>
                  <a:lnTo>
                    <a:pt x="3004" y="241"/>
                  </a:lnTo>
                  <a:lnTo>
                    <a:pt x="2819" y="148"/>
                  </a:lnTo>
                  <a:lnTo>
                    <a:pt x="2633" y="93"/>
                  </a:lnTo>
                  <a:lnTo>
                    <a:pt x="2448" y="37"/>
                  </a:lnTo>
                  <a:lnTo>
                    <a:pt x="2244" y="19"/>
                  </a:lnTo>
                  <a:lnTo>
                    <a:pt x="205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g3470b17a42b_0_166"/>
            <p:cNvSpPr/>
            <p:nvPr/>
          </p:nvSpPr>
          <p:spPr>
            <a:xfrm flipH="1">
              <a:off x="9139298" y="2954732"/>
              <a:ext cx="307351" cy="307351"/>
            </a:xfrm>
            <a:custGeom>
              <a:rect b="b" l="l" r="r" t="t"/>
              <a:pathLst>
                <a:path extrusionOk="0" h="4062" w="4062">
                  <a:moveTo>
                    <a:pt x="2040" y="0"/>
                  </a:moveTo>
                  <a:lnTo>
                    <a:pt x="1855" y="19"/>
                  </a:lnTo>
                  <a:lnTo>
                    <a:pt x="1669" y="38"/>
                  </a:lnTo>
                  <a:lnTo>
                    <a:pt x="1465" y="93"/>
                  </a:lnTo>
                  <a:lnTo>
                    <a:pt x="1280" y="149"/>
                  </a:lnTo>
                  <a:lnTo>
                    <a:pt x="1094" y="223"/>
                  </a:lnTo>
                  <a:lnTo>
                    <a:pt x="927" y="334"/>
                  </a:lnTo>
                  <a:lnTo>
                    <a:pt x="761" y="445"/>
                  </a:lnTo>
                  <a:lnTo>
                    <a:pt x="612" y="594"/>
                  </a:lnTo>
                  <a:lnTo>
                    <a:pt x="464" y="742"/>
                  </a:lnTo>
                  <a:lnTo>
                    <a:pt x="353" y="909"/>
                  </a:lnTo>
                  <a:lnTo>
                    <a:pt x="241" y="1076"/>
                  </a:lnTo>
                  <a:lnTo>
                    <a:pt x="149" y="1243"/>
                  </a:lnTo>
                  <a:lnTo>
                    <a:pt x="93" y="1428"/>
                  </a:lnTo>
                  <a:lnTo>
                    <a:pt x="37" y="1632"/>
                  </a:lnTo>
                  <a:lnTo>
                    <a:pt x="19" y="1818"/>
                  </a:lnTo>
                  <a:lnTo>
                    <a:pt x="0" y="2022"/>
                  </a:lnTo>
                  <a:lnTo>
                    <a:pt x="0" y="2207"/>
                  </a:lnTo>
                  <a:lnTo>
                    <a:pt x="37" y="2392"/>
                  </a:lnTo>
                  <a:lnTo>
                    <a:pt x="74" y="2596"/>
                  </a:lnTo>
                  <a:lnTo>
                    <a:pt x="130" y="2782"/>
                  </a:lnTo>
                  <a:lnTo>
                    <a:pt x="223" y="2967"/>
                  </a:lnTo>
                  <a:lnTo>
                    <a:pt x="316" y="3134"/>
                  </a:lnTo>
                  <a:lnTo>
                    <a:pt x="445" y="3301"/>
                  </a:lnTo>
                  <a:lnTo>
                    <a:pt x="575" y="3449"/>
                  </a:lnTo>
                  <a:lnTo>
                    <a:pt x="723" y="3598"/>
                  </a:lnTo>
                  <a:lnTo>
                    <a:pt x="890" y="3709"/>
                  </a:lnTo>
                  <a:lnTo>
                    <a:pt x="1057" y="3820"/>
                  </a:lnTo>
                  <a:lnTo>
                    <a:pt x="1243" y="3913"/>
                  </a:lnTo>
                  <a:lnTo>
                    <a:pt x="1428" y="3969"/>
                  </a:lnTo>
                  <a:lnTo>
                    <a:pt x="1614" y="4024"/>
                  </a:lnTo>
                  <a:lnTo>
                    <a:pt x="1817" y="4061"/>
                  </a:lnTo>
                  <a:lnTo>
                    <a:pt x="2207" y="4061"/>
                  </a:lnTo>
                  <a:lnTo>
                    <a:pt x="2392" y="4024"/>
                  </a:lnTo>
                  <a:lnTo>
                    <a:pt x="2578" y="3987"/>
                  </a:lnTo>
                  <a:lnTo>
                    <a:pt x="2763" y="3931"/>
                  </a:lnTo>
                  <a:lnTo>
                    <a:pt x="2949" y="3839"/>
                  </a:lnTo>
                  <a:lnTo>
                    <a:pt x="3115" y="3746"/>
                  </a:lnTo>
                  <a:lnTo>
                    <a:pt x="3282" y="3616"/>
                  </a:lnTo>
                  <a:lnTo>
                    <a:pt x="3449" y="3486"/>
                  </a:lnTo>
                  <a:lnTo>
                    <a:pt x="3579" y="3338"/>
                  </a:lnTo>
                  <a:lnTo>
                    <a:pt x="3709" y="3171"/>
                  </a:lnTo>
                  <a:lnTo>
                    <a:pt x="3820" y="3004"/>
                  </a:lnTo>
                  <a:lnTo>
                    <a:pt x="3894" y="2819"/>
                  </a:lnTo>
                  <a:lnTo>
                    <a:pt x="3968" y="2634"/>
                  </a:lnTo>
                  <a:lnTo>
                    <a:pt x="4006" y="2448"/>
                  </a:lnTo>
                  <a:lnTo>
                    <a:pt x="4043" y="2244"/>
                  </a:lnTo>
                  <a:lnTo>
                    <a:pt x="4061" y="2059"/>
                  </a:lnTo>
                  <a:lnTo>
                    <a:pt x="4043" y="1855"/>
                  </a:lnTo>
                  <a:lnTo>
                    <a:pt x="4024" y="1669"/>
                  </a:lnTo>
                  <a:lnTo>
                    <a:pt x="3968" y="1484"/>
                  </a:lnTo>
                  <a:lnTo>
                    <a:pt x="3913" y="1298"/>
                  </a:lnTo>
                  <a:lnTo>
                    <a:pt x="3839" y="1113"/>
                  </a:lnTo>
                  <a:lnTo>
                    <a:pt x="3727" y="946"/>
                  </a:lnTo>
                  <a:lnTo>
                    <a:pt x="3616" y="779"/>
                  </a:lnTo>
                  <a:lnTo>
                    <a:pt x="3468" y="612"/>
                  </a:lnTo>
                  <a:lnTo>
                    <a:pt x="3319" y="483"/>
                  </a:lnTo>
                  <a:lnTo>
                    <a:pt x="3153" y="353"/>
                  </a:lnTo>
                  <a:lnTo>
                    <a:pt x="2986" y="242"/>
                  </a:lnTo>
                  <a:lnTo>
                    <a:pt x="2819" y="167"/>
                  </a:lnTo>
                  <a:lnTo>
                    <a:pt x="2633" y="93"/>
                  </a:lnTo>
                  <a:lnTo>
                    <a:pt x="2429" y="56"/>
                  </a:lnTo>
                  <a:lnTo>
                    <a:pt x="2244" y="19"/>
                  </a:lnTo>
                  <a:lnTo>
                    <a:pt x="2040"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g3470b17a42b_0_166"/>
            <p:cNvSpPr/>
            <p:nvPr/>
          </p:nvSpPr>
          <p:spPr>
            <a:xfrm flipH="1">
              <a:off x="8712775" y="1456260"/>
              <a:ext cx="394366" cy="394366"/>
            </a:xfrm>
            <a:custGeom>
              <a:rect b="b" l="l" r="r" t="t"/>
              <a:pathLst>
                <a:path extrusionOk="0" h="5212" w="5212">
                  <a:moveTo>
                    <a:pt x="2615" y="1"/>
                  </a:moveTo>
                  <a:lnTo>
                    <a:pt x="2337" y="19"/>
                  </a:lnTo>
                  <a:lnTo>
                    <a:pt x="2077" y="57"/>
                  </a:lnTo>
                  <a:lnTo>
                    <a:pt x="1836" y="112"/>
                  </a:lnTo>
                  <a:lnTo>
                    <a:pt x="1595" y="205"/>
                  </a:lnTo>
                  <a:lnTo>
                    <a:pt x="1373" y="316"/>
                  </a:lnTo>
                  <a:lnTo>
                    <a:pt x="1150" y="446"/>
                  </a:lnTo>
                  <a:lnTo>
                    <a:pt x="946" y="594"/>
                  </a:lnTo>
                  <a:lnTo>
                    <a:pt x="761" y="761"/>
                  </a:lnTo>
                  <a:lnTo>
                    <a:pt x="594" y="947"/>
                  </a:lnTo>
                  <a:lnTo>
                    <a:pt x="446" y="1151"/>
                  </a:lnTo>
                  <a:lnTo>
                    <a:pt x="316" y="1355"/>
                  </a:lnTo>
                  <a:lnTo>
                    <a:pt x="205" y="1596"/>
                  </a:lnTo>
                  <a:lnTo>
                    <a:pt x="130" y="1837"/>
                  </a:lnTo>
                  <a:lnTo>
                    <a:pt x="56" y="2078"/>
                  </a:lnTo>
                  <a:lnTo>
                    <a:pt x="19" y="2337"/>
                  </a:lnTo>
                  <a:lnTo>
                    <a:pt x="1" y="2597"/>
                  </a:lnTo>
                  <a:lnTo>
                    <a:pt x="19" y="2875"/>
                  </a:lnTo>
                  <a:lnTo>
                    <a:pt x="56" y="3135"/>
                  </a:lnTo>
                  <a:lnTo>
                    <a:pt x="130" y="3376"/>
                  </a:lnTo>
                  <a:lnTo>
                    <a:pt x="205" y="3617"/>
                  </a:lnTo>
                  <a:lnTo>
                    <a:pt x="316" y="3839"/>
                  </a:lnTo>
                  <a:lnTo>
                    <a:pt x="446" y="4062"/>
                  </a:lnTo>
                  <a:lnTo>
                    <a:pt x="594" y="4266"/>
                  </a:lnTo>
                  <a:lnTo>
                    <a:pt x="761" y="4451"/>
                  </a:lnTo>
                  <a:lnTo>
                    <a:pt x="946" y="4618"/>
                  </a:lnTo>
                  <a:lnTo>
                    <a:pt x="1150" y="4766"/>
                  </a:lnTo>
                  <a:lnTo>
                    <a:pt x="1373" y="4896"/>
                  </a:lnTo>
                  <a:lnTo>
                    <a:pt x="1595" y="5007"/>
                  </a:lnTo>
                  <a:lnTo>
                    <a:pt x="1836" y="5082"/>
                  </a:lnTo>
                  <a:lnTo>
                    <a:pt x="2077" y="5156"/>
                  </a:lnTo>
                  <a:lnTo>
                    <a:pt x="2337" y="5193"/>
                  </a:lnTo>
                  <a:lnTo>
                    <a:pt x="2615" y="5211"/>
                  </a:lnTo>
                  <a:lnTo>
                    <a:pt x="2875" y="5193"/>
                  </a:lnTo>
                  <a:lnTo>
                    <a:pt x="3134" y="5156"/>
                  </a:lnTo>
                  <a:lnTo>
                    <a:pt x="3394" y="5082"/>
                  </a:lnTo>
                  <a:lnTo>
                    <a:pt x="3616" y="5007"/>
                  </a:lnTo>
                  <a:lnTo>
                    <a:pt x="3857" y="4896"/>
                  </a:lnTo>
                  <a:lnTo>
                    <a:pt x="4061" y="4766"/>
                  </a:lnTo>
                  <a:lnTo>
                    <a:pt x="4265" y="4618"/>
                  </a:lnTo>
                  <a:lnTo>
                    <a:pt x="4451" y="4451"/>
                  </a:lnTo>
                  <a:lnTo>
                    <a:pt x="4618" y="4266"/>
                  </a:lnTo>
                  <a:lnTo>
                    <a:pt x="4766" y="4062"/>
                  </a:lnTo>
                  <a:lnTo>
                    <a:pt x="4896" y="3839"/>
                  </a:lnTo>
                  <a:lnTo>
                    <a:pt x="5007" y="3617"/>
                  </a:lnTo>
                  <a:lnTo>
                    <a:pt x="5100" y="3376"/>
                  </a:lnTo>
                  <a:lnTo>
                    <a:pt x="5155" y="3135"/>
                  </a:lnTo>
                  <a:lnTo>
                    <a:pt x="5193" y="2875"/>
                  </a:lnTo>
                  <a:lnTo>
                    <a:pt x="5211" y="2597"/>
                  </a:lnTo>
                  <a:lnTo>
                    <a:pt x="5193" y="2337"/>
                  </a:lnTo>
                  <a:lnTo>
                    <a:pt x="5155" y="2078"/>
                  </a:lnTo>
                  <a:lnTo>
                    <a:pt x="5100" y="1837"/>
                  </a:lnTo>
                  <a:lnTo>
                    <a:pt x="5007" y="1596"/>
                  </a:lnTo>
                  <a:lnTo>
                    <a:pt x="4896" y="1355"/>
                  </a:lnTo>
                  <a:lnTo>
                    <a:pt x="4766" y="1151"/>
                  </a:lnTo>
                  <a:lnTo>
                    <a:pt x="4618" y="947"/>
                  </a:lnTo>
                  <a:lnTo>
                    <a:pt x="4451" y="761"/>
                  </a:lnTo>
                  <a:lnTo>
                    <a:pt x="4265" y="594"/>
                  </a:lnTo>
                  <a:lnTo>
                    <a:pt x="4061" y="446"/>
                  </a:lnTo>
                  <a:lnTo>
                    <a:pt x="3857" y="316"/>
                  </a:lnTo>
                  <a:lnTo>
                    <a:pt x="3616" y="205"/>
                  </a:lnTo>
                  <a:lnTo>
                    <a:pt x="3394" y="112"/>
                  </a:lnTo>
                  <a:lnTo>
                    <a:pt x="3134" y="57"/>
                  </a:lnTo>
                  <a:lnTo>
                    <a:pt x="2875" y="19"/>
                  </a:lnTo>
                  <a:lnTo>
                    <a:pt x="261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g3470b17a42b_0_166"/>
            <p:cNvSpPr/>
            <p:nvPr/>
          </p:nvSpPr>
          <p:spPr>
            <a:xfrm flipH="1">
              <a:off x="8819462" y="1359484"/>
              <a:ext cx="273605" cy="275042"/>
            </a:xfrm>
            <a:custGeom>
              <a:rect b="b" l="l" r="r" t="t"/>
              <a:pathLst>
                <a:path extrusionOk="0" h="3635" w="3616">
                  <a:moveTo>
                    <a:pt x="1632" y="1"/>
                  </a:moveTo>
                  <a:lnTo>
                    <a:pt x="1446" y="38"/>
                  </a:lnTo>
                  <a:lnTo>
                    <a:pt x="1261" y="75"/>
                  </a:lnTo>
                  <a:lnTo>
                    <a:pt x="1094" y="130"/>
                  </a:lnTo>
                  <a:lnTo>
                    <a:pt x="946" y="223"/>
                  </a:lnTo>
                  <a:lnTo>
                    <a:pt x="797" y="316"/>
                  </a:lnTo>
                  <a:lnTo>
                    <a:pt x="649" y="408"/>
                  </a:lnTo>
                  <a:lnTo>
                    <a:pt x="519" y="520"/>
                  </a:lnTo>
                  <a:lnTo>
                    <a:pt x="408" y="650"/>
                  </a:lnTo>
                  <a:lnTo>
                    <a:pt x="297" y="798"/>
                  </a:lnTo>
                  <a:lnTo>
                    <a:pt x="204" y="946"/>
                  </a:lnTo>
                  <a:lnTo>
                    <a:pt x="130" y="1113"/>
                  </a:lnTo>
                  <a:lnTo>
                    <a:pt x="74" y="1280"/>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98"/>
                  </a:lnTo>
                  <a:lnTo>
                    <a:pt x="1632" y="3616"/>
                  </a:lnTo>
                  <a:lnTo>
                    <a:pt x="1817" y="3635"/>
                  </a:lnTo>
                  <a:lnTo>
                    <a:pt x="2003" y="3616"/>
                  </a:lnTo>
                  <a:lnTo>
                    <a:pt x="2170" y="3598"/>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80"/>
                  </a:lnTo>
                  <a:lnTo>
                    <a:pt x="3486" y="1113"/>
                  </a:lnTo>
                  <a:lnTo>
                    <a:pt x="3412" y="946"/>
                  </a:lnTo>
                  <a:lnTo>
                    <a:pt x="3319" y="798"/>
                  </a:lnTo>
                  <a:lnTo>
                    <a:pt x="3208" y="650"/>
                  </a:lnTo>
                  <a:lnTo>
                    <a:pt x="3097" y="520"/>
                  </a:lnTo>
                  <a:lnTo>
                    <a:pt x="2967" y="408"/>
                  </a:lnTo>
                  <a:lnTo>
                    <a:pt x="2819" y="316"/>
                  </a:lnTo>
                  <a:lnTo>
                    <a:pt x="2670" y="223"/>
                  </a:lnTo>
                  <a:lnTo>
                    <a:pt x="2522" y="130"/>
                  </a:lnTo>
                  <a:lnTo>
                    <a:pt x="2355"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g3470b17a42b_0_166"/>
            <p:cNvSpPr/>
            <p:nvPr/>
          </p:nvSpPr>
          <p:spPr>
            <a:xfrm flipH="1">
              <a:off x="8635672" y="1289342"/>
              <a:ext cx="273605" cy="273680"/>
            </a:xfrm>
            <a:custGeom>
              <a:rect b="b" l="l" r="r" t="t"/>
              <a:pathLst>
                <a:path extrusionOk="0" h="3617" w="3616">
                  <a:moveTo>
                    <a:pt x="1632" y="0"/>
                  </a:moveTo>
                  <a:lnTo>
                    <a:pt x="1446" y="37"/>
                  </a:lnTo>
                  <a:lnTo>
                    <a:pt x="1280" y="75"/>
                  </a:lnTo>
                  <a:lnTo>
                    <a:pt x="1113" y="130"/>
                  </a:lnTo>
                  <a:lnTo>
                    <a:pt x="946" y="204"/>
                  </a:lnTo>
                  <a:lnTo>
                    <a:pt x="797" y="297"/>
                  </a:lnTo>
                  <a:lnTo>
                    <a:pt x="649" y="408"/>
                  </a:lnTo>
                  <a:lnTo>
                    <a:pt x="519" y="520"/>
                  </a:lnTo>
                  <a:lnTo>
                    <a:pt x="408" y="649"/>
                  </a:lnTo>
                  <a:lnTo>
                    <a:pt x="297" y="798"/>
                  </a:lnTo>
                  <a:lnTo>
                    <a:pt x="223" y="946"/>
                  </a:lnTo>
                  <a:lnTo>
                    <a:pt x="130" y="1094"/>
                  </a:lnTo>
                  <a:lnTo>
                    <a:pt x="74" y="1261"/>
                  </a:lnTo>
                  <a:lnTo>
                    <a:pt x="37" y="1447"/>
                  </a:lnTo>
                  <a:lnTo>
                    <a:pt x="0" y="1614"/>
                  </a:lnTo>
                  <a:lnTo>
                    <a:pt x="0" y="1799"/>
                  </a:lnTo>
                  <a:lnTo>
                    <a:pt x="0" y="1984"/>
                  </a:lnTo>
                  <a:lnTo>
                    <a:pt x="37" y="2170"/>
                  </a:lnTo>
                  <a:lnTo>
                    <a:pt x="74" y="2355"/>
                  </a:lnTo>
                  <a:lnTo>
                    <a:pt x="130" y="2522"/>
                  </a:lnTo>
                  <a:lnTo>
                    <a:pt x="223" y="2671"/>
                  </a:lnTo>
                  <a:lnTo>
                    <a:pt x="297" y="2819"/>
                  </a:lnTo>
                  <a:lnTo>
                    <a:pt x="408" y="2967"/>
                  </a:lnTo>
                  <a:lnTo>
                    <a:pt x="519" y="3097"/>
                  </a:lnTo>
                  <a:lnTo>
                    <a:pt x="649" y="3208"/>
                  </a:lnTo>
                  <a:lnTo>
                    <a:pt x="797" y="3320"/>
                  </a:lnTo>
                  <a:lnTo>
                    <a:pt x="946" y="3394"/>
                  </a:lnTo>
                  <a:lnTo>
                    <a:pt x="1113" y="3486"/>
                  </a:lnTo>
                  <a:lnTo>
                    <a:pt x="1280" y="3542"/>
                  </a:lnTo>
                  <a:lnTo>
                    <a:pt x="1446" y="3579"/>
                  </a:lnTo>
                  <a:lnTo>
                    <a:pt x="1632" y="3616"/>
                  </a:lnTo>
                  <a:lnTo>
                    <a:pt x="2003" y="3616"/>
                  </a:lnTo>
                  <a:lnTo>
                    <a:pt x="2170" y="3579"/>
                  </a:lnTo>
                  <a:lnTo>
                    <a:pt x="2355" y="3542"/>
                  </a:lnTo>
                  <a:lnTo>
                    <a:pt x="2522" y="3486"/>
                  </a:lnTo>
                  <a:lnTo>
                    <a:pt x="2670" y="3394"/>
                  </a:lnTo>
                  <a:lnTo>
                    <a:pt x="2819" y="3320"/>
                  </a:lnTo>
                  <a:lnTo>
                    <a:pt x="2967" y="3208"/>
                  </a:lnTo>
                  <a:lnTo>
                    <a:pt x="3097" y="3097"/>
                  </a:lnTo>
                  <a:lnTo>
                    <a:pt x="3208" y="2967"/>
                  </a:lnTo>
                  <a:lnTo>
                    <a:pt x="3319" y="2819"/>
                  </a:lnTo>
                  <a:lnTo>
                    <a:pt x="3412" y="2671"/>
                  </a:lnTo>
                  <a:lnTo>
                    <a:pt x="3486" y="2522"/>
                  </a:lnTo>
                  <a:lnTo>
                    <a:pt x="3542" y="2355"/>
                  </a:lnTo>
                  <a:lnTo>
                    <a:pt x="3579" y="2170"/>
                  </a:lnTo>
                  <a:lnTo>
                    <a:pt x="3616" y="1984"/>
                  </a:lnTo>
                  <a:lnTo>
                    <a:pt x="3616" y="1799"/>
                  </a:lnTo>
                  <a:lnTo>
                    <a:pt x="3616" y="1614"/>
                  </a:lnTo>
                  <a:lnTo>
                    <a:pt x="3579" y="1447"/>
                  </a:lnTo>
                  <a:lnTo>
                    <a:pt x="3542" y="1261"/>
                  </a:lnTo>
                  <a:lnTo>
                    <a:pt x="3486" y="1094"/>
                  </a:lnTo>
                  <a:lnTo>
                    <a:pt x="3412" y="946"/>
                  </a:lnTo>
                  <a:lnTo>
                    <a:pt x="3319" y="798"/>
                  </a:lnTo>
                  <a:lnTo>
                    <a:pt x="3208" y="649"/>
                  </a:lnTo>
                  <a:lnTo>
                    <a:pt x="3097" y="520"/>
                  </a:lnTo>
                  <a:lnTo>
                    <a:pt x="2967" y="408"/>
                  </a:lnTo>
                  <a:lnTo>
                    <a:pt x="2819" y="297"/>
                  </a:lnTo>
                  <a:lnTo>
                    <a:pt x="2670" y="204"/>
                  </a:lnTo>
                  <a:lnTo>
                    <a:pt x="2522" y="130"/>
                  </a:lnTo>
                  <a:lnTo>
                    <a:pt x="2355" y="75"/>
                  </a:lnTo>
                  <a:lnTo>
                    <a:pt x="2170" y="37"/>
                  </a:lnTo>
                  <a:lnTo>
                    <a:pt x="200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2" name="Google Shape;2132;g3470b17a42b_0_166"/>
            <p:cNvSpPr/>
            <p:nvPr/>
          </p:nvSpPr>
          <p:spPr>
            <a:xfrm flipH="1">
              <a:off x="8562655" y="1496967"/>
              <a:ext cx="275118" cy="273680"/>
            </a:xfrm>
            <a:custGeom>
              <a:rect b="b" l="l" r="r" t="t"/>
              <a:pathLst>
                <a:path extrusionOk="0" h="3617" w="3636">
                  <a:moveTo>
                    <a:pt x="1633" y="1"/>
                  </a:moveTo>
                  <a:lnTo>
                    <a:pt x="1447" y="38"/>
                  </a:lnTo>
                  <a:lnTo>
                    <a:pt x="1280" y="75"/>
                  </a:lnTo>
                  <a:lnTo>
                    <a:pt x="1113" y="130"/>
                  </a:lnTo>
                  <a:lnTo>
                    <a:pt x="946" y="205"/>
                  </a:lnTo>
                  <a:lnTo>
                    <a:pt x="798" y="297"/>
                  </a:lnTo>
                  <a:lnTo>
                    <a:pt x="650" y="409"/>
                  </a:lnTo>
                  <a:lnTo>
                    <a:pt x="520" y="520"/>
                  </a:lnTo>
                  <a:lnTo>
                    <a:pt x="409" y="650"/>
                  </a:lnTo>
                  <a:lnTo>
                    <a:pt x="316" y="798"/>
                  </a:lnTo>
                  <a:lnTo>
                    <a:pt x="223" y="946"/>
                  </a:lnTo>
                  <a:lnTo>
                    <a:pt x="149" y="1095"/>
                  </a:lnTo>
                  <a:lnTo>
                    <a:pt x="75" y="1262"/>
                  </a:lnTo>
                  <a:lnTo>
                    <a:pt x="38" y="1447"/>
                  </a:lnTo>
                  <a:lnTo>
                    <a:pt x="1" y="1632"/>
                  </a:lnTo>
                  <a:lnTo>
                    <a:pt x="1" y="1818"/>
                  </a:lnTo>
                  <a:lnTo>
                    <a:pt x="1" y="2003"/>
                  </a:lnTo>
                  <a:lnTo>
                    <a:pt x="38" y="2170"/>
                  </a:lnTo>
                  <a:lnTo>
                    <a:pt x="75" y="2356"/>
                  </a:lnTo>
                  <a:lnTo>
                    <a:pt x="149" y="2522"/>
                  </a:lnTo>
                  <a:lnTo>
                    <a:pt x="223" y="2671"/>
                  </a:lnTo>
                  <a:lnTo>
                    <a:pt x="316" y="2819"/>
                  </a:lnTo>
                  <a:lnTo>
                    <a:pt x="409" y="2968"/>
                  </a:lnTo>
                  <a:lnTo>
                    <a:pt x="520" y="3097"/>
                  </a:lnTo>
                  <a:lnTo>
                    <a:pt x="650" y="3209"/>
                  </a:lnTo>
                  <a:lnTo>
                    <a:pt x="798" y="3320"/>
                  </a:lnTo>
                  <a:lnTo>
                    <a:pt x="946" y="3413"/>
                  </a:lnTo>
                  <a:lnTo>
                    <a:pt x="1113" y="3487"/>
                  </a:lnTo>
                  <a:lnTo>
                    <a:pt x="1280" y="3542"/>
                  </a:lnTo>
                  <a:lnTo>
                    <a:pt x="1447" y="3579"/>
                  </a:lnTo>
                  <a:lnTo>
                    <a:pt x="1633" y="3616"/>
                  </a:lnTo>
                  <a:lnTo>
                    <a:pt x="2003" y="3616"/>
                  </a:lnTo>
                  <a:lnTo>
                    <a:pt x="2170" y="3579"/>
                  </a:lnTo>
                  <a:lnTo>
                    <a:pt x="2356" y="3542"/>
                  </a:lnTo>
                  <a:lnTo>
                    <a:pt x="2523" y="3487"/>
                  </a:lnTo>
                  <a:lnTo>
                    <a:pt x="2671" y="3413"/>
                  </a:lnTo>
                  <a:lnTo>
                    <a:pt x="2819" y="3320"/>
                  </a:lnTo>
                  <a:lnTo>
                    <a:pt x="2968" y="3209"/>
                  </a:lnTo>
                  <a:lnTo>
                    <a:pt x="3097" y="3097"/>
                  </a:lnTo>
                  <a:lnTo>
                    <a:pt x="3209" y="2968"/>
                  </a:lnTo>
                  <a:lnTo>
                    <a:pt x="3320" y="2819"/>
                  </a:lnTo>
                  <a:lnTo>
                    <a:pt x="3413" y="2671"/>
                  </a:lnTo>
                  <a:lnTo>
                    <a:pt x="3487" y="2522"/>
                  </a:lnTo>
                  <a:lnTo>
                    <a:pt x="3542" y="2356"/>
                  </a:lnTo>
                  <a:lnTo>
                    <a:pt x="3598" y="2170"/>
                  </a:lnTo>
                  <a:lnTo>
                    <a:pt x="3617" y="2003"/>
                  </a:lnTo>
                  <a:lnTo>
                    <a:pt x="3635" y="1818"/>
                  </a:lnTo>
                  <a:lnTo>
                    <a:pt x="3617" y="1632"/>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0"/>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3" name="Google Shape;2133;g3470b17a42b_0_166"/>
            <p:cNvSpPr/>
            <p:nvPr/>
          </p:nvSpPr>
          <p:spPr>
            <a:xfrm flipH="1">
              <a:off x="8649670" y="1693394"/>
              <a:ext cx="275042" cy="275118"/>
            </a:xfrm>
            <a:custGeom>
              <a:rect b="b" l="l" r="r" t="t"/>
              <a:pathLst>
                <a:path extrusionOk="0" h="3636" w="3635">
                  <a:moveTo>
                    <a:pt x="1817" y="1"/>
                  </a:moveTo>
                  <a:lnTo>
                    <a:pt x="1632" y="19"/>
                  </a:lnTo>
                  <a:lnTo>
                    <a:pt x="1446" y="38"/>
                  </a:lnTo>
                  <a:lnTo>
                    <a:pt x="1280" y="75"/>
                  </a:lnTo>
                  <a:lnTo>
                    <a:pt x="1113" y="149"/>
                  </a:lnTo>
                  <a:lnTo>
                    <a:pt x="946" y="223"/>
                  </a:lnTo>
                  <a:lnTo>
                    <a:pt x="797" y="316"/>
                  </a:lnTo>
                  <a:lnTo>
                    <a:pt x="668" y="409"/>
                  </a:lnTo>
                  <a:lnTo>
                    <a:pt x="538" y="538"/>
                  </a:lnTo>
                  <a:lnTo>
                    <a:pt x="408" y="668"/>
                  </a:lnTo>
                  <a:lnTo>
                    <a:pt x="315" y="798"/>
                  </a:lnTo>
                  <a:lnTo>
                    <a:pt x="223" y="946"/>
                  </a:lnTo>
                  <a:lnTo>
                    <a:pt x="148" y="1113"/>
                  </a:lnTo>
                  <a:lnTo>
                    <a:pt x="93" y="1280"/>
                  </a:lnTo>
                  <a:lnTo>
                    <a:pt x="37" y="1447"/>
                  </a:lnTo>
                  <a:lnTo>
                    <a:pt x="19" y="1632"/>
                  </a:lnTo>
                  <a:lnTo>
                    <a:pt x="0" y="1818"/>
                  </a:lnTo>
                  <a:lnTo>
                    <a:pt x="19" y="2003"/>
                  </a:lnTo>
                  <a:lnTo>
                    <a:pt x="37" y="2189"/>
                  </a:lnTo>
                  <a:lnTo>
                    <a:pt x="93" y="2356"/>
                  </a:lnTo>
                  <a:lnTo>
                    <a:pt x="148" y="2522"/>
                  </a:lnTo>
                  <a:lnTo>
                    <a:pt x="223" y="2689"/>
                  </a:lnTo>
                  <a:lnTo>
                    <a:pt x="315" y="2838"/>
                  </a:lnTo>
                  <a:lnTo>
                    <a:pt x="408" y="2967"/>
                  </a:lnTo>
                  <a:lnTo>
                    <a:pt x="538" y="3097"/>
                  </a:lnTo>
                  <a:lnTo>
                    <a:pt x="668" y="3209"/>
                  </a:lnTo>
                  <a:lnTo>
                    <a:pt x="797" y="3320"/>
                  </a:lnTo>
                  <a:lnTo>
                    <a:pt x="946" y="3412"/>
                  </a:lnTo>
                  <a:lnTo>
                    <a:pt x="1113" y="3487"/>
                  </a:lnTo>
                  <a:lnTo>
                    <a:pt x="1280" y="3542"/>
                  </a:lnTo>
                  <a:lnTo>
                    <a:pt x="1446" y="3598"/>
                  </a:lnTo>
                  <a:lnTo>
                    <a:pt x="1632" y="3616"/>
                  </a:lnTo>
                  <a:lnTo>
                    <a:pt x="1817" y="3635"/>
                  </a:lnTo>
                  <a:lnTo>
                    <a:pt x="2003" y="3616"/>
                  </a:lnTo>
                  <a:lnTo>
                    <a:pt x="2188" y="3598"/>
                  </a:lnTo>
                  <a:lnTo>
                    <a:pt x="2355" y="3542"/>
                  </a:lnTo>
                  <a:lnTo>
                    <a:pt x="2522" y="3487"/>
                  </a:lnTo>
                  <a:lnTo>
                    <a:pt x="2689" y="3412"/>
                  </a:lnTo>
                  <a:lnTo>
                    <a:pt x="2837" y="3320"/>
                  </a:lnTo>
                  <a:lnTo>
                    <a:pt x="2967" y="3209"/>
                  </a:lnTo>
                  <a:lnTo>
                    <a:pt x="3097" y="3097"/>
                  </a:lnTo>
                  <a:lnTo>
                    <a:pt x="3227" y="2967"/>
                  </a:lnTo>
                  <a:lnTo>
                    <a:pt x="3319" y="2838"/>
                  </a:lnTo>
                  <a:lnTo>
                    <a:pt x="3412" y="2689"/>
                  </a:lnTo>
                  <a:lnTo>
                    <a:pt x="3486" y="2522"/>
                  </a:lnTo>
                  <a:lnTo>
                    <a:pt x="3542" y="2356"/>
                  </a:lnTo>
                  <a:lnTo>
                    <a:pt x="3597" y="2189"/>
                  </a:lnTo>
                  <a:lnTo>
                    <a:pt x="3616" y="2003"/>
                  </a:lnTo>
                  <a:lnTo>
                    <a:pt x="3634" y="1818"/>
                  </a:lnTo>
                  <a:lnTo>
                    <a:pt x="3616" y="1632"/>
                  </a:lnTo>
                  <a:lnTo>
                    <a:pt x="3597" y="1447"/>
                  </a:lnTo>
                  <a:lnTo>
                    <a:pt x="3542" y="1280"/>
                  </a:lnTo>
                  <a:lnTo>
                    <a:pt x="3486" y="1113"/>
                  </a:lnTo>
                  <a:lnTo>
                    <a:pt x="3412" y="946"/>
                  </a:lnTo>
                  <a:lnTo>
                    <a:pt x="3319" y="798"/>
                  </a:lnTo>
                  <a:lnTo>
                    <a:pt x="3227" y="668"/>
                  </a:lnTo>
                  <a:lnTo>
                    <a:pt x="3097" y="538"/>
                  </a:lnTo>
                  <a:lnTo>
                    <a:pt x="2967" y="409"/>
                  </a:lnTo>
                  <a:lnTo>
                    <a:pt x="2837" y="316"/>
                  </a:lnTo>
                  <a:lnTo>
                    <a:pt x="2689" y="223"/>
                  </a:lnTo>
                  <a:lnTo>
                    <a:pt x="2522" y="149"/>
                  </a:lnTo>
                  <a:lnTo>
                    <a:pt x="2355" y="75"/>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4" name="Google Shape;2134;g3470b17a42b_0_166"/>
            <p:cNvSpPr/>
            <p:nvPr/>
          </p:nvSpPr>
          <p:spPr>
            <a:xfrm flipH="1">
              <a:off x="8889604" y="1474571"/>
              <a:ext cx="256807" cy="255369"/>
            </a:xfrm>
            <a:custGeom>
              <a:rect b="b" l="l" r="r" t="t"/>
              <a:pathLst>
                <a:path extrusionOk="0" h="3375" w="3394">
                  <a:moveTo>
                    <a:pt x="1521" y="0"/>
                  </a:moveTo>
                  <a:lnTo>
                    <a:pt x="1354" y="37"/>
                  </a:lnTo>
                  <a:lnTo>
                    <a:pt x="1187" y="74"/>
                  </a:lnTo>
                  <a:lnTo>
                    <a:pt x="1039" y="130"/>
                  </a:lnTo>
                  <a:lnTo>
                    <a:pt x="890" y="204"/>
                  </a:lnTo>
                  <a:lnTo>
                    <a:pt x="742" y="278"/>
                  </a:lnTo>
                  <a:lnTo>
                    <a:pt x="612" y="389"/>
                  </a:lnTo>
                  <a:lnTo>
                    <a:pt x="501" y="501"/>
                  </a:lnTo>
                  <a:lnTo>
                    <a:pt x="390" y="612"/>
                  </a:lnTo>
                  <a:lnTo>
                    <a:pt x="297" y="742"/>
                  </a:lnTo>
                  <a:lnTo>
                    <a:pt x="204" y="890"/>
                  </a:lnTo>
                  <a:lnTo>
                    <a:pt x="130" y="1038"/>
                  </a:lnTo>
                  <a:lnTo>
                    <a:pt x="75" y="1187"/>
                  </a:lnTo>
                  <a:lnTo>
                    <a:pt x="38" y="1354"/>
                  </a:lnTo>
                  <a:lnTo>
                    <a:pt x="19" y="1520"/>
                  </a:lnTo>
                  <a:lnTo>
                    <a:pt x="0" y="1687"/>
                  </a:lnTo>
                  <a:lnTo>
                    <a:pt x="19" y="1854"/>
                  </a:lnTo>
                  <a:lnTo>
                    <a:pt x="38" y="2021"/>
                  </a:lnTo>
                  <a:lnTo>
                    <a:pt x="75" y="2188"/>
                  </a:lnTo>
                  <a:lnTo>
                    <a:pt x="130" y="2355"/>
                  </a:lnTo>
                  <a:lnTo>
                    <a:pt x="204" y="2503"/>
                  </a:lnTo>
                  <a:lnTo>
                    <a:pt x="297" y="2633"/>
                  </a:lnTo>
                  <a:lnTo>
                    <a:pt x="390" y="2763"/>
                  </a:lnTo>
                  <a:lnTo>
                    <a:pt x="501" y="2893"/>
                  </a:lnTo>
                  <a:lnTo>
                    <a:pt x="612" y="3004"/>
                  </a:lnTo>
                  <a:lnTo>
                    <a:pt x="742" y="3097"/>
                  </a:lnTo>
                  <a:lnTo>
                    <a:pt x="890" y="3171"/>
                  </a:lnTo>
                  <a:lnTo>
                    <a:pt x="1039" y="3245"/>
                  </a:lnTo>
                  <a:lnTo>
                    <a:pt x="1187" y="3301"/>
                  </a:lnTo>
                  <a:lnTo>
                    <a:pt x="1354" y="3338"/>
                  </a:lnTo>
                  <a:lnTo>
                    <a:pt x="1521" y="3375"/>
                  </a:lnTo>
                  <a:lnTo>
                    <a:pt x="1873" y="3375"/>
                  </a:lnTo>
                  <a:lnTo>
                    <a:pt x="2040" y="3338"/>
                  </a:lnTo>
                  <a:lnTo>
                    <a:pt x="2207" y="3301"/>
                  </a:lnTo>
                  <a:lnTo>
                    <a:pt x="2355" y="3245"/>
                  </a:lnTo>
                  <a:lnTo>
                    <a:pt x="2504" y="3171"/>
                  </a:lnTo>
                  <a:lnTo>
                    <a:pt x="2633" y="3097"/>
                  </a:lnTo>
                  <a:lnTo>
                    <a:pt x="2763" y="3004"/>
                  </a:lnTo>
                  <a:lnTo>
                    <a:pt x="2893" y="2893"/>
                  </a:lnTo>
                  <a:lnTo>
                    <a:pt x="3004" y="2763"/>
                  </a:lnTo>
                  <a:lnTo>
                    <a:pt x="3097" y="2633"/>
                  </a:lnTo>
                  <a:lnTo>
                    <a:pt x="3190" y="2503"/>
                  </a:lnTo>
                  <a:lnTo>
                    <a:pt x="3245" y="2355"/>
                  </a:lnTo>
                  <a:lnTo>
                    <a:pt x="3320" y="2188"/>
                  </a:lnTo>
                  <a:lnTo>
                    <a:pt x="3357" y="2021"/>
                  </a:lnTo>
                  <a:lnTo>
                    <a:pt x="3375" y="1854"/>
                  </a:lnTo>
                  <a:lnTo>
                    <a:pt x="3394" y="1687"/>
                  </a:lnTo>
                  <a:lnTo>
                    <a:pt x="3375" y="1520"/>
                  </a:lnTo>
                  <a:lnTo>
                    <a:pt x="3357" y="1354"/>
                  </a:lnTo>
                  <a:lnTo>
                    <a:pt x="3320" y="1187"/>
                  </a:lnTo>
                  <a:lnTo>
                    <a:pt x="3245" y="1038"/>
                  </a:lnTo>
                  <a:lnTo>
                    <a:pt x="3190" y="890"/>
                  </a:lnTo>
                  <a:lnTo>
                    <a:pt x="3097" y="742"/>
                  </a:lnTo>
                  <a:lnTo>
                    <a:pt x="3004" y="612"/>
                  </a:lnTo>
                  <a:lnTo>
                    <a:pt x="2893" y="501"/>
                  </a:lnTo>
                  <a:lnTo>
                    <a:pt x="2763" y="389"/>
                  </a:lnTo>
                  <a:lnTo>
                    <a:pt x="2633" y="278"/>
                  </a:lnTo>
                  <a:lnTo>
                    <a:pt x="2504" y="204"/>
                  </a:lnTo>
                  <a:lnTo>
                    <a:pt x="2355" y="130"/>
                  </a:lnTo>
                  <a:lnTo>
                    <a:pt x="2207"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5" name="Google Shape;2135;g3470b17a42b_0_166"/>
            <p:cNvSpPr/>
            <p:nvPr/>
          </p:nvSpPr>
          <p:spPr>
            <a:xfrm flipH="1">
              <a:off x="8718450" y="1408591"/>
              <a:ext cx="256807" cy="256807"/>
            </a:xfrm>
            <a:custGeom>
              <a:rect b="b" l="l" r="r" t="t"/>
              <a:pathLst>
                <a:path extrusionOk="0" h="3394" w="3394">
                  <a:moveTo>
                    <a:pt x="1521" y="1"/>
                  </a:moveTo>
                  <a:lnTo>
                    <a:pt x="1354" y="38"/>
                  </a:lnTo>
                  <a:lnTo>
                    <a:pt x="1187" y="75"/>
                  </a:lnTo>
                  <a:lnTo>
                    <a:pt x="1039" y="130"/>
                  </a:lnTo>
                  <a:lnTo>
                    <a:pt x="891" y="204"/>
                  </a:lnTo>
                  <a:lnTo>
                    <a:pt x="761" y="297"/>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73"/>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5"/>
                  </a:lnTo>
                  <a:lnTo>
                    <a:pt x="1187" y="3301"/>
                  </a:lnTo>
                  <a:lnTo>
                    <a:pt x="1354" y="3357"/>
                  </a:lnTo>
                  <a:lnTo>
                    <a:pt x="1521" y="3375"/>
                  </a:lnTo>
                  <a:lnTo>
                    <a:pt x="1707" y="3394"/>
                  </a:lnTo>
                  <a:lnTo>
                    <a:pt x="1873" y="3375"/>
                  </a:lnTo>
                  <a:lnTo>
                    <a:pt x="2040" y="3357"/>
                  </a:lnTo>
                  <a:lnTo>
                    <a:pt x="2207" y="3301"/>
                  </a:lnTo>
                  <a:lnTo>
                    <a:pt x="2356" y="3245"/>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73"/>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97"/>
                  </a:lnTo>
                  <a:lnTo>
                    <a:pt x="2504" y="204"/>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6" name="Google Shape;2136;g3470b17a42b_0_166"/>
            <p:cNvSpPr/>
            <p:nvPr/>
          </p:nvSpPr>
          <p:spPr>
            <a:xfrm flipH="1">
              <a:off x="8652470" y="1602218"/>
              <a:ext cx="255445" cy="256807"/>
            </a:xfrm>
            <a:custGeom>
              <a:rect b="b" l="l" r="r" t="t"/>
              <a:pathLst>
                <a:path extrusionOk="0" h="3394" w="3376">
                  <a:moveTo>
                    <a:pt x="1688" y="0"/>
                  </a:moveTo>
                  <a:lnTo>
                    <a:pt x="1521" y="19"/>
                  </a:lnTo>
                  <a:lnTo>
                    <a:pt x="1354" y="37"/>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90"/>
                  </a:lnTo>
                  <a:lnTo>
                    <a:pt x="1039" y="3245"/>
                  </a:lnTo>
                  <a:lnTo>
                    <a:pt x="1187" y="3301"/>
                  </a:lnTo>
                  <a:lnTo>
                    <a:pt x="1354" y="3357"/>
                  </a:lnTo>
                  <a:lnTo>
                    <a:pt x="1521" y="3375"/>
                  </a:lnTo>
                  <a:lnTo>
                    <a:pt x="1688" y="3394"/>
                  </a:lnTo>
                  <a:lnTo>
                    <a:pt x="1873" y="3375"/>
                  </a:lnTo>
                  <a:lnTo>
                    <a:pt x="2040" y="3357"/>
                  </a:lnTo>
                  <a:lnTo>
                    <a:pt x="2189" y="3301"/>
                  </a:lnTo>
                  <a:lnTo>
                    <a:pt x="2356" y="3245"/>
                  </a:lnTo>
                  <a:lnTo>
                    <a:pt x="2504" y="3190"/>
                  </a:lnTo>
                  <a:lnTo>
                    <a:pt x="2634" y="3097"/>
                  </a:lnTo>
                  <a:lnTo>
                    <a:pt x="2763"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3" y="390"/>
                  </a:lnTo>
                  <a:lnTo>
                    <a:pt x="2634" y="297"/>
                  </a:lnTo>
                  <a:lnTo>
                    <a:pt x="2504" y="204"/>
                  </a:lnTo>
                  <a:lnTo>
                    <a:pt x="2356" y="130"/>
                  </a:lnTo>
                  <a:lnTo>
                    <a:pt x="2189" y="75"/>
                  </a:lnTo>
                  <a:lnTo>
                    <a:pt x="2040" y="37"/>
                  </a:lnTo>
                  <a:lnTo>
                    <a:pt x="1873" y="19"/>
                  </a:lnTo>
                  <a:lnTo>
                    <a:pt x="1688"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7" name="Google Shape;2137;g3470b17a42b_0_166"/>
            <p:cNvSpPr/>
            <p:nvPr/>
          </p:nvSpPr>
          <p:spPr>
            <a:xfrm flipH="1">
              <a:off x="8965345" y="1672359"/>
              <a:ext cx="311588" cy="310151"/>
            </a:xfrm>
            <a:custGeom>
              <a:rect b="b" l="l" r="r" t="t"/>
              <a:pathLst>
                <a:path extrusionOk="0" h="4099" w="4118">
                  <a:moveTo>
                    <a:pt x="1855" y="1"/>
                  </a:moveTo>
                  <a:lnTo>
                    <a:pt x="1651" y="38"/>
                  </a:lnTo>
                  <a:lnTo>
                    <a:pt x="1447" y="93"/>
                  </a:lnTo>
                  <a:lnTo>
                    <a:pt x="1262" y="149"/>
                  </a:lnTo>
                  <a:lnTo>
                    <a:pt x="1076" y="242"/>
                  </a:lnTo>
                  <a:lnTo>
                    <a:pt x="910" y="334"/>
                  </a:lnTo>
                  <a:lnTo>
                    <a:pt x="761" y="464"/>
                  </a:lnTo>
                  <a:lnTo>
                    <a:pt x="613" y="594"/>
                  </a:lnTo>
                  <a:lnTo>
                    <a:pt x="483" y="742"/>
                  </a:lnTo>
                  <a:lnTo>
                    <a:pt x="353" y="891"/>
                  </a:lnTo>
                  <a:lnTo>
                    <a:pt x="261" y="1076"/>
                  </a:lnTo>
                  <a:lnTo>
                    <a:pt x="168" y="1243"/>
                  </a:lnTo>
                  <a:lnTo>
                    <a:pt x="94" y="1428"/>
                  </a:lnTo>
                  <a:lnTo>
                    <a:pt x="57" y="1632"/>
                  </a:lnTo>
                  <a:lnTo>
                    <a:pt x="20" y="1836"/>
                  </a:lnTo>
                  <a:lnTo>
                    <a:pt x="1" y="2040"/>
                  </a:lnTo>
                  <a:lnTo>
                    <a:pt x="20" y="2263"/>
                  </a:lnTo>
                  <a:lnTo>
                    <a:pt x="57" y="2467"/>
                  </a:lnTo>
                  <a:lnTo>
                    <a:pt x="94" y="2652"/>
                  </a:lnTo>
                  <a:lnTo>
                    <a:pt x="168" y="2856"/>
                  </a:lnTo>
                  <a:lnTo>
                    <a:pt x="261" y="3023"/>
                  </a:lnTo>
                  <a:lnTo>
                    <a:pt x="353" y="3190"/>
                  </a:lnTo>
                  <a:lnTo>
                    <a:pt x="483" y="3357"/>
                  </a:lnTo>
                  <a:lnTo>
                    <a:pt x="613" y="3505"/>
                  </a:lnTo>
                  <a:lnTo>
                    <a:pt x="761" y="3635"/>
                  </a:lnTo>
                  <a:lnTo>
                    <a:pt x="910" y="3746"/>
                  </a:lnTo>
                  <a:lnTo>
                    <a:pt x="1076" y="3857"/>
                  </a:lnTo>
                  <a:lnTo>
                    <a:pt x="1262" y="3950"/>
                  </a:lnTo>
                  <a:lnTo>
                    <a:pt x="1447" y="4006"/>
                  </a:lnTo>
                  <a:lnTo>
                    <a:pt x="1651" y="4061"/>
                  </a:lnTo>
                  <a:lnTo>
                    <a:pt x="1855" y="4098"/>
                  </a:lnTo>
                  <a:lnTo>
                    <a:pt x="2263" y="4098"/>
                  </a:lnTo>
                  <a:lnTo>
                    <a:pt x="2467" y="4061"/>
                  </a:lnTo>
                  <a:lnTo>
                    <a:pt x="2671" y="4006"/>
                  </a:lnTo>
                  <a:lnTo>
                    <a:pt x="2857" y="3950"/>
                  </a:lnTo>
                  <a:lnTo>
                    <a:pt x="3042" y="3857"/>
                  </a:lnTo>
                  <a:lnTo>
                    <a:pt x="3209" y="3746"/>
                  </a:lnTo>
                  <a:lnTo>
                    <a:pt x="3376" y="3635"/>
                  </a:lnTo>
                  <a:lnTo>
                    <a:pt x="3524" y="3505"/>
                  </a:lnTo>
                  <a:lnTo>
                    <a:pt x="3654" y="3357"/>
                  </a:lnTo>
                  <a:lnTo>
                    <a:pt x="3765" y="3190"/>
                  </a:lnTo>
                  <a:lnTo>
                    <a:pt x="3876" y="3023"/>
                  </a:lnTo>
                  <a:lnTo>
                    <a:pt x="3951" y="2856"/>
                  </a:lnTo>
                  <a:lnTo>
                    <a:pt x="4025" y="2652"/>
                  </a:lnTo>
                  <a:lnTo>
                    <a:pt x="4080" y="2467"/>
                  </a:lnTo>
                  <a:lnTo>
                    <a:pt x="4099" y="2263"/>
                  </a:lnTo>
                  <a:lnTo>
                    <a:pt x="4117" y="2040"/>
                  </a:lnTo>
                  <a:lnTo>
                    <a:pt x="4099" y="1836"/>
                  </a:lnTo>
                  <a:lnTo>
                    <a:pt x="4080" y="1632"/>
                  </a:lnTo>
                  <a:lnTo>
                    <a:pt x="4025" y="1428"/>
                  </a:lnTo>
                  <a:lnTo>
                    <a:pt x="3951" y="1243"/>
                  </a:lnTo>
                  <a:lnTo>
                    <a:pt x="3876" y="1076"/>
                  </a:lnTo>
                  <a:lnTo>
                    <a:pt x="3765" y="891"/>
                  </a:lnTo>
                  <a:lnTo>
                    <a:pt x="3654" y="742"/>
                  </a:lnTo>
                  <a:lnTo>
                    <a:pt x="3524" y="594"/>
                  </a:lnTo>
                  <a:lnTo>
                    <a:pt x="3376" y="464"/>
                  </a:lnTo>
                  <a:lnTo>
                    <a:pt x="3209" y="334"/>
                  </a:lnTo>
                  <a:lnTo>
                    <a:pt x="3042" y="242"/>
                  </a:lnTo>
                  <a:lnTo>
                    <a:pt x="2857" y="149"/>
                  </a:lnTo>
                  <a:lnTo>
                    <a:pt x="2671" y="93"/>
                  </a:lnTo>
                  <a:lnTo>
                    <a:pt x="2467" y="38"/>
                  </a:lnTo>
                  <a:lnTo>
                    <a:pt x="226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g3470b17a42b_0_166"/>
            <p:cNvSpPr/>
            <p:nvPr/>
          </p:nvSpPr>
          <p:spPr>
            <a:xfrm flipH="1">
              <a:off x="9049560" y="1595181"/>
              <a:ext cx="216099" cy="217537"/>
            </a:xfrm>
            <a:custGeom>
              <a:rect b="b" l="l" r="r" t="t"/>
              <a:pathLst>
                <a:path extrusionOk="0" h="2875" w="2856">
                  <a:moveTo>
                    <a:pt x="1280" y="1"/>
                  </a:moveTo>
                  <a:lnTo>
                    <a:pt x="1131" y="38"/>
                  </a:lnTo>
                  <a:lnTo>
                    <a:pt x="1002" y="56"/>
                  </a:lnTo>
                  <a:lnTo>
                    <a:pt x="872" y="112"/>
                  </a:lnTo>
                  <a:lnTo>
                    <a:pt x="742" y="168"/>
                  </a:lnTo>
                  <a:lnTo>
                    <a:pt x="631" y="242"/>
                  </a:lnTo>
                  <a:lnTo>
                    <a:pt x="519" y="334"/>
                  </a:lnTo>
                  <a:lnTo>
                    <a:pt x="408" y="427"/>
                  </a:lnTo>
                  <a:lnTo>
                    <a:pt x="316" y="520"/>
                  </a:lnTo>
                  <a:lnTo>
                    <a:pt x="241" y="631"/>
                  </a:lnTo>
                  <a:lnTo>
                    <a:pt x="167" y="742"/>
                  </a:lnTo>
                  <a:lnTo>
                    <a:pt x="112" y="872"/>
                  </a:lnTo>
                  <a:lnTo>
                    <a:pt x="56" y="1002"/>
                  </a:lnTo>
                  <a:lnTo>
                    <a:pt x="19" y="1150"/>
                  </a:lnTo>
                  <a:lnTo>
                    <a:pt x="0" y="1280"/>
                  </a:lnTo>
                  <a:lnTo>
                    <a:pt x="0" y="1428"/>
                  </a:lnTo>
                  <a:lnTo>
                    <a:pt x="0" y="1577"/>
                  </a:lnTo>
                  <a:lnTo>
                    <a:pt x="19" y="1725"/>
                  </a:lnTo>
                  <a:lnTo>
                    <a:pt x="56" y="1855"/>
                  </a:lnTo>
                  <a:lnTo>
                    <a:pt x="112" y="1985"/>
                  </a:lnTo>
                  <a:lnTo>
                    <a:pt x="167" y="2115"/>
                  </a:lnTo>
                  <a:lnTo>
                    <a:pt x="241" y="2226"/>
                  </a:lnTo>
                  <a:lnTo>
                    <a:pt x="316" y="2337"/>
                  </a:lnTo>
                  <a:lnTo>
                    <a:pt x="408" y="2448"/>
                  </a:lnTo>
                  <a:lnTo>
                    <a:pt x="519" y="2541"/>
                  </a:lnTo>
                  <a:lnTo>
                    <a:pt x="631" y="2615"/>
                  </a:lnTo>
                  <a:lnTo>
                    <a:pt x="742" y="2689"/>
                  </a:lnTo>
                  <a:lnTo>
                    <a:pt x="872" y="2745"/>
                  </a:lnTo>
                  <a:lnTo>
                    <a:pt x="1002" y="2801"/>
                  </a:lnTo>
                  <a:lnTo>
                    <a:pt x="1131" y="2838"/>
                  </a:lnTo>
                  <a:lnTo>
                    <a:pt x="1280" y="2856"/>
                  </a:lnTo>
                  <a:lnTo>
                    <a:pt x="1428" y="2875"/>
                  </a:lnTo>
                  <a:lnTo>
                    <a:pt x="1576" y="2856"/>
                  </a:lnTo>
                  <a:lnTo>
                    <a:pt x="1706" y="2838"/>
                  </a:lnTo>
                  <a:lnTo>
                    <a:pt x="1855" y="2801"/>
                  </a:lnTo>
                  <a:lnTo>
                    <a:pt x="1984" y="2745"/>
                  </a:lnTo>
                  <a:lnTo>
                    <a:pt x="2114" y="2689"/>
                  </a:lnTo>
                  <a:lnTo>
                    <a:pt x="2225" y="2615"/>
                  </a:lnTo>
                  <a:lnTo>
                    <a:pt x="2337" y="2541"/>
                  </a:lnTo>
                  <a:lnTo>
                    <a:pt x="2448" y="2448"/>
                  </a:lnTo>
                  <a:lnTo>
                    <a:pt x="2541" y="2337"/>
                  </a:lnTo>
                  <a:lnTo>
                    <a:pt x="2615" y="2226"/>
                  </a:lnTo>
                  <a:lnTo>
                    <a:pt x="2689" y="2115"/>
                  </a:lnTo>
                  <a:lnTo>
                    <a:pt x="2745" y="1985"/>
                  </a:lnTo>
                  <a:lnTo>
                    <a:pt x="2800" y="1855"/>
                  </a:lnTo>
                  <a:lnTo>
                    <a:pt x="2837" y="1725"/>
                  </a:lnTo>
                  <a:lnTo>
                    <a:pt x="2856" y="1577"/>
                  </a:lnTo>
                  <a:lnTo>
                    <a:pt x="2856" y="1428"/>
                  </a:lnTo>
                  <a:lnTo>
                    <a:pt x="2856" y="1280"/>
                  </a:lnTo>
                  <a:lnTo>
                    <a:pt x="2837" y="1150"/>
                  </a:lnTo>
                  <a:lnTo>
                    <a:pt x="2800" y="1002"/>
                  </a:lnTo>
                  <a:lnTo>
                    <a:pt x="2745" y="872"/>
                  </a:lnTo>
                  <a:lnTo>
                    <a:pt x="2689" y="742"/>
                  </a:lnTo>
                  <a:lnTo>
                    <a:pt x="2615" y="631"/>
                  </a:lnTo>
                  <a:lnTo>
                    <a:pt x="2541" y="520"/>
                  </a:lnTo>
                  <a:lnTo>
                    <a:pt x="2448" y="427"/>
                  </a:lnTo>
                  <a:lnTo>
                    <a:pt x="2337" y="334"/>
                  </a:lnTo>
                  <a:lnTo>
                    <a:pt x="2225" y="242"/>
                  </a:lnTo>
                  <a:lnTo>
                    <a:pt x="2114" y="168"/>
                  </a:lnTo>
                  <a:lnTo>
                    <a:pt x="1984" y="112"/>
                  </a:lnTo>
                  <a:lnTo>
                    <a:pt x="1855" y="56"/>
                  </a:lnTo>
                  <a:lnTo>
                    <a:pt x="1706" y="38"/>
                  </a:lnTo>
                  <a:lnTo>
                    <a:pt x="1576"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9" name="Google Shape;2139;g3470b17a42b_0_166"/>
            <p:cNvSpPr/>
            <p:nvPr/>
          </p:nvSpPr>
          <p:spPr>
            <a:xfrm flipH="1">
              <a:off x="8903602" y="1539037"/>
              <a:ext cx="217537" cy="217613"/>
            </a:xfrm>
            <a:custGeom>
              <a:rect b="b" l="l" r="r" t="t"/>
              <a:pathLst>
                <a:path extrusionOk="0" h="2876" w="2875">
                  <a:moveTo>
                    <a:pt x="1428" y="1"/>
                  </a:moveTo>
                  <a:lnTo>
                    <a:pt x="1298" y="20"/>
                  </a:lnTo>
                  <a:lnTo>
                    <a:pt x="1150" y="38"/>
                  </a:lnTo>
                  <a:lnTo>
                    <a:pt x="1001" y="75"/>
                  </a:lnTo>
                  <a:lnTo>
                    <a:pt x="872" y="112"/>
                  </a:lnTo>
                  <a:lnTo>
                    <a:pt x="760" y="186"/>
                  </a:lnTo>
                  <a:lnTo>
                    <a:pt x="631" y="261"/>
                  </a:lnTo>
                  <a:lnTo>
                    <a:pt x="519" y="335"/>
                  </a:lnTo>
                  <a:lnTo>
                    <a:pt x="427" y="427"/>
                  </a:lnTo>
                  <a:lnTo>
                    <a:pt x="334" y="520"/>
                  </a:lnTo>
                  <a:lnTo>
                    <a:pt x="241" y="631"/>
                  </a:lnTo>
                  <a:lnTo>
                    <a:pt x="167" y="761"/>
                  </a:lnTo>
                  <a:lnTo>
                    <a:pt x="111" y="891"/>
                  </a:lnTo>
                  <a:lnTo>
                    <a:pt x="74" y="1021"/>
                  </a:lnTo>
                  <a:lnTo>
                    <a:pt x="37" y="1151"/>
                  </a:lnTo>
                  <a:lnTo>
                    <a:pt x="19" y="1299"/>
                  </a:lnTo>
                  <a:lnTo>
                    <a:pt x="0" y="1447"/>
                  </a:lnTo>
                  <a:lnTo>
                    <a:pt x="19" y="1596"/>
                  </a:lnTo>
                  <a:lnTo>
                    <a:pt x="37" y="1725"/>
                  </a:lnTo>
                  <a:lnTo>
                    <a:pt x="74" y="1874"/>
                  </a:lnTo>
                  <a:lnTo>
                    <a:pt x="111" y="2004"/>
                  </a:lnTo>
                  <a:lnTo>
                    <a:pt x="167" y="2115"/>
                  </a:lnTo>
                  <a:lnTo>
                    <a:pt x="241" y="2245"/>
                  </a:lnTo>
                  <a:lnTo>
                    <a:pt x="334" y="2356"/>
                  </a:lnTo>
                  <a:lnTo>
                    <a:pt x="427" y="2449"/>
                  </a:lnTo>
                  <a:lnTo>
                    <a:pt x="519" y="2541"/>
                  </a:lnTo>
                  <a:lnTo>
                    <a:pt x="631" y="2634"/>
                  </a:lnTo>
                  <a:lnTo>
                    <a:pt x="760" y="2708"/>
                  </a:lnTo>
                  <a:lnTo>
                    <a:pt x="872" y="2764"/>
                  </a:lnTo>
                  <a:lnTo>
                    <a:pt x="1001" y="2801"/>
                  </a:lnTo>
                  <a:lnTo>
                    <a:pt x="1150" y="2838"/>
                  </a:lnTo>
                  <a:lnTo>
                    <a:pt x="1298" y="2857"/>
                  </a:lnTo>
                  <a:lnTo>
                    <a:pt x="1428" y="2875"/>
                  </a:lnTo>
                  <a:lnTo>
                    <a:pt x="1576" y="2857"/>
                  </a:lnTo>
                  <a:lnTo>
                    <a:pt x="1725" y="2838"/>
                  </a:lnTo>
                  <a:lnTo>
                    <a:pt x="1854" y="2801"/>
                  </a:lnTo>
                  <a:lnTo>
                    <a:pt x="1984" y="2764"/>
                  </a:lnTo>
                  <a:lnTo>
                    <a:pt x="2114" y="2708"/>
                  </a:lnTo>
                  <a:lnTo>
                    <a:pt x="2244" y="2634"/>
                  </a:lnTo>
                  <a:lnTo>
                    <a:pt x="2355" y="2541"/>
                  </a:lnTo>
                  <a:lnTo>
                    <a:pt x="2448" y="2449"/>
                  </a:lnTo>
                  <a:lnTo>
                    <a:pt x="2541" y="2356"/>
                  </a:lnTo>
                  <a:lnTo>
                    <a:pt x="2615" y="2245"/>
                  </a:lnTo>
                  <a:lnTo>
                    <a:pt x="2689" y="2115"/>
                  </a:lnTo>
                  <a:lnTo>
                    <a:pt x="2763" y="2004"/>
                  </a:lnTo>
                  <a:lnTo>
                    <a:pt x="2800" y="1874"/>
                  </a:lnTo>
                  <a:lnTo>
                    <a:pt x="2837" y="1725"/>
                  </a:lnTo>
                  <a:lnTo>
                    <a:pt x="2856" y="1596"/>
                  </a:lnTo>
                  <a:lnTo>
                    <a:pt x="2874" y="1447"/>
                  </a:lnTo>
                  <a:lnTo>
                    <a:pt x="2856" y="1299"/>
                  </a:lnTo>
                  <a:lnTo>
                    <a:pt x="2837" y="1151"/>
                  </a:lnTo>
                  <a:lnTo>
                    <a:pt x="2800" y="1021"/>
                  </a:lnTo>
                  <a:lnTo>
                    <a:pt x="2763" y="891"/>
                  </a:lnTo>
                  <a:lnTo>
                    <a:pt x="2689" y="761"/>
                  </a:lnTo>
                  <a:lnTo>
                    <a:pt x="2615" y="631"/>
                  </a:lnTo>
                  <a:lnTo>
                    <a:pt x="2541" y="520"/>
                  </a:lnTo>
                  <a:lnTo>
                    <a:pt x="2448" y="427"/>
                  </a:lnTo>
                  <a:lnTo>
                    <a:pt x="2355" y="335"/>
                  </a:lnTo>
                  <a:lnTo>
                    <a:pt x="2244" y="261"/>
                  </a:lnTo>
                  <a:lnTo>
                    <a:pt x="2114" y="186"/>
                  </a:lnTo>
                  <a:lnTo>
                    <a:pt x="1984" y="112"/>
                  </a:lnTo>
                  <a:lnTo>
                    <a:pt x="1854" y="75"/>
                  </a:lnTo>
                  <a:lnTo>
                    <a:pt x="1725" y="38"/>
                  </a:lnTo>
                  <a:lnTo>
                    <a:pt x="1576" y="20"/>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0" name="Google Shape;2140;g3470b17a42b_0_166"/>
            <p:cNvSpPr/>
            <p:nvPr/>
          </p:nvSpPr>
          <p:spPr>
            <a:xfrm flipH="1">
              <a:off x="8847534" y="1703231"/>
              <a:ext cx="217537" cy="217537"/>
            </a:xfrm>
            <a:custGeom>
              <a:rect b="b" l="l" r="r" t="t"/>
              <a:pathLst>
                <a:path extrusionOk="0" h="2875" w="2875">
                  <a:moveTo>
                    <a:pt x="1447" y="0"/>
                  </a:moveTo>
                  <a:lnTo>
                    <a:pt x="1299" y="19"/>
                  </a:lnTo>
                  <a:lnTo>
                    <a:pt x="1151" y="38"/>
                  </a:lnTo>
                  <a:lnTo>
                    <a:pt x="1021" y="75"/>
                  </a:lnTo>
                  <a:lnTo>
                    <a:pt x="891" y="112"/>
                  </a:lnTo>
                  <a:lnTo>
                    <a:pt x="761" y="186"/>
                  </a:lnTo>
                  <a:lnTo>
                    <a:pt x="650" y="242"/>
                  </a:lnTo>
                  <a:lnTo>
                    <a:pt x="539" y="334"/>
                  </a:lnTo>
                  <a:lnTo>
                    <a:pt x="427" y="427"/>
                  </a:lnTo>
                  <a:lnTo>
                    <a:pt x="335" y="520"/>
                  </a:lnTo>
                  <a:lnTo>
                    <a:pt x="260" y="631"/>
                  </a:lnTo>
                  <a:lnTo>
                    <a:pt x="186" y="761"/>
                  </a:lnTo>
                  <a:lnTo>
                    <a:pt x="131" y="872"/>
                  </a:lnTo>
                  <a:lnTo>
                    <a:pt x="75" y="1020"/>
                  </a:lnTo>
                  <a:lnTo>
                    <a:pt x="38" y="1150"/>
                  </a:lnTo>
                  <a:lnTo>
                    <a:pt x="19" y="1298"/>
                  </a:lnTo>
                  <a:lnTo>
                    <a:pt x="1" y="1447"/>
                  </a:lnTo>
                  <a:lnTo>
                    <a:pt x="19" y="1577"/>
                  </a:lnTo>
                  <a:lnTo>
                    <a:pt x="38" y="1725"/>
                  </a:lnTo>
                  <a:lnTo>
                    <a:pt x="75" y="1873"/>
                  </a:lnTo>
                  <a:lnTo>
                    <a:pt x="131" y="2003"/>
                  </a:lnTo>
                  <a:lnTo>
                    <a:pt x="186" y="2114"/>
                  </a:lnTo>
                  <a:lnTo>
                    <a:pt x="260" y="2244"/>
                  </a:lnTo>
                  <a:lnTo>
                    <a:pt x="335" y="2355"/>
                  </a:lnTo>
                  <a:lnTo>
                    <a:pt x="427" y="2448"/>
                  </a:lnTo>
                  <a:lnTo>
                    <a:pt x="539" y="2541"/>
                  </a:lnTo>
                  <a:lnTo>
                    <a:pt x="650" y="2634"/>
                  </a:lnTo>
                  <a:lnTo>
                    <a:pt x="761" y="2708"/>
                  </a:lnTo>
                  <a:lnTo>
                    <a:pt x="891" y="2763"/>
                  </a:lnTo>
                  <a:lnTo>
                    <a:pt x="1021" y="2800"/>
                  </a:lnTo>
                  <a:lnTo>
                    <a:pt x="1151" y="2837"/>
                  </a:lnTo>
                  <a:lnTo>
                    <a:pt x="1299" y="2856"/>
                  </a:lnTo>
                  <a:lnTo>
                    <a:pt x="1447" y="2875"/>
                  </a:lnTo>
                  <a:lnTo>
                    <a:pt x="1596" y="2856"/>
                  </a:lnTo>
                  <a:lnTo>
                    <a:pt x="1725" y="2837"/>
                  </a:lnTo>
                  <a:lnTo>
                    <a:pt x="1874" y="2800"/>
                  </a:lnTo>
                  <a:lnTo>
                    <a:pt x="2003" y="2763"/>
                  </a:lnTo>
                  <a:lnTo>
                    <a:pt x="2133" y="2708"/>
                  </a:lnTo>
                  <a:lnTo>
                    <a:pt x="2245" y="2634"/>
                  </a:lnTo>
                  <a:lnTo>
                    <a:pt x="2356" y="2541"/>
                  </a:lnTo>
                  <a:lnTo>
                    <a:pt x="2449" y="2448"/>
                  </a:lnTo>
                  <a:lnTo>
                    <a:pt x="2541" y="2355"/>
                  </a:lnTo>
                  <a:lnTo>
                    <a:pt x="2634" y="2244"/>
                  </a:lnTo>
                  <a:lnTo>
                    <a:pt x="2708" y="2114"/>
                  </a:lnTo>
                  <a:lnTo>
                    <a:pt x="2764" y="2003"/>
                  </a:lnTo>
                  <a:lnTo>
                    <a:pt x="2819" y="1873"/>
                  </a:lnTo>
                  <a:lnTo>
                    <a:pt x="2838" y="1725"/>
                  </a:lnTo>
                  <a:lnTo>
                    <a:pt x="2875" y="1577"/>
                  </a:lnTo>
                  <a:lnTo>
                    <a:pt x="2875" y="1447"/>
                  </a:lnTo>
                  <a:lnTo>
                    <a:pt x="2875" y="1298"/>
                  </a:lnTo>
                  <a:lnTo>
                    <a:pt x="2838" y="1150"/>
                  </a:lnTo>
                  <a:lnTo>
                    <a:pt x="2819" y="1020"/>
                  </a:lnTo>
                  <a:lnTo>
                    <a:pt x="2764" y="872"/>
                  </a:lnTo>
                  <a:lnTo>
                    <a:pt x="2708" y="761"/>
                  </a:lnTo>
                  <a:lnTo>
                    <a:pt x="2634" y="631"/>
                  </a:lnTo>
                  <a:lnTo>
                    <a:pt x="2541" y="520"/>
                  </a:lnTo>
                  <a:lnTo>
                    <a:pt x="2449" y="427"/>
                  </a:lnTo>
                  <a:lnTo>
                    <a:pt x="2356" y="334"/>
                  </a:lnTo>
                  <a:lnTo>
                    <a:pt x="2245" y="242"/>
                  </a:lnTo>
                  <a:lnTo>
                    <a:pt x="2133" y="186"/>
                  </a:lnTo>
                  <a:lnTo>
                    <a:pt x="2003" y="112"/>
                  </a:lnTo>
                  <a:lnTo>
                    <a:pt x="1874" y="75"/>
                  </a:lnTo>
                  <a:lnTo>
                    <a:pt x="1725" y="38"/>
                  </a:lnTo>
                  <a:lnTo>
                    <a:pt x="1596" y="19"/>
                  </a:lnTo>
                  <a:lnTo>
                    <a:pt x="144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1" name="Google Shape;2141;g3470b17a42b_0_166"/>
            <p:cNvSpPr/>
            <p:nvPr/>
          </p:nvSpPr>
          <p:spPr>
            <a:xfrm flipH="1">
              <a:off x="8916238" y="1858950"/>
              <a:ext cx="216175" cy="217537"/>
            </a:xfrm>
            <a:custGeom>
              <a:rect b="b" l="l" r="r" t="t"/>
              <a:pathLst>
                <a:path extrusionOk="0" h="2875" w="2857">
                  <a:moveTo>
                    <a:pt x="1429" y="1"/>
                  </a:moveTo>
                  <a:lnTo>
                    <a:pt x="1280" y="19"/>
                  </a:lnTo>
                  <a:lnTo>
                    <a:pt x="1132" y="38"/>
                  </a:lnTo>
                  <a:lnTo>
                    <a:pt x="1002" y="75"/>
                  </a:lnTo>
                  <a:lnTo>
                    <a:pt x="872" y="112"/>
                  </a:lnTo>
                  <a:lnTo>
                    <a:pt x="743" y="168"/>
                  </a:lnTo>
                  <a:lnTo>
                    <a:pt x="631" y="242"/>
                  </a:lnTo>
                  <a:lnTo>
                    <a:pt x="520" y="334"/>
                  </a:lnTo>
                  <a:lnTo>
                    <a:pt x="409" y="427"/>
                  </a:lnTo>
                  <a:lnTo>
                    <a:pt x="316" y="520"/>
                  </a:lnTo>
                  <a:lnTo>
                    <a:pt x="242" y="631"/>
                  </a:lnTo>
                  <a:lnTo>
                    <a:pt x="168" y="761"/>
                  </a:lnTo>
                  <a:lnTo>
                    <a:pt x="112" y="872"/>
                  </a:lnTo>
                  <a:lnTo>
                    <a:pt x="56" y="1002"/>
                  </a:lnTo>
                  <a:lnTo>
                    <a:pt x="19" y="1150"/>
                  </a:lnTo>
                  <a:lnTo>
                    <a:pt x="1" y="1299"/>
                  </a:lnTo>
                  <a:lnTo>
                    <a:pt x="1" y="1428"/>
                  </a:lnTo>
                  <a:lnTo>
                    <a:pt x="1" y="1577"/>
                  </a:lnTo>
                  <a:lnTo>
                    <a:pt x="19" y="1725"/>
                  </a:lnTo>
                  <a:lnTo>
                    <a:pt x="56" y="1855"/>
                  </a:lnTo>
                  <a:lnTo>
                    <a:pt x="112" y="2003"/>
                  </a:lnTo>
                  <a:lnTo>
                    <a:pt x="168" y="2115"/>
                  </a:lnTo>
                  <a:lnTo>
                    <a:pt x="242" y="2244"/>
                  </a:lnTo>
                  <a:lnTo>
                    <a:pt x="316" y="2356"/>
                  </a:lnTo>
                  <a:lnTo>
                    <a:pt x="409" y="2448"/>
                  </a:lnTo>
                  <a:lnTo>
                    <a:pt x="520" y="2541"/>
                  </a:lnTo>
                  <a:lnTo>
                    <a:pt x="631" y="2634"/>
                  </a:lnTo>
                  <a:lnTo>
                    <a:pt x="743" y="2689"/>
                  </a:lnTo>
                  <a:lnTo>
                    <a:pt x="872" y="2764"/>
                  </a:lnTo>
                  <a:lnTo>
                    <a:pt x="1002" y="2801"/>
                  </a:lnTo>
                  <a:lnTo>
                    <a:pt x="1132" y="2838"/>
                  </a:lnTo>
                  <a:lnTo>
                    <a:pt x="1280" y="2856"/>
                  </a:lnTo>
                  <a:lnTo>
                    <a:pt x="1429" y="2875"/>
                  </a:lnTo>
                  <a:lnTo>
                    <a:pt x="1577" y="2856"/>
                  </a:lnTo>
                  <a:lnTo>
                    <a:pt x="1725" y="2838"/>
                  </a:lnTo>
                  <a:lnTo>
                    <a:pt x="1855" y="2801"/>
                  </a:lnTo>
                  <a:lnTo>
                    <a:pt x="1985" y="2764"/>
                  </a:lnTo>
                  <a:lnTo>
                    <a:pt x="2115" y="2689"/>
                  </a:lnTo>
                  <a:lnTo>
                    <a:pt x="2226" y="2634"/>
                  </a:lnTo>
                  <a:lnTo>
                    <a:pt x="2337" y="2541"/>
                  </a:lnTo>
                  <a:lnTo>
                    <a:pt x="2448" y="2448"/>
                  </a:lnTo>
                  <a:lnTo>
                    <a:pt x="2541" y="2356"/>
                  </a:lnTo>
                  <a:lnTo>
                    <a:pt x="2615" y="2244"/>
                  </a:lnTo>
                  <a:lnTo>
                    <a:pt x="2690" y="2115"/>
                  </a:lnTo>
                  <a:lnTo>
                    <a:pt x="2745" y="2003"/>
                  </a:lnTo>
                  <a:lnTo>
                    <a:pt x="2801" y="1855"/>
                  </a:lnTo>
                  <a:lnTo>
                    <a:pt x="2838" y="1725"/>
                  </a:lnTo>
                  <a:lnTo>
                    <a:pt x="2856" y="1577"/>
                  </a:lnTo>
                  <a:lnTo>
                    <a:pt x="2856" y="1428"/>
                  </a:lnTo>
                  <a:lnTo>
                    <a:pt x="2856" y="1299"/>
                  </a:lnTo>
                  <a:lnTo>
                    <a:pt x="2838" y="1150"/>
                  </a:lnTo>
                  <a:lnTo>
                    <a:pt x="2801" y="1002"/>
                  </a:lnTo>
                  <a:lnTo>
                    <a:pt x="2745" y="872"/>
                  </a:lnTo>
                  <a:lnTo>
                    <a:pt x="2690" y="761"/>
                  </a:lnTo>
                  <a:lnTo>
                    <a:pt x="2615" y="631"/>
                  </a:lnTo>
                  <a:lnTo>
                    <a:pt x="2541" y="520"/>
                  </a:lnTo>
                  <a:lnTo>
                    <a:pt x="2448" y="427"/>
                  </a:lnTo>
                  <a:lnTo>
                    <a:pt x="2337" y="334"/>
                  </a:lnTo>
                  <a:lnTo>
                    <a:pt x="2226" y="242"/>
                  </a:lnTo>
                  <a:lnTo>
                    <a:pt x="2115" y="168"/>
                  </a:lnTo>
                  <a:lnTo>
                    <a:pt x="1985" y="112"/>
                  </a:lnTo>
                  <a:lnTo>
                    <a:pt x="1855" y="75"/>
                  </a:lnTo>
                  <a:lnTo>
                    <a:pt x="1725" y="38"/>
                  </a:lnTo>
                  <a:lnTo>
                    <a:pt x="1577" y="19"/>
                  </a:lnTo>
                  <a:lnTo>
                    <a:pt x="1429"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2" name="Google Shape;2142;g3470b17a42b_0_166"/>
            <p:cNvSpPr/>
            <p:nvPr/>
          </p:nvSpPr>
          <p:spPr>
            <a:xfrm flipH="1">
              <a:off x="9105627" y="1686357"/>
              <a:ext cx="202101" cy="202177"/>
            </a:xfrm>
            <a:custGeom>
              <a:rect b="b" l="l" r="r" t="t"/>
              <a:pathLst>
                <a:path extrusionOk="0" h="2672" w="2671">
                  <a:moveTo>
                    <a:pt x="1205" y="1"/>
                  </a:moveTo>
                  <a:lnTo>
                    <a:pt x="1075" y="19"/>
                  </a:lnTo>
                  <a:lnTo>
                    <a:pt x="946" y="57"/>
                  </a:lnTo>
                  <a:lnTo>
                    <a:pt x="816" y="94"/>
                  </a:lnTo>
                  <a:lnTo>
                    <a:pt x="705" y="149"/>
                  </a:lnTo>
                  <a:lnTo>
                    <a:pt x="593" y="223"/>
                  </a:lnTo>
                  <a:lnTo>
                    <a:pt x="482" y="298"/>
                  </a:lnTo>
                  <a:lnTo>
                    <a:pt x="389" y="390"/>
                  </a:lnTo>
                  <a:lnTo>
                    <a:pt x="297" y="483"/>
                  </a:lnTo>
                  <a:lnTo>
                    <a:pt x="223" y="594"/>
                  </a:lnTo>
                  <a:lnTo>
                    <a:pt x="167" y="706"/>
                  </a:lnTo>
                  <a:lnTo>
                    <a:pt x="111" y="817"/>
                  </a:lnTo>
                  <a:lnTo>
                    <a:pt x="56" y="928"/>
                  </a:lnTo>
                  <a:lnTo>
                    <a:pt x="19" y="1058"/>
                  </a:lnTo>
                  <a:lnTo>
                    <a:pt x="0" y="1188"/>
                  </a:lnTo>
                  <a:lnTo>
                    <a:pt x="0" y="1336"/>
                  </a:lnTo>
                  <a:lnTo>
                    <a:pt x="0" y="1466"/>
                  </a:lnTo>
                  <a:lnTo>
                    <a:pt x="19" y="1596"/>
                  </a:lnTo>
                  <a:lnTo>
                    <a:pt x="56" y="1725"/>
                  </a:lnTo>
                  <a:lnTo>
                    <a:pt x="111" y="1855"/>
                  </a:lnTo>
                  <a:lnTo>
                    <a:pt x="167" y="1966"/>
                  </a:lnTo>
                  <a:lnTo>
                    <a:pt x="223" y="2078"/>
                  </a:lnTo>
                  <a:lnTo>
                    <a:pt x="297" y="2189"/>
                  </a:lnTo>
                  <a:lnTo>
                    <a:pt x="389" y="2282"/>
                  </a:lnTo>
                  <a:lnTo>
                    <a:pt x="482" y="2356"/>
                  </a:lnTo>
                  <a:lnTo>
                    <a:pt x="593" y="2449"/>
                  </a:lnTo>
                  <a:lnTo>
                    <a:pt x="705" y="2504"/>
                  </a:lnTo>
                  <a:lnTo>
                    <a:pt x="816" y="2560"/>
                  </a:lnTo>
                  <a:lnTo>
                    <a:pt x="946" y="2615"/>
                  </a:lnTo>
                  <a:lnTo>
                    <a:pt x="1075" y="2634"/>
                  </a:lnTo>
                  <a:lnTo>
                    <a:pt x="1205" y="2671"/>
                  </a:lnTo>
                  <a:lnTo>
                    <a:pt x="1465" y="2671"/>
                  </a:lnTo>
                  <a:lnTo>
                    <a:pt x="1613" y="2634"/>
                  </a:lnTo>
                  <a:lnTo>
                    <a:pt x="1724" y="2615"/>
                  </a:lnTo>
                  <a:lnTo>
                    <a:pt x="1854" y="2560"/>
                  </a:lnTo>
                  <a:lnTo>
                    <a:pt x="1966" y="2504"/>
                  </a:lnTo>
                  <a:lnTo>
                    <a:pt x="2077" y="2449"/>
                  </a:lnTo>
                  <a:lnTo>
                    <a:pt x="2188" y="2356"/>
                  </a:lnTo>
                  <a:lnTo>
                    <a:pt x="2281" y="2282"/>
                  </a:lnTo>
                  <a:lnTo>
                    <a:pt x="2373" y="2189"/>
                  </a:lnTo>
                  <a:lnTo>
                    <a:pt x="2448" y="2078"/>
                  </a:lnTo>
                  <a:lnTo>
                    <a:pt x="2503" y="1966"/>
                  </a:lnTo>
                  <a:lnTo>
                    <a:pt x="2559" y="1855"/>
                  </a:lnTo>
                  <a:lnTo>
                    <a:pt x="2615" y="1725"/>
                  </a:lnTo>
                  <a:lnTo>
                    <a:pt x="2652" y="1596"/>
                  </a:lnTo>
                  <a:lnTo>
                    <a:pt x="2670" y="1466"/>
                  </a:lnTo>
                  <a:lnTo>
                    <a:pt x="2670" y="1336"/>
                  </a:lnTo>
                  <a:lnTo>
                    <a:pt x="2670" y="1188"/>
                  </a:lnTo>
                  <a:lnTo>
                    <a:pt x="2652" y="1058"/>
                  </a:lnTo>
                  <a:lnTo>
                    <a:pt x="2615" y="928"/>
                  </a:lnTo>
                  <a:lnTo>
                    <a:pt x="2559" y="817"/>
                  </a:lnTo>
                  <a:lnTo>
                    <a:pt x="2503" y="706"/>
                  </a:lnTo>
                  <a:lnTo>
                    <a:pt x="2448" y="594"/>
                  </a:lnTo>
                  <a:lnTo>
                    <a:pt x="2373" y="483"/>
                  </a:lnTo>
                  <a:lnTo>
                    <a:pt x="2281" y="390"/>
                  </a:lnTo>
                  <a:lnTo>
                    <a:pt x="2188" y="298"/>
                  </a:lnTo>
                  <a:lnTo>
                    <a:pt x="2077" y="223"/>
                  </a:lnTo>
                  <a:lnTo>
                    <a:pt x="1966" y="149"/>
                  </a:lnTo>
                  <a:lnTo>
                    <a:pt x="1854" y="94"/>
                  </a:lnTo>
                  <a:lnTo>
                    <a:pt x="1724" y="57"/>
                  </a:lnTo>
                  <a:lnTo>
                    <a:pt x="1613" y="19"/>
                  </a:lnTo>
                  <a:lnTo>
                    <a:pt x="146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3" name="Google Shape;2143;g3470b17a42b_0_166"/>
            <p:cNvSpPr/>
            <p:nvPr/>
          </p:nvSpPr>
          <p:spPr>
            <a:xfrm flipH="1">
              <a:off x="8969582" y="1634451"/>
              <a:ext cx="202101" cy="202101"/>
            </a:xfrm>
            <a:custGeom>
              <a:rect b="b" l="l" r="r" t="t"/>
              <a:pathLst>
                <a:path extrusionOk="0" h="2671" w="2671">
                  <a:moveTo>
                    <a:pt x="1187" y="1"/>
                  </a:moveTo>
                  <a:lnTo>
                    <a:pt x="1058" y="19"/>
                  </a:lnTo>
                  <a:lnTo>
                    <a:pt x="928" y="56"/>
                  </a:lnTo>
                  <a:lnTo>
                    <a:pt x="817" y="94"/>
                  </a:lnTo>
                  <a:lnTo>
                    <a:pt x="687" y="168"/>
                  </a:lnTo>
                  <a:lnTo>
                    <a:pt x="575" y="223"/>
                  </a:lnTo>
                  <a:lnTo>
                    <a:pt x="483" y="298"/>
                  </a:lnTo>
                  <a:lnTo>
                    <a:pt x="390" y="390"/>
                  </a:lnTo>
                  <a:lnTo>
                    <a:pt x="297" y="483"/>
                  </a:lnTo>
                  <a:lnTo>
                    <a:pt x="223" y="594"/>
                  </a:lnTo>
                  <a:lnTo>
                    <a:pt x="149" y="705"/>
                  </a:lnTo>
                  <a:lnTo>
                    <a:pt x="93" y="817"/>
                  </a:lnTo>
                  <a:lnTo>
                    <a:pt x="56" y="928"/>
                  </a:lnTo>
                  <a:lnTo>
                    <a:pt x="19" y="1058"/>
                  </a:lnTo>
                  <a:lnTo>
                    <a:pt x="1" y="1188"/>
                  </a:lnTo>
                  <a:lnTo>
                    <a:pt x="1" y="1336"/>
                  </a:lnTo>
                  <a:lnTo>
                    <a:pt x="1" y="1466"/>
                  </a:lnTo>
                  <a:lnTo>
                    <a:pt x="19" y="1596"/>
                  </a:lnTo>
                  <a:lnTo>
                    <a:pt x="56" y="1725"/>
                  </a:lnTo>
                  <a:lnTo>
                    <a:pt x="93" y="1855"/>
                  </a:lnTo>
                  <a:lnTo>
                    <a:pt x="149" y="1966"/>
                  </a:lnTo>
                  <a:lnTo>
                    <a:pt x="223" y="2078"/>
                  </a:lnTo>
                  <a:lnTo>
                    <a:pt x="297" y="2189"/>
                  </a:lnTo>
                  <a:lnTo>
                    <a:pt x="390" y="2282"/>
                  </a:lnTo>
                  <a:lnTo>
                    <a:pt x="483" y="2356"/>
                  </a:lnTo>
                  <a:lnTo>
                    <a:pt x="575" y="2448"/>
                  </a:lnTo>
                  <a:lnTo>
                    <a:pt x="687" y="2504"/>
                  </a:lnTo>
                  <a:lnTo>
                    <a:pt x="817" y="2560"/>
                  </a:lnTo>
                  <a:lnTo>
                    <a:pt x="928" y="2615"/>
                  </a:lnTo>
                  <a:lnTo>
                    <a:pt x="1058" y="2634"/>
                  </a:lnTo>
                  <a:lnTo>
                    <a:pt x="1187" y="2671"/>
                  </a:lnTo>
                  <a:lnTo>
                    <a:pt x="1466" y="2671"/>
                  </a:lnTo>
                  <a:lnTo>
                    <a:pt x="1595" y="2634"/>
                  </a:lnTo>
                  <a:lnTo>
                    <a:pt x="1725" y="2615"/>
                  </a:lnTo>
                  <a:lnTo>
                    <a:pt x="1855" y="2560"/>
                  </a:lnTo>
                  <a:lnTo>
                    <a:pt x="1966" y="2504"/>
                  </a:lnTo>
                  <a:lnTo>
                    <a:pt x="2077" y="2448"/>
                  </a:lnTo>
                  <a:lnTo>
                    <a:pt x="2170" y="2356"/>
                  </a:lnTo>
                  <a:lnTo>
                    <a:pt x="2281" y="2282"/>
                  </a:lnTo>
                  <a:lnTo>
                    <a:pt x="2356" y="2189"/>
                  </a:lnTo>
                  <a:lnTo>
                    <a:pt x="2430" y="2078"/>
                  </a:lnTo>
                  <a:lnTo>
                    <a:pt x="2504" y="1966"/>
                  </a:lnTo>
                  <a:lnTo>
                    <a:pt x="2560" y="1855"/>
                  </a:lnTo>
                  <a:lnTo>
                    <a:pt x="2597" y="1725"/>
                  </a:lnTo>
                  <a:lnTo>
                    <a:pt x="2634" y="1596"/>
                  </a:lnTo>
                  <a:lnTo>
                    <a:pt x="2652" y="1466"/>
                  </a:lnTo>
                  <a:lnTo>
                    <a:pt x="2671" y="1336"/>
                  </a:lnTo>
                  <a:lnTo>
                    <a:pt x="2652" y="1188"/>
                  </a:lnTo>
                  <a:lnTo>
                    <a:pt x="2634" y="1058"/>
                  </a:lnTo>
                  <a:lnTo>
                    <a:pt x="2597" y="928"/>
                  </a:lnTo>
                  <a:lnTo>
                    <a:pt x="2560" y="817"/>
                  </a:lnTo>
                  <a:lnTo>
                    <a:pt x="2504" y="705"/>
                  </a:lnTo>
                  <a:lnTo>
                    <a:pt x="2430" y="594"/>
                  </a:lnTo>
                  <a:lnTo>
                    <a:pt x="2356" y="483"/>
                  </a:lnTo>
                  <a:lnTo>
                    <a:pt x="2281" y="390"/>
                  </a:lnTo>
                  <a:lnTo>
                    <a:pt x="2170" y="298"/>
                  </a:lnTo>
                  <a:lnTo>
                    <a:pt x="2077" y="223"/>
                  </a:lnTo>
                  <a:lnTo>
                    <a:pt x="1966" y="168"/>
                  </a:lnTo>
                  <a:lnTo>
                    <a:pt x="1855" y="94"/>
                  </a:lnTo>
                  <a:lnTo>
                    <a:pt x="1725" y="56"/>
                  </a:lnTo>
                  <a:lnTo>
                    <a:pt x="1595" y="19"/>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g3470b17a42b_0_166"/>
            <p:cNvSpPr/>
            <p:nvPr/>
          </p:nvSpPr>
          <p:spPr>
            <a:xfrm flipH="1">
              <a:off x="8917676" y="1787446"/>
              <a:ext cx="202101" cy="202101"/>
            </a:xfrm>
            <a:custGeom>
              <a:rect b="b" l="l" r="r" t="t"/>
              <a:pathLst>
                <a:path extrusionOk="0" h="2671" w="2671">
                  <a:moveTo>
                    <a:pt x="1206" y="0"/>
                  </a:moveTo>
                  <a:lnTo>
                    <a:pt x="1076" y="19"/>
                  </a:lnTo>
                  <a:lnTo>
                    <a:pt x="946" y="56"/>
                  </a:lnTo>
                  <a:lnTo>
                    <a:pt x="817" y="111"/>
                  </a:lnTo>
                  <a:lnTo>
                    <a:pt x="705" y="167"/>
                  </a:lnTo>
                  <a:lnTo>
                    <a:pt x="594" y="223"/>
                  </a:lnTo>
                  <a:lnTo>
                    <a:pt x="483" y="297"/>
                  </a:lnTo>
                  <a:lnTo>
                    <a:pt x="390" y="389"/>
                  </a:lnTo>
                  <a:lnTo>
                    <a:pt x="316" y="482"/>
                  </a:lnTo>
                  <a:lnTo>
                    <a:pt x="223" y="593"/>
                  </a:lnTo>
                  <a:lnTo>
                    <a:pt x="168" y="705"/>
                  </a:lnTo>
                  <a:lnTo>
                    <a:pt x="112" y="816"/>
                  </a:lnTo>
                  <a:lnTo>
                    <a:pt x="56" y="927"/>
                  </a:lnTo>
                  <a:lnTo>
                    <a:pt x="38" y="1057"/>
                  </a:lnTo>
                  <a:lnTo>
                    <a:pt x="1" y="1205"/>
                  </a:lnTo>
                  <a:lnTo>
                    <a:pt x="1" y="1335"/>
                  </a:lnTo>
                  <a:lnTo>
                    <a:pt x="1" y="1465"/>
                  </a:lnTo>
                  <a:lnTo>
                    <a:pt x="38" y="1595"/>
                  </a:lnTo>
                  <a:lnTo>
                    <a:pt x="56" y="1724"/>
                  </a:lnTo>
                  <a:lnTo>
                    <a:pt x="112" y="1854"/>
                  </a:lnTo>
                  <a:lnTo>
                    <a:pt x="168" y="1966"/>
                  </a:lnTo>
                  <a:lnTo>
                    <a:pt x="223" y="2077"/>
                  </a:lnTo>
                  <a:lnTo>
                    <a:pt x="316" y="2188"/>
                  </a:lnTo>
                  <a:lnTo>
                    <a:pt x="390" y="2281"/>
                  </a:lnTo>
                  <a:lnTo>
                    <a:pt x="483" y="2355"/>
                  </a:lnTo>
                  <a:lnTo>
                    <a:pt x="594" y="2448"/>
                  </a:lnTo>
                  <a:lnTo>
                    <a:pt x="705" y="2503"/>
                  </a:lnTo>
                  <a:lnTo>
                    <a:pt x="817" y="2559"/>
                  </a:lnTo>
                  <a:lnTo>
                    <a:pt x="946" y="2615"/>
                  </a:lnTo>
                  <a:lnTo>
                    <a:pt x="1076" y="2633"/>
                  </a:lnTo>
                  <a:lnTo>
                    <a:pt x="1206" y="2670"/>
                  </a:lnTo>
                  <a:lnTo>
                    <a:pt x="1484" y="2670"/>
                  </a:lnTo>
                  <a:lnTo>
                    <a:pt x="1614" y="2633"/>
                  </a:lnTo>
                  <a:lnTo>
                    <a:pt x="1744" y="2615"/>
                  </a:lnTo>
                  <a:lnTo>
                    <a:pt x="1855" y="2559"/>
                  </a:lnTo>
                  <a:lnTo>
                    <a:pt x="1966" y="2503"/>
                  </a:lnTo>
                  <a:lnTo>
                    <a:pt x="2077" y="2448"/>
                  </a:lnTo>
                  <a:lnTo>
                    <a:pt x="2189" y="2355"/>
                  </a:lnTo>
                  <a:lnTo>
                    <a:pt x="2281" y="2281"/>
                  </a:lnTo>
                  <a:lnTo>
                    <a:pt x="2374" y="2188"/>
                  </a:lnTo>
                  <a:lnTo>
                    <a:pt x="2448" y="2077"/>
                  </a:lnTo>
                  <a:lnTo>
                    <a:pt x="2523" y="1966"/>
                  </a:lnTo>
                  <a:lnTo>
                    <a:pt x="2578" y="1854"/>
                  </a:lnTo>
                  <a:lnTo>
                    <a:pt x="2615" y="1724"/>
                  </a:lnTo>
                  <a:lnTo>
                    <a:pt x="2652" y="1595"/>
                  </a:lnTo>
                  <a:lnTo>
                    <a:pt x="2671" y="1465"/>
                  </a:lnTo>
                  <a:lnTo>
                    <a:pt x="2671" y="1335"/>
                  </a:lnTo>
                  <a:lnTo>
                    <a:pt x="2671" y="1205"/>
                  </a:lnTo>
                  <a:lnTo>
                    <a:pt x="2652" y="1057"/>
                  </a:lnTo>
                  <a:lnTo>
                    <a:pt x="2615" y="927"/>
                  </a:lnTo>
                  <a:lnTo>
                    <a:pt x="2578" y="816"/>
                  </a:lnTo>
                  <a:lnTo>
                    <a:pt x="2523" y="705"/>
                  </a:lnTo>
                  <a:lnTo>
                    <a:pt x="2448" y="593"/>
                  </a:lnTo>
                  <a:lnTo>
                    <a:pt x="2374" y="482"/>
                  </a:lnTo>
                  <a:lnTo>
                    <a:pt x="2281" y="389"/>
                  </a:lnTo>
                  <a:lnTo>
                    <a:pt x="2189" y="297"/>
                  </a:lnTo>
                  <a:lnTo>
                    <a:pt x="2077" y="223"/>
                  </a:lnTo>
                  <a:lnTo>
                    <a:pt x="1966" y="167"/>
                  </a:lnTo>
                  <a:lnTo>
                    <a:pt x="1855" y="111"/>
                  </a:lnTo>
                  <a:lnTo>
                    <a:pt x="1744" y="56"/>
                  </a:lnTo>
                  <a:lnTo>
                    <a:pt x="1614" y="19"/>
                  </a:lnTo>
                  <a:lnTo>
                    <a:pt x="148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5" name="Google Shape;2145;g3470b17a42b_0_166"/>
            <p:cNvSpPr/>
            <p:nvPr/>
          </p:nvSpPr>
          <p:spPr>
            <a:xfrm flipH="1">
              <a:off x="7955141" y="1832315"/>
              <a:ext cx="311588" cy="311513"/>
            </a:xfrm>
            <a:custGeom>
              <a:rect b="b" l="l" r="r" t="t"/>
              <a:pathLst>
                <a:path extrusionOk="0" h="4117" w="4118">
                  <a:moveTo>
                    <a:pt x="1855" y="0"/>
                  </a:moveTo>
                  <a:lnTo>
                    <a:pt x="1651" y="37"/>
                  </a:lnTo>
                  <a:lnTo>
                    <a:pt x="1447" y="93"/>
                  </a:lnTo>
                  <a:lnTo>
                    <a:pt x="1261" y="167"/>
                  </a:lnTo>
                  <a:lnTo>
                    <a:pt x="1076" y="241"/>
                  </a:lnTo>
                  <a:lnTo>
                    <a:pt x="909" y="353"/>
                  </a:lnTo>
                  <a:lnTo>
                    <a:pt x="742" y="464"/>
                  </a:lnTo>
                  <a:lnTo>
                    <a:pt x="613" y="594"/>
                  </a:lnTo>
                  <a:lnTo>
                    <a:pt x="464" y="742"/>
                  </a:lnTo>
                  <a:lnTo>
                    <a:pt x="353" y="909"/>
                  </a:lnTo>
                  <a:lnTo>
                    <a:pt x="242" y="1076"/>
                  </a:lnTo>
                  <a:lnTo>
                    <a:pt x="167" y="1261"/>
                  </a:lnTo>
                  <a:lnTo>
                    <a:pt x="93" y="1447"/>
                  </a:lnTo>
                  <a:lnTo>
                    <a:pt x="38" y="1632"/>
                  </a:lnTo>
                  <a:lnTo>
                    <a:pt x="19" y="1836"/>
                  </a:lnTo>
                  <a:lnTo>
                    <a:pt x="1" y="2059"/>
                  </a:lnTo>
                  <a:lnTo>
                    <a:pt x="19" y="2263"/>
                  </a:lnTo>
                  <a:lnTo>
                    <a:pt x="38" y="2467"/>
                  </a:lnTo>
                  <a:lnTo>
                    <a:pt x="93" y="2671"/>
                  </a:lnTo>
                  <a:lnTo>
                    <a:pt x="167" y="2856"/>
                  </a:lnTo>
                  <a:lnTo>
                    <a:pt x="242" y="3041"/>
                  </a:lnTo>
                  <a:lnTo>
                    <a:pt x="353" y="3208"/>
                  </a:lnTo>
                  <a:lnTo>
                    <a:pt x="464" y="3357"/>
                  </a:lnTo>
                  <a:lnTo>
                    <a:pt x="613" y="3505"/>
                  </a:lnTo>
                  <a:lnTo>
                    <a:pt x="742" y="3635"/>
                  </a:lnTo>
                  <a:lnTo>
                    <a:pt x="909" y="3765"/>
                  </a:lnTo>
                  <a:lnTo>
                    <a:pt x="1076" y="3857"/>
                  </a:lnTo>
                  <a:lnTo>
                    <a:pt x="1261" y="3950"/>
                  </a:lnTo>
                  <a:lnTo>
                    <a:pt x="1447" y="4024"/>
                  </a:lnTo>
                  <a:lnTo>
                    <a:pt x="1651" y="4061"/>
                  </a:lnTo>
                  <a:lnTo>
                    <a:pt x="1855" y="4098"/>
                  </a:lnTo>
                  <a:lnTo>
                    <a:pt x="2059" y="4117"/>
                  </a:lnTo>
                  <a:lnTo>
                    <a:pt x="2263" y="4098"/>
                  </a:lnTo>
                  <a:lnTo>
                    <a:pt x="2467" y="4061"/>
                  </a:lnTo>
                  <a:lnTo>
                    <a:pt x="2671" y="4024"/>
                  </a:lnTo>
                  <a:lnTo>
                    <a:pt x="2856" y="3950"/>
                  </a:lnTo>
                  <a:lnTo>
                    <a:pt x="3042" y="3857"/>
                  </a:lnTo>
                  <a:lnTo>
                    <a:pt x="3208" y="3765"/>
                  </a:lnTo>
                  <a:lnTo>
                    <a:pt x="3357" y="3635"/>
                  </a:lnTo>
                  <a:lnTo>
                    <a:pt x="3505" y="3505"/>
                  </a:lnTo>
                  <a:lnTo>
                    <a:pt x="3653" y="3357"/>
                  </a:lnTo>
                  <a:lnTo>
                    <a:pt x="3765" y="3208"/>
                  </a:lnTo>
                  <a:lnTo>
                    <a:pt x="3857" y="3041"/>
                  </a:lnTo>
                  <a:lnTo>
                    <a:pt x="3950" y="2856"/>
                  </a:lnTo>
                  <a:lnTo>
                    <a:pt x="4024" y="2671"/>
                  </a:lnTo>
                  <a:lnTo>
                    <a:pt x="4080" y="2467"/>
                  </a:lnTo>
                  <a:lnTo>
                    <a:pt x="4099" y="2263"/>
                  </a:lnTo>
                  <a:lnTo>
                    <a:pt x="4117" y="2059"/>
                  </a:lnTo>
                  <a:lnTo>
                    <a:pt x="4099" y="1836"/>
                  </a:lnTo>
                  <a:lnTo>
                    <a:pt x="4080" y="1632"/>
                  </a:lnTo>
                  <a:lnTo>
                    <a:pt x="4024" y="1447"/>
                  </a:lnTo>
                  <a:lnTo>
                    <a:pt x="3950" y="1261"/>
                  </a:lnTo>
                  <a:lnTo>
                    <a:pt x="3857" y="1076"/>
                  </a:lnTo>
                  <a:lnTo>
                    <a:pt x="3765" y="909"/>
                  </a:lnTo>
                  <a:lnTo>
                    <a:pt x="3653" y="742"/>
                  </a:lnTo>
                  <a:lnTo>
                    <a:pt x="3505" y="594"/>
                  </a:lnTo>
                  <a:lnTo>
                    <a:pt x="3357" y="464"/>
                  </a:lnTo>
                  <a:lnTo>
                    <a:pt x="3208" y="353"/>
                  </a:lnTo>
                  <a:lnTo>
                    <a:pt x="3042" y="241"/>
                  </a:lnTo>
                  <a:lnTo>
                    <a:pt x="2856" y="167"/>
                  </a:lnTo>
                  <a:lnTo>
                    <a:pt x="2671" y="93"/>
                  </a:lnTo>
                  <a:lnTo>
                    <a:pt x="2467" y="37"/>
                  </a:lnTo>
                  <a:lnTo>
                    <a:pt x="2263"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6" name="Google Shape;2146;g3470b17a42b_0_166"/>
            <p:cNvSpPr/>
            <p:nvPr/>
          </p:nvSpPr>
          <p:spPr>
            <a:xfrm flipH="1">
              <a:off x="8039356" y="1755137"/>
              <a:ext cx="217537" cy="217537"/>
            </a:xfrm>
            <a:custGeom>
              <a:rect b="b" l="l" r="r" t="t"/>
              <a:pathLst>
                <a:path extrusionOk="0" h="2875" w="2875">
                  <a:moveTo>
                    <a:pt x="1447" y="1"/>
                  </a:moveTo>
                  <a:lnTo>
                    <a:pt x="1298" y="19"/>
                  </a:lnTo>
                  <a:lnTo>
                    <a:pt x="1150" y="38"/>
                  </a:lnTo>
                  <a:lnTo>
                    <a:pt x="1020" y="75"/>
                  </a:lnTo>
                  <a:lnTo>
                    <a:pt x="890" y="112"/>
                  </a:lnTo>
                  <a:lnTo>
                    <a:pt x="761" y="186"/>
                  </a:lnTo>
                  <a:lnTo>
                    <a:pt x="631" y="242"/>
                  </a:lnTo>
                  <a:lnTo>
                    <a:pt x="538" y="334"/>
                  </a:lnTo>
                  <a:lnTo>
                    <a:pt x="427" y="427"/>
                  </a:lnTo>
                  <a:lnTo>
                    <a:pt x="334" y="520"/>
                  </a:lnTo>
                  <a:lnTo>
                    <a:pt x="260" y="631"/>
                  </a:lnTo>
                  <a:lnTo>
                    <a:pt x="186" y="761"/>
                  </a:lnTo>
                  <a:lnTo>
                    <a:pt x="112" y="872"/>
                  </a:lnTo>
                  <a:lnTo>
                    <a:pt x="75" y="1020"/>
                  </a:lnTo>
                  <a:lnTo>
                    <a:pt x="37" y="1150"/>
                  </a:lnTo>
                  <a:lnTo>
                    <a:pt x="19" y="1299"/>
                  </a:lnTo>
                  <a:lnTo>
                    <a:pt x="0" y="1447"/>
                  </a:lnTo>
                  <a:lnTo>
                    <a:pt x="19" y="1577"/>
                  </a:lnTo>
                  <a:lnTo>
                    <a:pt x="37" y="1725"/>
                  </a:lnTo>
                  <a:lnTo>
                    <a:pt x="75" y="1873"/>
                  </a:lnTo>
                  <a:lnTo>
                    <a:pt x="112" y="2003"/>
                  </a:lnTo>
                  <a:lnTo>
                    <a:pt x="186" y="2114"/>
                  </a:lnTo>
                  <a:lnTo>
                    <a:pt x="260" y="2244"/>
                  </a:lnTo>
                  <a:lnTo>
                    <a:pt x="334" y="2355"/>
                  </a:lnTo>
                  <a:lnTo>
                    <a:pt x="427" y="2448"/>
                  </a:lnTo>
                  <a:lnTo>
                    <a:pt x="538" y="2541"/>
                  </a:lnTo>
                  <a:lnTo>
                    <a:pt x="631" y="2634"/>
                  </a:lnTo>
                  <a:lnTo>
                    <a:pt x="761" y="2708"/>
                  </a:lnTo>
                  <a:lnTo>
                    <a:pt x="890" y="2763"/>
                  </a:lnTo>
                  <a:lnTo>
                    <a:pt x="1020" y="2800"/>
                  </a:lnTo>
                  <a:lnTo>
                    <a:pt x="1150" y="2838"/>
                  </a:lnTo>
                  <a:lnTo>
                    <a:pt x="1298" y="2856"/>
                  </a:lnTo>
                  <a:lnTo>
                    <a:pt x="1447" y="2875"/>
                  </a:lnTo>
                  <a:lnTo>
                    <a:pt x="1595" y="2856"/>
                  </a:lnTo>
                  <a:lnTo>
                    <a:pt x="1725" y="2838"/>
                  </a:lnTo>
                  <a:lnTo>
                    <a:pt x="1873" y="2800"/>
                  </a:lnTo>
                  <a:lnTo>
                    <a:pt x="2003" y="2763"/>
                  </a:lnTo>
                  <a:lnTo>
                    <a:pt x="2133" y="2708"/>
                  </a:lnTo>
                  <a:lnTo>
                    <a:pt x="2244" y="2634"/>
                  </a:lnTo>
                  <a:lnTo>
                    <a:pt x="2355" y="2541"/>
                  </a:lnTo>
                  <a:lnTo>
                    <a:pt x="2448" y="2448"/>
                  </a:lnTo>
                  <a:lnTo>
                    <a:pt x="2541" y="2355"/>
                  </a:lnTo>
                  <a:lnTo>
                    <a:pt x="2633" y="2244"/>
                  </a:lnTo>
                  <a:lnTo>
                    <a:pt x="2708" y="2114"/>
                  </a:lnTo>
                  <a:lnTo>
                    <a:pt x="2763" y="2003"/>
                  </a:lnTo>
                  <a:lnTo>
                    <a:pt x="2800" y="1873"/>
                  </a:lnTo>
                  <a:lnTo>
                    <a:pt x="2837" y="1725"/>
                  </a:lnTo>
                  <a:lnTo>
                    <a:pt x="2874" y="1577"/>
                  </a:lnTo>
                  <a:lnTo>
                    <a:pt x="2874" y="1447"/>
                  </a:lnTo>
                  <a:lnTo>
                    <a:pt x="2874" y="1299"/>
                  </a:lnTo>
                  <a:lnTo>
                    <a:pt x="2837" y="1150"/>
                  </a:lnTo>
                  <a:lnTo>
                    <a:pt x="2800" y="1020"/>
                  </a:lnTo>
                  <a:lnTo>
                    <a:pt x="2763" y="872"/>
                  </a:lnTo>
                  <a:lnTo>
                    <a:pt x="2708" y="761"/>
                  </a:lnTo>
                  <a:lnTo>
                    <a:pt x="2633" y="631"/>
                  </a:lnTo>
                  <a:lnTo>
                    <a:pt x="2541" y="520"/>
                  </a:lnTo>
                  <a:lnTo>
                    <a:pt x="2448" y="427"/>
                  </a:lnTo>
                  <a:lnTo>
                    <a:pt x="2355" y="334"/>
                  </a:lnTo>
                  <a:lnTo>
                    <a:pt x="2244" y="242"/>
                  </a:lnTo>
                  <a:lnTo>
                    <a:pt x="2133" y="186"/>
                  </a:lnTo>
                  <a:lnTo>
                    <a:pt x="2003" y="112"/>
                  </a:lnTo>
                  <a:lnTo>
                    <a:pt x="1873" y="75"/>
                  </a:lnTo>
                  <a:lnTo>
                    <a:pt x="1725" y="38"/>
                  </a:lnTo>
                  <a:lnTo>
                    <a:pt x="1595" y="19"/>
                  </a:lnTo>
                  <a:lnTo>
                    <a:pt x="144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g3470b17a42b_0_166"/>
            <p:cNvSpPr/>
            <p:nvPr/>
          </p:nvSpPr>
          <p:spPr>
            <a:xfrm flipH="1">
              <a:off x="7894836" y="1700431"/>
              <a:ext cx="216175" cy="216099"/>
            </a:xfrm>
            <a:custGeom>
              <a:rect b="b" l="l" r="r" t="t"/>
              <a:pathLst>
                <a:path extrusionOk="0" h="2856" w="2857">
                  <a:moveTo>
                    <a:pt x="1280" y="0"/>
                  </a:moveTo>
                  <a:lnTo>
                    <a:pt x="1150" y="19"/>
                  </a:lnTo>
                  <a:lnTo>
                    <a:pt x="1002" y="56"/>
                  </a:lnTo>
                  <a:lnTo>
                    <a:pt x="872" y="112"/>
                  </a:lnTo>
                  <a:lnTo>
                    <a:pt x="743" y="167"/>
                  </a:lnTo>
                  <a:lnTo>
                    <a:pt x="631" y="241"/>
                  </a:lnTo>
                  <a:lnTo>
                    <a:pt x="520" y="316"/>
                  </a:lnTo>
                  <a:lnTo>
                    <a:pt x="427" y="408"/>
                  </a:lnTo>
                  <a:lnTo>
                    <a:pt x="335" y="520"/>
                  </a:lnTo>
                  <a:lnTo>
                    <a:pt x="242" y="631"/>
                  </a:lnTo>
                  <a:lnTo>
                    <a:pt x="168" y="742"/>
                  </a:lnTo>
                  <a:lnTo>
                    <a:pt x="112" y="872"/>
                  </a:lnTo>
                  <a:lnTo>
                    <a:pt x="56" y="1002"/>
                  </a:lnTo>
                  <a:lnTo>
                    <a:pt x="38" y="1131"/>
                  </a:lnTo>
                  <a:lnTo>
                    <a:pt x="1" y="1280"/>
                  </a:lnTo>
                  <a:lnTo>
                    <a:pt x="1" y="1428"/>
                  </a:lnTo>
                  <a:lnTo>
                    <a:pt x="1" y="1576"/>
                  </a:lnTo>
                  <a:lnTo>
                    <a:pt x="38" y="1706"/>
                  </a:lnTo>
                  <a:lnTo>
                    <a:pt x="56" y="1855"/>
                  </a:lnTo>
                  <a:lnTo>
                    <a:pt x="112" y="1984"/>
                  </a:lnTo>
                  <a:lnTo>
                    <a:pt x="168" y="2114"/>
                  </a:lnTo>
                  <a:lnTo>
                    <a:pt x="242" y="2225"/>
                  </a:lnTo>
                  <a:lnTo>
                    <a:pt x="335" y="2337"/>
                  </a:lnTo>
                  <a:lnTo>
                    <a:pt x="427" y="2448"/>
                  </a:lnTo>
                  <a:lnTo>
                    <a:pt x="520" y="2541"/>
                  </a:lnTo>
                  <a:lnTo>
                    <a:pt x="631" y="2615"/>
                  </a:lnTo>
                  <a:lnTo>
                    <a:pt x="743" y="2689"/>
                  </a:lnTo>
                  <a:lnTo>
                    <a:pt x="872" y="2745"/>
                  </a:lnTo>
                  <a:lnTo>
                    <a:pt x="1002" y="2800"/>
                  </a:lnTo>
                  <a:lnTo>
                    <a:pt x="1150" y="2837"/>
                  </a:lnTo>
                  <a:lnTo>
                    <a:pt x="1280" y="2856"/>
                  </a:lnTo>
                  <a:lnTo>
                    <a:pt x="1577" y="2856"/>
                  </a:lnTo>
                  <a:lnTo>
                    <a:pt x="1725" y="2837"/>
                  </a:lnTo>
                  <a:lnTo>
                    <a:pt x="1855" y="2800"/>
                  </a:lnTo>
                  <a:lnTo>
                    <a:pt x="1985" y="2745"/>
                  </a:lnTo>
                  <a:lnTo>
                    <a:pt x="2115" y="2689"/>
                  </a:lnTo>
                  <a:lnTo>
                    <a:pt x="2226" y="2615"/>
                  </a:lnTo>
                  <a:lnTo>
                    <a:pt x="2337" y="2541"/>
                  </a:lnTo>
                  <a:lnTo>
                    <a:pt x="2448" y="2448"/>
                  </a:lnTo>
                  <a:lnTo>
                    <a:pt x="2541" y="2337"/>
                  </a:lnTo>
                  <a:lnTo>
                    <a:pt x="2615" y="2225"/>
                  </a:lnTo>
                  <a:lnTo>
                    <a:pt x="2689" y="2114"/>
                  </a:lnTo>
                  <a:lnTo>
                    <a:pt x="2745" y="1984"/>
                  </a:lnTo>
                  <a:lnTo>
                    <a:pt x="2801" y="1855"/>
                  </a:lnTo>
                  <a:lnTo>
                    <a:pt x="2838" y="1706"/>
                  </a:lnTo>
                  <a:lnTo>
                    <a:pt x="2856" y="1576"/>
                  </a:lnTo>
                  <a:lnTo>
                    <a:pt x="2856" y="1428"/>
                  </a:lnTo>
                  <a:lnTo>
                    <a:pt x="2856" y="1280"/>
                  </a:lnTo>
                  <a:lnTo>
                    <a:pt x="2838" y="1131"/>
                  </a:lnTo>
                  <a:lnTo>
                    <a:pt x="2801" y="1002"/>
                  </a:lnTo>
                  <a:lnTo>
                    <a:pt x="2745" y="872"/>
                  </a:lnTo>
                  <a:lnTo>
                    <a:pt x="2689" y="742"/>
                  </a:lnTo>
                  <a:lnTo>
                    <a:pt x="2615" y="631"/>
                  </a:lnTo>
                  <a:lnTo>
                    <a:pt x="2541" y="520"/>
                  </a:lnTo>
                  <a:lnTo>
                    <a:pt x="2448" y="408"/>
                  </a:lnTo>
                  <a:lnTo>
                    <a:pt x="2337" y="316"/>
                  </a:lnTo>
                  <a:lnTo>
                    <a:pt x="2226" y="241"/>
                  </a:lnTo>
                  <a:lnTo>
                    <a:pt x="2115" y="167"/>
                  </a:lnTo>
                  <a:lnTo>
                    <a:pt x="1985" y="112"/>
                  </a:lnTo>
                  <a:lnTo>
                    <a:pt x="1855" y="56"/>
                  </a:lnTo>
                  <a:lnTo>
                    <a:pt x="1725" y="19"/>
                  </a:lnTo>
                  <a:lnTo>
                    <a:pt x="1577"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g3470b17a42b_0_166"/>
            <p:cNvSpPr/>
            <p:nvPr/>
          </p:nvSpPr>
          <p:spPr>
            <a:xfrm flipH="1">
              <a:off x="7837331" y="1864549"/>
              <a:ext cx="217537" cy="216175"/>
            </a:xfrm>
            <a:custGeom>
              <a:rect b="b" l="l" r="r" t="t"/>
              <a:pathLst>
                <a:path extrusionOk="0" h="2857" w="2875">
                  <a:moveTo>
                    <a:pt x="1299" y="1"/>
                  </a:moveTo>
                  <a:lnTo>
                    <a:pt x="1150" y="19"/>
                  </a:lnTo>
                  <a:lnTo>
                    <a:pt x="1020" y="56"/>
                  </a:lnTo>
                  <a:lnTo>
                    <a:pt x="872" y="112"/>
                  </a:lnTo>
                  <a:lnTo>
                    <a:pt x="761" y="168"/>
                  </a:lnTo>
                  <a:lnTo>
                    <a:pt x="631" y="242"/>
                  </a:lnTo>
                  <a:lnTo>
                    <a:pt x="520" y="316"/>
                  </a:lnTo>
                  <a:lnTo>
                    <a:pt x="427" y="409"/>
                  </a:lnTo>
                  <a:lnTo>
                    <a:pt x="334" y="520"/>
                  </a:lnTo>
                  <a:lnTo>
                    <a:pt x="242" y="631"/>
                  </a:lnTo>
                  <a:lnTo>
                    <a:pt x="186" y="743"/>
                  </a:lnTo>
                  <a:lnTo>
                    <a:pt x="112" y="872"/>
                  </a:lnTo>
                  <a:lnTo>
                    <a:pt x="75" y="1002"/>
                  </a:lnTo>
                  <a:lnTo>
                    <a:pt x="38" y="1132"/>
                  </a:lnTo>
                  <a:lnTo>
                    <a:pt x="19" y="1280"/>
                  </a:lnTo>
                  <a:lnTo>
                    <a:pt x="1" y="1429"/>
                  </a:lnTo>
                  <a:lnTo>
                    <a:pt x="19" y="1577"/>
                  </a:lnTo>
                  <a:lnTo>
                    <a:pt x="38" y="1707"/>
                  </a:lnTo>
                  <a:lnTo>
                    <a:pt x="75" y="1855"/>
                  </a:lnTo>
                  <a:lnTo>
                    <a:pt x="112" y="1985"/>
                  </a:lnTo>
                  <a:lnTo>
                    <a:pt x="186" y="2115"/>
                  </a:lnTo>
                  <a:lnTo>
                    <a:pt x="242" y="2226"/>
                  </a:lnTo>
                  <a:lnTo>
                    <a:pt x="334" y="2337"/>
                  </a:lnTo>
                  <a:lnTo>
                    <a:pt x="427" y="2430"/>
                  </a:lnTo>
                  <a:lnTo>
                    <a:pt x="520" y="2523"/>
                  </a:lnTo>
                  <a:lnTo>
                    <a:pt x="631" y="2615"/>
                  </a:lnTo>
                  <a:lnTo>
                    <a:pt x="761" y="2690"/>
                  </a:lnTo>
                  <a:lnTo>
                    <a:pt x="872" y="2745"/>
                  </a:lnTo>
                  <a:lnTo>
                    <a:pt x="1020" y="2801"/>
                  </a:lnTo>
                  <a:lnTo>
                    <a:pt x="1150" y="2838"/>
                  </a:lnTo>
                  <a:lnTo>
                    <a:pt x="1299" y="2856"/>
                  </a:lnTo>
                  <a:lnTo>
                    <a:pt x="1577" y="2856"/>
                  </a:lnTo>
                  <a:lnTo>
                    <a:pt x="1725" y="2838"/>
                  </a:lnTo>
                  <a:lnTo>
                    <a:pt x="1873" y="2801"/>
                  </a:lnTo>
                  <a:lnTo>
                    <a:pt x="2003" y="2745"/>
                  </a:lnTo>
                  <a:lnTo>
                    <a:pt x="2114" y="2690"/>
                  </a:lnTo>
                  <a:lnTo>
                    <a:pt x="2244" y="2615"/>
                  </a:lnTo>
                  <a:lnTo>
                    <a:pt x="2355" y="2523"/>
                  </a:lnTo>
                  <a:lnTo>
                    <a:pt x="2448" y="2430"/>
                  </a:lnTo>
                  <a:lnTo>
                    <a:pt x="2541" y="2337"/>
                  </a:lnTo>
                  <a:lnTo>
                    <a:pt x="2634" y="2226"/>
                  </a:lnTo>
                  <a:lnTo>
                    <a:pt x="2689" y="2115"/>
                  </a:lnTo>
                  <a:lnTo>
                    <a:pt x="2763" y="1985"/>
                  </a:lnTo>
                  <a:lnTo>
                    <a:pt x="2800" y="1855"/>
                  </a:lnTo>
                  <a:lnTo>
                    <a:pt x="2838" y="1707"/>
                  </a:lnTo>
                  <a:lnTo>
                    <a:pt x="2856" y="1577"/>
                  </a:lnTo>
                  <a:lnTo>
                    <a:pt x="2875" y="1429"/>
                  </a:lnTo>
                  <a:lnTo>
                    <a:pt x="2856" y="1280"/>
                  </a:lnTo>
                  <a:lnTo>
                    <a:pt x="2838" y="1132"/>
                  </a:lnTo>
                  <a:lnTo>
                    <a:pt x="2800" y="1002"/>
                  </a:lnTo>
                  <a:lnTo>
                    <a:pt x="2763" y="872"/>
                  </a:lnTo>
                  <a:lnTo>
                    <a:pt x="2689" y="743"/>
                  </a:lnTo>
                  <a:lnTo>
                    <a:pt x="2634" y="631"/>
                  </a:lnTo>
                  <a:lnTo>
                    <a:pt x="2541" y="520"/>
                  </a:lnTo>
                  <a:lnTo>
                    <a:pt x="2448" y="409"/>
                  </a:lnTo>
                  <a:lnTo>
                    <a:pt x="2355" y="316"/>
                  </a:lnTo>
                  <a:lnTo>
                    <a:pt x="2244" y="242"/>
                  </a:lnTo>
                  <a:lnTo>
                    <a:pt x="2114" y="168"/>
                  </a:lnTo>
                  <a:lnTo>
                    <a:pt x="2003" y="112"/>
                  </a:lnTo>
                  <a:lnTo>
                    <a:pt x="1873"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g3470b17a42b_0_166"/>
            <p:cNvSpPr/>
            <p:nvPr/>
          </p:nvSpPr>
          <p:spPr>
            <a:xfrm flipH="1">
              <a:off x="7906034" y="2018906"/>
              <a:ext cx="216175" cy="217537"/>
            </a:xfrm>
            <a:custGeom>
              <a:rect b="b" l="l" r="r" t="t"/>
              <a:pathLst>
                <a:path extrusionOk="0" h="2875" w="2857">
                  <a:moveTo>
                    <a:pt x="1428" y="1"/>
                  </a:moveTo>
                  <a:lnTo>
                    <a:pt x="1280" y="19"/>
                  </a:lnTo>
                  <a:lnTo>
                    <a:pt x="1132" y="38"/>
                  </a:lnTo>
                  <a:lnTo>
                    <a:pt x="1002" y="75"/>
                  </a:lnTo>
                  <a:lnTo>
                    <a:pt x="872" y="130"/>
                  </a:lnTo>
                  <a:lnTo>
                    <a:pt x="742" y="186"/>
                  </a:lnTo>
                  <a:lnTo>
                    <a:pt x="631" y="260"/>
                  </a:lnTo>
                  <a:lnTo>
                    <a:pt x="520" y="334"/>
                  </a:lnTo>
                  <a:lnTo>
                    <a:pt x="408" y="427"/>
                  </a:lnTo>
                  <a:lnTo>
                    <a:pt x="316" y="538"/>
                  </a:lnTo>
                  <a:lnTo>
                    <a:pt x="242" y="650"/>
                  </a:lnTo>
                  <a:lnTo>
                    <a:pt x="167" y="761"/>
                  </a:lnTo>
                  <a:lnTo>
                    <a:pt x="112" y="891"/>
                  </a:lnTo>
                  <a:lnTo>
                    <a:pt x="56" y="1020"/>
                  </a:lnTo>
                  <a:lnTo>
                    <a:pt x="19" y="1150"/>
                  </a:lnTo>
                  <a:lnTo>
                    <a:pt x="0" y="1299"/>
                  </a:lnTo>
                  <a:lnTo>
                    <a:pt x="0" y="1447"/>
                  </a:lnTo>
                  <a:lnTo>
                    <a:pt x="0" y="1595"/>
                  </a:lnTo>
                  <a:lnTo>
                    <a:pt x="19" y="1725"/>
                  </a:lnTo>
                  <a:lnTo>
                    <a:pt x="56" y="1873"/>
                  </a:lnTo>
                  <a:lnTo>
                    <a:pt x="112" y="2003"/>
                  </a:lnTo>
                  <a:lnTo>
                    <a:pt x="167" y="2133"/>
                  </a:lnTo>
                  <a:lnTo>
                    <a:pt x="242" y="2244"/>
                  </a:lnTo>
                  <a:lnTo>
                    <a:pt x="316" y="2355"/>
                  </a:lnTo>
                  <a:lnTo>
                    <a:pt x="408" y="2448"/>
                  </a:lnTo>
                  <a:lnTo>
                    <a:pt x="520" y="2541"/>
                  </a:lnTo>
                  <a:lnTo>
                    <a:pt x="631" y="2634"/>
                  </a:lnTo>
                  <a:lnTo>
                    <a:pt x="742" y="2708"/>
                  </a:lnTo>
                  <a:lnTo>
                    <a:pt x="872" y="2763"/>
                  </a:lnTo>
                  <a:lnTo>
                    <a:pt x="1002" y="2819"/>
                  </a:lnTo>
                  <a:lnTo>
                    <a:pt x="1132" y="2838"/>
                  </a:lnTo>
                  <a:lnTo>
                    <a:pt x="1280" y="2875"/>
                  </a:lnTo>
                  <a:lnTo>
                    <a:pt x="1577" y="2875"/>
                  </a:lnTo>
                  <a:lnTo>
                    <a:pt x="1706" y="2838"/>
                  </a:lnTo>
                  <a:lnTo>
                    <a:pt x="1855" y="2819"/>
                  </a:lnTo>
                  <a:lnTo>
                    <a:pt x="1985" y="2763"/>
                  </a:lnTo>
                  <a:lnTo>
                    <a:pt x="2114" y="2708"/>
                  </a:lnTo>
                  <a:lnTo>
                    <a:pt x="2226" y="2634"/>
                  </a:lnTo>
                  <a:lnTo>
                    <a:pt x="2337" y="2541"/>
                  </a:lnTo>
                  <a:lnTo>
                    <a:pt x="2430" y="2448"/>
                  </a:lnTo>
                  <a:lnTo>
                    <a:pt x="2522" y="2355"/>
                  </a:lnTo>
                  <a:lnTo>
                    <a:pt x="2615" y="2244"/>
                  </a:lnTo>
                  <a:lnTo>
                    <a:pt x="2689" y="2133"/>
                  </a:lnTo>
                  <a:lnTo>
                    <a:pt x="2745" y="2003"/>
                  </a:lnTo>
                  <a:lnTo>
                    <a:pt x="2800" y="1873"/>
                  </a:lnTo>
                  <a:lnTo>
                    <a:pt x="2837" y="1725"/>
                  </a:lnTo>
                  <a:lnTo>
                    <a:pt x="2856" y="1595"/>
                  </a:lnTo>
                  <a:lnTo>
                    <a:pt x="2856" y="1447"/>
                  </a:lnTo>
                  <a:lnTo>
                    <a:pt x="2856" y="1299"/>
                  </a:lnTo>
                  <a:lnTo>
                    <a:pt x="2837" y="1150"/>
                  </a:lnTo>
                  <a:lnTo>
                    <a:pt x="2800" y="1020"/>
                  </a:lnTo>
                  <a:lnTo>
                    <a:pt x="2745" y="891"/>
                  </a:lnTo>
                  <a:lnTo>
                    <a:pt x="2689" y="761"/>
                  </a:lnTo>
                  <a:lnTo>
                    <a:pt x="2615" y="650"/>
                  </a:lnTo>
                  <a:lnTo>
                    <a:pt x="2522" y="538"/>
                  </a:lnTo>
                  <a:lnTo>
                    <a:pt x="2430" y="427"/>
                  </a:lnTo>
                  <a:lnTo>
                    <a:pt x="2337" y="334"/>
                  </a:lnTo>
                  <a:lnTo>
                    <a:pt x="2226" y="260"/>
                  </a:lnTo>
                  <a:lnTo>
                    <a:pt x="2114" y="186"/>
                  </a:lnTo>
                  <a:lnTo>
                    <a:pt x="1985" y="130"/>
                  </a:lnTo>
                  <a:lnTo>
                    <a:pt x="1855" y="75"/>
                  </a:lnTo>
                  <a:lnTo>
                    <a:pt x="1706"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g3470b17a42b_0_166"/>
            <p:cNvSpPr/>
            <p:nvPr/>
          </p:nvSpPr>
          <p:spPr>
            <a:xfrm flipH="1">
              <a:off x="8095500" y="1846313"/>
              <a:ext cx="202101" cy="202101"/>
            </a:xfrm>
            <a:custGeom>
              <a:rect b="b" l="l" r="r" t="t"/>
              <a:pathLst>
                <a:path extrusionOk="0" h="2671" w="2671">
                  <a:moveTo>
                    <a:pt x="1187" y="1"/>
                  </a:moveTo>
                  <a:lnTo>
                    <a:pt x="1058" y="38"/>
                  </a:lnTo>
                  <a:lnTo>
                    <a:pt x="928" y="56"/>
                  </a:lnTo>
                  <a:lnTo>
                    <a:pt x="817" y="112"/>
                  </a:lnTo>
                  <a:lnTo>
                    <a:pt x="687" y="168"/>
                  </a:lnTo>
                  <a:lnTo>
                    <a:pt x="594" y="223"/>
                  </a:lnTo>
                  <a:lnTo>
                    <a:pt x="483" y="316"/>
                  </a:lnTo>
                  <a:lnTo>
                    <a:pt x="390" y="390"/>
                  </a:lnTo>
                  <a:lnTo>
                    <a:pt x="297" y="483"/>
                  </a:lnTo>
                  <a:lnTo>
                    <a:pt x="223" y="594"/>
                  </a:lnTo>
                  <a:lnTo>
                    <a:pt x="149" y="705"/>
                  </a:lnTo>
                  <a:lnTo>
                    <a:pt x="93" y="817"/>
                  </a:lnTo>
                  <a:lnTo>
                    <a:pt x="56" y="946"/>
                  </a:lnTo>
                  <a:lnTo>
                    <a:pt x="19" y="1076"/>
                  </a:lnTo>
                  <a:lnTo>
                    <a:pt x="1" y="1206"/>
                  </a:lnTo>
                  <a:lnTo>
                    <a:pt x="1" y="1336"/>
                  </a:lnTo>
                  <a:lnTo>
                    <a:pt x="1" y="1466"/>
                  </a:lnTo>
                  <a:lnTo>
                    <a:pt x="19" y="1614"/>
                  </a:lnTo>
                  <a:lnTo>
                    <a:pt x="56" y="1744"/>
                  </a:lnTo>
                  <a:lnTo>
                    <a:pt x="93" y="1855"/>
                  </a:lnTo>
                  <a:lnTo>
                    <a:pt x="149" y="1966"/>
                  </a:lnTo>
                  <a:lnTo>
                    <a:pt x="223" y="2078"/>
                  </a:lnTo>
                  <a:lnTo>
                    <a:pt x="297" y="2189"/>
                  </a:lnTo>
                  <a:lnTo>
                    <a:pt x="390" y="2282"/>
                  </a:lnTo>
                  <a:lnTo>
                    <a:pt x="483" y="2374"/>
                  </a:lnTo>
                  <a:lnTo>
                    <a:pt x="594" y="2448"/>
                  </a:lnTo>
                  <a:lnTo>
                    <a:pt x="687" y="2504"/>
                  </a:lnTo>
                  <a:lnTo>
                    <a:pt x="817" y="2578"/>
                  </a:lnTo>
                  <a:lnTo>
                    <a:pt x="928" y="2615"/>
                  </a:lnTo>
                  <a:lnTo>
                    <a:pt x="1058" y="2652"/>
                  </a:lnTo>
                  <a:lnTo>
                    <a:pt x="1187" y="2671"/>
                  </a:lnTo>
                  <a:lnTo>
                    <a:pt x="1466" y="2671"/>
                  </a:lnTo>
                  <a:lnTo>
                    <a:pt x="1595" y="2652"/>
                  </a:lnTo>
                  <a:lnTo>
                    <a:pt x="1725" y="2615"/>
                  </a:lnTo>
                  <a:lnTo>
                    <a:pt x="1855" y="2578"/>
                  </a:lnTo>
                  <a:lnTo>
                    <a:pt x="1966" y="2504"/>
                  </a:lnTo>
                  <a:lnTo>
                    <a:pt x="2077" y="2448"/>
                  </a:lnTo>
                  <a:lnTo>
                    <a:pt x="2189" y="2374"/>
                  </a:lnTo>
                  <a:lnTo>
                    <a:pt x="2281" y="2282"/>
                  </a:lnTo>
                  <a:lnTo>
                    <a:pt x="2356" y="2189"/>
                  </a:lnTo>
                  <a:lnTo>
                    <a:pt x="2448" y="2078"/>
                  </a:lnTo>
                  <a:lnTo>
                    <a:pt x="2504" y="1966"/>
                  </a:lnTo>
                  <a:lnTo>
                    <a:pt x="2560" y="1855"/>
                  </a:lnTo>
                  <a:lnTo>
                    <a:pt x="2615" y="1744"/>
                  </a:lnTo>
                  <a:lnTo>
                    <a:pt x="2634" y="1614"/>
                  </a:lnTo>
                  <a:lnTo>
                    <a:pt x="2671" y="1466"/>
                  </a:lnTo>
                  <a:lnTo>
                    <a:pt x="2671" y="1336"/>
                  </a:lnTo>
                  <a:lnTo>
                    <a:pt x="2671" y="1206"/>
                  </a:lnTo>
                  <a:lnTo>
                    <a:pt x="2634" y="1076"/>
                  </a:lnTo>
                  <a:lnTo>
                    <a:pt x="2615" y="946"/>
                  </a:lnTo>
                  <a:lnTo>
                    <a:pt x="2560" y="817"/>
                  </a:lnTo>
                  <a:lnTo>
                    <a:pt x="2504" y="705"/>
                  </a:lnTo>
                  <a:lnTo>
                    <a:pt x="2448" y="594"/>
                  </a:lnTo>
                  <a:lnTo>
                    <a:pt x="2356" y="483"/>
                  </a:lnTo>
                  <a:lnTo>
                    <a:pt x="2281" y="390"/>
                  </a:lnTo>
                  <a:lnTo>
                    <a:pt x="2189" y="316"/>
                  </a:lnTo>
                  <a:lnTo>
                    <a:pt x="2077" y="223"/>
                  </a:lnTo>
                  <a:lnTo>
                    <a:pt x="1966" y="168"/>
                  </a:lnTo>
                  <a:lnTo>
                    <a:pt x="1855" y="112"/>
                  </a:lnTo>
                  <a:lnTo>
                    <a:pt x="1725" y="56"/>
                  </a:lnTo>
                  <a:lnTo>
                    <a:pt x="1595" y="38"/>
                  </a:lnTo>
                  <a:lnTo>
                    <a:pt x="1466"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g3470b17a42b_0_166"/>
            <p:cNvSpPr/>
            <p:nvPr/>
          </p:nvSpPr>
          <p:spPr>
            <a:xfrm flipH="1">
              <a:off x="7960816" y="1794407"/>
              <a:ext cx="202101" cy="202101"/>
            </a:xfrm>
            <a:custGeom>
              <a:rect b="b" l="l" r="r" t="t"/>
              <a:pathLst>
                <a:path extrusionOk="0" h="2671" w="2671">
                  <a:moveTo>
                    <a:pt x="1206" y="1"/>
                  </a:moveTo>
                  <a:lnTo>
                    <a:pt x="1076" y="38"/>
                  </a:lnTo>
                  <a:lnTo>
                    <a:pt x="946" y="56"/>
                  </a:lnTo>
                  <a:lnTo>
                    <a:pt x="817" y="112"/>
                  </a:lnTo>
                  <a:lnTo>
                    <a:pt x="705" y="168"/>
                  </a:lnTo>
                  <a:lnTo>
                    <a:pt x="594" y="223"/>
                  </a:lnTo>
                  <a:lnTo>
                    <a:pt x="501" y="316"/>
                  </a:lnTo>
                  <a:lnTo>
                    <a:pt x="390" y="390"/>
                  </a:lnTo>
                  <a:lnTo>
                    <a:pt x="316" y="483"/>
                  </a:lnTo>
                  <a:lnTo>
                    <a:pt x="242" y="594"/>
                  </a:lnTo>
                  <a:lnTo>
                    <a:pt x="168" y="705"/>
                  </a:lnTo>
                  <a:lnTo>
                    <a:pt x="112" y="817"/>
                  </a:lnTo>
                  <a:lnTo>
                    <a:pt x="75" y="946"/>
                  </a:lnTo>
                  <a:lnTo>
                    <a:pt x="38" y="1076"/>
                  </a:lnTo>
                  <a:lnTo>
                    <a:pt x="19" y="1206"/>
                  </a:lnTo>
                  <a:lnTo>
                    <a:pt x="1" y="1336"/>
                  </a:lnTo>
                  <a:lnTo>
                    <a:pt x="19" y="1466"/>
                  </a:lnTo>
                  <a:lnTo>
                    <a:pt x="38" y="1614"/>
                  </a:lnTo>
                  <a:lnTo>
                    <a:pt x="75" y="1744"/>
                  </a:lnTo>
                  <a:lnTo>
                    <a:pt x="112" y="1855"/>
                  </a:lnTo>
                  <a:lnTo>
                    <a:pt x="168" y="1966"/>
                  </a:lnTo>
                  <a:lnTo>
                    <a:pt x="242" y="2077"/>
                  </a:lnTo>
                  <a:lnTo>
                    <a:pt x="316" y="2189"/>
                  </a:lnTo>
                  <a:lnTo>
                    <a:pt x="390" y="2281"/>
                  </a:lnTo>
                  <a:lnTo>
                    <a:pt x="501" y="2374"/>
                  </a:lnTo>
                  <a:lnTo>
                    <a:pt x="594" y="2448"/>
                  </a:lnTo>
                  <a:lnTo>
                    <a:pt x="705" y="2504"/>
                  </a:lnTo>
                  <a:lnTo>
                    <a:pt x="817" y="2578"/>
                  </a:lnTo>
                  <a:lnTo>
                    <a:pt x="946" y="2615"/>
                  </a:lnTo>
                  <a:lnTo>
                    <a:pt x="1076" y="2652"/>
                  </a:lnTo>
                  <a:lnTo>
                    <a:pt x="1206" y="2671"/>
                  </a:lnTo>
                  <a:lnTo>
                    <a:pt x="1484" y="2671"/>
                  </a:lnTo>
                  <a:lnTo>
                    <a:pt x="1614" y="2652"/>
                  </a:lnTo>
                  <a:lnTo>
                    <a:pt x="1744" y="2615"/>
                  </a:lnTo>
                  <a:lnTo>
                    <a:pt x="1855" y="2578"/>
                  </a:lnTo>
                  <a:lnTo>
                    <a:pt x="1985" y="2504"/>
                  </a:lnTo>
                  <a:lnTo>
                    <a:pt x="2096" y="2448"/>
                  </a:lnTo>
                  <a:lnTo>
                    <a:pt x="2189" y="2374"/>
                  </a:lnTo>
                  <a:lnTo>
                    <a:pt x="2281" y="2281"/>
                  </a:lnTo>
                  <a:lnTo>
                    <a:pt x="2374" y="2189"/>
                  </a:lnTo>
                  <a:lnTo>
                    <a:pt x="2448" y="2077"/>
                  </a:lnTo>
                  <a:lnTo>
                    <a:pt x="2523" y="1966"/>
                  </a:lnTo>
                  <a:lnTo>
                    <a:pt x="2578" y="1855"/>
                  </a:lnTo>
                  <a:lnTo>
                    <a:pt x="2615" y="1744"/>
                  </a:lnTo>
                  <a:lnTo>
                    <a:pt x="2652" y="1614"/>
                  </a:lnTo>
                  <a:lnTo>
                    <a:pt x="2671" y="1466"/>
                  </a:lnTo>
                  <a:lnTo>
                    <a:pt x="2671" y="1336"/>
                  </a:lnTo>
                  <a:lnTo>
                    <a:pt x="2671" y="1206"/>
                  </a:lnTo>
                  <a:lnTo>
                    <a:pt x="2652" y="1076"/>
                  </a:lnTo>
                  <a:lnTo>
                    <a:pt x="2615" y="946"/>
                  </a:lnTo>
                  <a:lnTo>
                    <a:pt x="2578" y="817"/>
                  </a:lnTo>
                  <a:lnTo>
                    <a:pt x="2523" y="705"/>
                  </a:lnTo>
                  <a:lnTo>
                    <a:pt x="2448" y="594"/>
                  </a:lnTo>
                  <a:lnTo>
                    <a:pt x="2374" y="483"/>
                  </a:lnTo>
                  <a:lnTo>
                    <a:pt x="2281" y="390"/>
                  </a:lnTo>
                  <a:lnTo>
                    <a:pt x="2189" y="316"/>
                  </a:lnTo>
                  <a:lnTo>
                    <a:pt x="2096" y="223"/>
                  </a:lnTo>
                  <a:lnTo>
                    <a:pt x="1985" y="168"/>
                  </a:lnTo>
                  <a:lnTo>
                    <a:pt x="1855" y="112"/>
                  </a:lnTo>
                  <a:lnTo>
                    <a:pt x="1744" y="56"/>
                  </a:lnTo>
                  <a:lnTo>
                    <a:pt x="1614" y="38"/>
                  </a:lnTo>
                  <a:lnTo>
                    <a:pt x="148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g3470b17a42b_0_166"/>
            <p:cNvSpPr/>
            <p:nvPr/>
          </p:nvSpPr>
          <p:spPr>
            <a:xfrm flipH="1">
              <a:off x="7907472" y="1947326"/>
              <a:ext cx="202101" cy="202101"/>
            </a:xfrm>
            <a:custGeom>
              <a:rect b="b" l="l" r="r" t="t"/>
              <a:pathLst>
                <a:path extrusionOk="0" h="2671" w="2671">
                  <a:moveTo>
                    <a:pt x="1335" y="1"/>
                  </a:moveTo>
                  <a:lnTo>
                    <a:pt x="1206" y="19"/>
                  </a:lnTo>
                  <a:lnTo>
                    <a:pt x="1057" y="38"/>
                  </a:lnTo>
                  <a:lnTo>
                    <a:pt x="946" y="56"/>
                  </a:lnTo>
                  <a:lnTo>
                    <a:pt x="816" y="112"/>
                  </a:lnTo>
                  <a:lnTo>
                    <a:pt x="705" y="168"/>
                  </a:lnTo>
                  <a:lnTo>
                    <a:pt x="594" y="223"/>
                  </a:lnTo>
                  <a:lnTo>
                    <a:pt x="482" y="316"/>
                  </a:lnTo>
                  <a:lnTo>
                    <a:pt x="390" y="390"/>
                  </a:lnTo>
                  <a:lnTo>
                    <a:pt x="297" y="483"/>
                  </a:lnTo>
                  <a:lnTo>
                    <a:pt x="223" y="594"/>
                  </a:lnTo>
                  <a:lnTo>
                    <a:pt x="167" y="705"/>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78"/>
                  </a:lnTo>
                  <a:lnTo>
                    <a:pt x="297" y="2189"/>
                  </a:lnTo>
                  <a:lnTo>
                    <a:pt x="390" y="2282"/>
                  </a:lnTo>
                  <a:lnTo>
                    <a:pt x="482" y="2374"/>
                  </a:lnTo>
                  <a:lnTo>
                    <a:pt x="594" y="2448"/>
                  </a:lnTo>
                  <a:lnTo>
                    <a:pt x="705" y="2523"/>
                  </a:lnTo>
                  <a:lnTo>
                    <a:pt x="816" y="2578"/>
                  </a:lnTo>
                  <a:lnTo>
                    <a:pt x="946" y="2615"/>
                  </a:lnTo>
                  <a:lnTo>
                    <a:pt x="1057" y="2652"/>
                  </a:lnTo>
                  <a:lnTo>
                    <a:pt x="1206" y="2671"/>
                  </a:lnTo>
                  <a:lnTo>
                    <a:pt x="1465" y="2671"/>
                  </a:lnTo>
                  <a:lnTo>
                    <a:pt x="1595" y="2652"/>
                  </a:lnTo>
                  <a:lnTo>
                    <a:pt x="1725" y="2615"/>
                  </a:lnTo>
                  <a:lnTo>
                    <a:pt x="1855" y="2578"/>
                  </a:lnTo>
                  <a:lnTo>
                    <a:pt x="1966" y="2523"/>
                  </a:lnTo>
                  <a:lnTo>
                    <a:pt x="2077" y="2448"/>
                  </a:lnTo>
                  <a:lnTo>
                    <a:pt x="2188" y="2374"/>
                  </a:lnTo>
                  <a:lnTo>
                    <a:pt x="2281" y="2282"/>
                  </a:lnTo>
                  <a:lnTo>
                    <a:pt x="2374" y="2189"/>
                  </a:lnTo>
                  <a:lnTo>
                    <a:pt x="2448" y="2078"/>
                  </a:lnTo>
                  <a:lnTo>
                    <a:pt x="2504" y="1985"/>
                  </a:lnTo>
                  <a:lnTo>
                    <a:pt x="2559" y="1855"/>
                  </a:lnTo>
                  <a:lnTo>
                    <a:pt x="2615" y="1744"/>
                  </a:lnTo>
                  <a:lnTo>
                    <a:pt x="2652" y="1614"/>
                  </a:lnTo>
                  <a:lnTo>
                    <a:pt x="2670" y="1484"/>
                  </a:lnTo>
                  <a:lnTo>
                    <a:pt x="2670" y="1336"/>
                  </a:lnTo>
                  <a:lnTo>
                    <a:pt x="2670" y="1206"/>
                  </a:lnTo>
                  <a:lnTo>
                    <a:pt x="2652" y="1076"/>
                  </a:lnTo>
                  <a:lnTo>
                    <a:pt x="2615" y="947"/>
                  </a:lnTo>
                  <a:lnTo>
                    <a:pt x="2559" y="817"/>
                  </a:lnTo>
                  <a:lnTo>
                    <a:pt x="2504" y="705"/>
                  </a:lnTo>
                  <a:lnTo>
                    <a:pt x="2448" y="594"/>
                  </a:lnTo>
                  <a:lnTo>
                    <a:pt x="2374" y="483"/>
                  </a:lnTo>
                  <a:lnTo>
                    <a:pt x="2281" y="390"/>
                  </a:lnTo>
                  <a:lnTo>
                    <a:pt x="2188" y="316"/>
                  </a:lnTo>
                  <a:lnTo>
                    <a:pt x="2077" y="223"/>
                  </a:lnTo>
                  <a:lnTo>
                    <a:pt x="1966" y="168"/>
                  </a:lnTo>
                  <a:lnTo>
                    <a:pt x="1855" y="112"/>
                  </a:lnTo>
                  <a:lnTo>
                    <a:pt x="1725" y="56"/>
                  </a:lnTo>
                  <a:lnTo>
                    <a:pt x="1595" y="38"/>
                  </a:lnTo>
                  <a:lnTo>
                    <a:pt x="1465" y="19"/>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g3470b17a42b_0_166"/>
            <p:cNvSpPr/>
            <p:nvPr/>
          </p:nvSpPr>
          <p:spPr>
            <a:xfrm flipH="1">
              <a:off x="8129171" y="718297"/>
              <a:ext cx="311513" cy="311513"/>
            </a:xfrm>
            <a:custGeom>
              <a:rect b="b" l="l" r="r" t="t"/>
              <a:pathLst>
                <a:path extrusionOk="0" h="4117" w="4117">
                  <a:moveTo>
                    <a:pt x="2059" y="1"/>
                  </a:moveTo>
                  <a:lnTo>
                    <a:pt x="1855" y="19"/>
                  </a:lnTo>
                  <a:lnTo>
                    <a:pt x="1651" y="38"/>
                  </a:lnTo>
                  <a:lnTo>
                    <a:pt x="1447" y="93"/>
                  </a:lnTo>
                  <a:lnTo>
                    <a:pt x="1261" y="167"/>
                  </a:lnTo>
                  <a:lnTo>
                    <a:pt x="1076" y="242"/>
                  </a:lnTo>
                  <a:lnTo>
                    <a:pt x="909" y="353"/>
                  </a:lnTo>
                  <a:lnTo>
                    <a:pt x="761" y="464"/>
                  </a:lnTo>
                  <a:lnTo>
                    <a:pt x="612" y="594"/>
                  </a:lnTo>
                  <a:lnTo>
                    <a:pt x="482" y="742"/>
                  </a:lnTo>
                  <a:lnTo>
                    <a:pt x="353" y="909"/>
                  </a:lnTo>
                  <a:lnTo>
                    <a:pt x="260" y="1076"/>
                  </a:lnTo>
                  <a:lnTo>
                    <a:pt x="167" y="1261"/>
                  </a:lnTo>
                  <a:lnTo>
                    <a:pt x="93" y="1447"/>
                  </a:lnTo>
                  <a:lnTo>
                    <a:pt x="37" y="1632"/>
                  </a:lnTo>
                  <a:lnTo>
                    <a:pt x="19" y="1836"/>
                  </a:lnTo>
                  <a:lnTo>
                    <a:pt x="0" y="2059"/>
                  </a:lnTo>
                  <a:lnTo>
                    <a:pt x="19" y="2263"/>
                  </a:lnTo>
                  <a:lnTo>
                    <a:pt x="37" y="2467"/>
                  </a:lnTo>
                  <a:lnTo>
                    <a:pt x="93" y="2671"/>
                  </a:lnTo>
                  <a:lnTo>
                    <a:pt x="167" y="2856"/>
                  </a:lnTo>
                  <a:lnTo>
                    <a:pt x="260" y="3042"/>
                  </a:lnTo>
                  <a:lnTo>
                    <a:pt x="353" y="3208"/>
                  </a:lnTo>
                  <a:lnTo>
                    <a:pt x="482" y="3357"/>
                  </a:lnTo>
                  <a:lnTo>
                    <a:pt x="612" y="3505"/>
                  </a:lnTo>
                  <a:lnTo>
                    <a:pt x="761" y="3635"/>
                  </a:lnTo>
                  <a:lnTo>
                    <a:pt x="909" y="3765"/>
                  </a:lnTo>
                  <a:lnTo>
                    <a:pt x="1076" y="3857"/>
                  </a:lnTo>
                  <a:lnTo>
                    <a:pt x="1261" y="3950"/>
                  </a:lnTo>
                  <a:lnTo>
                    <a:pt x="1447" y="4024"/>
                  </a:lnTo>
                  <a:lnTo>
                    <a:pt x="1651" y="4061"/>
                  </a:lnTo>
                  <a:lnTo>
                    <a:pt x="1855" y="4098"/>
                  </a:lnTo>
                  <a:lnTo>
                    <a:pt x="2059" y="4117"/>
                  </a:lnTo>
                  <a:lnTo>
                    <a:pt x="2263" y="4098"/>
                  </a:lnTo>
                  <a:lnTo>
                    <a:pt x="2466" y="4061"/>
                  </a:lnTo>
                  <a:lnTo>
                    <a:pt x="2670" y="4024"/>
                  </a:lnTo>
                  <a:lnTo>
                    <a:pt x="2856" y="3950"/>
                  </a:lnTo>
                  <a:lnTo>
                    <a:pt x="3041" y="3857"/>
                  </a:lnTo>
                  <a:lnTo>
                    <a:pt x="3208" y="3765"/>
                  </a:lnTo>
                  <a:lnTo>
                    <a:pt x="3375" y="3635"/>
                  </a:lnTo>
                  <a:lnTo>
                    <a:pt x="3523" y="3505"/>
                  </a:lnTo>
                  <a:lnTo>
                    <a:pt x="3653" y="3357"/>
                  </a:lnTo>
                  <a:lnTo>
                    <a:pt x="3764" y="3208"/>
                  </a:lnTo>
                  <a:lnTo>
                    <a:pt x="3876" y="3042"/>
                  </a:lnTo>
                  <a:lnTo>
                    <a:pt x="3950" y="2856"/>
                  </a:lnTo>
                  <a:lnTo>
                    <a:pt x="4024" y="2671"/>
                  </a:lnTo>
                  <a:lnTo>
                    <a:pt x="4080" y="2467"/>
                  </a:lnTo>
                  <a:lnTo>
                    <a:pt x="4098" y="2263"/>
                  </a:lnTo>
                  <a:lnTo>
                    <a:pt x="4117" y="2059"/>
                  </a:lnTo>
                  <a:lnTo>
                    <a:pt x="4098" y="1836"/>
                  </a:lnTo>
                  <a:lnTo>
                    <a:pt x="4080" y="1632"/>
                  </a:lnTo>
                  <a:lnTo>
                    <a:pt x="4024" y="1447"/>
                  </a:lnTo>
                  <a:lnTo>
                    <a:pt x="3950" y="1261"/>
                  </a:lnTo>
                  <a:lnTo>
                    <a:pt x="3876" y="1076"/>
                  </a:lnTo>
                  <a:lnTo>
                    <a:pt x="3764" y="909"/>
                  </a:lnTo>
                  <a:lnTo>
                    <a:pt x="3653" y="742"/>
                  </a:lnTo>
                  <a:lnTo>
                    <a:pt x="3523" y="594"/>
                  </a:lnTo>
                  <a:lnTo>
                    <a:pt x="3375" y="464"/>
                  </a:lnTo>
                  <a:lnTo>
                    <a:pt x="3208" y="353"/>
                  </a:lnTo>
                  <a:lnTo>
                    <a:pt x="3041" y="242"/>
                  </a:lnTo>
                  <a:lnTo>
                    <a:pt x="2856" y="167"/>
                  </a:lnTo>
                  <a:lnTo>
                    <a:pt x="2670" y="93"/>
                  </a:lnTo>
                  <a:lnTo>
                    <a:pt x="2466" y="38"/>
                  </a:lnTo>
                  <a:lnTo>
                    <a:pt x="2263" y="19"/>
                  </a:lnTo>
                  <a:lnTo>
                    <a:pt x="2059"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g3470b17a42b_0_166"/>
            <p:cNvSpPr/>
            <p:nvPr/>
          </p:nvSpPr>
          <p:spPr>
            <a:xfrm flipH="1">
              <a:off x="8213310" y="641119"/>
              <a:ext cx="216175" cy="217537"/>
            </a:xfrm>
            <a:custGeom>
              <a:rect b="b" l="l" r="r" t="t"/>
              <a:pathLst>
                <a:path extrusionOk="0" h="2875" w="2857">
                  <a:moveTo>
                    <a:pt x="1428" y="1"/>
                  </a:moveTo>
                  <a:lnTo>
                    <a:pt x="1280" y="19"/>
                  </a:lnTo>
                  <a:lnTo>
                    <a:pt x="1132" y="38"/>
                  </a:lnTo>
                  <a:lnTo>
                    <a:pt x="1002" y="75"/>
                  </a:lnTo>
                  <a:lnTo>
                    <a:pt x="872" y="112"/>
                  </a:lnTo>
                  <a:lnTo>
                    <a:pt x="742" y="186"/>
                  </a:lnTo>
                  <a:lnTo>
                    <a:pt x="631" y="260"/>
                  </a:lnTo>
                  <a:lnTo>
                    <a:pt x="520" y="334"/>
                  </a:lnTo>
                  <a:lnTo>
                    <a:pt x="409" y="427"/>
                  </a:lnTo>
                  <a:lnTo>
                    <a:pt x="316" y="538"/>
                  </a:lnTo>
                  <a:lnTo>
                    <a:pt x="242" y="631"/>
                  </a:lnTo>
                  <a:lnTo>
                    <a:pt x="168" y="761"/>
                  </a:lnTo>
                  <a:lnTo>
                    <a:pt x="112" y="891"/>
                  </a:lnTo>
                  <a:lnTo>
                    <a:pt x="56" y="1021"/>
                  </a:lnTo>
                  <a:lnTo>
                    <a:pt x="19" y="1150"/>
                  </a:lnTo>
                  <a:lnTo>
                    <a:pt x="1" y="1299"/>
                  </a:lnTo>
                  <a:lnTo>
                    <a:pt x="1" y="1447"/>
                  </a:lnTo>
                  <a:lnTo>
                    <a:pt x="1" y="1595"/>
                  </a:lnTo>
                  <a:lnTo>
                    <a:pt x="19" y="1725"/>
                  </a:lnTo>
                  <a:lnTo>
                    <a:pt x="56" y="1873"/>
                  </a:lnTo>
                  <a:lnTo>
                    <a:pt x="112" y="2003"/>
                  </a:lnTo>
                  <a:lnTo>
                    <a:pt x="168" y="2133"/>
                  </a:lnTo>
                  <a:lnTo>
                    <a:pt x="242" y="2244"/>
                  </a:lnTo>
                  <a:lnTo>
                    <a:pt x="316" y="2356"/>
                  </a:lnTo>
                  <a:lnTo>
                    <a:pt x="409" y="2448"/>
                  </a:lnTo>
                  <a:lnTo>
                    <a:pt x="520" y="2541"/>
                  </a:lnTo>
                  <a:lnTo>
                    <a:pt x="631" y="2634"/>
                  </a:lnTo>
                  <a:lnTo>
                    <a:pt x="742" y="2708"/>
                  </a:lnTo>
                  <a:lnTo>
                    <a:pt x="872" y="2764"/>
                  </a:lnTo>
                  <a:lnTo>
                    <a:pt x="1002" y="2801"/>
                  </a:lnTo>
                  <a:lnTo>
                    <a:pt x="1132" y="2838"/>
                  </a:lnTo>
                  <a:lnTo>
                    <a:pt x="1280" y="2875"/>
                  </a:lnTo>
                  <a:lnTo>
                    <a:pt x="1577" y="2875"/>
                  </a:lnTo>
                  <a:lnTo>
                    <a:pt x="1707" y="2838"/>
                  </a:lnTo>
                  <a:lnTo>
                    <a:pt x="1855" y="2801"/>
                  </a:lnTo>
                  <a:lnTo>
                    <a:pt x="1985" y="2764"/>
                  </a:lnTo>
                  <a:lnTo>
                    <a:pt x="2115" y="2708"/>
                  </a:lnTo>
                  <a:lnTo>
                    <a:pt x="2226" y="2634"/>
                  </a:lnTo>
                  <a:lnTo>
                    <a:pt x="2337" y="2541"/>
                  </a:lnTo>
                  <a:lnTo>
                    <a:pt x="2430" y="2448"/>
                  </a:lnTo>
                  <a:lnTo>
                    <a:pt x="2522" y="2356"/>
                  </a:lnTo>
                  <a:lnTo>
                    <a:pt x="2615" y="2244"/>
                  </a:lnTo>
                  <a:lnTo>
                    <a:pt x="2689" y="2133"/>
                  </a:lnTo>
                  <a:lnTo>
                    <a:pt x="2745" y="2003"/>
                  </a:lnTo>
                  <a:lnTo>
                    <a:pt x="2801" y="1873"/>
                  </a:lnTo>
                  <a:lnTo>
                    <a:pt x="2838" y="1725"/>
                  </a:lnTo>
                  <a:lnTo>
                    <a:pt x="2856" y="1595"/>
                  </a:lnTo>
                  <a:lnTo>
                    <a:pt x="2856" y="1447"/>
                  </a:lnTo>
                  <a:lnTo>
                    <a:pt x="2856" y="1299"/>
                  </a:lnTo>
                  <a:lnTo>
                    <a:pt x="2838" y="1150"/>
                  </a:lnTo>
                  <a:lnTo>
                    <a:pt x="2801" y="1021"/>
                  </a:lnTo>
                  <a:lnTo>
                    <a:pt x="2745" y="891"/>
                  </a:lnTo>
                  <a:lnTo>
                    <a:pt x="2689" y="761"/>
                  </a:lnTo>
                  <a:lnTo>
                    <a:pt x="2615" y="631"/>
                  </a:lnTo>
                  <a:lnTo>
                    <a:pt x="2522" y="538"/>
                  </a:lnTo>
                  <a:lnTo>
                    <a:pt x="2430" y="427"/>
                  </a:lnTo>
                  <a:lnTo>
                    <a:pt x="2337" y="334"/>
                  </a:lnTo>
                  <a:lnTo>
                    <a:pt x="2226" y="260"/>
                  </a:lnTo>
                  <a:lnTo>
                    <a:pt x="2115" y="186"/>
                  </a:lnTo>
                  <a:lnTo>
                    <a:pt x="1985" y="112"/>
                  </a:lnTo>
                  <a:lnTo>
                    <a:pt x="1855" y="75"/>
                  </a:lnTo>
                  <a:lnTo>
                    <a:pt x="1707" y="38"/>
                  </a:lnTo>
                  <a:lnTo>
                    <a:pt x="1577" y="19"/>
                  </a:lnTo>
                  <a:lnTo>
                    <a:pt x="142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g3470b17a42b_0_166"/>
            <p:cNvSpPr/>
            <p:nvPr/>
          </p:nvSpPr>
          <p:spPr>
            <a:xfrm flipH="1">
              <a:off x="8067428" y="586413"/>
              <a:ext cx="217537" cy="216175"/>
            </a:xfrm>
            <a:custGeom>
              <a:rect b="b" l="l" r="r" t="t"/>
              <a:pathLst>
                <a:path extrusionOk="0" h="2857" w="2875">
                  <a:moveTo>
                    <a:pt x="1280" y="1"/>
                  </a:moveTo>
                  <a:lnTo>
                    <a:pt x="1150" y="19"/>
                  </a:lnTo>
                  <a:lnTo>
                    <a:pt x="1002" y="56"/>
                  </a:lnTo>
                  <a:lnTo>
                    <a:pt x="872" y="112"/>
                  </a:lnTo>
                  <a:lnTo>
                    <a:pt x="761" y="167"/>
                  </a:lnTo>
                  <a:lnTo>
                    <a:pt x="631" y="242"/>
                  </a:lnTo>
                  <a:lnTo>
                    <a:pt x="520" y="316"/>
                  </a:lnTo>
                  <a:lnTo>
                    <a:pt x="427" y="408"/>
                  </a:lnTo>
                  <a:lnTo>
                    <a:pt x="334" y="520"/>
                  </a:lnTo>
                  <a:lnTo>
                    <a:pt x="242" y="631"/>
                  </a:lnTo>
                  <a:lnTo>
                    <a:pt x="167" y="742"/>
                  </a:lnTo>
                  <a:lnTo>
                    <a:pt x="112" y="872"/>
                  </a:lnTo>
                  <a:lnTo>
                    <a:pt x="75" y="1002"/>
                  </a:lnTo>
                  <a:lnTo>
                    <a:pt x="38" y="1132"/>
                  </a:lnTo>
                  <a:lnTo>
                    <a:pt x="1" y="1280"/>
                  </a:lnTo>
                  <a:lnTo>
                    <a:pt x="1" y="1428"/>
                  </a:lnTo>
                  <a:lnTo>
                    <a:pt x="1" y="1577"/>
                  </a:lnTo>
                  <a:lnTo>
                    <a:pt x="38" y="1725"/>
                  </a:lnTo>
                  <a:lnTo>
                    <a:pt x="75" y="1855"/>
                  </a:lnTo>
                  <a:lnTo>
                    <a:pt x="112" y="1985"/>
                  </a:lnTo>
                  <a:lnTo>
                    <a:pt x="167" y="2114"/>
                  </a:lnTo>
                  <a:lnTo>
                    <a:pt x="242" y="2226"/>
                  </a:lnTo>
                  <a:lnTo>
                    <a:pt x="334" y="2337"/>
                  </a:lnTo>
                  <a:lnTo>
                    <a:pt x="427" y="2448"/>
                  </a:lnTo>
                  <a:lnTo>
                    <a:pt x="520" y="2541"/>
                  </a:lnTo>
                  <a:lnTo>
                    <a:pt x="631" y="2615"/>
                  </a:lnTo>
                  <a:lnTo>
                    <a:pt x="761" y="2689"/>
                  </a:lnTo>
                  <a:lnTo>
                    <a:pt x="872" y="2745"/>
                  </a:lnTo>
                  <a:lnTo>
                    <a:pt x="1002" y="2800"/>
                  </a:lnTo>
                  <a:lnTo>
                    <a:pt x="1150" y="2838"/>
                  </a:lnTo>
                  <a:lnTo>
                    <a:pt x="1280" y="2856"/>
                  </a:lnTo>
                  <a:lnTo>
                    <a:pt x="1577" y="2856"/>
                  </a:lnTo>
                  <a:lnTo>
                    <a:pt x="1725" y="2838"/>
                  </a:lnTo>
                  <a:lnTo>
                    <a:pt x="1855" y="2800"/>
                  </a:lnTo>
                  <a:lnTo>
                    <a:pt x="1985" y="2745"/>
                  </a:lnTo>
                  <a:lnTo>
                    <a:pt x="2114" y="2689"/>
                  </a:lnTo>
                  <a:lnTo>
                    <a:pt x="2244" y="2615"/>
                  </a:lnTo>
                  <a:lnTo>
                    <a:pt x="2355" y="2541"/>
                  </a:lnTo>
                  <a:lnTo>
                    <a:pt x="2448" y="2448"/>
                  </a:lnTo>
                  <a:lnTo>
                    <a:pt x="2541" y="2337"/>
                  </a:lnTo>
                  <a:lnTo>
                    <a:pt x="2615" y="2226"/>
                  </a:lnTo>
                  <a:lnTo>
                    <a:pt x="2689" y="2114"/>
                  </a:lnTo>
                  <a:lnTo>
                    <a:pt x="2763" y="1985"/>
                  </a:lnTo>
                  <a:lnTo>
                    <a:pt x="2800" y="1855"/>
                  </a:lnTo>
                  <a:lnTo>
                    <a:pt x="2838" y="1725"/>
                  </a:lnTo>
                  <a:lnTo>
                    <a:pt x="2856" y="1577"/>
                  </a:lnTo>
                  <a:lnTo>
                    <a:pt x="2875" y="1428"/>
                  </a:lnTo>
                  <a:lnTo>
                    <a:pt x="2856" y="1280"/>
                  </a:lnTo>
                  <a:lnTo>
                    <a:pt x="2838" y="1132"/>
                  </a:lnTo>
                  <a:lnTo>
                    <a:pt x="2800" y="1002"/>
                  </a:lnTo>
                  <a:lnTo>
                    <a:pt x="2763" y="872"/>
                  </a:lnTo>
                  <a:lnTo>
                    <a:pt x="2689" y="742"/>
                  </a:lnTo>
                  <a:lnTo>
                    <a:pt x="2615" y="631"/>
                  </a:lnTo>
                  <a:lnTo>
                    <a:pt x="2541" y="520"/>
                  </a:lnTo>
                  <a:lnTo>
                    <a:pt x="2448" y="408"/>
                  </a:lnTo>
                  <a:lnTo>
                    <a:pt x="2355" y="316"/>
                  </a:lnTo>
                  <a:lnTo>
                    <a:pt x="2244" y="242"/>
                  </a:lnTo>
                  <a:lnTo>
                    <a:pt x="2114" y="167"/>
                  </a:lnTo>
                  <a:lnTo>
                    <a:pt x="1985" y="112"/>
                  </a:lnTo>
                  <a:lnTo>
                    <a:pt x="1855" y="56"/>
                  </a:lnTo>
                  <a:lnTo>
                    <a:pt x="1725" y="19"/>
                  </a:lnTo>
                  <a:lnTo>
                    <a:pt x="157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g3470b17a42b_0_166"/>
            <p:cNvSpPr/>
            <p:nvPr/>
          </p:nvSpPr>
          <p:spPr>
            <a:xfrm flipH="1">
              <a:off x="8011284" y="750606"/>
              <a:ext cx="217537" cy="216099"/>
            </a:xfrm>
            <a:custGeom>
              <a:rect b="b" l="l" r="r" t="t"/>
              <a:pathLst>
                <a:path extrusionOk="0" h="2856" w="2875">
                  <a:moveTo>
                    <a:pt x="1298" y="0"/>
                  </a:moveTo>
                  <a:lnTo>
                    <a:pt x="1150" y="19"/>
                  </a:lnTo>
                  <a:lnTo>
                    <a:pt x="1020" y="56"/>
                  </a:lnTo>
                  <a:lnTo>
                    <a:pt x="890" y="111"/>
                  </a:lnTo>
                  <a:lnTo>
                    <a:pt x="760" y="167"/>
                  </a:lnTo>
                  <a:lnTo>
                    <a:pt x="649" y="241"/>
                  </a:lnTo>
                  <a:lnTo>
                    <a:pt x="538" y="315"/>
                  </a:lnTo>
                  <a:lnTo>
                    <a:pt x="427" y="408"/>
                  </a:lnTo>
                  <a:lnTo>
                    <a:pt x="334" y="519"/>
                  </a:lnTo>
                  <a:lnTo>
                    <a:pt x="260" y="630"/>
                  </a:lnTo>
                  <a:lnTo>
                    <a:pt x="186" y="742"/>
                  </a:lnTo>
                  <a:lnTo>
                    <a:pt x="112" y="872"/>
                  </a:lnTo>
                  <a:lnTo>
                    <a:pt x="74" y="1001"/>
                  </a:lnTo>
                  <a:lnTo>
                    <a:pt x="37" y="1131"/>
                  </a:lnTo>
                  <a:lnTo>
                    <a:pt x="19" y="1279"/>
                  </a:lnTo>
                  <a:lnTo>
                    <a:pt x="0" y="1428"/>
                  </a:lnTo>
                  <a:lnTo>
                    <a:pt x="19" y="1576"/>
                  </a:lnTo>
                  <a:lnTo>
                    <a:pt x="37" y="1724"/>
                  </a:lnTo>
                  <a:lnTo>
                    <a:pt x="74" y="1854"/>
                  </a:lnTo>
                  <a:lnTo>
                    <a:pt x="112" y="1984"/>
                  </a:lnTo>
                  <a:lnTo>
                    <a:pt x="186" y="2114"/>
                  </a:lnTo>
                  <a:lnTo>
                    <a:pt x="260" y="2225"/>
                  </a:lnTo>
                  <a:lnTo>
                    <a:pt x="334" y="2336"/>
                  </a:lnTo>
                  <a:lnTo>
                    <a:pt x="427" y="2448"/>
                  </a:lnTo>
                  <a:lnTo>
                    <a:pt x="538" y="2540"/>
                  </a:lnTo>
                  <a:lnTo>
                    <a:pt x="649" y="2615"/>
                  </a:lnTo>
                  <a:lnTo>
                    <a:pt x="760" y="2689"/>
                  </a:lnTo>
                  <a:lnTo>
                    <a:pt x="890" y="2744"/>
                  </a:lnTo>
                  <a:lnTo>
                    <a:pt x="1020" y="2800"/>
                  </a:lnTo>
                  <a:lnTo>
                    <a:pt x="1150" y="2837"/>
                  </a:lnTo>
                  <a:lnTo>
                    <a:pt x="1298" y="2856"/>
                  </a:lnTo>
                  <a:lnTo>
                    <a:pt x="1595" y="2856"/>
                  </a:lnTo>
                  <a:lnTo>
                    <a:pt x="1725" y="2837"/>
                  </a:lnTo>
                  <a:lnTo>
                    <a:pt x="1873" y="2800"/>
                  </a:lnTo>
                  <a:lnTo>
                    <a:pt x="2003" y="2744"/>
                  </a:lnTo>
                  <a:lnTo>
                    <a:pt x="2133" y="2689"/>
                  </a:lnTo>
                  <a:lnTo>
                    <a:pt x="2244" y="2615"/>
                  </a:lnTo>
                  <a:lnTo>
                    <a:pt x="2355" y="2540"/>
                  </a:lnTo>
                  <a:lnTo>
                    <a:pt x="2448" y="2448"/>
                  </a:lnTo>
                  <a:lnTo>
                    <a:pt x="2541" y="2336"/>
                  </a:lnTo>
                  <a:lnTo>
                    <a:pt x="2633" y="2225"/>
                  </a:lnTo>
                  <a:lnTo>
                    <a:pt x="2707" y="2114"/>
                  </a:lnTo>
                  <a:lnTo>
                    <a:pt x="2763" y="1984"/>
                  </a:lnTo>
                  <a:lnTo>
                    <a:pt x="2819" y="1854"/>
                  </a:lnTo>
                  <a:lnTo>
                    <a:pt x="2837" y="1724"/>
                  </a:lnTo>
                  <a:lnTo>
                    <a:pt x="2874" y="1576"/>
                  </a:lnTo>
                  <a:lnTo>
                    <a:pt x="2874" y="1428"/>
                  </a:lnTo>
                  <a:lnTo>
                    <a:pt x="2874" y="1279"/>
                  </a:lnTo>
                  <a:lnTo>
                    <a:pt x="2837" y="1131"/>
                  </a:lnTo>
                  <a:lnTo>
                    <a:pt x="2819" y="1001"/>
                  </a:lnTo>
                  <a:lnTo>
                    <a:pt x="2763" y="872"/>
                  </a:lnTo>
                  <a:lnTo>
                    <a:pt x="2707" y="742"/>
                  </a:lnTo>
                  <a:lnTo>
                    <a:pt x="2633" y="630"/>
                  </a:lnTo>
                  <a:lnTo>
                    <a:pt x="2541" y="519"/>
                  </a:lnTo>
                  <a:lnTo>
                    <a:pt x="2448" y="408"/>
                  </a:lnTo>
                  <a:lnTo>
                    <a:pt x="2355" y="315"/>
                  </a:lnTo>
                  <a:lnTo>
                    <a:pt x="2244" y="241"/>
                  </a:lnTo>
                  <a:lnTo>
                    <a:pt x="2133" y="167"/>
                  </a:lnTo>
                  <a:lnTo>
                    <a:pt x="2003" y="111"/>
                  </a:lnTo>
                  <a:lnTo>
                    <a:pt x="1873" y="56"/>
                  </a:lnTo>
                  <a:lnTo>
                    <a:pt x="1725" y="19"/>
                  </a:lnTo>
                  <a:lnTo>
                    <a:pt x="159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g3470b17a42b_0_166"/>
            <p:cNvSpPr/>
            <p:nvPr/>
          </p:nvSpPr>
          <p:spPr>
            <a:xfrm flipH="1">
              <a:off x="8080064" y="906325"/>
              <a:ext cx="216099" cy="216099"/>
            </a:xfrm>
            <a:custGeom>
              <a:rect b="b" l="l" r="r" t="t"/>
              <a:pathLst>
                <a:path extrusionOk="0" h="2856" w="2856">
                  <a:moveTo>
                    <a:pt x="1280" y="0"/>
                  </a:moveTo>
                  <a:lnTo>
                    <a:pt x="1131" y="19"/>
                  </a:lnTo>
                  <a:lnTo>
                    <a:pt x="1002" y="56"/>
                  </a:lnTo>
                  <a:lnTo>
                    <a:pt x="872" y="112"/>
                  </a:lnTo>
                  <a:lnTo>
                    <a:pt x="742" y="167"/>
                  </a:lnTo>
                  <a:lnTo>
                    <a:pt x="631" y="241"/>
                  </a:lnTo>
                  <a:lnTo>
                    <a:pt x="519" y="315"/>
                  </a:lnTo>
                  <a:lnTo>
                    <a:pt x="408" y="408"/>
                  </a:lnTo>
                  <a:lnTo>
                    <a:pt x="315" y="519"/>
                  </a:lnTo>
                  <a:lnTo>
                    <a:pt x="241" y="631"/>
                  </a:lnTo>
                  <a:lnTo>
                    <a:pt x="167" y="742"/>
                  </a:lnTo>
                  <a:lnTo>
                    <a:pt x="111" y="872"/>
                  </a:lnTo>
                  <a:lnTo>
                    <a:pt x="56" y="1002"/>
                  </a:lnTo>
                  <a:lnTo>
                    <a:pt x="19" y="1131"/>
                  </a:lnTo>
                  <a:lnTo>
                    <a:pt x="0" y="1280"/>
                  </a:lnTo>
                  <a:lnTo>
                    <a:pt x="0" y="1428"/>
                  </a:lnTo>
                  <a:lnTo>
                    <a:pt x="0" y="1576"/>
                  </a:lnTo>
                  <a:lnTo>
                    <a:pt x="19" y="1706"/>
                  </a:lnTo>
                  <a:lnTo>
                    <a:pt x="56" y="1855"/>
                  </a:lnTo>
                  <a:lnTo>
                    <a:pt x="111" y="1984"/>
                  </a:lnTo>
                  <a:lnTo>
                    <a:pt x="167" y="2114"/>
                  </a:lnTo>
                  <a:lnTo>
                    <a:pt x="241" y="2225"/>
                  </a:lnTo>
                  <a:lnTo>
                    <a:pt x="315" y="2337"/>
                  </a:lnTo>
                  <a:lnTo>
                    <a:pt x="408" y="2448"/>
                  </a:lnTo>
                  <a:lnTo>
                    <a:pt x="519" y="2522"/>
                  </a:lnTo>
                  <a:lnTo>
                    <a:pt x="631" y="2615"/>
                  </a:lnTo>
                  <a:lnTo>
                    <a:pt x="742" y="2689"/>
                  </a:lnTo>
                  <a:lnTo>
                    <a:pt x="872" y="2745"/>
                  </a:lnTo>
                  <a:lnTo>
                    <a:pt x="1002" y="2800"/>
                  </a:lnTo>
                  <a:lnTo>
                    <a:pt x="1131" y="2837"/>
                  </a:lnTo>
                  <a:lnTo>
                    <a:pt x="1280" y="2856"/>
                  </a:lnTo>
                  <a:lnTo>
                    <a:pt x="1576" y="2856"/>
                  </a:lnTo>
                  <a:lnTo>
                    <a:pt x="1725" y="2837"/>
                  </a:lnTo>
                  <a:lnTo>
                    <a:pt x="1854" y="2800"/>
                  </a:lnTo>
                  <a:lnTo>
                    <a:pt x="1984" y="2745"/>
                  </a:lnTo>
                  <a:lnTo>
                    <a:pt x="2114" y="2689"/>
                  </a:lnTo>
                  <a:lnTo>
                    <a:pt x="2225" y="2615"/>
                  </a:lnTo>
                  <a:lnTo>
                    <a:pt x="2337" y="2522"/>
                  </a:lnTo>
                  <a:lnTo>
                    <a:pt x="2448" y="2448"/>
                  </a:lnTo>
                  <a:lnTo>
                    <a:pt x="2541" y="2337"/>
                  </a:lnTo>
                  <a:lnTo>
                    <a:pt x="2615" y="2225"/>
                  </a:lnTo>
                  <a:lnTo>
                    <a:pt x="2689" y="2114"/>
                  </a:lnTo>
                  <a:lnTo>
                    <a:pt x="2745" y="1984"/>
                  </a:lnTo>
                  <a:lnTo>
                    <a:pt x="2800" y="1855"/>
                  </a:lnTo>
                  <a:lnTo>
                    <a:pt x="2837" y="1706"/>
                  </a:lnTo>
                  <a:lnTo>
                    <a:pt x="2856" y="1576"/>
                  </a:lnTo>
                  <a:lnTo>
                    <a:pt x="2856" y="1428"/>
                  </a:lnTo>
                  <a:lnTo>
                    <a:pt x="2856" y="1280"/>
                  </a:lnTo>
                  <a:lnTo>
                    <a:pt x="2837" y="1131"/>
                  </a:lnTo>
                  <a:lnTo>
                    <a:pt x="2800" y="1002"/>
                  </a:lnTo>
                  <a:lnTo>
                    <a:pt x="2745" y="872"/>
                  </a:lnTo>
                  <a:lnTo>
                    <a:pt x="2689" y="742"/>
                  </a:lnTo>
                  <a:lnTo>
                    <a:pt x="2615" y="631"/>
                  </a:lnTo>
                  <a:lnTo>
                    <a:pt x="2541" y="519"/>
                  </a:lnTo>
                  <a:lnTo>
                    <a:pt x="2448" y="408"/>
                  </a:lnTo>
                  <a:lnTo>
                    <a:pt x="2337" y="315"/>
                  </a:lnTo>
                  <a:lnTo>
                    <a:pt x="2225" y="241"/>
                  </a:lnTo>
                  <a:lnTo>
                    <a:pt x="2114" y="167"/>
                  </a:lnTo>
                  <a:lnTo>
                    <a:pt x="1984" y="112"/>
                  </a:lnTo>
                  <a:lnTo>
                    <a:pt x="1854" y="56"/>
                  </a:lnTo>
                  <a:lnTo>
                    <a:pt x="1725" y="19"/>
                  </a:lnTo>
                  <a:lnTo>
                    <a:pt x="1576" y="0"/>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g3470b17a42b_0_166"/>
            <p:cNvSpPr/>
            <p:nvPr/>
          </p:nvSpPr>
          <p:spPr>
            <a:xfrm flipH="1">
              <a:off x="8269453" y="732295"/>
              <a:ext cx="202101" cy="202177"/>
            </a:xfrm>
            <a:custGeom>
              <a:rect b="b" l="l" r="r" t="t"/>
              <a:pathLst>
                <a:path extrusionOk="0" h="2672" w="2671">
                  <a:moveTo>
                    <a:pt x="1335" y="1"/>
                  </a:moveTo>
                  <a:lnTo>
                    <a:pt x="1206" y="20"/>
                  </a:lnTo>
                  <a:lnTo>
                    <a:pt x="1057" y="38"/>
                  </a:lnTo>
                  <a:lnTo>
                    <a:pt x="946" y="57"/>
                  </a:lnTo>
                  <a:lnTo>
                    <a:pt x="816" y="112"/>
                  </a:lnTo>
                  <a:lnTo>
                    <a:pt x="705" y="168"/>
                  </a:lnTo>
                  <a:lnTo>
                    <a:pt x="594" y="242"/>
                  </a:lnTo>
                  <a:lnTo>
                    <a:pt x="482" y="316"/>
                  </a:lnTo>
                  <a:lnTo>
                    <a:pt x="390" y="390"/>
                  </a:lnTo>
                  <a:lnTo>
                    <a:pt x="297" y="483"/>
                  </a:lnTo>
                  <a:lnTo>
                    <a:pt x="223" y="594"/>
                  </a:lnTo>
                  <a:lnTo>
                    <a:pt x="167" y="706"/>
                  </a:lnTo>
                  <a:lnTo>
                    <a:pt x="112" y="817"/>
                  </a:lnTo>
                  <a:lnTo>
                    <a:pt x="56" y="947"/>
                  </a:lnTo>
                  <a:lnTo>
                    <a:pt x="19" y="1076"/>
                  </a:lnTo>
                  <a:lnTo>
                    <a:pt x="0" y="1206"/>
                  </a:lnTo>
                  <a:lnTo>
                    <a:pt x="0" y="1336"/>
                  </a:lnTo>
                  <a:lnTo>
                    <a:pt x="0" y="1484"/>
                  </a:lnTo>
                  <a:lnTo>
                    <a:pt x="19" y="1614"/>
                  </a:lnTo>
                  <a:lnTo>
                    <a:pt x="56" y="1744"/>
                  </a:lnTo>
                  <a:lnTo>
                    <a:pt x="112" y="1855"/>
                  </a:lnTo>
                  <a:lnTo>
                    <a:pt x="167" y="1985"/>
                  </a:lnTo>
                  <a:lnTo>
                    <a:pt x="223" y="2096"/>
                  </a:lnTo>
                  <a:lnTo>
                    <a:pt x="297" y="2189"/>
                  </a:lnTo>
                  <a:lnTo>
                    <a:pt x="390" y="2282"/>
                  </a:lnTo>
                  <a:lnTo>
                    <a:pt x="482" y="2374"/>
                  </a:lnTo>
                  <a:lnTo>
                    <a:pt x="594" y="2449"/>
                  </a:lnTo>
                  <a:lnTo>
                    <a:pt x="705" y="2523"/>
                  </a:lnTo>
                  <a:lnTo>
                    <a:pt x="816" y="2578"/>
                  </a:lnTo>
                  <a:lnTo>
                    <a:pt x="946" y="2615"/>
                  </a:lnTo>
                  <a:lnTo>
                    <a:pt x="1057" y="2653"/>
                  </a:lnTo>
                  <a:lnTo>
                    <a:pt x="1206" y="2671"/>
                  </a:lnTo>
                  <a:lnTo>
                    <a:pt x="1465" y="2671"/>
                  </a:lnTo>
                  <a:lnTo>
                    <a:pt x="1614" y="2653"/>
                  </a:lnTo>
                  <a:lnTo>
                    <a:pt x="1725" y="2615"/>
                  </a:lnTo>
                  <a:lnTo>
                    <a:pt x="1855" y="2578"/>
                  </a:lnTo>
                  <a:lnTo>
                    <a:pt x="1966" y="2523"/>
                  </a:lnTo>
                  <a:lnTo>
                    <a:pt x="2077" y="2449"/>
                  </a:lnTo>
                  <a:lnTo>
                    <a:pt x="2188" y="2374"/>
                  </a:lnTo>
                  <a:lnTo>
                    <a:pt x="2281" y="2282"/>
                  </a:lnTo>
                  <a:lnTo>
                    <a:pt x="2374" y="2189"/>
                  </a:lnTo>
                  <a:lnTo>
                    <a:pt x="2448" y="2096"/>
                  </a:lnTo>
                  <a:lnTo>
                    <a:pt x="2504" y="1985"/>
                  </a:lnTo>
                  <a:lnTo>
                    <a:pt x="2559" y="1855"/>
                  </a:lnTo>
                  <a:lnTo>
                    <a:pt x="2615" y="1744"/>
                  </a:lnTo>
                  <a:lnTo>
                    <a:pt x="2652" y="1614"/>
                  </a:lnTo>
                  <a:lnTo>
                    <a:pt x="2671" y="1484"/>
                  </a:lnTo>
                  <a:lnTo>
                    <a:pt x="2671" y="1336"/>
                  </a:lnTo>
                  <a:lnTo>
                    <a:pt x="2671" y="1206"/>
                  </a:lnTo>
                  <a:lnTo>
                    <a:pt x="2652" y="1076"/>
                  </a:lnTo>
                  <a:lnTo>
                    <a:pt x="2615" y="947"/>
                  </a:lnTo>
                  <a:lnTo>
                    <a:pt x="2559" y="817"/>
                  </a:lnTo>
                  <a:lnTo>
                    <a:pt x="2504" y="706"/>
                  </a:lnTo>
                  <a:lnTo>
                    <a:pt x="2448" y="594"/>
                  </a:lnTo>
                  <a:lnTo>
                    <a:pt x="2374" y="483"/>
                  </a:lnTo>
                  <a:lnTo>
                    <a:pt x="2281" y="390"/>
                  </a:lnTo>
                  <a:lnTo>
                    <a:pt x="2188" y="316"/>
                  </a:lnTo>
                  <a:lnTo>
                    <a:pt x="2077" y="242"/>
                  </a:lnTo>
                  <a:lnTo>
                    <a:pt x="1966" y="168"/>
                  </a:lnTo>
                  <a:lnTo>
                    <a:pt x="1855" y="112"/>
                  </a:lnTo>
                  <a:lnTo>
                    <a:pt x="1725" y="57"/>
                  </a:lnTo>
                  <a:lnTo>
                    <a:pt x="1614" y="38"/>
                  </a:lnTo>
                  <a:lnTo>
                    <a:pt x="1465" y="20"/>
                  </a:lnTo>
                  <a:lnTo>
                    <a:pt x="1335"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g3470b17a42b_0_166"/>
            <p:cNvSpPr/>
            <p:nvPr/>
          </p:nvSpPr>
          <p:spPr>
            <a:xfrm flipH="1">
              <a:off x="8133332" y="680389"/>
              <a:ext cx="203539" cy="202177"/>
            </a:xfrm>
            <a:custGeom>
              <a:rect b="b" l="l" r="r" t="t"/>
              <a:pathLst>
                <a:path extrusionOk="0" h="2672" w="2690">
                  <a:moveTo>
                    <a:pt x="1354" y="1"/>
                  </a:moveTo>
                  <a:lnTo>
                    <a:pt x="1206" y="19"/>
                  </a:lnTo>
                  <a:lnTo>
                    <a:pt x="1076" y="38"/>
                  </a:lnTo>
                  <a:lnTo>
                    <a:pt x="946" y="57"/>
                  </a:lnTo>
                  <a:lnTo>
                    <a:pt x="816" y="112"/>
                  </a:lnTo>
                  <a:lnTo>
                    <a:pt x="705" y="168"/>
                  </a:lnTo>
                  <a:lnTo>
                    <a:pt x="594" y="242"/>
                  </a:lnTo>
                  <a:lnTo>
                    <a:pt x="501" y="316"/>
                  </a:lnTo>
                  <a:lnTo>
                    <a:pt x="408" y="390"/>
                  </a:lnTo>
                  <a:lnTo>
                    <a:pt x="316" y="483"/>
                  </a:lnTo>
                  <a:lnTo>
                    <a:pt x="242" y="594"/>
                  </a:lnTo>
                  <a:lnTo>
                    <a:pt x="167" y="706"/>
                  </a:lnTo>
                  <a:lnTo>
                    <a:pt x="112" y="817"/>
                  </a:lnTo>
                  <a:lnTo>
                    <a:pt x="75" y="947"/>
                  </a:lnTo>
                  <a:lnTo>
                    <a:pt x="38" y="1076"/>
                  </a:lnTo>
                  <a:lnTo>
                    <a:pt x="19" y="1206"/>
                  </a:lnTo>
                  <a:lnTo>
                    <a:pt x="0" y="1336"/>
                  </a:lnTo>
                  <a:lnTo>
                    <a:pt x="19" y="1484"/>
                  </a:lnTo>
                  <a:lnTo>
                    <a:pt x="38" y="1614"/>
                  </a:lnTo>
                  <a:lnTo>
                    <a:pt x="75" y="1744"/>
                  </a:lnTo>
                  <a:lnTo>
                    <a:pt x="112" y="1855"/>
                  </a:lnTo>
                  <a:lnTo>
                    <a:pt x="167" y="1985"/>
                  </a:lnTo>
                  <a:lnTo>
                    <a:pt x="242" y="2096"/>
                  </a:lnTo>
                  <a:lnTo>
                    <a:pt x="316" y="2189"/>
                  </a:lnTo>
                  <a:lnTo>
                    <a:pt x="408" y="2282"/>
                  </a:lnTo>
                  <a:lnTo>
                    <a:pt x="501" y="2374"/>
                  </a:lnTo>
                  <a:lnTo>
                    <a:pt x="594" y="2449"/>
                  </a:lnTo>
                  <a:lnTo>
                    <a:pt x="705" y="2523"/>
                  </a:lnTo>
                  <a:lnTo>
                    <a:pt x="816" y="2578"/>
                  </a:lnTo>
                  <a:lnTo>
                    <a:pt x="946" y="2615"/>
                  </a:lnTo>
                  <a:lnTo>
                    <a:pt x="1076" y="2652"/>
                  </a:lnTo>
                  <a:lnTo>
                    <a:pt x="1206" y="2671"/>
                  </a:lnTo>
                  <a:lnTo>
                    <a:pt x="1484" y="2671"/>
                  </a:lnTo>
                  <a:lnTo>
                    <a:pt x="1614" y="2652"/>
                  </a:lnTo>
                  <a:lnTo>
                    <a:pt x="1743" y="2615"/>
                  </a:lnTo>
                  <a:lnTo>
                    <a:pt x="1873" y="2578"/>
                  </a:lnTo>
                  <a:lnTo>
                    <a:pt x="1985" y="2523"/>
                  </a:lnTo>
                  <a:lnTo>
                    <a:pt x="2096" y="2449"/>
                  </a:lnTo>
                  <a:lnTo>
                    <a:pt x="2188" y="2374"/>
                  </a:lnTo>
                  <a:lnTo>
                    <a:pt x="2281" y="2282"/>
                  </a:lnTo>
                  <a:lnTo>
                    <a:pt x="2374" y="2189"/>
                  </a:lnTo>
                  <a:lnTo>
                    <a:pt x="2448" y="2096"/>
                  </a:lnTo>
                  <a:lnTo>
                    <a:pt x="2522" y="1985"/>
                  </a:lnTo>
                  <a:lnTo>
                    <a:pt x="2578" y="1855"/>
                  </a:lnTo>
                  <a:lnTo>
                    <a:pt x="2615" y="1744"/>
                  </a:lnTo>
                  <a:lnTo>
                    <a:pt x="2652" y="1614"/>
                  </a:lnTo>
                  <a:lnTo>
                    <a:pt x="2671" y="1484"/>
                  </a:lnTo>
                  <a:lnTo>
                    <a:pt x="2689" y="1336"/>
                  </a:lnTo>
                  <a:lnTo>
                    <a:pt x="2671" y="1206"/>
                  </a:lnTo>
                  <a:lnTo>
                    <a:pt x="2652" y="1076"/>
                  </a:lnTo>
                  <a:lnTo>
                    <a:pt x="2615" y="947"/>
                  </a:lnTo>
                  <a:lnTo>
                    <a:pt x="2578" y="817"/>
                  </a:lnTo>
                  <a:lnTo>
                    <a:pt x="2522" y="706"/>
                  </a:lnTo>
                  <a:lnTo>
                    <a:pt x="2448" y="594"/>
                  </a:lnTo>
                  <a:lnTo>
                    <a:pt x="2374" y="483"/>
                  </a:lnTo>
                  <a:lnTo>
                    <a:pt x="2281" y="390"/>
                  </a:lnTo>
                  <a:lnTo>
                    <a:pt x="2188" y="316"/>
                  </a:lnTo>
                  <a:lnTo>
                    <a:pt x="2096" y="242"/>
                  </a:lnTo>
                  <a:lnTo>
                    <a:pt x="1985" y="168"/>
                  </a:lnTo>
                  <a:lnTo>
                    <a:pt x="1873" y="112"/>
                  </a:lnTo>
                  <a:lnTo>
                    <a:pt x="1743" y="57"/>
                  </a:lnTo>
                  <a:lnTo>
                    <a:pt x="1614" y="38"/>
                  </a:lnTo>
                  <a:lnTo>
                    <a:pt x="1484" y="19"/>
                  </a:lnTo>
                  <a:lnTo>
                    <a:pt x="1354"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g3470b17a42b_0_166"/>
            <p:cNvSpPr/>
            <p:nvPr/>
          </p:nvSpPr>
          <p:spPr>
            <a:xfrm flipH="1">
              <a:off x="8081426" y="833384"/>
              <a:ext cx="202101" cy="202101"/>
            </a:xfrm>
            <a:custGeom>
              <a:rect b="b" l="l" r="r" t="t"/>
              <a:pathLst>
                <a:path extrusionOk="0" h="2671" w="2671">
                  <a:moveTo>
                    <a:pt x="1335" y="0"/>
                  </a:moveTo>
                  <a:lnTo>
                    <a:pt x="1205" y="19"/>
                  </a:lnTo>
                  <a:lnTo>
                    <a:pt x="1076" y="37"/>
                  </a:lnTo>
                  <a:lnTo>
                    <a:pt x="946" y="56"/>
                  </a:lnTo>
                  <a:lnTo>
                    <a:pt x="816" y="111"/>
                  </a:lnTo>
                  <a:lnTo>
                    <a:pt x="705" y="167"/>
                  </a:lnTo>
                  <a:lnTo>
                    <a:pt x="593" y="241"/>
                  </a:lnTo>
                  <a:lnTo>
                    <a:pt x="482" y="315"/>
                  </a:lnTo>
                  <a:lnTo>
                    <a:pt x="389" y="389"/>
                  </a:lnTo>
                  <a:lnTo>
                    <a:pt x="315" y="482"/>
                  </a:lnTo>
                  <a:lnTo>
                    <a:pt x="223" y="593"/>
                  </a:lnTo>
                  <a:lnTo>
                    <a:pt x="167" y="705"/>
                  </a:lnTo>
                  <a:lnTo>
                    <a:pt x="111" y="816"/>
                  </a:lnTo>
                  <a:lnTo>
                    <a:pt x="56" y="946"/>
                  </a:lnTo>
                  <a:lnTo>
                    <a:pt x="37" y="1076"/>
                  </a:lnTo>
                  <a:lnTo>
                    <a:pt x="0" y="1205"/>
                  </a:lnTo>
                  <a:lnTo>
                    <a:pt x="0" y="1335"/>
                  </a:lnTo>
                  <a:lnTo>
                    <a:pt x="0" y="1483"/>
                  </a:lnTo>
                  <a:lnTo>
                    <a:pt x="37" y="1613"/>
                  </a:lnTo>
                  <a:lnTo>
                    <a:pt x="56" y="1743"/>
                  </a:lnTo>
                  <a:lnTo>
                    <a:pt x="111" y="1854"/>
                  </a:lnTo>
                  <a:lnTo>
                    <a:pt x="167" y="1984"/>
                  </a:lnTo>
                  <a:lnTo>
                    <a:pt x="223" y="2095"/>
                  </a:lnTo>
                  <a:lnTo>
                    <a:pt x="315" y="2188"/>
                  </a:lnTo>
                  <a:lnTo>
                    <a:pt x="389" y="2281"/>
                  </a:lnTo>
                  <a:lnTo>
                    <a:pt x="482" y="2373"/>
                  </a:lnTo>
                  <a:lnTo>
                    <a:pt x="593" y="2448"/>
                  </a:lnTo>
                  <a:lnTo>
                    <a:pt x="705" y="2522"/>
                  </a:lnTo>
                  <a:lnTo>
                    <a:pt x="816" y="2577"/>
                  </a:lnTo>
                  <a:lnTo>
                    <a:pt x="946" y="2615"/>
                  </a:lnTo>
                  <a:lnTo>
                    <a:pt x="1076" y="2652"/>
                  </a:lnTo>
                  <a:lnTo>
                    <a:pt x="1205" y="2670"/>
                  </a:lnTo>
                  <a:lnTo>
                    <a:pt x="1465" y="2670"/>
                  </a:lnTo>
                  <a:lnTo>
                    <a:pt x="1613" y="2652"/>
                  </a:lnTo>
                  <a:lnTo>
                    <a:pt x="1743" y="2615"/>
                  </a:lnTo>
                  <a:lnTo>
                    <a:pt x="1854" y="2577"/>
                  </a:lnTo>
                  <a:lnTo>
                    <a:pt x="1966" y="2522"/>
                  </a:lnTo>
                  <a:lnTo>
                    <a:pt x="2077" y="2448"/>
                  </a:lnTo>
                  <a:lnTo>
                    <a:pt x="2188" y="2373"/>
                  </a:lnTo>
                  <a:lnTo>
                    <a:pt x="2281" y="2281"/>
                  </a:lnTo>
                  <a:lnTo>
                    <a:pt x="2374" y="2188"/>
                  </a:lnTo>
                  <a:lnTo>
                    <a:pt x="2448" y="2095"/>
                  </a:lnTo>
                  <a:lnTo>
                    <a:pt x="2503" y="1984"/>
                  </a:lnTo>
                  <a:lnTo>
                    <a:pt x="2578" y="1854"/>
                  </a:lnTo>
                  <a:lnTo>
                    <a:pt x="2615" y="1743"/>
                  </a:lnTo>
                  <a:lnTo>
                    <a:pt x="2652" y="1613"/>
                  </a:lnTo>
                  <a:lnTo>
                    <a:pt x="2670" y="1483"/>
                  </a:lnTo>
                  <a:lnTo>
                    <a:pt x="2670" y="1335"/>
                  </a:lnTo>
                  <a:lnTo>
                    <a:pt x="2670" y="1205"/>
                  </a:lnTo>
                  <a:lnTo>
                    <a:pt x="2652" y="1076"/>
                  </a:lnTo>
                  <a:lnTo>
                    <a:pt x="2615" y="946"/>
                  </a:lnTo>
                  <a:lnTo>
                    <a:pt x="2578" y="816"/>
                  </a:lnTo>
                  <a:lnTo>
                    <a:pt x="2503" y="705"/>
                  </a:lnTo>
                  <a:lnTo>
                    <a:pt x="2448" y="593"/>
                  </a:lnTo>
                  <a:lnTo>
                    <a:pt x="2374" y="482"/>
                  </a:lnTo>
                  <a:lnTo>
                    <a:pt x="2281" y="389"/>
                  </a:lnTo>
                  <a:lnTo>
                    <a:pt x="2188" y="315"/>
                  </a:lnTo>
                  <a:lnTo>
                    <a:pt x="2077" y="241"/>
                  </a:lnTo>
                  <a:lnTo>
                    <a:pt x="1966" y="167"/>
                  </a:lnTo>
                  <a:lnTo>
                    <a:pt x="1854" y="111"/>
                  </a:lnTo>
                  <a:lnTo>
                    <a:pt x="1743" y="56"/>
                  </a:lnTo>
                  <a:lnTo>
                    <a:pt x="1613" y="37"/>
                  </a:lnTo>
                  <a:lnTo>
                    <a:pt x="1465" y="19"/>
                  </a:lnTo>
                  <a:lnTo>
                    <a:pt x="133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g3470b17a42b_0_166"/>
            <p:cNvSpPr/>
            <p:nvPr/>
          </p:nvSpPr>
          <p:spPr>
            <a:xfrm flipH="1">
              <a:off x="7997286" y="1153221"/>
              <a:ext cx="394290" cy="392928"/>
            </a:xfrm>
            <a:custGeom>
              <a:rect b="b" l="l" r="r" t="t"/>
              <a:pathLst>
                <a:path extrusionOk="0" h="5193" w="5211">
                  <a:moveTo>
                    <a:pt x="2337" y="1"/>
                  </a:moveTo>
                  <a:lnTo>
                    <a:pt x="2077" y="38"/>
                  </a:lnTo>
                  <a:lnTo>
                    <a:pt x="1817" y="112"/>
                  </a:lnTo>
                  <a:lnTo>
                    <a:pt x="1595" y="205"/>
                  </a:lnTo>
                  <a:lnTo>
                    <a:pt x="1354" y="297"/>
                  </a:lnTo>
                  <a:lnTo>
                    <a:pt x="1150" y="446"/>
                  </a:lnTo>
                  <a:lnTo>
                    <a:pt x="946" y="594"/>
                  </a:lnTo>
                  <a:lnTo>
                    <a:pt x="761" y="761"/>
                  </a:lnTo>
                  <a:lnTo>
                    <a:pt x="594" y="946"/>
                  </a:lnTo>
                  <a:lnTo>
                    <a:pt x="445" y="1132"/>
                  </a:lnTo>
                  <a:lnTo>
                    <a:pt x="316" y="1354"/>
                  </a:lnTo>
                  <a:lnTo>
                    <a:pt x="204" y="1577"/>
                  </a:lnTo>
                  <a:lnTo>
                    <a:pt x="112" y="1818"/>
                  </a:lnTo>
                  <a:lnTo>
                    <a:pt x="56" y="2078"/>
                  </a:lnTo>
                  <a:lnTo>
                    <a:pt x="19" y="2337"/>
                  </a:lnTo>
                  <a:lnTo>
                    <a:pt x="0" y="2597"/>
                  </a:lnTo>
                  <a:lnTo>
                    <a:pt x="19" y="2856"/>
                  </a:lnTo>
                  <a:lnTo>
                    <a:pt x="56" y="3116"/>
                  </a:lnTo>
                  <a:lnTo>
                    <a:pt x="112" y="3376"/>
                  </a:lnTo>
                  <a:lnTo>
                    <a:pt x="204" y="3617"/>
                  </a:lnTo>
                  <a:lnTo>
                    <a:pt x="316" y="3839"/>
                  </a:lnTo>
                  <a:lnTo>
                    <a:pt x="445" y="4043"/>
                  </a:lnTo>
                  <a:lnTo>
                    <a:pt x="594" y="4247"/>
                  </a:lnTo>
                  <a:lnTo>
                    <a:pt x="761" y="4432"/>
                  </a:lnTo>
                  <a:lnTo>
                    <a:pt x="946" y="4599"/>
                  </a:lnTo>
                  <a:lnTo>
                    <a:pt x="1150" y="4748"/>
                  </a:lnTo>
                  <a:lnTo>
                    <a:pt x="1354" y="4877"/>
                  </a:lnTo>
                  <a:lnTo>
                    <a:pt x="1595" y="4989"/>
                  </a:lnTo>
                  <a:lnTo>
                    <a:pt x="1817" y="5081"/>
                  </a:lnTo>
                  <a:lnTo>
                    <a:pt x="2077" y="5156"/>
                  </a:lnTo>
                  <a:lnTo>
                    <a:pt x="2337" y="5193"/>
                  </a:lnTo>
                  <a:lnTo>
                    <a:pt x="2874" y="5193"/>
                  </a:lnTo>
                  <a:lnTo>
                    <a:pt x="3134" y="5156"/>
                  </a:lnTo>
                  <a:lnTo>
                    <a:pt x="3375" y="5081"/>
                  </a:lnTo>
                  <a:lnTo>
                    <a:pt x="3616" y="4989"/>
                  </a:lnTo>
                  <a:lnTo>
                    <a:pt x="3839" y="4877"/>
                  </a:lnTo>
                  <a:lnTo>
                    <a:pt x="4061" y="4748"/>
                  </a:lnTo>
                  <a:lnTo>
                    <a:pt x="4265" y="4599"/>
                  </a:lnTo>
                  <a:lnTo>
                    <a:pt x="4451" y="4432"/>
                  </a:lnTo>
                  <a:lnTo>
                    <a:pt x="4617" y="4247"/>
                  </a:lnTo>
                  <a:lnTo>
                    <a:pt x="4766" y="4043"/>
                  </a:lnTo>
                  <a:lnTo>
                    <a:pt x="4896" y="3839"/>
                  </a:lnTo>
                  <a:lnTo>
                    <a:pt x="5007" y="3617"/>
                  </a:lnTo>
                  <a:lnTo>
                    <a:pt x="5081" y="3376"/>
                  </a:lnTo>
                  <a:lnTo>
                    <a:pt x="5155" y="3116"/>
                  </a:lnTo>
                  <a:lnTo>
                    <a:pt x="5192" y="2856"/>
                  </a:lnTo>
                  <a:lnTo>
                    <a:pt x="5211" y="2597"/>
                  </a:lnTo>
                  <a:lnTo>
                    <a:pt x="5192" y="2337"/>
                  </a:lnTo>
                  <a:lnTo>
                    <a:pt x="5155" y="2078"/>
                  </a:lnTo>
                  <a:lnTo>
                    <a:pt x="5081" y="1818"/>
                  </a:lnTo>
                  <a:lnTo>
                    <a:pt x="5007" y="1577"/>
                  </a:lnTo>
                  <a:lnTo>
                    <a:pt x="4896" y="1354"/>
                  </a:lnTo>
                  <a:lnTo>
                    <a:pt x="4766" y="1132"/>
                  </a:lnTo>
                  <a:lnTo>
                    <a:pt x="4617" y="946"/>
                  </a:lnTo>
                  <a:lnTo>
                    <a:pt x="4451" y="761"/>
                  </a:lnTo>
                  <a:lnTo>
                    <a:pt x="4265" y="594"/>
                  </a:lnTo>
                  <a:lnTo>
                    <a:pt x="4061" y="446"/>
                  </a:lnTo>
                  <a:lnTo>
                    <a:pt x="3839" y="297"/>
                  </a:lnTo>
                  <a:lnTo>
                    <a:pt x="3616" y="205"/>
                  </a:lnTo>
                  <a:lnTo>
                    <a:pt x="3375" y="112"/>
                  </a:lnTo>
                  <a:lnTo>
                    <a:pt x="3134" y="38"/>
                  </a:lnTo>
                  <a:lnTo>
                    <a:pt x="287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g3470b17a42b_0_166"/>
            <p:cNvSpPr/>
            <p:nvPr/>
          </p:nvSpPr>
          <p:spPr>
            <a:xfrm flipH="1">
              <a:off x="8103898" y="1055007"/>
              <a:ext cx="275042" cy="275118"/>
            </a:xfrm>
            <a:custGeom>
              <a:rect b="b" l="l" r="r" t="t"/>
              <a:pathLst>
                <a:path extrusionOk="0" h="3636" w="3635">
                  <a:moveTo>
                    <a:pt x="1817" y="1"/>
                  </a:moveTo>
                  <a:lnTo>
                    <a:pt x="1632" y="19"/>
                  </a:lnTo>
                  <a:lnTo>
                    <a:pt x="1447" y="38"/>
                  </a:lnTo>
                  <a:lnTo>
                    <a:pt x="1280" y="93"/>
                  </a:lnTo>
                  <a:lnTo>
                    <a:pt x="1113" y="149"/>
                  </a:lnTo>
                  <a:lnTo>
                    <a:pt x="946" y="223"/>
                  </a:lnTo>
                  <a:lnTo>
                    <a:pt x="798" y="316"/>
                  </a:lnTo>
                  <a:lnTo>
                    <a:pt x="668" y="427"/>
                  </a:lnTo>
                  <a:lnTo>
                    <a:pt x="538" y="539"/>
                  </a:lnTo>
                  <a:lnTo>
                    <a:pt x="408" y="668"/>
                  </a:lnTo>
                  <a:lnTo>
                    <a:pt x="315" y="817"/>
                  </a:lnTo>
                  <a:lnTo>
                    <a:pt x="223" y="965"/>
                  </a:lnTo>
                  <a:lnTo>
                    <a:pt x="149" y="1113"/>
                  </a:lnTo>
                  <a:lnTo>
                    <a:pt x="93" y="1280"/>
                  </a:lnTo>
                  <a:lnTo>
                    <a:pt x="37" y="1466"/>
                  </a:lnTo>
                  <a:lnTo>
                    <a:pt x="19" y="1633"/>
                  </a:lnTo>
                  <a:lnTo>
                    <a:pt x="0" y="1818"/>
                  </a:lnTo>
                  <a:lnTo>
                    <a:pt x="19" y="2003"/>
                  </a:lnTo>
                  <a:lnTo>
                    <a:pt x="37" y="2189"/>
                  </a:lnTo>
                  <a:lnTo>
                    <a:pt x="93" y="2356"/>
                  </a:lnTo>
                  <a:lnTo>
                    <a:pt x="149" y="2523"/>
                  </a:lnTo>
                  <a:lnTo>
                    <a:pt x="223" y="2689"/>
                  </a:lnTo>
                  <a:lnTo>
                    <a:pt x="315" y="2838"/>
                  </a:lnTo>
                  <a:lnTo>
                    <a:pt x="408" y="2986"/>
                  </a:lnTo>
                  <a:lnTo>
                    <a:pt x="538" y="3116"/>
                  </a:lnTo>
                  <a:lnTo>
                    <a:pt x="668" y="3227"/>
                  </a:lnTo>
                  <a:lnTo>
                    <a:pt x="798" y="3338"/>
                  </a:lnTo>
                  <a:lnTo>
                    <a:pt x="946" y="3413"/>
                  </a:lnTo>
                  <a:lnTo>
                    <a:pt x="1113" y="3505"/>
                  </a:lnTo>
                  <a:lnTo>
                    <a:pt x="1280" y="3561"/>
                  </a:lnTo>
                  <a:lnTo>
                    <a:pt x="1447" y="3598"/>
                  </a:lnTo>
                  <a:lnTo>
                    <a:pt x="1632" y="3635"/>
                  </a:lnTo>
                  <a:lnTo>
                    <a:pt x="2003" y="3635"/>
                  </a:lnTo>
                  <a:lnTo>
                    <a:pt x="2188" y="3598"/>
                  </a:lnTo>
                  <a:lnTo>
                    <a:pt x="2355" y="3561"/>
                  </a:lnTo>
                  <a:lnTo>
                    <a:pt x="2522" y="3505"/>
                  </a:lnTo>
                  <a:lnTo>
                    <a:pt x="2689" y="3413"/>
                  </a:lnTo>
                  <a:lnTo>
                    <a:pt x="2837" y="3338"/>
                  </a:lnTo>
                  <a:lnTo>
                    <a:pt x="2967" y="3227"/>
                  </a:lnTo>
                  <a:lnTo>
                    <a:pt x="3097" y="3116"/>
                  </a:lnTo>
                  <a:lnTo>
                    <a:pt x="3208" y="2986"/>
                  </a:lnTo>
                  <a:lnTo>
                    <a:pt x="3319" y="2838"/>
                  </a:lnTo>
                  <a:lnTo>
                    <a:pt x="3412" y="2689"/>
                  </a:lnTo>
                  <a:lnTo>
                    <a:pt x="3486" y="2523"/>
                  </a:lnTo>
                  <a:lnTo>
                    <a:pt x="3542" y="2356"/>
                  </a:lnTo>
                  <a:lnTo>
                    <a:pt x="3597" y="2189"/>
                  </a:lnTo>
                  <a:lnTo>
                    <a:pt x="3616" y="2003"/>
                  </a:lnTo>
                  <a:lnTo>
                    <a:pt x="3635" y="1818"/>
                  </a:lnTo>
                  <a:lnTo>
                    <a:pt x="3616" y="1633"/>
                  </a:lnTo>
                  <a:lnTo>
                    <a:pt x="3597" y="1466"/>
                  </a:lnTo>
                  <a:lnTo>
                    <a:pt x="3542" y="1280"/>
                  </a:lnTo>
                  <a:lnTo>
                    <a:pt x="3486" y="1113"/>
                  </a:lnTo>
                  <a:lnTo>
                    <a:pt x="3412" y="965"/>
                  </a:lnTo>
                  <a:lnTo>
                    <a:pt x="3319" y="817"/>
                  </a:lnTo>
                  <a:lnTo>
                    <a:pt x="3208" y="668"/>
                  </a:lnTo>
                  <a:lnTo>
                    <a:pt x="3097" y="539"/>
                  </a:lnTo>
                  <a:lnTo>
                    <a:pt x="2967" y="427"/>
                  </a:lnTo>
                  <a:lnTo>
                    <a:pt x="2837" y="316"/>
                  </a:lnTo>
                  <a:lnTo>
                    <a:pt x="2689" y="223"/>
                  </a:lnTo>
                  <a:lnTo>
                    <a:pt x="2522" y="149"/>
                  </a:lnTo>
                  <a:lnTo>
                    <a:pt x="2355" y="93"/>
                  </a:lnTo>
                  <a:lnTo>
                    <a:pt x="2188" y="38"/>
                  </a:lnTo>
                  <a:lnTo>
                    <a:pt x="2003" y="19"/>
                  </a:lnTo>
                  <a:lnTo>
                    <a:pt x="1817" y="1"/>
                  </a:lnTo>
                  <a:close/>
                </a:path>
              </a:pathLst>
            </a:custGeom>
            <a:solidFill>
              <a:srgbClr val="ACD16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g3470b17a42b_0_166"/>
            <p:cNvSpPr/>
            <p:nvPr/>
          </p:nvSpPr>
          <p:spPr>
            <a:xfrm flipH="1">
              <a:off x="7920108" y="984866"/>
              <a:ext cx="275042" cy="275042"/>
            </a:xfrm>
            <a:custGeom>
              <a:rect b="b" l="l" r="r" t="t"/>
              <a:pathLst>
                <a:path extrusionOk="0" h="3635" w="3635">
                  <a:moveTo>
                    <a:pt x="1817" y="1"/>
                  </a:moveTo>
                  <a:lnTo>
                    <a:pt x="1632" y="19"/>
                  </a:lnTo>
                  <a:lnTo>
                    <a:pt x="1447" y="38"/>
                  </a:lnTo>
                  <a:lnTo>
                    <a:pt x="1280" y="93"/>
                  </a:lnTo>
                  <a:lnTo>
                    <a:pt x="1113" y="149"/>
                  </a:lnTo>
                  <a:lnTo>
                    <a:pt x="946" y="223"/>
                  </a:lnTo>
                  <a:lnTo>
                    <a:pt x="798" y="316"/>
                  </a:lnTo>
                  <a:lnTo>
                    <a:pt x="668" y="427"/>
                  </a:lnTo>
                  <a:lnTo>
                    <a:pt x="538" y="538"/>
                  </a:lnTo>
                  <a:lnTo>
                    <a:pt x="427" y="668"/>
                  </a:lnTo>
                  <a:lnTo>
                    <a:pt x="315" y="798"/>
                  </a:lnTo>
                  <a:lnTo>
                    <a:pt x="223" y="946"/>
                  </a:lnTo>
                  <a:lnTo>
                    <a:pt x="149" y="1113"/>
                  </a:lnTo>
                  <a:lnTo>
                    <a:pt x="93" y="1280"/>
                  </a:lnTo>
                  <a:lnTo>
                    <a:pt x="37" y="1447"/>
                  </a:lnTo>
                  <a:lnTo>
                    <a:pt x="19" y="1632"/>
                  </a:lnTo>
                  <a:lnTo>
                    <a:pt x="0" y="1818"/>
                  </a:lnTo>
                  <a:lnTo>
                    <a:pt x="19" y="2003"/>
                  </a:lnTo>
                  <a:lnTo>
                    <a:pt x="37" y="2189"/>
                  </a:lnTo>
                  <a:lnTo>
                    <a:pt x="93" y="2356"/>
                  </a:lnTo>
                  <a:lnTo>
                    <a:pt x="149" y="2522"/>
                  </a:lnTo>
                  <a:lnTo>
                    <a:pt x="223" y="2689"/>
                  </a:lnTo>
                  <a:lnTo>
                    <a:pt x="315" y="2838"/>
                  </a:lnTo>
                  <a:lnTo>
                    <a:pt x="427" y="2967"/>
                  </a:lnTo>
                  <a:lnTo>
                    <a:pt x="538" y="3097"/>
                  </a:lnTo>
                  <a:lnTo>
                    <a:pt x="668" y="3227"/>
                  </a:lnTo>
                  <a:lnTo>
                    <a:pt x="798" y="3320"/>
                  </a:lnTo>
                  <a:lnTo>
                    <a:pt x="946" y="3412"/>
                  </a:lnTo>
                  <a:lnTo>
                    <a:pt x="1113" y="3487"/>
                  </a:lnTo>
                  <a:lnTo>
                    <a:pt x="1280" y="3561"/>
                  </a:lnTo>
                  <a:lnTo>
                    <a:pt x="1447" y="3598"/>
                  </a:lnTo>
                  <a:lnTo>
                    <a:pt x="1632" y="3616"/>
                  </a:lnTo>
                  <a:lnTo>
                    <a:pt x="1817" y="3635"/>
                  </a:lnTo>
                  <a:lnTo>
                    <a:pt x="2003" y="3616"/>
                  </a:lnTo>
                  <a:lnTo>
                    <a:pt x="2188" y="3598"/>
                  </a:lnTo>
                  <a:lnTo>
                    <a:pt x="2355" y="3561"/>
                  </a:lnTo>
                  <a:lnTo>
                    <a:pt x="2522" y="3487"/>
                  </a:lnTo>
                  <a:lnTo>
                    <a:pt x="2689" y="3412"/>
                  </a:lnTo>
                  <a:lnTo>
                    <a:pt x="2837" y="3320"/>
                  </a:lnTo>
                  <a:lnTo>
                    <a:pt x="2967" y="3227"/>
                  </a:lnTo>
                  <a:lnTo>
                    <a:pt x="3097" y="3097"/>
                  </a:lnTo>
                  <a:lnTo>
                    <a:pt x="3227" y="2967"/>
                  </a:lnTo>
                  <a:lnTo>
                    <a:pt x="3319" y="2838"/>
                  </a:lnTo>
                  <a:lnTo>
                    <a:pt x="3412" y="2689"/>
                  </a:lnTo>
                  <a:lnTo>
                    <a:pt x="3486" y="2522"/>
                  </a:lnTo>
                  <a:lnTo>
                    <a:pt x="3560" y="2356"/>
                  </a:lnTo>
                  <a:lnTo>
                    <a:pt x="3598" y="2189"/>
                  </a:lnTo>
                  <a:lnTo>
                    <a:pt x="3616" y="2003"/>
                  </a:lnTo>
                  <a:lnTo>
                    <a:pt x="3635" y="1818"/>
                  </a:lnTo>
                  <a:lnTo>
                    <a:pt x="3616" y="1632"/>
                  </a:lnTo>
                  <a:lnTo>
                    <a:pt x="3598" y="1447"/>
                  </a:lnTo>
                  <a:lnTo>
                    <a:pt x="3560" y="1280"/>
                  </a:lnTo>
                  <a:lnTo>
                    <a:pt x="3486" y="1113"/>
                  </a:lnTo>
                  <a:lnTo>
                    <a:pt x="3412" y="946"/>
                  </a:lnTo>
                  <a:lnTo>
                    <a:pt x="3319" y="798"/>
                  </a:lnTo>
                  <a:lnTo>
                    <a:pt x="3227" y="668"/>
                  </a:lnTo>
                  <a:lnTo>
                    <a:pt x="3097" y="538"/>
                  </a:lnTo>
                  <a:lnTo>
                    <a:pt x="2967" y="427"/>
                  </a:lnTo>
                  <a:lnTo>
                    <a:pt x="2837" y="316"/>
                  </a:lnTo>
                  <a:lnTo>
                    <a:pt x="2689" y="223"/>
                  </a:lnTo>
                  <a:lnTo>
                    <a:pt x="2522" y="149"/>
                  </a:lnTo>
                  <a:lnTo>
                    <a:pt x="2355" y="93"/>
                  </a:lnTo>
                  <a:lnTo>
                    <a:pt x="2188"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g3470b17a42b_0_166"/>
            <p:cNvSpPr/>
            <p:nvPr/>
          </p:nvSpPr>
          <p:spPr>
            <a:xfrm flipH="1">
              <a:off x="7848529" y="1192491"/>
              <a:ext cx="275118" cy="275118"/>
            </a:xfrm>
            <a:custGeom>
              <a:rect b="b" l="l" r="r" t="t"/>
              <a:pathLst>
                <a:path extrusionOk="0" h="3636" w="3636">
                  <a:moveTo>
                    <a:pt x="1818" y="1"/>
                  </a:moveTo>
                  <a:lnTo>
                    <a:pt x="1633" y="19"/>
                  </a:lnTo>
                  <a:lnTo>
                    <a:pt x="1447" y="38"/>
                  </a:lnTo>
                  <a:lnTo>
                    <a:pt x="1280" y="94"/>
                  </a:lnTo>
                  <a:lnTo>
                    <a:pt x="1113" y="149"/>
                  </a:lnTo>
                  <a:lnTo>
                    <a:pt x="965" y="223"/>
                  </a:lnTo>
                  <a:lnTo>
                    <a:pt x="798" y="316"/>
                  </a:lnTo>
                  <a:lnTo>
                    <a:pt x="668" y="427"/>
                  </a:lnTo>
                  <a:lnTo>
                    <a:pt x="539" y="539"/>
                  </a:lnTo>
                  <a:lnTo>
                    <a:pt x="427" y="668"/>
                  </a:lnTo>
                  <a:lnTo>
                    <a:pt x="316" y="817"/>
                  </a:lnTo>
                  <a:lnTo>
                    <a:pt x="223" y="965"/>
                  </a:lnTo>
                  <a:lnTo>
                    <a:pt x="149" y="1113"/>
                  </a:lnTo>
                  <a:lnTo>
                    <a:pt x="94" y="1280"/>
                  </a:lnTo>
                  <a:lnTo>
                    <a:pt x="38" y="1466"/>
                  </a:lnTo>
                  <a:lnTo>
                    <a:pt x="19" y="1633"/>
                  </a:lnTo>
                  <a:lnTo>
                    <a:pt x="1" y="1818"/>
                  </a:lnTo>
                  <a:lnTo>
                    <a:pt x="19" y="2004"/>
                  </a:lnTo>
                  <a:lnTo>
                    <a:pt x="38" y="2189"/>
                  </a:lnTo>
                  <a:lnTo>
                    <a:pt x="94" y="2356"/>
                  </a:lnTo>
                  <a:lnTo>
                    <a:pt x="149" y="2523"/>
                  </a:lnTo>
                  <a:lnTo>
                    <a:pt x="223" y="2690"/>
                  </a:lnTo>
                  <a:lnTo>
                    <a:pt x="316" y="2838"/>
                  </a:lnTo>
                  <a:lnTo>
                    <a:pt x="427" y="2968"/>
                  </a:lnTo>
                  <a:lnTo>
                    <a:pt x="539" y="3098"/>
                  </a:lnTo>
                  <a:lnTo>
                    <a:pt x="668" y="3227"/>
                  </a:lnTo>
                  <a:lnTo>
                    <a:pt x="798" y="3320"/>
                  </a:lnTo>
                  <a:lnTo>
                    <a:pt x="965" y="3413"/>
                  </a:lnTo>
                  <a:lnTo>
                    <a:pt x="1113" y="3487"/>
                  </a:lnTo>
                  <a:lnTo>
                    <a:pt x="1280" y="3561"/>
                  </a:lnTo>
                  <a:lnTo>
                    <a:pt x="1447" y="3598"/>
                  </a:lnTo>
                  <a:lnTo>
                    <a:pt x="1633" y="3635"/>
                  </a:lnTo>
                  <a:lnTo>
                    <a:pt x="2004" y="3635"/>
                  </a:lnTo>
                  <a:lnTo>
                    <a:pt x="2189" y="3598"/>
                  </a:lnTo>
                  <a:lnTo>
                    <a:pt x="2356" y="3561"/>
                  </a:lnTo>
                  <a:lnTo>
                    <a:pt x="2523" y="3487"/>
                  </a:lnTo>
                  <a:lnTo>
                    <a:pt x="2690" y="3413"/>
                  </a:lnTo>
                  <a:lnTo>
                    <a:pt x="2838" y="3320"/>
                  </a:lnTo>
                  <a:lnTo>
                    <a:pt x="2968" y="3227"/>
                  </a:lnTo>
                  <a:lnTo>
                    <a:pt x="3098" y="3098"/>
                  </a:lnTo>
                  <a:lnTo>
                    <a:pt x="3227" y="2968"/>
                  </a:lnTo>
                  <a:lnTo>
                    <a:pt x="3320" y="2838"/>
                  </a:lnTo>
                  <a:lnTo>
                    <a:pt x="3413" y="2690"/>
                  </a:lnTo>
                  <a:lnTo>
                    <a:pt x="3487" y="2523"/>
                  </a:lnTo>
                  <a:lnTo>
                    <a:pt x="3561" y="2356"/>
                  </a:lnTo>
                  <a:lnTo>
                    <a:pt x="3598" y="2189"/>
                  </a:lnTo>
                  <a:lnTo>
                    <a:pt x="3635" y="2004"/>
                  </a:lnTo>
                  <a:lnTo>
                    <a:pt x="3635" y="1818"/>
                  </a:lnTo>
                  <a:lnTo>
                    <a:pt x="3635" y="1633"/>
                  </a:lnTo>
                  <a:lnTo>
                    <a:pt x="3598" y="1466"/>
                  </a:lnTo>
                  <a:lnTo>
                    <a:pt x="3561" y="1280"/>
                  </a:lnTo>
                  <a:lnTo>
                    <a:pt x="3487" y="1113"/>
                  </a:lnTo>
                  <a:lnTo>
                    <a:pt x="3413" y="965"/>
                  </a:lnTo>
                  <a:lnTo>
                    <a:pt x="3320" y="817"/>
                  </a:lnTo>
                  <a:lnTo>
                    <a:pt x="3227" y="668"/>
                  </a:lnTo>
                  <a:lnTo>
                    <a:pt x="3098" y="539"/>
                  </a:lnTo>
                  <a:lnTo>
                    <a:pt x="2968" y="427"/>
                  </a:lnTo>
                  <a:lnTo>
                    <a:pt x="2838" y="316"/>
                  </a:lnTo>
                  <a:lnTo>
                    <a:pt x="2690" y="223"/>
                  </a:lnTo>
                  <a:lnTo>
                    <a:pt x="2523" y="149"/>
                  </a:lnTo>
                  <a:lnTo>
                    <a:pt x="2356" y="94"/>
                  </a:lnTo>
                  <a:lnTo>
                    <a:pt x="2189" y="38"/>
                  </a:lnTo>
                  <a:lnTo>
                    <a:pt x="2004" y="19"/>
                  </a:lnTo>
                  <a:lnTo>
                    <a:pt x="1818"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g3470b17a42b_0_166"/>
            <p:cNvSpPr/>
            <p:nvPr/>
          </p:nvSpPr>
          <p:spPr>
            <a:xfrm flipH="1">
              <a:off x="7935544" y="1390355"/>
              <a:ext cx="273680" cy="275042"/>
            </a:xfrm>
            <a:custGeom>
              <a:rect b="b" l="l" r="r" t="t"/>
              <a:pathLst>
                <a:path extrusionOk="0" h="3635" w="3617">
                  <a:moveTo>
                    <a:pt x="1614" y="0"/>
                  </a:moveTo>
                  <a:lnTo>
                    <a:pt x="1447" y="38"/>
                  </a:lnTo>
                  <a:lnTo>
                    <a:pt x="1262" y="75"/>
                  </a:lnTo>
                  <a:lnTo>
                    <a:pt x="1095" y="130"/>
                  </a:lnTo>
                  <a:lnTo>
                    <a:pt x="947" y="223"/>
                  </a:lnTo>
                  <a:lnTo>
                    <a:pt x="798" y="297"/>
                  </a:lnTo>
                  <a:lnTo>
                    <a:pt x="650" y="408"/>
                  </a:lnTo>
                  <a:lnTo>
                    <a:pt x="520" y="520"/>
                  </a:lnTo>
                  <a:lnTo>
                    <a:pt x="409" y="649"/>
                  </a:lnTo>
                  <a:lnTo>
                    <a:pt x="298" y="798"/>
                  </a:lnTo>
                  <a:lnTo>
                    <a:pt x="205" y="946"/>
                  </a:lnTo>
                  <a:lnTo>
                    <a:pt x="131" y="1113"/>
                  </a:lnTo>
                  <a:lnTo>
                    <a:pt x="75" y="1280"/>
                  </a:lnTo>
                  <a:lnTo>
                    <a:pt x="38" y="1447"/>
                  </a:lnTo>
                  <a:lnTo>
                    <a:pt x="1" y="1632"/>
                  </a:lnTo>
                  <a:lnTo>
                    <a:pt x="1" y="1818"/>
                  </a:lnTo>
                  <a:lnTo>
                    <a:pt x="1" y="2003"/>
                  </a:lnTo>
                  <a:lnTo>
                    <a:pt x="38" y="2170"/>
                  </a:lnTo>
                  <a:lnTo>
                    <a:pt x="75" y="2355"/>
                  </a:lnTo>
                  <a:lnTo>
                    <a:pt x="131" y="2522"/>
                  </a:lnTo>
                  <a:lnTo>
                    <a:pt x="205" y="2671"/>
                  </a:lnTo>
                  <a:lnTo>
                    <a:pt x="298" y="2819"/>
                  </a:lnTo>
                  <a:lnTo>
                    <a:pt x="409" y="2967"/>
                  </a:lnTo>
                  <a:lnTo>
                    <a:pt x="520" y="3097"/>
                  </a:lnTo>
                  <a:lnTo>
                    <a:pt x="650" y="3208"/>
                  </a:lnTo>
                  <a:lnTo>
                    <a:pt x="798" y="3320"/>
                  </a:lnTo>
                  <a:lnTo>
                    <a:pt x="947" y="3412"/>
                  </a:lnTo>
                  <a:lnTo>
                    <a:pt x="1095" y="3486"/>
                  </a:lnTo>
                  <a:lnTo>
                    <a:pt x="1262" y="3542"/>
                  </a:lnTo>
                  <a:lnTo>
                    <a:pt x="1447" y="3598"/>
                  </a:lnTo>
                  <a:lnTo>
                    <a:pt x="1614" y="3616"/>
                  </a:lnTo>
                  <a:lnTo>
                    <a:pt x="1799" y="3635"/>
                  </a:lnTo>
                  <a:lnTo>
                    <a:pt x="1985" y="3616"/>
                  </a:lnTo>
                  <a:lnTo>
                    <a:pt x="2170" y="3598"/>
                  </a:lnTo>
                  <a:lnTo>
                    <a:pt x="2356" y="3542"/>
                  </a:lnTo>
                  <a:lnTo>
                    <a:pt x="2523" y="3486"/>
                  </a:lnTo>
                  <a:lnTo>
                    <a:pt x="2671" y="3412"/>
                  </a:lnTo>
                  <a:lnTo>
                    <a:pt x="2819" y="3320"/>
                  </a:lnTo>
                  <a:lnTo>
                    <a:pt x="2968" y="3208"/>
                  </a:lnTo>
                  <a:lnTo>
                    <a:pt x="3097" y="3097"/>
                  </a:lnTo>
                  <a:lnTo>
                    <a:pt x="3209" y="2967"/>
                  </a:lnTo>
                  <a:lnTo>
                    <a:pt x="3320" y="2819"/>
                  </a:lnTo>
                  <a:lnTo>
                    <a:pt x="3413" y="2671"/>
                  </a:lnTo>
                  <a:lnTo>
                    <a:pt x="3487" y="2522"/>
                  </a:lnTo>
                  <a:lnTo>
                    <a:pt x="3542" y="2355"/>
                  </a:lnTo>
                  <a:lnTo>
                    <a:pt x="3580" y="2170"/>
                  </a:lnTo>
                  <a:lnTo>
                    <a:pt x="3617" y="2003"/>
                  </a:lnTo>
                  <a:lnTo>
                    <a:pt x="3617" y="1818"/>
                  </a:lnTo>
                  <a:lnTo>
                    <a:pt x="3617" y="1632"/>
                  </a:lnTo>
                  <a:lnTo>
                    <a:pt x="3580" y="1447"/>
                  </a:lnTo>
                  <a:lnTo>
                    <a:pt x="3542" y="1280"/>
                  </a:lnTo>
                  <a:lnTo>
                    <a:pt x="3487" y="1113"/>
                  </a:lnTo>
                  <a:lnTo>
                    <a:pt x="3413" y="946"/>
                  </a:lnTo>
                  <a:lnTo>
                    <a:pt x="3320" y="798"/>
                  </a:lnTo>
                  <a:lnTo>
                    <a:pt x="3209" y="649"/>
                  </a:lnTo>
                  <a:lnTo>
                    <a:pt x="3097" y="520"/>
                  </a:lnTo>
                  <a:lnTo>
                    <a:pt x="2968" y="408"/>
                  </a:lnTo>
                  <a:lnTo>
                    <a:pt x="2819" y="297"/>
                  </a:lnTo>
                  <a:lnTo>
                    <a:pt x="2671" y="223"/>
                  </a:lnTo>
                  <a:lnTo>
                    <a:pt x="2523" y="130"/>
                  </a:lnTo>
                  <a:lnTo>
                    <a:pt x="2356" y="75"/>
                  </a:lnTo>
                  <a:lnTo>
                    <a:pt x="2170" y="38"/>
                  </a:lnTo>
                  <a:lnTo>
                    <a:pt x="198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g3470b17a42b_0_166"/>
            <p:cNvSpPr/>
            <p:nvPr/>
          </p:nvSpPr>
          <p:spPr>
            <a:xfrm flipH="1">
              <a:off x="8175478" y="1171456"/>
              <a:ext cx="255369" cy="255445"/>
            </a:xfrm>
            <a:custGeom>
              <a:rect b="b" l="l" r="r" t="t"/>
              <a:pathLst>
                <a:path extrusionOk="0" h="3376" w="3375">
                  <a:moveTo>
                    <a:pt x="1521" y="1"/>
                  </a:moveTo>
                  <a:lnTo>
                    <a:pt x="1335" y="19"/>
                  </a:lnTo>
                  <a:lnTo>
                    <a:pt x="1187" y="75"/>
                  </a:lnTo>
                  <a:lnTo>
                    <a:pt x="1020" y="131"/>
                  </a:lnTo>
                  <a:lnTo>
                    <a:pt x="872" y="205"/>
                  </a:lnTo>
                  <a:lnTo>
                    <a:pt x="742" y="279"/>
                  </a:lnTo>
                  <a:lnTo>
                    <a:pt x="612" y="372"/>
                  </a:lnTo>
                  <a:lnTo>
                    <a:pt x="482" y="483"/>
                  </a:lnTo>
                  <a:lnTo>
                    <a:pt x="371" y="613"/>
                  </a:lnTo>
                  <a:lnTo>
                    <a:pt x="278" y="743"/>
                  </a:lnTo>
                  <a:lnTo>
                    <a:pt x="204" y="872"/>
                  </a:lnTo>
                  <a:lnTo>
                    <a:pt x="130" y="1021"/>
                  </a:lnTo>
                  <a:lnTo>
                    <a:pt x="74" y="1188"/>
                  </a:lnTo>
                  <a:lnTo>
                    <a:pt x="19" y="1336"/>
                  </a:lnTo>
                  <a:lnTo>
                    <a:pt x="0" y="1503"/>
                  </a:lnTo>
                  <a:lnTo>
                    <a:pt x="0" y="1688"/>
                  </a:lnTo>
                  <a:lnTo>
                    <a:pt x="0" y="1855"/>
                  </a:lnTo>
                  <a:lnTo>
                    <a:pt x="19" y="2022"/>
                  </a:lnTo>
                  <a:lnTo>
                    <a:pt x="74" y="2189"/>
                  </a:lnTo>
                  <a:lnTo>
                    <a:pt x="130" y="2337"/>
                  </a:lnTo>
                  <a:lnTo>
                    <a:pt x="204" y="2486"/>
                  </a:lnTo>
                  <a:lnTo>
                    <a:pt x="278" y="2634"/>
                  </a:lnTo>
                  <a:lnTo>
                    <a:pt x="371" y="2764"/>
                  </a:lnTo>
                  <a:lnTo>
                    <a:pt x="482" y="2875"/>
                  </a:lnTo>
                  <a:lnTo>
                    <a:pt x="612" y="2986"/>
                  </a:lnTo>
                  <a:lnTo>
                    <a:pt x="742" y="3079"/>
                  </a:lnTo>
                  <a:lnTo>
                    <a:pt x="872" y="3172"/>
                  </a:lnTo>
                  <a:lnTo>
                    <a:pt x="1020" y="3246"/>
                  </a:lnTo>
                  <a:lnTo>
                    <a:pt x="1187" y="3301"/>
                  </a:lnTo>
                  <a:lnTo>
                    <a:pt x="1335" y="3338"/>
                  </a:lnTo>
                  <a:lnTo>
                    <a:pt x="1521" y="3376"/>
                  </a:lnTo>
                  <a:lnTo>
                    <a:pt x="1854" y="3376"/>
                  </a:lnTo>
                  <a:lnTo>
                    <a:pt x="2021" y="3338"/>
                  </a:lnTo>
                  <a:lnTo>
                    <a:pt x="2188" y="3301"/>
                  </a:lnTo>
                  <a:lnTo>
                    <a:pt x="2336" y="3246"/>
                  </a:lnTo>
                  <a:lnTo>
                    <a:pt x="2485" y="3172"/>
                  </a:lnTo>
                  <a:lnTo>
                    <a:pt x="2633" y="3079"/>
                  </a:lnTo>
                  <a:lnTo>
                    <a:pt x="2763" y="2986"/>
                  </a:lnTo>
                  <a:lnTo>
                    <a:pt x="2874" y="2875"/>
                  </a:lnTo>
                  <a:lnTo>
                    <a:pt x="2985" y="2764"/>
                  </a:lnTo>
                  <a:lnTo>
                    <a:pt x="3097" y="2634"/>
                  </a:lnTo>
                  <a:lnTo>
                    <a:pt x="3171" y="2486"/>
                  </a:lnTo>
                  <a:lnTo>
                    <a:pt x="3245" y="2337"/>
                  </a:lnTo>
                  <a:lnTo>
                    <a:pt x="3301" y="2189"/>
                  </a:lnTo>
                  <a:lnTo>
                    <a:pt x="3338" y="2022"/>
                  </a:lnTo>
                  <a:lnTo>
                    <a:pt x="3375" y="1855"/>
                  </a:lnTo>
                  <a:lnTo>
                    <a:pt x="3375" y="1688"/>
                  </a:lnTo>
                  <a:lnTo>
                    <a:pt x="3375" y="1503"/>
                  </a:lnTo>
                  <a:lnTo>
                    <a:pt x="3338" y="1336"/>
                  </a:lnTo>
                  <a:lnTo>
                    <a:pt x="3301" y="1188"/>
                  </a:lnTo>
                  <a:lnTo>
                    <a:pt x="3245" y="1021"/>
                  </a:lnTo>
                  <a:lnTo>
                    <a:pt x="3171" y="872"/>
                  </a:lnTo>
                  <a:lnTo>
                    <a:pt x="3097" y="743"/>
                  </a:lnTo>
                  <a:lnTo>
                    <a:pt x="2985" y="613"/>
                  </a:lnTo>
                  <a:lnTo>
                    <a:pt x="2874" y="483"/>
                  </a:lnTo>
                  <a:lnTo>
                    <a:pt x="2763" y="372"/>
                  </a:lnTo>
                  <a:lnTo>
                    <a:pt x="2633" y="279"/>
                  </a:lnTo>
                  <a:lnTo>
                    <a:pt x="2485" y="205"/>
                  </a:lnTo>
                  <a:lnTo>
                    <a:pt x="2336" y="131"/>
                  </a:lnTo>
                  <a:lnTo>
                    <a:pt x="2188" y="75"/>
                  </a:lnTo>
                  <a:lnTo>
                    <a:pt x="2021" y="19"/>
                  </a:lnTo>
                  <a:lnTo>
                    <a:pt x="1854" y="1"/>
                  </a:lnTo>
                  <a:close/>
                </a:path>
              </a:pathLst>
            </a:custGeom>
            <a:solidFill>
              <a:srgbClr val="5EAE2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7" name="Google Shape;2167;g3470b17a42b_0_166"/>
            <p:cNvSpPr/>
            <p:nvPr/>
          </p:nvSpPr>
          <p:spPr>
            <a:xfrm flipH="1">
              <a:off x="8004248" y="1105552"/>
              <a:ext cx="255445" cy="255445"/>
            </a:xfrm>
            <a:custGeom>
              <a:rect b="b" l="l" r="r" t="t"/>
              <a:pathLst>
                <a:path extrusionOk="0" h="3376" w="3376">
                  <a:moveTo>
                    <a:pt x="1521" y="0"/>
                  </a:moveTo>
                  <a:lnTo>
                    <a:pt x="1354" y="37"/>
                  </a:lnTo>
                  <a:lnTo>
                    <a:pt x="1187" y="74"/>
                  </a:lnTo>
                  <a:lnTo>
                    <a:pt x="1039" y="130"/>
                  </a:lnTo>
                  <a:lnTo>
                    <a:pt x="890" y="204"/>
                  </a:lnTo>
                  <a:lnTo>
                    <a:pt x="742" y="278"/>
                  </a:lnTo>
                  <a:lnTo>
                    <a:pt x="612" y="390"/>
                  </a:lnTo>
                  <a:lnTo>
                    <a:pt x="501" y="482"/>
                  </a:lnTo>
                  <a:lnTo>
                    <a:pt x="390" y="612"/>
                  </a:lnTo>
                  <a:lnTo>
                    <a:pt x="278" y="742"/>
                  </a:lnTo>
                  <a:lnTo>
                    <a:pt x="204" y="872"/>
                  </a:lnTo>
                  <a:lnTo>
                    <a:pt x="130" y="1020"/>
                  </a:lnTo>
                  <a:lnTo>
                    <a:pt x="74" y="1187"/>
                  </a:lnTo>
                  <a:lnTo>
                    <a:pt x="37" y="1354"/>
                  </a:lnTo>
                  <a:lnTo>
                    <a:pt x="0" y="1521"/>
                  </a:lnTo>
                  <a:lnTo>
                    <a:pt x="0" y="1688"/>
                  </a:lnTo>
                  <a:lnTo>
                    <a:pt x="0" y="1855"/>
                  </a:lnTo>
                  <a:lnTo>
                    <a:pt x="37" y="2021"/>
                  </a:lnTo>
                  <a:lnTo>
                    <a:pt x="74" y="2188"/>
                  </a:lnTo>
                  <a:lnTo>
                    <a:pt x="130" y="2337"/>
                  </a:lnTo>
                  <a:lnTo>
                    <a:pt x="204" y="2485"/>
                  </a:lnTo>
                  <a:lnTo>
                    <a:pt x="278" y="2633"/>
                  </a:lnTo>
                  <a:lnTo>
                    <a:pt x="390" y="2763"/>
                  </a:lnTo>
                  <a:lnTo>
                    <a:pt x="501" y="2874"/>
                  </a:lnTo>
                  <a:lnTo>
                    <a:pt x="612" y="2986"/>
                  </a:lnTo>
                  <a:lnTo>
                    <a:pt x="742" y="3097"/>
                  </a:lnTo>
                  <a:lnTo>
                    <a:pt x="890" y="3171"/>
                  </a:lnTo>
                  <a:lnTo>
                    <a:pt x="1039" y="3245"/>
                  </a:lnTo>
                  <a:lnTo>
                    <a:pt x="1187" y="3301"/>
                  </a:lnTo>
                  <a:lnTo>
                    <a:pt x="1354" y="3338"/>
                  </a:lnTo>
                  <a:lnTo>
                    <a:pt x="1521" y="3375"/>
                  </a:lnTo>
                  <a:lnTo>
                    <a:pt x="1855" y="3375"/>
                  </a:lnTo>
                  <a:lnTo>
                    <a:pt x="2021" y="3338"/>
                  </a:lnTo>
                  <a:lnTo>
                    <a:pt x="2188" y="3301"/>
                  </a:lnTo>
                  <a:lnTo>
                    <a:pt x="2355" y="3245"/>
                  </a:lnTo>
                  <a:lnTo>
                    <a:pt x="2504" y="3171"/>
                  </a:lnTo>
                  <a:lnTo>
                    <a:pt x="2633" y="3097"/>
                  </a:lnTo>
                  <a:lnTo>
                    <a:pt x="2763" y="2986"/>
                  </a:lnTo>
                  <a:lnTo>
                    <a:pt x="2893" y="2874"/>
                  </a:lnTo>
                  <a:lnTo>
                    <a:pt x="3004" y="2763"/>
                  </a:lnTo>
                  <a:lnTo>
                    <a:pt x="3097" y="2633"/>
                  </a:lnTo>
                  <a:lnTo>
                    <a:pt x="3171" y="2485"/>
                  </a:lnTo>
                  <a:lnTo>
                    <a:pt x="3245" y="2337"/>
                  </a:lnTo>
                  <a:lnTo>
                    <a:pt x="3301" y="2188"/>
                  </a:lnTo>
                  <a:lnTo>
                    <a:pt x="3338" y="2021"/>
                  </a:lnTo>
                  <a:lnTo>
                    <a:pt x="3375" y="1855"/>
                  </a:lnTo>
                  <a:lnTo>
                    <a:pt x="3375" y="1688"/>
                  </a:lnTo>
                  <a:lnTo>
                    <a:pt x="3375" y="1521"/>
                  </a:lnTo>
                  <a:lnTo>
                    <a:pt x="3338" y="1354"/>
                  </a:lnTo>
                  <a:lnTo>
                    <a:pt x="3301" y="1187"/>
                  </a:lnTo>
                  <a:lnTo>
                    <a:pt x="3245" y="1020"/>
                  </a:lnTo>
                  <a:lnTo>
                    <a:pt x="3171" y="872"/>
                  </a:lnTo>
                  <a:lnTo>
                    <a:pt x="3097" y="742"/>
                  </a:lnTo>
                  <a:lnTo>
                    <a:pt x="3004" y="612"/>
                  </a:lnTo>
                  <a:lnTo>
                    <a:pt x="2893" y="482"/>
                  </a:lnTo>
                  <a:lnTo>
                    <a:pt x="2763" y="390"/>
                  </a:lnTo>
                  <a:lnTo>
                    <a:pt x="2633" y="278"/>
                  </a:lnTo>
                  <a:lnTo>
                    <a:pt x="2504" y="204"/>
                  </a:lnTo>
                  <a:lnTo>
                    <a:pt x="2355" y="130"/>
                  </a:lnTo>
                  <a:lnTo>
                    <a:pt x="2188" y="74"/>
                  </a:lnTo>
                  <a:lnTo>
                    <a:pt x="2021" y="37"/>
                  </a:lnTo>
                  <a:lnTo>
                    <a:pt x="1855"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8" name="Google Shape;2168;g3470b17a42b_0_166"/>
            <p:cNvSpPr/>
            <p:nvPr/>
          </p:nvSpPr>
          <p:spPr>
            <a:xfrm flipH="1">
              <a:off x="7936906" y="1299179"/>
              <a:ext cx="256883" cy="255369"/>
            </a:xfrm>
            <a:custGeom>
              <a:rect b="b" l="l" r="r" t="t"/>
              <a:pathLst>
                <a:path extrusionOk="0" h="3375" w="3395">
                  <a:moveTo>
                    <a:pt x="1521" y="0"/>
                  </a:moveTo>
                  <a:lnTo>
                    <a:pt x="1354" y="37"/>
                  </a:lnTo>
                  <a:lnTo>
                    <a:pt x="1206" y="74"/>
                  </a:lnTo>
                  <a:lnTo>
                    <a:pt x="1039" y="130"/>
                  </a:lnTo>
                  <a:lnTo>
                    <a:pt x="891" y="204"/>
                  </a:lnTo>
                  <a:lnTo>
                    <a:pt x="761" y="278"/>
                  </a:lnTo>
                  <a:lnTo>
                    <a:pt x="631" y="390"/>
                  </a:lnTo>
                  <a:lnTo>
                    <a:pt x="501" y="501"/>
                  </a:lnTo>
                  <a:lnTo>
                    <a:pt x="390" y="612"/>
                  </a:lnTo>
                  <a:lnTo>
                    <a:pt x="297" y="742"/>
                  </a:lnTo>
                  <a:lnTo>
                    <a:pt x="205" y="890"/>
                  </a:lnTo>
                  <a:lnTo>
                    <a:pt x="149" y="1039"/>
                  </a:lnTo>
                  <a:lnTo>
                    <a:pt x="94" y="1187"/>
                  </a:lnTo>
                  <a:lnTo>
                    <a:pt x="38" y="1354"/>
                  </a:lnTo>
                  <a:lnTo>
                    <a:pt x="19" y="1521"/>
                  </a:lnTo>
                  <a:lnTo>
                    <a:pt x="1" y="1688"/>
                  </a:lnTo>
                  <a:lnTo>
                    <a:pt x="19" y="1854"/>
                  </a:lnTo>
                  <a:lnTo>
                    <a:pt x="38" y="2021"/>
                  </a:lnTo>
                  <a:lnTo>
                    <a:pt x="94" y="2188"/>
                  </a:lnTo>
                  <a:lnTo>
                    <a:pt x="149" y="2355"/>
                  </a:lnTo>
                  <a:lnTo>
                    <a:pt x="205" y="2503"/>
                  </a:lnTo>
                  <a:lnTo>
                    <a:pt x="297" y="2633"/>
                  </a:lnTo>
                  <a:lnTo>
                    <a:pt x="390" y="2763"/>
                  </a:lnTo>
                  <a:lnTo>
                    <a:pt x="501" y="2893"/>
                  </a:lnTo>
                  <a:lnTo>
                    <a:pt x="631" y="2986"/>
                  </a:lnTo>
                  <a:lnTo>
                    <a:pt x="761" y="3097"/>
                  </a:lnTo>
                  <a:lnTo>
                    <a:pt x="891" y="3171"/>
                  </a:lnTo>
                  <a:lnTo>
                    <a:pt x="1039" y="3245"/>
                  </a:lnTo>
                  <a:lnTo>
                    <a:pt x="1206" y="3301"/>
                  </a:lnTo>
                  <a:lnTo>
                    <a:pt x="1354" y="3338"/>
                  </a:lnTo>
                  <a:lnTo>
                    <a:pt x="1521" y="3375"/>
                  </a:lnTo>
                  <a:lnTo>
                    <a:pt x="1874" y="3375"/>
                  </a:lnTo>
                  <a:lnTo>
                    <a:pt x="2040" y="3338"/>
                  </a:lnTo>
                  <a:lnTo>
                    <a:pt x="2207" y="3301"/>
                  </a:lnTo>
                  <a:lnTo>
                    <a:pt x="2356" y="3245"/>
                  </a:lnTo>
                  <a:lnTo>
                    <a:pt x="2504" y="3171"/>
                  </a:lnTo>
                  <a:lnTo>
                    <a:pt x="2652" y="3097"/>
                  </a:lnTo>
                  <a:lnTo>
                    <a:pt x="2782" y="2986"/>
                  </a:lnTo>
                  <a:lnTo>
                    <a:pt x="2893" y="2893"/>
                  </a:lnTo>
                  <a:lnTo>
                    <a:pt x="3005" y="2763"/>
                  </a:lnTo>
                  <a:lnTo>
                    <a:pt x="3097" y="2633"/>
                  </a:lnTo>
                  <a:lnTo>
                    <a:pt x="3190" y="2503"/>
                  </a:lnTo>
                  <a:lnTo>
                    <a:pt x="3264" y="2355"/>
                  </a:lnTo>
                  <a:lnTo>
                    <a:pt x="3320" y="2188"/>
                  </a:lnTo>
                  <a:lnTo>
                    <a:pt x="3357" y="2021"/>
                  </a:lnTo>
                  <a:lnTo>
                    <a:pt x="3376" y="1854"/>
                  </a:lnTo>
                  <a:lnTo>
                    <a:pt x="3394" y="1688"/>
                  </a:lnTo>
                  <a:lnTo>
                    <a:pt x="3376" y="1521"/>
                  </a:lnTo>
                  <a:lnTo>
                    <a:pt x="3357" y="1354"/>
                  </a:lnTo>
                  <a:lnTo>
                    <a:pt x="3320" y="1187"/>
                  </a:lnTo>
                  <a:lnTo>
                    <a:pt x="3264" y="1039"/>
                  </a:lnTo>
                  <a:lnTo>
                    <a:pt x="3190" y="890"/>
                  </a:lnTo>
                  <a:lnTo>
                    <a:pt x="3097" y="742"/>
                  </a:lnTo>
                  <a:lnTo>
                    <a:pt x="3005" y="612"/>
                  </a:lnTo>
                  <a:lnTo>
                    <a:pt x="2893" y="501"/>
                  </a:lnTo>
                  <a:lnTo>
                    <a:pt x="2782" y="390"/>
                  </a:lnTo>
                  <a:lnTo>
                    <a:pt x="2652" y="278"/>
                  </a:lnTo>
                  <a:lnTo>
                    <a:pt x="2504" y="204"/>
                  </a:lnTo>
                  <a:lnTo>
                    <a:pt x="2356" y="130"/>
                  </a:lnTo>
                  <a:lnTo>
                    <a:pt x="2207" y="74"/>
                  </a:lnTo>
                  <a:lnTo>
                    <a:pt x="2040" y="37"/>
                  </a:lnTo>
                  <a:lnTo>
                    <a:pt x="187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g3470b17a42b_0_166"/>
            <p:cNvSpPr/>
            <p:nvPr/>
          </p:nvSpPr>
          <p:spPr>
            <a:xfrm flipH="1">
              <a:off x="8249781" y="980704"/>
              <a:ext cx="394366" cy="394290"/>
            </a:xfrm>
            <a:custGeom>
              <a:rect b="b" l="l" r="r" t="t"/>
              <a:pathLst>
                <a:path extrusionOk="0" h="5211" w="5212">
                  <a:moveTo>
                    <a:pt x="2337" y="0"/>
                  </a:moveTo>
                  <a:lnTo>
                    <a:pt x="2077" y="56"/>
                  </a:lnTo>
                  <a:lnTo>
                    <a:pt x="1836" y="111"/>
                  </a:lnTo>
                  <a:lnTo>
                    <a:pt x="1595" y="204"/>
                  </a:lnTo>
                  <a:lnTo>
                    <a:pt x="1373" y="315"/>
                  </a:lnTo>
                  <a:lnTo>
                    <a:pt x="1150" y="445"/>
                  </a:lnTo>
                  <a:lnTo>
                    <a:pt x="946" y="593"/>
                  </a:lnTo>
                  <a:lnTo>
                    <a:pt x="761" y="760"/>
                  </a:lnTo>
                  <a:lnTo>
                    <a:pt x="594" y="946"/>
                  </a:lnTo>
                  <a:lnTo>
                    <a:pt x="446" y="1150"/>
                  </a:lnTo>
                  <a:lnTo>
                    <a:pt x="316" y="1354"/>
                  </a:lnTo>
                  <a:lnTo>
                    <a:pt x="205" y="1576"/>
                  </a:lnTo>
                  <a:lnTo>
                    <a:pt x="130" y="1817"/>
                  </a:lnTo>
                  <a:lnTo>
                    <a:pt x="56" y="2077"/>
                  </a:lnTo>
                  <a:lnTo>
                    <a:pt x="19" y="2336"/>
                  </a:lnTo>
                  <a:lnTo>
                    <a:pt x="1" y="2596"/>
                  </a:lnTo>
                  <a:lnTo>
                    <a:pt x="19" y="2856"/>
                  </a:lnTo>
                  <a:lnTo>
                    <a:pt x="56" y="3115"/>
                  </a:lnTo>
                  <a:lnTo>
                    <a:pt x="130" y="3375"/>
                  </a:lnTo>
                  <a:lnTo>
                    <a:pt x="205" y="3616"/>
                  </a:lnTo>
                  <a:lnTo>
                    <a:pt x="316" y="3838"/>
                  </a:lnTo>
                  <a:lnTo>
                    <a:pt x="446" y="4061"/>
                  </a:lnTo>
                  <a:lnTo>
                    <a:pt x="594" y="4246"/>
                  </a:lnTo>
                  <a:lnTo>
                    <a:pt x="761" y="4432"/>
                  </a:lnTo>
                  <a:lnTo>
                    <a:pt x="946" y="4599"/>
                  </a:lnTo>
                  <a:lnTo>
                    <a:pt x="1150" y="4765"/>
                  </a:lnTo>
                  <a:lnTo>
                    <a:pt x="1373" y="4895"/>
                  </a:lnTo>
                  <a:lnTo>
                    <a:pt x="1595" y="5007"/>
                  </a:lnTo>
                  <a:lnTo>
                    <a:pt x="1836" y="5081"/>
                  </a:lnTo>
                  <a:lnTo>
                    <a:pt x="2077" y="5155"/>
                  </a:lnTo>
                  <a:lnTo>
                    <a:pt x="2337" y="5192"/>
                  </a:lnTo>
                  <a:lnTo>
                    <a:pt x="2615" y="5210"/>
                  </a:lnTo>
                  <a:lnTo>
                    <a:pt x="2875" y="5192"/>
                  </a:lnTo>
                  <a:lnTo>
                    <a:pt x="3134" y="5155"/>
                  </a:lnTo>
                  <a:lnTo>
                    <a:pt x="3375" y="5081"/>
                  </a:lnTo>
                  <a:lnTo>
                    <a:pt x="3616" y="5007"/>
                  </a:lnTo>
                  <a:lnTo>
                    <a:pt x="3858" y="4895"/>
                  </a:lnTo>
                  <a:lnTo>
                    <a:pt x="4061" y="4765"/>
                  </a:lnTo>
                  <a:lnTo>
                    <a:pt x="4265" y="4599"/>
                  </a:lnTo>
                  <a:lnTo>
                    <a:pt x="4451" y="4432"/>
                  </a:lnTo>
                  <a:lnTo>
                    <a:pt x="4618" y="4246"/>
                  </a:lnTo>
                  <a:lnTo>
                    <a:pt x="4766" y="4061"/>
                  </a:lnTo>
                  <a:lnTo>
                    <a:pt x="4896" y="3838"/>
                  </a:lnTo>
                  <a:lnTo>
                    <a:pt x="5007" y="3616"/>
                  </a:lnTo>
                  <a:lnTo>
                    <a:pt x="5100" y="3375"/>
                  </a:lnTo>
                  <a:lnTo>
                    <a:pt x="5155" y="3115"/>
                  </a:lnTo>
                  <a:lnTo>
                    <a:pt x="5193" y="2856"/>
                  </a:lnTo>
                  <a:lnTo>
                    <a:pt x="5211" y="2596"/>
                  </a:lnTo>
                  <a:lnTo>
                    <a:pt x="5193" y="2336"/>
                  </a:lnTo>
                  <a:lnTo>
                    <a:pt x="5155" y="2077"/>
                  </a:lnTo>
                  <a:lnTo>
                    <a:pt x="5100" y="1817"/>
                  </a:lnTo>
                  <a:lnTo>
                    <a:pt x="5007" y="1576"/>
                  </a:lnTo>
                  <a:lnTo>
                    <a:pt x="4896" y="1354"/>
                  </a:lnTo>
                  <a:lnTo>
                    <a:pt x="4766" y="1150"/>
                  </a:lnTo>
                  <a:lnTo>
                    <a:pt x="4618" y="946"/>
                  </a:lnTo>
                  <a:lnTo>
                    <a:pt x="4451" y="760"/>
                  </a:lnTo>
                  <a:lnTo>
                    <a:pt x="4265" y="593"/>
                  </a:lnTo>
                  <a:lnTo>
                    <a:pt x="4061" y="445"/>
                  </a:lnTo>
                  <a:lnTo>
                    <a:pt x="3858" y="315"/>
                  </a:lnTo>
                  <a:lnTo>
                    <a:pt x="3616" y="204"/>
                  </a:lnTo>
                  <a:lnTo>
                    <a:pt x="3375" y="111"/>
                  </a:lnTo>
                  <a:lnTo>
                    <a:pt x="3134" y="56"/>
                  </a:lnTo>
                  <a:lnTo>
                    <a:pt x="2875" y="0"/>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g3470b17a42b_0_166"/>
            <p:cNvSpPr/>
            <p:nvPr/>
          </p:nvSpPr>
          <p:spPr>
            <a:xfrm flipH="1">
              <a:off x="8356468" y="883853"/>
              <a:ext cx="273605" cy="273680"/>
            </a:xfrm>
            <a:custGeom>
              <a:rect b="b" l="l" r="r" t="t"/>
              <a:pathLst>
                <a:path extrusionOk="0" h="3617" w="3616">
                  <a:moveTo>
                    <a:pt x="1613" y="1"/>
                  </a:moveTo>
                  <a:lnTo>
                    <a:pt x="1446" y="38"/>
                  </a:lnTo>
                  <a:lnTo>
                    <a:pt x="1261" y="75"/>
                  </a:lnTo>
                  <a:lnTo>
                    <a:pt x="1094" y="130"/>
                  </a:lnTo>
                  <a:lnTo>
                    <a:pt x="946" y="205"/>
                  </a:lnTo>
                  <a:lnTo>
                    <a:pt x="797" y="297"/>
                  </a:lnTo>
                  <a:lnTo>
                    <a:pt x="649" y="409"/>
                  </a:lnTo>
                  <a:lnTo>
                    <a:pt x="519" y="520"/>
                  </a:lnTo>
                  <a:lnTo>
                    <a:pt x="408" y="650"/>
                  </a:lnTo>
                  <a:lnTo>
                    <a:pt x="297" y="798"/>
                  </a:lnTo>
                  <a:lnTo>
                    <a:pt x="204" y="946"/>
                  </a:lnTo>
                  <a:lnTo>
                    <a:pt x="130" y="1095"/>
                  </a:lnTo>
                  <a:lnTo>
                    <a:pt x="74" y="1261"/>
                  </a:lnTo>
                  <a:lnTo>
                    <a:pt x="37" y="1447"/>
                  </a:lnTo>
                  <a:lnTo>
                    <a:pt x="0" y="1632"/>
                  </a:lnTo>
                  <a:lnTo>
                    <a:pt x="0" y="1818"/>
                  </a:lnTo>
                  <a:lnTo>
                    <a:pt x="0" y="2003"/>
                  </a:lnTo>
                  <a:lnTo>
                    <a:pt x="37" y="2170"/>
                  </a:lnTo>
                  <a:lnTo>
                    <a:pt x="74" y="2355"/>
                  </a:lnTo>
                  <a:lnTo>
                    <a:pt x="130" y="2522"/>
                  </a:lnTo>
                  <a:lnTo>
                    <a:pt x="204" y="2671"/>
                  </a:lnTo>
                  <a:lnTo>
                    <a:pt x="297" y="2819"/>
                  </a:lnTo>
                  <a:lnTo>
                    <a:pt x="408" y="2967"/>
                  </a:lnTo>
                  <a:lnTo>
                    <a:pt x="519" y="3097"/>
                  </a:lnTo>
                  <a:lnTo>
                    <a:pt x="649" y="3208"/>
                  </a:lnTo>
                  <a:lnTo>
                    <a:pt x="797" y="3320"/>
                  </a:lnTo>
                  <a:lnTo>
                    <a:pt x="946" y="3412"/>
                  </a:lnTo>
                  <a:lnTo>
                    <a:pt x="1094" y="3487"/>
                  </a:lnTo>
                  <a:lnTo>
                    <a:pt x="1261" y="3542"/>
                  </a:lnTo>
                  <a:lnTo>
                    <a:pt x="1446" y="3579"/>
                  </a:lnTo>
                  <a:lnTo>
                    <a:pt x="1613" y="3616"/>
                  </a:lnTo>
                  <a:lnTo>
                    <a:pt x="1984" y="3616"/>
                  </a:lnTo>
                  <a:lnTo>
                    <a:pt x="2170" y="3579"/>
                  </a:lnTo>
                  <a:lnTo>
                    <a:pt x="2355" y="3542"/>
                  </a:lnTo>
                  <a:lnTo>
                    <a:pt x="2522" y="3487"/>
                  </a:lnTo>
                  <a:lnTo>
                    <a:pt x="2670" y="3412"/>
                  </a:lnTo>
                  <a:lnTo>
                    <a:pt x="2819" y="3320"/>
                  </a:lnTo>
                  <a:lnTo>
                    <a:pt x="2967" y="3208"/>
                  </a:lnTo>
                  <a:lnTo>
                    <a:pt x="3097" y="3097"/>
                  </a:lnTo>
                  <a:lnTo>
                    <a:pt x="3208" y="2967"/>
                  </a:lnTo>
                  <a:lnTo>
                    <a:pt x="3319" y="2819"/>
                  </a:lnTo>
                  <a:lnTo>
                    <a:pt x="3412" y="2671"/>
                  </a:lnTo>
                  <a:lnTo>
                    <a:pt x="3486" y="2522"/>
                  </a:lnTo>
                  <a:lnTo>
                    <a:pt x="3542" y="2355"/>
                  </a:lnTo>
                  <a:lnTo>
                    <a:pt x="3579" y="2170"/>
                  </a:lnTo>
                  <a:lnTo>
                    <a:pt x="3616" y="2003"/>
                  </a:lnTo>
                  <a:lnTo>
                    <a:pt x="3616" y="1818"/>
                  </a:lnTo>
                  <a:lnTo>
                    <a:pt x="3616" y="1632"/>
                  </a:lnTo>
                  <a:lnTo>
                    <a:pt x="3579" y="1447"/>
                  </a:lnTo>
                  <a:lnTo>
                    <a:pt x="3542" y="1261"/>
                  </a:lnTo>
                  <a:lnTo>
                    <a:pt x="3486" y="1095"/>
                  </a:lnTo>
                  <a:lnTo>
                    <a:pt x="3412" y="946"/>
                  </a:lnTo>
                  <a:lnTo>
                    <a:pt x="3319" y="798"/>
                  </a:lnTo>
                  <a:lnTo>
                    <a:pt x="3208" y="650"/>
                  </a:lnTo>
                  <a:lnTo>
                    <a:pt x="3097" y="520"/>
                  </a:lnTo>
                  <a:lnTo>
                    <a:pt x="2967" y="409"/>
                  </a:lnTo>
                  <a:lnTo>
                    <a:pt x="2819" y="297"/>
                  </a:lnTo>
                  <a:lnTo>
                    <a:pt x="2670" y="205"/>
                  </a:lnTo>
                  <a:lnTo>
                    <a:pt x="2522" y="130"/>
                  </a:lnTo>
                  <a:lnTo>
                    <a:pt x="2355" y="75"/>
                  </a:lnTo>
                  <a:lnTo>
                    <a:pt x="2170" y="38"/>
                  </a:lnTo>
                  <a:lnTo>
                    <a:pt x="1984"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g3470b17a42b_0_166"/>
            <p:cNvSpPr/>
            <p:nvPr/>
          </p:nvSpPr>
          <p:spPr>
            <a:xfrm flipH="1">
              <a:off x="8172678" y="812274"/>
              <a:ext cx="273605" cy="275118"/>
            </a:xfrm>
            <a:custGeom>
              <a:rect b="b" l="l" r="r" t="t"/>
              <a:pathLst>
                <a:path extrusionOk="0" h="3636" w="3616">
                  <a:moveTo>
                    <a:pt x="1817" y="1"/>
                  </a:moveTo>
                  <a:lnTo>
                    <a:pt x="1632" y="19"/>
                  </a:lnTo>
                  <a:lnTo>
                    <a:pt x="1446" y="38"/>
                  </a:lnTo>
                  <a:lnTo>
                    <a:pt x="1261" y="94"/>
                  </a:lnTo>
                  <a:lnTo>
                    <a:pt x="1094" y="149"/>
                  </a:lnTo>
                  <a:lnTo>
                    <a:pt x="946" y="223"/>
                  </a:lnTo>
                  <a:lnTo>
                    <a:pt x="797" y="316"/>
                  </a:lnTo>
                  <a:lnTo>
                    <a:pt x="649" y="427"/>
                  </a:lnTo>
                  <a:lnTo>
                    <a:pt x="519" y="539"/>
                  </a:lnTo>
                  <a:lnTo>
                    <a:pt x="408" y="668"/>
                  </a:lnTo>
                  <a:lnTo>
                    <a:pt x="297" y="817"/>
                  </a:lnTo>
                  <a:lnTo>
                    <a:pt x="223" y="965"/>
                  </a:lnTo>
                  <a:lnTo>
                    <a:pt x="130" y="1113"/>
                  </a:lnTo>
                  <a:lnTo>
                    <a:pt x="74" y="1280"/>
                  </a:lnTo>
                  <a:lnTo>
                    <a:pt x="37" y="1466"/>
                  </a:lnTo>
                  <a:lnTo>
                    <a:pt x="0" y="1633"/>
                  </a:lnTo>
                  <a:lnTo>
                    <a:pt x="0" y="1818"/>
                  </a:lnTo>
                  <a:lnTo>
                    <a:pt x="0" y="2003"/>
                  </a:lnTo>
                  <a:lnTo>
                    <a:pt x="37" y="2189"/>
                  </a:lnTo>
                  <a:lnTo>
                    <a:pt x="74" y="2356"/>
                  </a:lnTo>
                  <a:lnTo>
                    <a:pt x="130" y="2523"/>
                  </a:lnTo>
                  <a:lnTo>
                    <a:pt x="223" y="2690"/>
                  </a:lnTo>
                  <a:lnTo>
                    <a:pt x="297" y="2838"/>
                  </a:lnTo>
                  <a:lnTo>
                    <a:pt x="408" y="2986"/>
                  </a:lnTo>
                  <a:lnTo>
                    <a:pt x="519" y="3098"/>
                  </a:lnTo>
                  <a:lnTo>
                    <a:pt x="649" y="3227"/>
                  </a:lnTo>
                  <a:lnTo>
                    <a:pt x="797" y="3320"/>
                  </a:lnTo>
                  <a:lnTo>
                    <a:pt x="946" y="3413"/>
                  </a:lnTo>
                  <a:lnTo>
                    <a:pt x="1094" y="3487"/>
                  </a:lnTo>
                  <a:lnTo>
                    <a:pt x="1261" y="3561"/>
                  </a:lnTo>
                  <a:lnTo>
                    <a:pt x="1446" y="3598"/>
                  </a:lnTo>
                  <a:lnTo>
                    <a:pt x="1632" y="3635"/>
                  </a:lnTo>
                  <a:lnTo>
                    <a:pt x="2003" y="3635"/>
                  </a:lnTo>
                  <a:lnTo>
                    <a:pt x="2170" y="3598"/>
                  </a:lnTo>
                  <a:lnTo>
                    <a:pt x="2355" y="3561"/>
                  </a:lnTo>
                  <a:lnTo>
                    <a:pt x="2522" y="3487"/>
                  </a:lnTo>
                  <a:lnTo>
                    <a:pt x="2670" y="3413"/>
                  </a:lnTo>
                  <a:lnTo>
                    <a:pt x="2819" y="3320"/>
                  </a:lnTo>
                  <a:lnTo>
                    <a:pt x="2967" y="3227"/>
                  </a:lnTo>
                  <a:lnTo>
                    <a:pt x="3097" y="3098"/>
                  </a:lnTo>
                  <a:lnTo>
                    <a:pt x="3208" y="2986"/>
                  </a:lnTo>
                  <a:lnTo>
                    <a:pt x="3319" y="2838"/>
                  </a:lnTo>
                  <a:lnTo>
                    <a:pt x="3412" y="2690"/>
                  </a:lnTo>
                  <a:lnTo>
                    <a:pt x="3486" y="2523"/>
                  </a:lnTo>
                  <a:lnTo>
                    <a:pt x="3542" y="2356"/>
                  </a:lnTo>
                  <a:lnTo>
                    <a:pt x="3579" y="2189"/>
                  </a:lnTo>
                  <a:lnTo>
                    <a:pt x="3616" y="2003"/>
                  </a:lnTo>
                  <a:lnTo>
                    <a:pt x="3616" y="1818"/>
                  </a:lnTo>
                  <a:lnTo>
                    <a:pt x="3616" y="1633"/>
                  </a:lnTo>
                  <a:lnTo>
                    <a:pt x="3579" y="1466"/>
                  </a:lnTo>
                  <a:lnTo>
                    <a:pt x="3542" y="1280"/>
                  </a:lnTo>
                  <a:lnTo>
                    <a:pt x="3486" y="1113"/>
                  </a:lnTo>
                  <a:lnTo>
                    <a:pt x="3412" y="965"/>
                  </a:lnTo>
                  <a:lnTo>
                    <a:pt x="3319" y="817"/>
                  </a:lnTo>
                  <a:lnTo>
                    <a:pt x="3208" y="668"/>
                  </a:lnTo>
                  <a:lnTo>
                    <a:pt x="3097" y="539"/>
                  </a:lnTo>
                  <a:lnTo>
                    <a:pt x="2967" y="427"/>
                  </a:lnTo>
                  <a:lnTo>
                    <a:pt x="2819" y="316"/>
                  </a:lnTo>
                  <a:lnTo>
                    <a:pt x="2670" y="223"/>
                  </a:lnTo>
                  <a:lnTo>
                    <a:pt x="2522" y="149"/>
                  </a:lnTo>
                  <a:lnTo>
                    <a:pt x="2355" y="94"/>
                  </a:lnTo>
                  <a:lnTo>
                    <a:pt x="2170" y="38"/>
                  </a:lnTo>
                  <a:lnTo>
                    <a:pt x="2003" y="19"/>
                  </a:lnTo>
                  <a:lnTo>
                    <a:pt x="1817"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g3470b17a42b_0_166"/>
            <p:cNvSpPr/>
            <p:nvPr/>
          </p:nvSpPr>
          <p:spPr>
            <a:xfrm flipH="1">
              <a:off x="8099661" y="1021336"/>
              <a:ext cx="275118" cy="273680"/>
            </a:xfrm>
            <a:custGeom>
              <a:rect b="b" l="l" r="r" t="t"/>
              <a:pathLst>
                <a:path extrusionOk="0" h="3617" w="3636">
                  <a:moveTo>
                    <a:pt x="1633" y="1"/>
                  </a:moveTo>
                  <a:lnTo>
                    <a:pt x="1447" y="38"/>
                  </a:lnTo>
                  <a:lnTo>
                    <a:pt x="1280" y="75"/>
                  </a:lnTo>
                  <a:lnTo>
                    <a:pt x="1113" y="131"/>
                  </a:lnTo>
                  <a:lnTo>
                    <a:pt x="946" y="205"/>
                  </a:lnTo>
                  <a:lnTo>
                    <a:pt x="798" y="297"/>
                  </a:lnTo>
                  <a:lnTo>
                    <a:pt x="650" y="409"/>
                  </a:lnTo>
                  <a:lnTo>
                    <a:pt x="520" y="520"/>
                  </a:lnTo>
                  <a:lnTo>
                    <a:pt x="409" y="650"/>
                  </a:lnTo>
                  <a:lnTo>
                    <a:pt x="316" y="798"/>
                  </a:lnTo>
                  <a:lnTo>
                    <a:pt x="223" y="946"/>
                  </a:lnTo>
                  <a:lnTo>
                    <a:pt x="131" y="1095"/>
                  </a:lnTo>
                  <a:lnTo>
                    <a:pt x="75" y="1262"/>
                  </a:lnTo>
                  <a:lnTo>
                    <a:pt x="38" y="1447"/>
                  </a:lnTo>
                  <a:lnTo>
                    <a:pt x="1" y="1614"/>
                  </a:lnTo>
                  <a:lnTo>
                    <a:pt x="1" y="1799"/>
                  </a:lnTo>
                  <a:lnTo>
                    <a:pt x="1" y="1985"/>
                  </a:lnTo>
                  <a:lnTo>
                    <a:pt x="38" y="2170"/>
                  </a:lnTo>
                  <a:lnTo>
                    <a:pt x="75" y="2337"/>
                  </a:lnTo>
                  <a:lnTo>
                    <a:pt x="131" y="2504"/>
                  </a:lnTo>
                  <a:lnTo>
                    <a:pt x="223" y="2671"/>
                  </a:lnTo>
                  <a:lnTo>
                    <a:pt x="316" y="2819"/>
                  </a:lnTo>
                  <a:lnTo>
                    <a:pt x="409" y="2968"/>
                  </a:lnTo>
                  <a:lnTo>
                    <a:pt x="520" y="3097"/>
                  </a:lnTo>
                  <a:lnTo>
                    <a:pt x="650" y="3209"/>
                  </a:lnTo>
                  <a:lnTo>
                    <a:pt x="798" y="3320"/>
                  </a:lnTo>
                  <a:lnTo>
                    <a:pt x="946" y="3394"/>
                  </a:lnTo>
                  <a:lnTo>
                    <a:pt x="1113" y="3487"/>
                  </a:lnTo>
                  <a:lnTo>
                    <a:pt x="1280" y="3542"/>
                  </a:lnTo>
                  <a:lnTo>
                    <a:pt x="1447" y="3579"/>
                  </a:lnTo>
                  <a:lnTo>
                    <a:pt x="1633" y="3617"/>
                  </a:lnTo>
                  <a:lnTo>
                    <a:pt x="2003" y="3617"/>
                  </a:lnTo>
                  <a:lnTo>
                    <a:pt x="2170" y="3579"/>
                  </a:lnTo>
                  <a:lnTo>
                    <a:pt x="2356" y="3542"/>
                  </a:lnTo>
                  <a:lnTo>
                    <a:pt x="2523" y="3487"/>
                  </a:lnTo>
                  <a:lnTo>
                    <a:pt x="2671" y="3394"/>
                  </a:lnTo>
                  <a:lnTo>
                    <a:pt x="2819" y="3320"/>
                  </a:lnTo>
                  <a:lnTo>
                    <a:pt x="2968" y="3209"/>
                  </a:lnTo>
                  <a:lnTo>
                    <a:pt x="3097" y="3097"/>
                  </a:lnTo>
                  <a:lnTo>
                    <a:pt x="3209" y="2968"/>
                  </a:lnTo>
                  <a:lnTo>
                    <a:pt x="3320" y="2819"/>
                  </a:lnTo>
                  <a:lnTo>
                    <a:pt x="3413" y="2671"/>
                  </a:lnTo>
                  <a:lnTo>
                    <a:pt x="3487" y="2504"/>
                  </a:lnTo>
                  <a:lnTo>
                    <a:pt x="3542" y="2337"/>
                  </a:lnTo>
                  <a:lnTo>
                    <a:pt x="3598" y="2170"/>
                  </a:lnTo>
                  <a:lnTo>
                    <a:pt x="3617" y="1985"/>
                  </a:lnTo>
                  <a:lnTo>
                    <a:pt x="3635" y="1799"/>
                  </a:lnTo>
                  <a:lnTo>
                    <a:pt x="3617" y="1614"/>
                  </a:lnTo>
                  <a:lnTo>
                    <a:pt x="3598" y="1447"/>
                  </a:lnTo>
                  <a:lnTo>
                    <a:pt x="3542" y="1262"/>
                  </a:lnTo>
                  <a:lnTo>
                    <a:pt x="3487" y="1095"/>
                  </a:lnTo>
                  <a:lnTo>
                    <a:pt x="3413" y="946"/>
                  </a:lnTo>
                  <a:lnTo>
                    <a:pt x="3320" y="798"/>
                  </a:lnTo>
                  <a:lnTo>
                    <a:pt x="3209" y="650"/>
                  </a:lnTo>
                  <a:lnTo>
                    <a:pt x="3097" y="520"/>
                  </a:lnTo>
                  <a:lnTo>
                    <a:pt x="2968" y="409"/>
                  </a:lnTo>
                  <a:lnTo>
                    <a:pt x="2819" y="297"/>
                  </a:lnTo>
                  <a:lnTo>
                    <a:pt x="2671" y="205"/>
                  </a:lnTo>
                  <a:lnTo>
                    <a:pt x="2523" y="131"/>
                  </a:lnTo>
                  <a:lnTo>
                    <a:pt x="2356" y="75"/>
                  </a:lnTo>
                  <a:lnTo>
                    <a:pt x="2170"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g3470b17a42b_0_166"/>
            <p:cNvSpPr/>
            <p:nvPr/>
          </p:nvSpPr>
          <p:spPr>
            <a:xfrm flipH="1">
              <a:off x="8186676" y="1217763"/>
              <a:ext cx="275042" cy="275118"/>
            </a:xfrm>
            <a:custGeom>
              <a:rect b="b" l="l" r="r" t="t"/>
              <a:pathLst>
                <a:path extrusionOk="0" h="3636" w="3635">
                  <a:moveTo>
                    <a:pt x="1632" y="1"/>
                  </a:moveTo>
                  <a:lnTo>
                    <a:pt x="1447" y="38"/>
                  </a:lnTo>
                  <a:lnTo>
                    <a:pt x="1280" y="75"/>
                  </a:lnTo>
                  <a:lnTo>
                    <a:pt x="1113" y="149"/>
                  </a:lnTo>
                  <a:lnTo>
                    <a:pt x="946" y="223"/>
                  </a:lnTo>
                  <a:lnTo>
                    <a:pt x="798" y="316"/>
                  </a:lnTo>
                  <a:lnTo>
                    <a:pt x="668" y="409"/>
                  </a:lnTo>
                  <a:lnTo>
                    <a:pt x="538" y="538"/>
                  </a:lnTo>
                  <a:lnTo>
                    <a:pt x="408" y="668"/>
                  </a:lnTo>
                  <a:lnTo>
                    <a:pt x="315" y="798"/>
                  </a:lnTo>
                  <a:lnTo>
                    <a:pt x="223" y="946"/>
                  </a:lnTo>
                  <a:lnTo>
                    <a:pt x="149" y="1113"/>
                  </a:lnTo>
                  <a:lnTo>
                    <a:pt x="74" y="1280"/>
                  </a:lnTo>
                  <a:lnTo>
                    <a:pt x="37" y="1447"/>
                  </a:lnTo>
                  <a:lnTo>
                    <a:pt x="19" y="1632"/>
                  </a:lnTo>
                  <a:lnTo>
                    <a:pt x="0" y="1818"/>
                  </a:lnTo>
                  <a:lnTo>
                    <a:pt x="19" y="2003"/>
                  </a:lnTo>
                  <a:lnTo>
                    <a:pt x="37" y="2189"/>
                  </a:lnTo>
                  <a:lnTo>
                    <a:pt x="74" y="2356"/>
                  </a:lnTo>
                  <a:lnTo>
                    <a:pt x="149" y="2523"/>
                  </a:lnTo>
                  <a:lnTo>
                    <a:pt x="223" y="2671"/>
                  </a:lnTo>
                  <a:lnTo>
                    <a:pt x="315" y="2838"/>
                  </a:lnTo>
                  <a:lnTo>
                    <a:pt x="408" y="2968"/>
                  </a:lnTo>
                  <a:lnTo>
                    <a:pt x="538" y="3097"/>
                  </a:lnTo>
                  <a:lnTo>
                    <a:pt x="668" y="3209"/>
                  </a:lnTo>
                  <a:lnTo>
                    <a:pt x="798" y="3320"/>
                  </a:lnTo>
                  <a:lnTo>
                    <a:pt x="946" y="3413"/>
                  </a:lnTo>
                  <a:lnTo>
                    <a:pt x="1113" y="3487"/>
                  </a:lnTo>
                  <a:lnTo>
                    <a:pt x="1280" y="3542"/>
                  </a:lnTo>
                  <a:lnTo>
                    <a:pt x="1447" y="3598"/>
                  </a:lnTo>
                  <a:lnTo>
                    <a:pt x="1632" y="3617"/>
                  </a:lnTo>
                  <a:lnTo>
                    <a:pt x="1817" y="3635"/>
                  </a:lnTo>
                  <a:lnTo>
                    <a:pt x="2003" y="3617"/>
                  </a:lnTo>
                  <a:lnTo>
                    <a:pt x="2188" y="3598"/>
                  </a:lnTo>
                  <a:lnTo>
                    <a:pt x="2355" y="3542"/>
                  </a:lnTo>
                  <a:lnTo>
                    <a:pt x="2522" y="3487"/>
                  </a:lnTo>
                  <a:lnTo>
                    <a:pt x="2689" y="3413"/>
                  </a:lnTo>
                  <a:lnTo>
                    <a:pt x="2837" y="3320"/>
                  </a:lnTo>
                  <a:lnTo>
                    <a:pt x="2967" y="3209"/>
                  </a:lnTo>
                  <a:lnTo>
                    <a:pt x="3097" y="3097"/>
                  </a:lnTo>
                  <a:lnTo>
                    <a:pt x="3208" y="2968"/>
                  </a:lnTo>
                  <a:lnTo>
                    <a:pt x="3319" y="2838"/>
                  </a:lnTo>
                  <a:lnTo>
                    <a:pt x="3412" y="2671"/>
                  </a:lnTo>
                  <a:lnTo>
                    <a:pt x="3486" y="2523"/>
                  </a:lnTo>
                  <a:lnTo>
                    <a:pt x="3542" y="2356"/>
                  </a:lnTo>
                  <a:lnTo>
                    <a:pt x="3597" y="2189"/>
                  </a:lnTo>
                  <a:lnTo>
                    <a:pt x="3616" y="2003"/>
                  </a:lnTo>
                  <a:lnTo>
                    <a:pt x="3635" y="1818"/>
                  </a:lnTo>
                  <a:lnTo>
                    <a:pt x="3616" y="1632"/>
                  </a:lnTo>
                  <a:lnTo>
                    <a:pt x="3597" y="1447"/>
                  </a:lnTo>
                  <a:lnTo>
                    <a:pt x="3542" y="1280"/>
                  </a:lnTo>
                  <a:lnTo>
                    <a:pt x="3486" y="1113"/>
                  </a:lnTo>
                  <a:lnTo>
                    <a:pt x="3412" y="946"/>
                  </a:lnTo>
                  <a:lnTo>
                    <a:pt x="3319" y="798"/>
                  </a:lnTo>
                  <a:lnTo>
                    <a:pt x="3208" y="668"/>
                  </a:lnTo>
                  <a:lnTo>
                    <a:pt x="3097" y="538"/>
                  </a:lnTo>
                  <a:lnTo>
                    <a:pt x="2967" y="409"/>
                  </a:lnTo>
                  <a:lnTo>
                    <a:pt x="2837" y="316"/>
                  </a:lnTo>
                  <a:lnTo>
                    <a:pt x="2689" y="223"/>
                  </a:lnTo>
                  <a:lnTo>
                    <a:pt x="2522" y="149"/>
                  </a:lnTo>
                  <a:lnTo>
                    <a:pt x="2355" y="75"/>
                  </a:lnTo>
                  <a:lnTo>
                    <a:pt x="2188" y="38"/>
                  </a:lnTo>
                  <a:lnTo>
                    <a:pt x="2003" y="1"/>
                  </a:lnTo>
                  <a:close/>
                </a:path>
              </a:pathLst>
            </a:custGeom>
            <a:solidFill>
              <a:srgbClr val="87C4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g3470b17a42b_0_166"/>
            <p:cNvSpPr/>
            <p:nvPr/>
          </p:nvSpPr>
          <p:spPr>
            <a:xfrm flipH="1">
              <a:off x="8426610" y="998939"/>
              <a:ext cx="256807" cy="255369"/>
            </a:xfrm>
            <a:custGeom>
              <a:rect b="b" l="l" r="r" t="t"/>
              <a:pathLst>
                <a:path extrusionOk="0" h="3375" w="3394">
                  <a:moveTo>
                    <a:pt x="1521" y="0"/>
                  </a:moveTo>
                  <a:lnTo>
                    <a:pt x="1354" y="37"/>
                  </a:lnTo>
                  <a:lnTo>
                    <a:pt x="1187" y="74"/>
                  </a:lnTo>
                  <a:lnTo>
                    <a:pt x="1039" y="130"/>
                  </a:lnTo>
                  <a:lnTo>
                    <a:pt x="891" y="204"/>
                  </a:lnTo>
                  <a:lnTo>
                    <a:pt x="742" y="278"/>
                  </a:lnTo>
                  <a:lnTo>
                    <a:pt x="612" y="389"/>
                  </a:lnTo>
                  <a:lnTo>
                    <a:pt x="501" y="482"/>
                  </a:lnTo>
                  <a:lnTo>
                    <a:pt x="390" y="612"/>
                  </a:lnTo>
                  <a:lnTo>
                    <a:pt x="297" y="742"/>
                  </a:lnTo>
                  <a:lnTo>
                    <a:pt x="204" y="872"/>
                  </a:lnTo>
                  <a:lnTo>
                    <a:pt x="130" y="1020"/>
                  </a:lnTo>
                  <a:lnTo>
                    <a:pt x="75" y="1187"/>
                  </a:lnTo>
                  <a:lnTo>
                    <a:pt x="38" y="1354"/>
                  </a:lnTo>
                  <a:lnTo>
                    <a:pt x="19" y="1521"/>
                  </a:lnTo>
                  <a:lnTo>
                    <a:pt x="0" y="1687"/>
                  </a:lnTo>
                  <a:lnTo>
                    <a:pt x="19" y="1854"/>
                  </a:lnTo>
                  <a:lnTo>
                    <a:pt x="38" y="2021"/>
                  </a:lnTo>
                  <a:lnTo>
                    <a:pt x="75" y="2188"/>
                  </a:lnTo>
                  <a:lnTo>
                    <a:pt x="130" y="2336"/>
                  </a:lnTo>
                  <a:lnTo>
                    <a:pt x="204" y="2485"/>
                  </a:lnTo>
                  <a:lnTo>
                    <a:pt x="297" y="2633"/>
                  </a:lnTo>
                  <a:lnTo>
                    <a:pt x="390" y="2763"/>
                  </a:lnTo>
                  <a:lnTo>
                    <a:pt x="501" y="2874"/>
                  </a:lnTo>
                  <a:lnTo>
                    <a:pt x="612" y="2985"/>
                  </a:lnTo>
                  <a:lnTo>
                    <a:pt x="742" y="3097"/>
                  </a:lnTo>
                  <a:lnTo>
                    <a:pt x="891" y="3171"/>
                  </a:lnTo>
                  <a:lnTo>
                    <a:pt x="1039" y="3245"/>
                  </a:lnTo>
                  <a:lnTo>
                    <a:pt x="1187" y="3301"/>
                  </a:lnTo>
                  <a:lnTo>
                    <a:pt x="1354" y="3338"/>
                  </a:lnTo>
                  <a:lnTo>
                    <a:pt x="1521" y="3375"/>
                  </a:lnTo>
                  <a:lnTo>
                    <a:pt x="1873" y="3375"/>
                  </a:lnTo>
                  <a:lnTo>
                    <a:pt x="2040" y="3338"/>
                  </a:lnTo>
                  <a:lnTo>
                    <a:pt x="2188" y="3301"/>
                  </a:lnTo>
                  <a:lnTo>
                    <a:pt x="2355" y="3245"/>
                  </a:lnTo>
                  <a:lnTo>
                    <a:pt x="2504" y="3171"/>
                  </a:lnTo>
                  <a:lnTo>
                    <a:pt x="2634" y="3097"/>
                  </a:lnTo>
                  <a:lnTo>
                    <a:pt x="2763" y="2985"/>
                  </a:lnTo>
                  <a:lnTo>
                    <a:pt x="2893" y="2874"/>
                  </a:lnTo>
                  <a:lnTo>
                    <a:pt x="3004" y="2763"/>
                  </a:lnTo>
                  <a:lnTo>
                    <a:pt x="3097" y="2633"/>
                  </a:lnTo>
                  <a:lnTo>
                    <a:pt x="3190" y="2485"/>
                  </a:lnTo>
                  <a:lnTo>
                    <a:pt x="3245" y="2336"/>
                  </a:lnTo>
                  <a:lnTo>
                    <a:pt x="3301" y="2188"/>
                  </a:lnTo>
                  <a:lnTo>
                    <a:pt x="3357" y="2021"/>
                  </a:lnTo>
                  <a:lnTo>
                    <a:pt x="3375" y="1854"/>
                  </a:lnTo>
                  <a:lnTo>
                    <a:pt x="3394" y="1687"/>
                  </a:lnTo>
                  <a:lnTo>
                    <a:pt x="3375" y="1521"/>
                  </a:lnTo>
                  <a:lnTo>
                    <a:pt x="3357" y="1354"/>
                  </a:lnTo>
                  <a:lnTo>
                    <a:pt x="3301" y="1187"/>
                  </a:lnTo>
                  <a:lnTo>
                    <a:pt x="3245" y="1020"/>
                  </a:lnTo>
                  <a:lnTo>
                    <a:pt x="3190" y="872"/>
                  </a:lnTo>
                  <a:lnTo>
                    <a:pt x="3097" y="742"/>
                  </a:lnTo>
                  <a:lnTo>
                    <a:pt x="3004" y="612"/>
                  </a:lnTo>
                  <a:lnTo>
                    <a:pt x="2893" y="482"/>
                  </a:lnTo>
                  <a:lnTo>
                    <a:pt x="2763" y="389"/>
                  </a:lnTo>
                  <a:lnTo>
                    <a:pt x="2634" y="278"/>
                  </a:lnTo>
                  <a:lnTo>
                    <a:pt x="2504" y="204"/>
                  </a:lnTo>
                  <a:lnTo>
                    <a:pt x="2355" y="130"/>
                  </a:lnTo>
                  <a:lnTo>
                    <a:pt x="2188" y="74"/>
                  </a:lnTo>
                  <a:lnTo>
                    <a:pt x="2040" y="37"/>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g3470b17a42b_0_166"/>
            <p:cNvSpPr/>
            <p:nvPr/>
          </p:nvSpPr>
          <p:spPr>
            <a:xfrm flipH="1">
              <a:off x="8255455" y="932959"/>
              <a:ext cx="256807" cy="255445"/>
            </a:xfrm>
            <a:custGeom>
              <a:rect b="b" l="l" r="r" t="t"/>
              <a:pathLst>
                <a:path extrusionOk="0" h="3376" w="3394">
                  <a:moveTo>
                    <a:pt x="1521" y="1"/>
                  </a:moveTo>
                  <a:lnTo>
                    <a:pt x="1354" y="38"/>
                  </a:lnTo>
                  <a:lnTo>
                    <a:pt x="1187" y="75"/>
                  </a:lnTo>
                  <a:lnTo>
                    <a:pt x="1039" y="130"/>
                  </a:lnTo>
                  <a:lnTo>
                    <a:pt x="891" y="205"/>
                  </a:lnTo>
                  <a:lnTo>
                    <a:pt x="761" y="279"/>
                  </a:lnTo>
                  <a:lnTo>
                    <a:pt x="631" y="390"/>
                  </a:lnTo>
                  <a:lnTo>
                    <a:pt x="501" y="501"/>
                  </a:lnTo>
                  <a:lnTo>
                    <a:pt x="390" y="612"/>
                  </a:lnTo>
                  <a:lnTo>
                    <a:pt x="297" y="742"/>
                  </a:lnTo>
                  <a:lnTo>
                    <a:pt x="205" y="891"/>
                  </a:lnTo>
                  <a:lnTo>
                    <a:pt x="149" y="1039"/>
                  </a:lnTo>
                  <a:lnTo>
                    <a:pt x="75" y="1187"/>
                  </a:lnTo>
                  <a:lnTo>
                    <a:pt x="38" y="1354"/>
                  </a:lnTo>
                  <a:lnTo>
                    <a:pt x="19" y="1521"/>
                  </a:lnTo>
                  <a:lnTo>
                    <a:pt x="1" y="1688"/>
                  </a:lnTo>
                  <a:lnTo>
                    <a:pt x="19" y="1855"/>
                  </a:lnTo>
                  <a:lnTo>
                    <a:pt x="38" y="2040"/>
                  </a:lnTo>
                  <a:lnTo>
                    <a:pt x="75" y="2189"/>
                  </a:lnTo>
                  <a:lnTo>
                    <a:pt x="149" y="2355"/>
                  </a:lnTo>
                  <a:lnTo>
                    <a:pt x="205" y="2504"/>
                  </a:lnTo>
                  <a:lnTo>
                    <a:pt x="297" y="2634"/>
                  </a:lnTo>
                  <a:lnTo>
                    <a:pt x="390" y="2763"/>
                  </a:lnTo>
                  <a:lnTo>
                    <a:pt x="501" y="2893"/>
                  </a:lnTo>
                  <a:lnTo>
                    <a:pt x="631" y="3004"/>
                  </a:lnTo>
                  <a:lnTo>
                    <a:pt x="761" y="3097"/>
                  </a:lnTo>
                  <a:lnTo>
                    <a:pt x="891" y="3171"/>
                  </a:lnTo>
                  <a:lnTo>
                    <a:pt x="1039" y="3246"/>
                  </a:lnTo>
                  <a:lnTo>
                    <a:pt x="1187" y="3301"/>
                  </a:lnTo>
                  <a:lnTo>
                    <a:pt x="1354" y="3357"/>
                  </a:lnTo>
                  <a:lnTo>
                    <a:pt x="1521" y="3375"/>
                  </a:lnTo>
                  <a:lnTo>
                    <a:pt x="1873" y="3375"/>
                  </a:lnTo>
                  <a:lnTo>
                    <a:pt x="2040" y="3357"/>
                  </a:lnTo>
                  <a:lnTo>
                    <a:pt x="2207" y="3301"/>
                  </a:lnTo>
                  <a:lnTo>
                    <a:pt x="2356" y="3246"/>
                  </a:lnTo>
                  <a:lnTo>
                    <a:pt x="2504" y="3171"/>
                  </a:lnTo>
                  <a:lnTo>
                    <a:pt x="2652" y="3097"/>
                  </a:lnTo>
                  <a:lnTo>
                    <a:pt x="2782" y="3004"/>
                  </a:lnTo>
                  <a:lnTo>
                    <a:pt x="2893" y="2893"/>
                  </a:lnTo>
                  <a:lnTo>
                    <a:pt x="3005" y="2763"/>
                  </a:lnTo>
                  <a:lnTo>
                    <a:pt x="3097" y="2634"/>
                  </a:lnTo>
                  <a:lnTo>
                    <a:pt x="3190" y="2504"/>
                  </a:lnTo>
                  <a:lnTo>
                    <a:pt x="3264" y="2355"/>
                  </a:lnTo>
                  <a:lnTo>
                    <a:pt x="3320" y="2189"/>
                  </a:lnTo>
                  <a:lnTo>
                    <a:pt x="3357" y="2040"/>
                  </a:lnTo>
                  <a:lnTo>
                    <a:pt x="3375" y="1855"/>
                  </a:lnTo>
                  <a:lnTo>
                    <a:pt x="3394" y="1688"/>
                  </a:lnTo>
                  <a:lnTo>
                    <a:pt x="3375" y="1521"/>
                  </a:lnTo>
                  <a:lnTo>
                    <a:pt x="3357" y="1354"/>
                  </a:lnTo>
                  <a:lnTo>
                    <a:pt x="3320" y="1187"/>
                  </a:lnTo>
                  <a:lnTo>
                    <a:pt x="3264" y="1039"/>
                  </a:lnTo>
                  <a:lnTo>
                    <a:pt x="3190" y="891"/>
                  </a:lnTo>
                  <a:lnTo>
                    <a:pt x="3097" y="742"/>
                  </a:lnTo>
                  <a:lnTo>
                    <a:pt x="3005" y="612"/>
                  </a:lnTo>
                  <a:lnTo>
                    <a:pt x="2893" y="501"/>
                  </a:lnTo>
                  <a:lnTo>
                    <a:pt x="2782" y="390"/>
                  </a:lnTo>
                  <a:lnTo>
                    <a:pt x="2652" y="279"/>
                  </a:lnTo>
                  <a:lnTo>
                    <a:pt x="2504" y="205"/>
                  </a:lnTo>
                  <a:lnTo>
                    <a:pt x="2356" y="130"/>
                  </a:lnTo>
                  <a:lnTo>
                    <a:pt x="2207" y="75"/>
                  </a:lnTo>
                  <a:lnTo>
                    <a:pt x="2040" y="38"/>
                  </a:lnTo>
                  <a:lnTo>
                    <a:pt x="1873"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g3470b17a42b_0_166"/>
            <p:cNvSpPr/>
            <p:nvPr/>
          </p:nvSpPr>
          <p:spPr>
            <a:xfrm flipH="1">
              <a:off x="8189476" y="1126587"/>
              <a:ext cx="255445" cy="255445"/>
            </a:xfrm>
            <a:custGeom>
              <a:rect b="b" l="l" r="r" t="t"/>
              <a:pathLst>
                <a:path extrusionOk="0" h="3376" w="3376">
                  <a:moveTo>
                    <a:pt x="1521" y="0"/>
                  </a:moveTo>
                  <a:lnTo>
                    <a:pt x="1354" y="38"/>
                  </a:lnTo>
                  <a:lnTo>
                    <a:pt x="1187" y="75"/>
                  </a:lnTo>
                  <a:lnTo>
                    <a:pt x="1039" y="130"/>
                  </a:lnTo>
                  <a:lnTo>
                    <a:pt x="891" y="204"/>
                  </a:lnTo>
                  <a:lnTo>
                    <a:pt x="742" y="297"/>
                  </a:lnTo>
                  <a:lnTo>
                    <a:pt x="613" y="390"/>
                  </a:lnTo>
                  <a:lnTo>
                    <a:pt x="501" y="501"/>
                  </a:lnTo>
                  <a:lnTo>
                    <a:pt x="390" y="612"/>
                  </a:lnTo>
                  <a:lnTo>
                    <a:pt x="297" y="742"/>
                  </a:lnTo>
                  <a:lnTo>
                    <a:pt x="205" y="890"/>
                  </a:lnTo>
                  <a:lnTo>
                    <a:pt x="130" y="1039"/>
                  </a:lnTo>
                  <a:lnTo>
                    <a:pt x="75" y="1187"/>
                  </a:lnTo>
                  <a:lnTo>
                    <a:pt x="38" y="1354"/>
                  </a:lnTo>
                  <a:lnTo>
                    <a:pt x="1" y="1521"/>
                  </a:lnTo>
                  <a:lnTo>
                    <a:pt x="1" y="1688"/>
                  </a:lnTo>
                  <a:lnTo>
                    <a:pt x="1" y="1873"/>
                  </a:lnTo>
                  <a:lnTo>
                    <a:pt x="38" y="2040"/>
                  </a:lnTo>
                  <a:lnTo>
                    <a:pt x="75" y="2188"/>
                  </a:lnTo>
                  <a:lnTo>
                    <a:pt x="130" y="2355"/>
                  </a:lnTo>
                  <a:lnTo>
                    <a:pt x="205" y="2504"/>
                  </a:lnTo>
                  <a:lnTo>
                    <a:pt x="297" y="2633"/>
                  </a:lnTo>
                  <a:lnTo>
                    <a:pt x="390" y="2763"/>
                  </a:lnTo>
                  <a:lnTo>
                    <a:pt x="501" y="2893"/>
                  </a:lnTo>
                  <a:lnTo>
                    <a:pt x="613" y="3004"/>
                  </a:lnTo>
                  <a:lnTo>
                    <a:pt x="742" y="3097"/>
                  </a:lnTo>
                  <a:lnTo>
                    <a:pt x="891" y="3171"/>
                  </a:lnTo>
                  <a:lnTo>
                    <a:pt x="1039" y="3245"/>
                  </a:lnTo>
                  <a:lnTo>
                    <a:pt x="1187" y="3301"/>
                  </a:lnTo>
                  <a:lnTo>
                    <a:pt x="1354" y="3357"/>
                  </a:lnTo>
                  <a:lnTo>
                    <a:pt x="1521" y="3375"/>
                  </a:lnTo>
                  <a:lnTo>
                    <a:pt x="1873" y="3375"/>
                  </a:lnTo>
                  <a:lnTo>
                    <a:pt x="2040" y="3357"/>
                  </a:lnTo>
                  <a:lnTo>
                    <a:pt x="2189" y="3301"/>
                  </a:lnTo>
                  <a:lnTo>
                    <a:pt x="2356" y="3245"/>
                  </a:lnTo>
                  <a:lnTo>
                    <a:pt x="2504" y="3171"/>
                  </a:lnTo>
                  <a:lnTo>
                    <a:pt x="2634" y="3097"/>
                  </a:lnTo>
                  <a:lnTo>
                    <a:pt x="2764" y="3004"/>
                  </a:lnTo>
                  <a:lnTo>
                    <a:pt x="2893" y="2893"/>
                  </a:lnTo>
                  <a:lnTo>
                    <a:pt x="3005" y="2763"/>
                  </a:lnTo>
                  <a:lnTo>
                    <a:pt x="3097" y="2633"/>
                  </a:lnTo>
                  <a:lnTo>
                    <a:pt x="3171" y="2504"/>
                  </a:lnTo>
                  <a:lnTo>
                    <a:pt x="3246" y="2355"/>
                  </a:lnTo>
                  <a:lnTo>
                    <a:pt x="3301" y="2188"/>
                  </a:lnTo>
                  <a:lnTo>
                    <a:pt x="3357" y="2040"/>
                  </a:lnTo>
                  <a:lnTo>
                    <a:pt x="3375" y="1873"/>
                  </a:lnTo>
                  <a:lnTo>
                    <a:pt x="3375" y="1688"/>
                  </a:lnTo>
                  <a:lnTo>
                    <a:pt x="3375" y="1521"/>
                  </a:lnTo>
                  <a:lnTo>
                    <a:pt x="3357" y="1354"/>
                  </a:lnTo>
                  <a:lnTo>
                    <a:pt x="3301" y="1187"/>
                  </a:lnTo>
                  <a:lnTo>
                    <a:pt x="3246" y="1039"/>
                  </a:lnTo>
                  <a:lnTo>
                    <a:pt x="3171" y="890"/>
                  </a:lnTo>
                  <a:lnTo>
                    <a:pt x="3097" y="742"/>
                  </a:lnTo>
                  <a:lnTo>
                    <a:pt x="3005" y="612"/>
                  </a:lnTo>
                  <a:lnTo>
                    <a:pt x="2893" y="501"/>
                  </a:lnTo>
                  <a:lnTo>
                    <a:pt x="2764" y="390"/>
                  </a:lnTo>
                  <a:lnTo>
                    <a:pt x="2634" y="297"/>
                  </a:lnTo>
                  <a:lnTo>
                    <a:pt x="2504" y="204"/>
                  </a:lnTo>
                  <a:lnTo>
                    <a:pt x="2356" y="130"/>
                  </a:lnTo>
                  <a:lnTo>
                    <a:pt x="2189" y="75"/>
                  </a:lnTo>
                  <a:lnTo>
                    <a:pt x="2040" y="38"/>
                  </a:lnTo>
                  <a:lnTo>
                    <a:pt x="1873"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g3470b17a42b_0_166"/>
            <p:cNvSpPr/>
            <p:nvPr/>
          </p:nvSpPr>
          <p:spPr>
            <a:xfrm flipH="1">
              <a:off x="8311523" y="1136423"/>
              <a:ext cx="362057" cy="3208801"/>
            </a:xfrm>
            <a:custGeom>
              <a:rect b="b" l="l" r="r" t="t"/>
              <a:pathLst>
                <a:path extrusionOk="0" h="42408" w="4785">
                  <a:moveTo>
                    <a:pt x="4784" y="0"/>
                  </a:moveTo>
                  <a:lnTo>
                    <a:pt x="4654" y="260"/>
                  </a:lnTo>
                  <a:lnTo>
                    <a:pt x="4525" y="557"/>
                  </a:lnTo>
                  <a:lnTo>
                    <a:pt x="4284" y="1243"/>
                  </a:lnTo>
                  <a:lnTo>
                    <a:pt x="4024" y="2040"/>
                  </a:lnTo>
                  <a:lnTo>
                    <a:pt x="3783" y="2949"/>
                  </a:lnTo>
                  <a:lnTo>
                    <a:pt x="3523" y="3968"/>
                  </a:lnTo>
                  <a:lnTo>
                    <a:pt x="3282" y="5062"/>
                  </a:lnTo>
                  <a:lnTo>
                    <a:pt x="3041" y="6249"/>
                  </a:lnTo>
                  <a:lnTo>
                    <a:pt x="2800" y="7510"/>
                  </a:lnTo>
                  <a:lnTo>
                    <a:pt x="2578" y="8845"/>
                  </a:lnTo>
                  <a:lnTo>
                    <a:pt x="2337" y="10254"/>
                  </a:lnTo>
                  <a:lnTo>
                    <a:pt x="2114" y="11701"/>
                  </a:lnTo>
                  <a:lnTo>
                    <a:pt x="1892" y="13203"/>
                  </a:lnTo>
                  <a:lnTo>
                    <a:pt x="1688" y="14760"/>
                  </a:lnTo>
                  <a:lnTo>
                    <a:pt x="1484" y="16336"/>
                  </a:lnTo>
                  <a:lnTo>
                    <a:pt x="1298" y="17949"/>
                  </a:lnTo>
                  <a:lnTo>
                    <a:pt x="1113" y="19563"/>
                  </a:lnTo>
                  <a:lnTo>
                    <a:pt x="946" y="21213"/>
                  </a:lnTo>
                  <a:lnTo>
                    <a:pt x="779" y="22863"/>
                  </a:lnTo>
                  <a:lnTo>
                    <a:pt x="649" y="24495"/>
                  </a:lnTo>
                  <a:lnTo>
                    <a:pt x="501" y="26127"/>
                  </a:lnTo>
                  <a:lnTo>
                    <a:pt x="390" y="27759"/>
                  </a:lnTo>
                  <a:lnTo>
                    <a:pt x="278" y="29353"/>
                  </a:lnTo>
                  <a:lnTo>
                    <a:pt x="186" y="30911"/>
                  </a:lnTo>
                  <a:lnTo>
                    <a:pt x="130" y="32431"/>
                  </a:lnTo>
                  <a:lnTo>
                    <a:pt x="74" y="33915"/>
                  </a:lnTo>
                  <a:lnTo>
                    <a:pt x="19" y="35342"/>
                  </a:lnTo>
                  <a:lnTo>
                    <a:pt x="0" y="36715"/>
                  </a:lnTo>
                  <a:lnTo>
                    <a:pt x="0" y="38013"/>
                  </a:lnTo>
                  <a:lnTo>
                    <a:pt x="37" y="39255"/>
                  </a:lnTo>
                  <a:lnTo>
                    <a:pt x="74" y="40386"/>
                  </a:lnTo>
                  <a:lnTo>
                    <a:pt x="130" y="41443"/>
                  </a:lnTo>
                  <a:lnTo>
                    <a:pt x="223" y="42407"/>
                  </a:lnTo>
                  <a:lnTo>
                    <a:pt x="3876" y="42407"/>
                  </a:lnTo>
                  <a:lnTo>
                    <a:pt x="3801" y="41888"/>
                  </a:lnTo>
                  <a:lnTo>
                    <a:pt x="3727" y="41258"/>
                  </a:lnTo>
                  <a:lnTo>
                    <a:pt x="3542" y="39700"/>
                  </a:lnTo>
                  <a:lnTo>
                    <a:pt x="3375" y="37772"/>
                  </a:lnTo>
                  <a:lnTo>
                    <a:pt x="3227" y="35528"/>
                  </a:lnTo>
                  <a:lnTo>
                    <a:pt x="3078" y="33006"/>
                  </a:lnTo>
                  <a:lnTo>
                    <a:pt x="2949" y="30262"/>
                  </a:lnTo>
                  <a:lnTo>
                    <a:pt x="2874" y="27332"/>
                  </a:lnTo>
                  <a:lnTo>
                    <a:pt x="2837" y="25812"/>
                  </a:lnTo>
                  <a:lnTo>
                    <a:pt x="2819" y="24273"/>
                  </a:lnTo>
                  <a:lnTo>
                    <a:pt x="2800" y="22696"/>
                  </a:lnTo>
                  <a:lnTo>
                    <a:pt x="2819" y="21102"/>
                  </a:lnTo>
                  <a:lnTo>
                    <a:pt x="2837" y="19507"/>
                  </a:lnTo>
                  <a:lnTo>
                    <a:pt x="2874" y="17894"/>
                  </a:lnTo>
                  <a:lnTo>
                    <a:pt x="2911" y="16281"/>
                  </a:lnTo>
                  <a:lnTo>
                    <a:pt x="2986" y="14667"/>
                  </a:lnTo>
                  <a:lnTo>
                    <a:pt x="3060" y="13073"/>
                  </a:lnTo>
                  <a:lnTo>
                    <a:pt x="3171" y="11478"/>
                  </a:lnTo>
                  <a:lnTo>
                    <a:pt x="3282" y="9921"/>
                  </a:lnTo>
                  <a:lnTo>
                    <a:pt x="3431" y="8381"/>
                  </a:lnTo>
                  <a:lnTo>
                    <a:pt x="3598" y="6861"/>
                  </a:lnTo>
                  <a:lnTo>
                    <a:pt x="3783" y="5396"/>
                  </a:lnTo>
                  <a:lnTo>
                    <a:pt x="3987" y="3968"/>
                  </a:lnTo>
                  <a:lnTo>
                    <a:pt x="4228" y="2596"/>
                  </a:lnTo>
                  <a:lnTo>
                    <a:pt x="4488" y="1261"/>
                  </a:lnTo>
                  <a:lnTo>
                    <a:pt x="478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g3470b17a42b_0_166"/>
            <p:cNvSpPr/>
            <p:nvPr/>
          </p:nvSpPr>
          <p:spPr>
            <a:xfrm flipH="1">
              <a:off x="8557056" y="2831247"/>
              <a:ext cx="701566" cy="407002"/>
            </a:xfrm>
            <a:custGeom>
              <a:rect b="b" l="l" r="r" t="t"/>
              <a:pathLst>
                <a:path extrusionOk="0" h="5379" w="9272">
                  <a:moveTo>
                    <a:pt x="0" y="1"/>
                  </a:moveTo>
                  <a:lnTo>
                    <a:pt x="260" y="334"/>
                  </a:lnTo>
                  <a:lnTo>
                    <a:pt x="538" y="650"/>
                  </a:lnTo>
                  <a:lnTo>
                    <a:pt x="816" y="965"/>
                  </a:lnTo>
                  <a:lnTo>
                    <a:pt x="1094" y="1243"/>
                  </a:lnTo>
                  <a:lnTo>
                    <a:pt x="1372" y="1521"/>
                  </a:lnTo>
                  <a:lnTo>
                    <a:pt x="1669" y="1799"/>
                  </a:lnTo>
                  <a:lnTo>
                    <a:pt x="2244" y="2300"/>
                  </a:lnTo>
                  <a:lnTo>
                    <a:pt x="2837" y="2745"/>
                  </a:lnTo>
                  <a:lnTo>
                    <a:pt x="3449" y="3171"/>
                  </a:lnTo>
                  <a:lnTo>
                    <a:pt x="4061" y="3542"/>
                  </a:lnTo>
                  <a:lnTo>
                    <a:pt x="4654" y="3858"/>
                  </a:lnTo>
                  <a:lnTo>
                    <a:pt x="5266" y="4154"/>
                  </a:lnTo>
                  <a:lnTo>
                    <a:pt x="5878" y="4432"/>
                  </a:lnTo>
                  <a:lnTo>
                    <a:pt x="6471" y="4655"/>
                  </a:lnTo>
                  <a:lnTo>
                    <a:pt x="7065" y="4859"/>
                  </a:lnTo>
                  <a:lnTo>
                    <a:pt x="7640" y="5026"/>
                  </a:lnTo>
                  <a:lnTo>
                    <a:pt x="8196" y="5174"/>
                  </a:lnTo>
                  <a:lnTo>
                    <a:pt x="8734" y="5285"/>
                  </a:lnTo>
                  <a:lnTo>
                    <a:pt x="9271" y="5378"/>
                  </a:lnTo>
                  <a:lnTo>
                    <a:pt x="9271" y="3765"/>
                  </a:lnTo>
                  <a:lnTo>
                    <a:pt x="8882" y="3765"/>
                  </a:lnTo>
                  <a:lnTo>
                    <a:pt x="8493" y="3746"/>
                  </a:lnTo>
                  <a:lnTo>
                    <a:pt x="8122" y="3709"/>
                  </a:lnTo>
                  <a:lnTo>
                    <a:pt x="7751" y="3672"/>
                  </a:lnTo>
                  <a:lnTo>
                    <a:pt x="7380" y="3617"/>
                  </a:lnTo>
                  <a:lnTo>
                    <a:pt x="7009" y="3542"/>
                  </a:lnTo>
                  <a:lnTo>
                    <a:pt x="6323" y="3394"/>
                  </a:lnTo>
                  <a:lnTo>
                    <a:pt x="5637" y="3190"/>
                  </a:lnTo>
                  <a:lnTo>
                    <a:pt x="5007" y="2968"/>
                  </a:lnTo>
                  <a:lnTo>
                    <a:pt x="4376" y="2726"/>
                  </a:lnTo>
                  <a:lnTo>
                    <a:pt x="3783" y="2448"/>
                  </a:lnTo>
                  <a:lnTo>
                    <a:pt x="3208" y="2152"/>
                  </a:lnTo>
                  <a:lnTo>
                    <a:pt x="2670" y="1855"/>
                  </a:lnTo>
                  <a:lnTo>
                    <a:pt x="2151" y="1540"/>
                  </a:lnTo>
                  <a:lnTo>
                    <a:pt x="1669" y="1225"/>
                  </a:lnTo>
                  <a:lnTo>
                    <a:pt x="1205" y="909"/>
                  </a:lnTo>
                  <a:lnTo>
                    <a:pt x="779" y="594"/>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g3470b17a42b_0_166"/>
            <p:cNvSpPr/>
            <p:nvPr/>
          </p:nvSpPr>
          <p:spPr>
            <a:xfrm flipH="1">
              <a:off x="8917676" y="2660092"/>
              <a:ext cx="270805" cy="423800"/>
            </a:xfrm>
            <a:custGeom>
              <a:rect b="b" l="l" r="r" t="t"/>
              <a:pathLst>
                <a:path extrusionOk="0" h="5601" w="3579">
                  <a:moveTo>
                    <a:pt x="0" y="1"/>
                  </a:moveTo>
                  <a:lnTo>
                    <a:pt x="186" y="167"/>
                  </a:lnTo>
                  <a:lnTo>
                    <a:pt x="297" y="260"/>
                  </a:lnTo>
                  <a:lnTo>
                    <a:pt x="390" y="390"/>
                  </a:lnTo>
                  <a:lnTo>
                    <a:pt x="649" y="687"/>
                  </a:lnTo>
                  <a:lnTo>
                    <a:pt x="927" y="1057"/>
                  </a:lnTo>
                  <a:lnTo>
                    <a:pt x="1224" y="1521"/>
                  </a:lnTo>
                  <a:lnTo>
                    <a:pt x="1521" y="2022"/>
                  </a:lnTo>
                  <a:lnTo>
                    <a:pt x="1799" y="2559"/>
                  </a:lnTo>
                  <a:lnTo>
                    <a:pt x="2077" y="3097"/>
                  </a:lnTo>
                  <a:lnTo>
                    <a:pt x="2337" y="3653"/>
                  </a:lnTo>
                  <a:lnTo>
                    <a:pt x="2559" y="4154"/>
                  </a:lnTo>
                  <a:lnTo>
                    <a:pt x="2744" y="4618"/>
                  </a:lnTo>
                  <a:lnTo>
                    <a:pt x="3023" y="5341"/>
                  </a:lnTo>
                  <a:lnTo>
                    <a:pt x="3115" y="5600"/>
                  </a:lnTo>
                  <a:lnTo>
                    <a:pt x="3579" y="5285"/>
                  </a:lnTo>
                  <a:lnTo>
                    <a:pt x="3449" y="5007"/>
                  </a:lnTo>
                  <a:lnTo>
                    <a:pt x="3115" y="4321"/>
                  </a:lnTo>
                  <a:lnTo>
                    <a:pt x="2893" y="3876"/>
                  </a:lnTo>
                  <a:lnTo>
                    <a:pt x="2615" y="3375"/>
                  </a:lnTo>
                  <a:lnTo>
                    <a:pt x="2318" y="2856"/>
                  </a:lnTo>
                  <a:lnTo>
                    <a:pt x="2003" y="2337"/>
                  </a:lnTo>
                  <a:lnTo>
                    <a:pt x="1836" y="2077"/>
                  </a:lnTo>
                  <a:lnTo>
                    <a:pt x="1669" y="1836"/>
                  </a:lnTo>
                  <a:lnTo>
                    <a:pt x="1335" y="1373"/>
                  </a:lnTo>
                  <a:lnTo>
                    <a:pt x="1020" y="946"/>
                  </a:lnTo>
                  <a:lnTo>
                    <a:pt x="705" y="594"/>
                  </a:lnTo>
                  <a:lnTo>
                    <a:pt x="427" y="334"/>
                  </a:lnTo>
                  <a:lnTo>
                    <a:pt x="315" y="223"/>
                  </a:lnTo>
                  <a:lnTo>
                    <a:pt x="204" y="149"/>
                  </a:lnTo>
                  <a:lnTo>
                    <a:pt x="0"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g3470b17a42b_0_166"/>
            <p:cNvSpPr/>
            <p:nvPr/>
          </p:nvSpPr>
          <p:spPr>
            <a:xfrm flipH="1">
              <a:off x="7810697" y="2326182"/>
              <a:ext cx="735237" cy="561283"/>
            </a:xfrm>
            <a:custGeom>
              <a:rect b="b" l="l" r="r" t="t"/>
              <a:pathLst>
                <a:path extrusionOk="0" h="7418" w="9717">
                  <a:moveTo>
                    <a:pt x="9717" y="0"/>
                  </a:moveTo>
                  <a:lnTo>
                    <a:pt x="8957" y="798"/>
                  </a:lnTo>
                  <a:lnTo>
                    <a:pt x="8530" y="1206"/>
                  </a:lnTo>
                  <a:lnTo>
                    <a:pt x="8067" y="1632"/>
                  </a:lnTo>
                  <a:lnTo>
                    <a:pt x="7585" y="2077"/>
                  </a:lnTo>
                  <a:lnTo>
                    <a:pt x="7047" y="2504"/>
                  </a:lnTo>
                  <a:lnTo>
                    <a:pt x="6491" y="2930"/>
                  </a:lnTo>
                  <a:lnTo>
                    <a:pt x="5897" y="3357"/>
                  </a:lnTo>
                  <a:lnTo>
                    <a:pt x="5285" y="3746"/>
                  </a:lnTo>
                  <a:lnTo>
                    <a:pt x="4618" y="4117"/>
                  </a:lnTo>
                  <a:lnTo>
                    <a:pt x="3932" y="4469"/>
                  </a:lnTo>
                  <a:lnTo>
                    <a:pt x="3579" y="4636"/>
                  </a:lnTo>
                  <a:lnTo>
                    <a:pt x="3208" y="4784"/>
                  </a:lnTo>
                  <a:lnTo>
                    <a:pt x="2838" y="4933"/>
                  </a:lnTo>
                  <a:lnTo>
                    <a:pt x="2467" y="5062"/>
                  </a:lnTo>
                  <a:lnTo>
                    <a:pt x="2077" y="5174"/>
                  </a:lnTo>
                  <a:lnTo>
                    <a:pt x="1669" y="5285"/>
                  </a:lnTo>
                  <a:lnTo>
                    <a:pt x="1262" y="5378"/>
                  </a:lnTo>
                  <a:lnTo>
                    <a:pt x="854" y="5452"/>
                  </a:lnTo>
                  <a:lnTo>
                    <a:pt x="427" y="5526"/>
                  </a:lnTo>
                  <a:lnTo>
                    <a:pt x="1" y="5582"/>
                  </a:lnTo>
                  <a:lnTo>
                    <a:pt x="1" y="7417"/>
                  </a:lnTo>
                  <a:lnTo>
                    <a:pt x="520" y="7251"/>
                  </a:lnTo>
                  <a:lnTo>
                    <a:pt x="1076" y="7065"/>
                  </a:lnTo>
                  <a:lnTo>
                    <a:pt x="1651" y="6843"/>
                  </a:lnTo>
                  <a:lnTo>
                    <a:pt x="2263" y="6583"/>
                  </a:lnTo>
                  <a:lnTo>
                    <a:pt x="2875" y="6286"/>
                  </a:lnTo>
                  <a:lnTo>
                    <a:pt x="3524" y="5953"/>
                  </a:lnTo>
                  <a:lnTo>
                    <a:pt x="4173" y="5582"/>
                  </a:lnTo>
                  <a:lnTo>
                    <a:pt x="4822" y="5174"/>
                  </a:lnTo>
                  <a:lnTo>
                    <a:pt x="5489" y="4710"/>
                  </a:lnTo>
                  <a:lnTo>
                    <a:pt x="6138" y="4191"/>
                  </a:lnTo>
                  <a:lnTo>
                    <a:pt x="6453" y="3931"/>
                  </a:lnTo>
                  <a:lnTo>
                    <a:pt x="6787" y="3635"/>
                  </a:lnTo>
                  <a:lnTo>
                    <a:pt x="7102" y="3338"/>
                  </a:lnTo>
                  <a:lnTo>
                    <a:pt x="7418" y="3023"/>
                  </a:lnTo>
                  <a:lnTo>
                    <a:pt x="7733" y="2708"/>
                  </a:lnTo>
                  <a:lnTo>
                    <a:pt x="8030" y="2355"/>
                  </a:lnTo>
                  <a:lnTo>
                    <a:pt x="8326" y="2003"/>
                  </a:lnTo>
                  <a:lnTo>
                    <a:pt x="8623" y="1632"/>
                  </a:lnTo>
                  <a:lnTo>
                    <a:pt x="8920" y="1243"/>
                  </a:lnTo>
                  <a:lnTo>
                    <a:pt x="9198" y="853"/>
                  </a:lnTo>
                  <a:lnTo>
                    <a:pt x="9457" y="445"/>
                  </a:lnTo>
                  <a:lnTo>
                    <a:pt x="9717"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g3470b17a42b_0_166"/>
            <p:cNvSpPr/>
            <p:nvPr/>
          </p:nvSpPr>
          <p:spPr>
            <a:xfrm flipH="1">
              <a:off x="7906034" y="2169025"/>
              <a:ext cx="226011" cy="464507"/>
            </a:xfrm>
            <a:custGeom>
              <a:rect b="b" l="l" r="r" t="t"/>
              <a:pathLst>
                <a:path extrusionOk="0" h="6139" w="2987">
                  <a:moveTo>
                    <a:pt x="2986" y="1"/>
                  </a:moveTo>
                  <a:lnTo>
                    <a:pt x="2819" y="186"/>
                  </a:lnTo>
                  <a:lnTo>
                    <a:pt x="2726" y="297"/>
                  </a:lnTo>
                  <a:lnTo>
                    <a:pt x="2615" y="427"/>
                  </a:lnTo>
                  <a:lnTo>
                    <a:pt x="2374" y="742"/>
                  </a:lnTo>
                  <a:lnTo>
                    <a:pt x="2096" y="1132"/>
                  </a:lnTo>
                  <a:lnTo>
                    <a:pt x="1818" y="1614"/>
                  </a:lnTo>
                  <a:lnTo>
                    <a:pt x="1521" y="2133"/>
                  </a:lnTo>
                  <a:lnTo>
                    <a:pt x="1391" y="2411"/>
                  </a:lnTo>
                  <a:lnTo>
                    <a:pt x="1243" y="2708"/>
                  </a:lnTo>
                  <a:lnTo>
                    <a:pt x="983" y="3283"/>
                  </a:lnTo>
                  <a:lnTo>
                    <a:pt x="761" y="3839"/>
                  </a:lnTo>
                  <a:lnTo>
                    <a:pt x="538" y="4377"/>
                  </a:lnTo>
                  <a:lnTo>
                    <a:pt x="353" y="4877"/>
                  </a:lnTo>
                  <a:lnTo>
                    <a:pt x="93" y="5619"/>
                  </a:lnTo>
                  <a:lnTo>
                    <a:pt x="1" y="5897"/>
                  </a:lnTo>
                  <a:lnTo>
                    <a:pt x="483" y="6138"/>
                  </a:lnTo>
                  <a:lnTo>
                    <a:pt x="557" y="5860"/>
                  </a:lnTo>
                  <a:lnTo>
                    <a:pt x="742" y="5100"/>
                  </a:lnTo>
                  <a:lnTo>
                    <a:pt x="891" y="4599"/>
                  </a:lnTo>
                  <a:lnTo>
                    <a:pt x="1058" y="4043"/>
                  </a:lnTo>
                  <a:lnTo>
                    <a:pt x="1262" y="3468"/>
                  </a:lnTo>
                  <a:lnTo>
                    <a:pt x="1466" y="2875"/>
                  </a:lnTo>
                  <a:lnTo>
                    <a:pt x="1707" y="2281"/>
                  </a:lnTo>
                  <a:lnTo>
                    <a:pt x="1948" y="1744"/>
                  </a:lnTo>
                  <a:lnTo>
                    <a:pt x="2189" y="1243"/>
                  </a:lnTo>
                  <a:lnTo>
                    <a:pt x="2430" y="816"/>
                  </a:lnTo>
                  <a:lnTo>
                    <a:pt x="2652" y="464"/>
                  </a:lnTo>
                  <a:lnTo>
                    <a:pt x="2745" y="316"/>
                  </a:lnTo>
                  <a:lnTo>
                    <a:pt x="2838" y="205"/>
                  </a:lnTo>
                  <a:lnTo>
                    <a:pt x="2986"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g3470b17a42b_0_166"/>
            <p:cNvSpPr/>
            <p:nvPr/>
          </p:nvSpPr>
          <p:spPr>
            <a:xfrm flipH="1">
              <a:off x="7795261" y="3309677"/>
              <a:ext cx="770270" cy="569757"/>
            </a:xfrm>
            <a:custGeom>
              <a:rect b="b" l="l" r="r" t="t"/>
              <a:pathLst>
                <a:path extrusionOk="0" h="7530" w="10180">
                  <a:moveTo>
                    <a:pt x="10180" y="1"/>
                  </a:moveTo>
                  <a:lnTo>
                    <a:pt x="9383" y="798"/>
                  </a:lnTo>
                  <a:lnTo>
                    <a:pt x="8938" y="1243"/>
                  </a:lnTo>
                  <a:lnTo>
                    <a:pt x="8455" y="1670"/>
                  </a:lnTo>
                  <a:lnTo>
                    <a:pt x="7955" y="2133"/>
                  </a:lnTo>
                  <a:lnTo>
                    <a:pt x="7399" y="2578"/>
                  </a:lnTo>
                  <a:lnTo>
                    <a:pt x="6824" y="3005"/>
                  </a:lnTo>
                  <a:lnTo>
                    <a:pt x="6193" y="3431"/>
                  </a:lnTo>
                  <a:lnTo>
                    <a:pt x="5544" y="3839"/>
                  </a:lnTo>
                  <a:lnTo>
                    <a:pt x="4858" y="4228"/>
                  </a:lnTo>
                  <a:lnTo>
                    <a:pt x="4506" y="4395"/>
                  </a:lnTo>
                  <a:lnTo>
                    <a:pt x="4154" y="4562"/>
                  </a:lnTo>
                  <a:lnTo>
                    <a:pt x="3764" y="4729"/>
                  </a:lnTo>
                  <a:lnTo>
                    <a:pt x="3393" y="4877"/>
                  </a:lnTo>
                  <a:lnTo>
                    <a:pt x="3004" y="5007"/>
                  </a:lnTo>
                  <a:lnTo>
                    <a:pt x="2596" y="5137"/>
                  </a:lnTo>
                  <a:lnTo>
                    <a:pt x="2188" y="5248"/>
                  </a:lnTo>
                  <a:lnTo>
                    <a:pt x="1762" y="5360"/>
                  </a:lnTo>
                  <a:lnTo>
                    <a:pt x="1335" y="5434"/>
                  </a:lnTo>
                  <a:lnTo>
                    <a:pt x="909" y="5508"/>
                  </a:lnTo>
                  <a:lnTo>
                    <a:pt x="464" y="5564"/>
                  </a:lnTo>
                  <a:lnTo>
                    <a:pt x="0" y="5601"/>
                  </a:lnTo>
                  <a:lnTo>
                    <a:pt x="0" y="7529"/>
                  </a:lnTo>
                  <a:lnTo>
                    <a:pt x="519" y="7381"/>
                  </a:lnTo>
                  <a:lnTo>
                    <a:pt x="1076" y="7214"/>
                  </a:lnTo>
                  <a:lnTo>
                    <a:pt x="1669" y="6991"/>
                  </a:lnTo>
                  <a:lnTo>
                    <a:pt x="2281" y="6750"/>
                  </a:lnTo>
                  <a:lnTo>
                    <a:pt x="2930" y="6472"/>
                  </a:lnTo>
                  <a:lnTo>
                    <a:pt x="3597" y="6138"/>
                  </a:lnTo>
                  <a:lnTo>
                    <a:pt x="4283" y="5767"/>
                  </a:lnTo>
                  <a:lnTo>
                    <a:pt x="4969" y="5360"/>
                  </a:lnTo>
                  <a:lnTo>
                    <a:pt x="5674" y="4877"/>
                  </a:lnTo>
                  <a:lnTo>
                    <a:pt x="6026" y="4636"/>
                  </a:lnTo>
                  <a:lnTo>
                    <a:pt x="6360" y="4358"/>
                  </a:lnTo>
                  <a:lnTo>
                    <a:pt x="6712" y="4080"/>
                  </a:lnTo>
                  <a:lnTo>
                    <a:pt x="7046" y="3783"/>
                  </a:lnTo>
                  <a:lnTo>
                    <a:pt x="7380" y="3487"/>
                  </a:lnTo>
                  <a:lnTo>
                    <a:pt x="7732" y="3153"/>
                  </a:lnTo>
                  <a:lnTo>
                    <a:pt x="8048" y="2819"/>
                  </a:lnTo>
                  <a:lnTo>
                    <a:pt x="8381" y="2467"/>
                  </a:lnTo>
                  <a:lnTo>
                    <a:pt x="8696" y="2096"/>
                  </a:lnTo>
                  <a:lnTo>
                    <a:pt x="9012" y="1707"/>
                  </a:lnTo>
                  <a:lnTo>
                    <a:pt x="9308" y="1299"/>
                  </a:lnTo>
                  <a:lnTo>
                    <a:pt x="9605" y="891"/>
                  </a:lnTo>
                  <a:lnTo>
                    <a:pt x="9902" y="446"/>
                  </a:lnTo>
                  <a:lnTo>
                    <a:pt x="1018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g3470b17a42b_0_166"/>
            <p:cNvSpPr/>
            <p:nvPr/>
          </p:nvSpPr>
          <p:spPr>
            <a:xfrm flipH="1">
              <a:off x="7890674" y="3151159"/>
              <a:ext cx="227298" cy="464507"/>
            </a:xfrm>
            <a:custGeom>
              <a:rect b="b" l="l" r="r" t="t"/>
              <a:pathLst>
                <a:path extrusionOk="0" h="6139" w="3004">
                  <a:moveTo>
                    <a:pt x="3004" y="0"/>
                  </a:moveTo>
                  <a:lnTo>
                    <a:pt x="2819" y="204"/>
                  </a:lnTo>
                  <a:lnTo>
                    <a:pt x="2726" y="297"/>
                  </a:lnTo>
                  <a:lnTo>
                    <a:pt x="2615" y="427"/>
                  </a:lnTo>
                  <a:lnTo>
                    <a:pt x="2374" y="742"/>
                  </a:lnTo>
                  <a:lnTo>
                    <a:pt x="2095" y="1150"/>
                  </a:lnTo>
                  <a:lnTo>
                    <a:pt x="1817" y="1614"/>
                  </a:lnTo>
                  <a:lnTo>
                    <a:pt x="1539" y="2151"/>
                  </a:lnTo>
                  <a:lnTo>
                    <a:pt x="1261" y="2708"/>
                  </a:lnTo>
                  <a:lnTo>
                    <a:pt x="1001" y="3282"/>
                  </a:lnTo>
                  <a:lnTo>
                    <a:pt x="760" y="3839"/>
                  </a:lnTo>
                  <a:lnTo>
                    <a:pt x="538" y="4376"/>
                  </a:lnTo>
                  <a:lnTo>
                    <a:pt x="352" y="4877"/>
                  </a:lnTo>
                  <a:lnTo>
                    <a:pt x="93" y="5619"/>
                  </a:lnTo>
                  <a:lnTo>
                    <a:pt x="0" y="5897"/>
                  </a:lnTo>
                  <a:lnTo>
                    <a:pt x="482" y="6138"/>
                  </a:lnTo>
                  <a:lnTo>
                    <a:pt x="556" y="5860"/>
                  </a:lnTo>
                  <a:lnTo>
                    <a:pt x="760" y="5100"/>
                  </a:lnTo>
                  <a:lnTo>
                    <a:pt x="909" y="4599"/>
                  </a:lnTo>
                  <a:lnTo>
                    <a:pt x="1076" y="4061"/>
                  </a:lnTo>
                  <a:lnTo>
                    <a:pt x="1261" y="3468"/>
                  </a:lnTo>
                  <a:lnTo>
                    <a:pt x="1484" y="2875"/>
                  </a:lnTo>
                  <a:lnTo>
                    <a:pt x="1706" y="2300"/>
                  </a:lnTo>
                  <a:lnTo>
                    <a:pt x="1947" y="1743"/>
                  </a:lnTo>
                  <a:lnTo>
                    <a:pt x="2188" y="1243"/>
                  </a:lnTo>
                  <a:lnTo>
                    <a:pt x="2429" y="816"/>
                  </a:lnTo>
                  <a:lnTo>
                    <a:pt x="2652" y="464"/>
                  </a:lnTo>
                  <a:lnTo>
                    <a:pt x="2744" y="334"/>
                  </a:lnTo>
                  <a:lnTo>
                    <a:pt x="2837" y="223"/>
                  </a:lnTo>
                  <a:lnTo>
                    <a:pt x="3004" y="0"/>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g3470b17a42b_0_166"/>
            <p:cNvSpPr/>
            <p:nvPr/>
          </p:nvSpPr>
          <p:spPr>
            <a:xfrm flipH="1">
              <a:off x="8439246" y="1536238"/>
              <a:ext cx="534573" cy="585193"/>
            </a:xfrm>
            <a:custGeom>
              <a:rect b="b" l="l" r="r" t="t"/>
              <a:pathLst>
                <a:path extrusionOk="0" h="7734" w="7065">
                  <a:moveTo>
                    <a:pt x="0" y="1"/>
                  </a:moveTo>
                  <a:lnTo>
                    <a:pt x="241" y="446"/>
                  </a:lnTo>
                  <a:lnTo>
                    <a:pt x="482" y="872"/>
                  </a:lnTo>
                  <a:lnTo>
                    <a:pt x="964" y="1688"/>
                  </a:lnTo>
                  <a:lnTo>
                    <a:pt x="1484" y="2430"/>
                  </a:lnTo>
                  <a:lnTo>
                    <a:pt x="2003" y="3135"/>
                  </a:lnTo>
                  <a:lnTo>
                    <a:pt x="2522" y="3784"/>
                  </a:lnTo>
                  <a:lnTo>
                    <a:pt x="3041" y="4377"/>
                  </a:lnTo>
                  <a:lnTo>
                    <a:pt x="3542" y="4915"/>
                  </a:lnTo>
                  <a:lnTo>
                    <a:pt x="4042" y="5415"/>
                  </a:lnTo>
                  <a:lnTo>
                    <a:pt x="4525" y="5860"/>
                  </a:lnTo>
                  <a:lnTo>
                    <a:pt x="4988" y="6268"/>
                  </a:lnTo>
                  <a:lnTo>
                    <a:pt x="5433" y="6621"/>
                  </a:lnTo>
                  <a:lnTo>
                    <a:pt x="5841" y="6917"/>
                  </a:lnTo>
                  <a:lnTo>
                    <a:pt x="6212" y="7195"/>
                  </a:lnTo>
                  <a:lnTo>
                    <a:pt x="6546" y="7418"/>
                  </a:lnTo>
                  <a:lnTo>
                    <a:pt x="7065" y="7733"/>
                  </a:lnTo>
                  <a:lnTo>
                    <a:pt x="7065" y="6936"/>
                  </a:lnTo>
                  <a:lnTo>
                    <a:pt x="6583" y="6138"/>
                  </a:lnTo>
                  <a:lnTo>
                    <a:pt x="6305" y="6027"/>
                  </a:lnTo>
                  <a:lnTo>
                    <a:pt x="6045" y="5916"/>
                  </a:lnTo>
                  <a:lnTo>
                    <a:pt x="5507" y="5638"/>
                  </a:lnTo>
                  <a:lnTo>
                    <a:pt x="4988" y="5323"/>
                  </a:lnTo>
                  <a:lnTo>
                    <a:pt x="4487" y="4970"/>
                  </a:lnTo>
                  <a:lnTo>
                    <a:pt x="4005" y="4599"/>
                  </a:lnTo>
                  <a:lnTo>
                    <a:pt x="3542" y="4192"/>
                  </a:lnTo>
                  <a:lnTo>
                    <a:pt x="3097" y="3784"/>
                  </a:lnTo>
                  <a:lnTo>
                    <a:pt x="2670" y="3357"/>
                  </a:lnTo>
                  <a:lnTo>
                    <a:pt x="2281" y="2912"/>
                  </a:lnTo>
                  <a:lnTo>
                    <a:pt x="1891" y="2467"/>
                  </a:lnTo>
                  <a:lnTo>
                    <a:pt x="1521" y="2041"/>
                  </a:lnTo>
                  <a:lnTo>
                    <a:pt x="1168" y="1596"/>
                  </a:lnTo>
                  <a:lnTo>
                    <a:pt x="538" y="761"/>
                  </a:lnTo>
                  <a:lnTo>
                    <a:pt x="0" y="1"/>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g3470b17a42b_0_166"/>
            <p:cNvSpPr/>
            <p:nvPr/>
          </p:nvSpPr>
          <p:spPr>
            <a:xfrm flipH="1">
              <a:off x="8771718" y="1449298"/>
              <a:ext cx="167068" cy="359257"/>
            </a:xfrm>
            <a:custGeom>
              <a:rect b="b" l="l" r="r" t="t"/>
              <a:pathLst>
                <a:path extrusionOk="0" h="4748" w="2208">
                  <a:moveTo>
                    <a:pt x="1" y="0"/>
                  </a:moveTo>
                  <a:lnTo>
                    <a:pt x="112" y="186"/>
                  </a:lnTo>
                  <a:lnTo>
                    <a:pt x="242" y="390"/>
                  </a:lnTo>
                  <a:lnTo>
                    <a:pt x="390" y="668"/>
                  </a:lnTo>
                  <a:lnTo>
                    <a:pt x="724" y="1409"/>
                  </a:lnTo>
                  <a:lnTo>
                    <a:pt x="909" y="1836"/>
                  </a:lnTo>
                  <a:lnTo>
                    <a:pt x="1076" y="2281"/>
                  </a:lnTo>
                  <a:lnTo>
                    <a:pt x="1243" y="2726"/>
                  </a:lnTo>
                  <a:lnTo>
                    <a:pt x="1391" y="3171"/>
                  </a:lnTo>
                  <a:lnTo>
                    <a:pt x="1670" y="3968"/>
                  </a:lnTo>
                  <a:lnTo>
                    <a:pt x="1836" y="4525"/>
                  </a:lnTo>
                  <a:lnTo>
                    <a:pt x="1892" y="4747"/>
                  </a:lnTo>
                  <a:lnTo>
                    <a:pt x="2207" y="4543"/>
                  </a:lnTo>
                  <a:lnTo>
                    <a:pt x="2133" y="4339"/>
                  </a:lnTo>
                  <a:lnTo>
                    <a:pt x="1929" y="3783"/>
                  </a:lnTo>
                  <a:lnTo>
                    <a:pt x="1614" y="3023"/>
                  </a:lnTo>
                  <a:lnTo>
                    <a:pt x="1428" y="2596"/>
                  </a:lnTo>
                  <a:lnTo>
                    <a:pt x="1225" y="2170"/>
                  </a:lnTo>
                  <a:lnTo>
                    <a:pt x="1021" y="1743"/>
                  </a:lnTo>
                  <a:lnTo>
                    <a:pt x="817" y="1335"/>
                  </a:lnTo>
                  <a:lnTo>
                    <a:pt x="427" y="631"/>
                  </a:lnTo>
                  <a:lnTo>
                    <a:pt x="260" y="371"/>
                  </a:lnTo>
                  <a:lnTo>
                    <a:pt x="131" y="167"/>
                  </a:lnTo>
                  <a:lnTo>
                    <a:pt x="1"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g3470b17a42b_0_166"/>
            <p:cNvSpPr/>
            <p:nvPr/>
          </p:nvSpPr>
          <p:spPr>
            <a:xfrm flipH="1">
              <a:off x="8050555" y="1293580"/>
              <a:ext cx="401403" cy="439160"/>
            </a:xfrm>
            <a:custGeom>
              <a:rect b="b" l="l" r="r" t="t"/>
              <a:pathLst>
                <a:path extrusionOk="0" h="5804" w="5305">
                  <a:moveTo>
                    <a:pt x="5304" y="0"/>
                  </a:moveTo>
                  <a:lnTo>
                    <a:pt x="4896" y="556"/>
                  </a:lnTo>
                  <a:lnTo>
                    <a:pt x="4433" y="1187"/>
                  </a:lnTo>
                  <a:lnTo>
                    <a:pt x="3895" y="1854"/>
                  </a:lnTo>
                  <a:lnTo>
                    <a:pt x="3598" y="2169"/>
                  </a:lnTo>
                  <a:lnTo>
                    <a:pt x="3302" y="2503"/>
                  </a:lnTo>
                  <a:lnTo>
                    <a:pt x="2968" y="2837"/>
                  </a:lnTo>
                  <a:lnTo>
                    <a:pt x="2634" y="3134"/>
                  </a:lnTo>
                  <a:lnTo>
                    <a:pt x="2300" y="3430"/>
                  </a:lnTo>
                  <a:lnTo>
                    <a:pt x="1929" y="3727"/>
                  </a:lnTo>
                  <a:lnTo>
                    <a:pt x="1559" y="3987"/>
                  </a:lnTo>
                  <a:lnTo>
                    <a:pt x="1169" y="4209"/>
                  </a:lnTo>
                  <a:lnTo>
                    <a:pt x="761" y="4432"/>
                  </a:lnTo>
                  <a:lnTo>
                    <a:pt x="353" y="4599"/>
                  </a:lnTo>
                  <a:lnTo>
                    <a:pt x="1" y="5192"/>
                  </a:lnTo>
                  <a:lnTo>
                    <a:pt x="1" y="5804"/>
                  </a:lnTo>
                  <a:lnTo>
                    <a:pt x="390" y="5563"/>
                  </a:lnTo>
                  <a:lnTo>
                    <a:pt x="910" y="5192"/>
                  </a:lnTo>
                  <a:lnTo>
                    <a:pt x="1225" y="4951"/>
                  </a:lnTo>
                  <a:lnTo>
                    <a:pt x="1559" y="4691"/>
                  </a:lnTo>
                  <a:lnTo>
                    <a:pt x="1911" y="4395"/>
                  </a:lnTo>
                  <a:lnTo>
                    <a:pt x="2263" y="4061"/>
                  </a:lnTo>
                  <a:lnTo>
                    <a:pt x="2634" y="3690"/>
                  </a:lnTo>
                  <a:lnTo>
                    <a:pt x="3023" y="3282"/>
                  </a:lnTo>
                  <a:lnTo>
                    <a:pt x="3413" y="2837"/>
                  </a:lnTo>
                  <a:lnTo>
                    <a:pt x="3802" y="2336"/>
                  </a:lnTo>
                  <a:lnTo>
                    <a:pt x="4192" y="1817"/>
                  </a:lnTo>
                  <a:lnTo>
                    <a:pt x="4581" y="1261"/>
                  </a:lnTo>
                  <a:lnTo>
                    <a:pt x="4952" y="649"/>
                  </a:lnTo>
                  <a:lnTo>
                    <a:pt x="5304" y="0"/>
                  </a:lnTo>
                  <a:close/>
                </a:path>
              </a:pathLst>
            </a:custGeom>
            <a:solidFill>
              <a:srgbClr val="D3AA8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g3470b17a42b_0_166"/>
            <p:cNvSpPr/>
            <p:nvPr/>
          </p:nvSpPr>
          <p:spPr>
            <a:xfrm flipH="1">
              <a:off x="8077264" y="1227600"/>
              <a:ext cx="124923" cy="269443"/>
            </a:xfrm>
            <a:custGeom>
              <a:rect b="b" l="l" r="r" t="t"/>
              <a:pathLst>
                <a:path extrusionOk="0" h="3561" w="1651">
                  <a:moveTo>
                    <a:pt x="1651" y="1"/>
                  </a:moveTo>
                  <a:lnTo>
                    <a:pt x="1558" y="130"/>
                  </a:lnTo>
                  <a:lnTo>
                    <a:pt x="1465" y="279"/>
                  </a:lnTo>
                  <a:lnTo>
                    <a:pt x="1336" y="464"/>
                  </a:lnTo>
                  <a:lnTo>
                    <a:pt x="1039" y="1002"/>
                  </a:lnTo>
                  <a:lnTo>
                    <a:pt x="891" y="1298"/>
                  </a:lnTo>
                  <a:lnTo>
                    <a:pt x="742" y="1614"/>
                  </a:lnTo>
                  <a:lnTo>
                    <a:pt x="446" y="2263"/>
                  </a:lnTo>
                  <a:lnTo>
                    <a:pt x="205" y="2838"/>
                  </a:lnTo>
                  <a:lnTo>
                    <a:pt x="56" y="3264"/>
                  </a:lnTo>
                  <a:lnTo>
                    <a:pt x="1" y="3412"/>
                  </a:lnTo>
                  <a:lnTo>
                    <a:pt x="223" y="3561"/>
                  </a:lnTo>
                  <a:lnTo>
                    <a:pt x="279" y="3394"/>
                  </a:lnTo>
                  <a:lnTo>
                    <a:pt x="408" y="2967"/>
                  </a:lnTo>
                  <a:lnTo>
                    <a:pt x="612" y="2374"/>
                  </a:lnTo>
                  <a:lnTo>
                    <a:pt x="854" y="1706"/>
                  </a:lnTo>
                  <a:lnTo>
                    <a:pt x="983" y="1373"/>
                  </a:lnTo>
                  <a:lnTo>
                    <a:pt x="1113" y="1057"/>
                  </a:lnTo>
                  <a:lnTo>
                    <a:pt x="1373" y="501"/>
                  </a:lnTo>
                  <a:lnTo>
                    <a:pt x="1484" y="297"/>
                  </a:lnTo>
                  <a:lnTo>
                    <a:pt x="1577" y="130"/>
                  </a:lnTo>
                  <a:lnTo>
                    <a:pt x="1651" y="1"/>
                  </a:lnTo>
                  <a:close/>
                </a:path>
              </a:pathLst>
            </a:custGeom>
            <a:solidFill>
              <a:srgbClr val="CBB2A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g3470b17a42b_0_166"/>
            <p:cNvSpPr/>
            <p:nvPr/>
          </p:nvSpPr>
          <p:spPr>
            <a:xfrm flipH="1">
              <a:off x="8355031" y="4077149"/>
              <a:ext cx="916227" cy="479943"/>
            </a:xfrm>
            <a:custGeom>
              <a:rect b="b" l="l" r="r" t="t"/>
              <a:pathLst>
                <a:path extrusionOk="0" h="6343" w="12109">
                  <a:moveTo>
                    <a:pt x="7992" y="1"/>
                  </a:moveTo>
                  <a:lnTo>
                    <a:pt x="8029" y="93"/>
                  </a:lnTo>
                  <a:lnTo>
                    <a:pt x="8048" y="205"/>
                  </a:lnTo>
                  <a:lnTo>
                    <a:pt x="8048" y="334"/>
                  </a:lnTo>
                  <a:lnTo>
                    <a:pt x="8029" y="501"/>
                  </a:lnTo>
                  <a:lnTo>
                    <a:pt x="7973" y="854"/>
                  </a:lnTo>
                  <a:lnTo>
                    <a:pt x="7881" y="1224"/>
                  </a:lnTo>
                  <a:lnTo>
                    <a:pt x="7751" y="1614"/>
                  </a:lnTo>
                  <a:lnTo>
                    <a:pt x="7584" y="1966"/>
                  </a:lnTo>
                  <a:lnTo>
                    <a:pt x="7491" y="2133"/>
                  </a:lnTo>
                  <a:lnTo>
                    <a:pt x="7399" y="2281"/>
                  </a:lnTo>
                  <a:lnTo>
                    <a:pt x="7287" y="2430"/>
                  </a:lnTo>
                  <a:lnTo>
                    <a:pt x="7176" y="2541"/>
                  </a:lnTo>
                  <a:lnTo>
                    <a:pt x="7232" y="2355"/>
                  </a:lnTo>
                  <a:lnTo>
                    <a:pt x="7287" y="2133"/>
                  </a:lnTo>
                  <a:lnTo>
                    <a:pt x="7324" y="1873"/>
                  </a:lnTo>
                  <a:lnTo>
                    <a:pt x="7324" y="1595"/>
                  </a:lnTo>
                  <a:lnTo>
                    <a:pt x="7324" y="1336"/>
                  </a:lnTo>
                  <a:lnTo>
                    <a:pt x="7306" y="1076"/>
                  </a:lnTo>
                  <a:lnTo>
                    <a:pt x="7250" y="891"/>
                  </a:lnTo>
                  <a:lnTo>
                    <a:pt x="7213" y="798"/>
                  </a:lnTo>
                  <a:lnTo>
                    <a:pt x="7158" y="742"/>
                  </a:lnTo>
                  <a:lnTo>
                    <a:pt x="7176" y="909"/>
                  </a:lnTo>
                  <a:lnTo>
                    <a:pt x="7158" y="1076"/>
                  </a:lnTo>
                  <a:lnTo>
                    <a:pt x="7120" y="1243"/>
                  </a:lnTo>
                  <a:lnTo>
                    <a:pt x="7065" y="1410"/>
                  </a:lnTo>
                  <a:lnTo>
                    <a:pt x="6991" y="1577"/>
                  </a:lnTo>
                  <a:lnTo>
                    <a:pt x="6879" y="1744"/>
                  </a:lnTo>
                  <a:lnTo>
                    <a:pt x="6787" y="1910"/>
                  </a:lnTo>
                  <a:lnTo>
                    <a:pt x="6657" y="2077"/>
                  </a:lnTo>
                  <a:lnTo>
                    <a:pt x="6527" y="2226"/>
                  </a:lnTo>
                  <a:lnTo>
                    <a:pt x="6379" y="2355"/>
                  </a:lnTo>
                  <a:lnTo>
                    <a:pt x="6230" y="2485"/>
                  </a:lnTo>
                  <a:lnTo>
                    <a:pt x="6082" y="2615"/>
                  </a:lnTo>
                  <a:lnTo>
                    <a:pt x="5915" y="2708"/>
                  </a:lnTo>
                  <a:lnTo>
                    <a:pt x="5748" y="2800"/>
                  </a:lnTo>
                  <a:lnTo>
                    <a:pt x="5581" y="2875"/>
                  </a:lnTo>
                  <a:lnTo>
                    <a:pt x="5415" y="2930"/>
                  </a:lnTo>
                  <a:lnTo>
                    <a:pt x="5415" y="2541"/>
                  </a:lnTo>
                  <a:lnTo>
                    <a:pt x="5396" y="1966"/>
                  </a:lnTo>
                  <a:lnTo>
                    <a:pt x="5359" y="1706"/>
                  </a:lnTo>
                  <a:lnTo>
                    <a:pt x="5322" y="1465"/>
                  </a:lnTo>
                  <a:lnTo>
                    <a:pt x="5285" y="1280"/>
                  </a:lnTo>
                  <a:lnTo>
                    <a:pt x="5248" y="1224"/>
                  </a:lnTo>
                  <a:lnTo>
                    <a:pt x="5229" y="1187"/>
                  </a:lnTo>
                  <a:lnTo>
                    <a:pt x="5248" y="1280"/>
                  </a:lnTo>
                  <a:lnTo>
                    <a:pt x="5248" y="1373"/>
                  </a:lnTo>
                  <a:lnTo>
                    <a:pt x="5211" y="1614"/>
                  </a:lnTo>
                  <a:lnTo>
                    <a:pt x="5136" y="1929"/>
                  </a:lnTo>
                  <a:lnTo>
                    <a:pt x="5025" y="2244"/>
                  </a:lnTo>
                  <a:lnTo>
                    <a:pt x="4877" y="2597"/>
                  </a:lnTo>
                  <a:lnTo>
                    <a:pt x="4728" y="2949"/>
                  </a:lnTo>
                  <a:lnTo>
                    <a:pt x="4562" y="3283"/>
                  </a:lnTo>
                  <a:lnTo>
                    <a:pt x="4395" y="3598"/>
                  </a:lnTo>
                  <a:lnTo>
                    <a:pt x="4413" y="3468"/>
                  </a:lnTo>
                  <a:lnTo>
                    <a:pt x="4413" y="3301"/>
                  </a:lnTo>
                  <a:lnTo>
                    <a:pt x="4395" y="3153"/>
                  </a:lnTo>
                  <a:lnTo>
                    <a:pt x="4376" y="2967"/>
                  </a:lnTo>
                  <a:lnTo>
                    <a:pt x="4283" y="2597"/>
                  </a:lnTo>
                  <a:lnTo>
                    <a:pt x="4135" y="2189"/>
                  </a:lnTo>
                  <a:lnTo>
                    <a:pt x="3968" y="1799"/>
                  </a:lnTo>
                  <a:lnTo>
                    <a:pt x="3764" y="1447"/>
                  </a:lnTo>
                  <a:lnTo>
                    <a:pt x="3560" y="1132"/>
                  </a:lnTo>
                  <a:lnTo>
                    <a:pt x="3449" y="1002"/>
                  </a:lnTo>
                  <a:lnTo>
                    <a:pt x="3338" y="909"/>
                  </a:lnTo>
                  <a:lnTo>
                    <a:pt x="3412" y="1020"/>
                  </a:lnTo>
                  <a:lnTo>
                    <a:pt x="3449" y="1150"/>
                  </a:lnTo>
                  <a:lnTo>
                    <a:pt x="3560" y="1484"/>
                  </a:lnTo>
                  <a:lnTo>
                    <a:pt x="3634" y="1855"/>
                  </a:lnTo>
                  <a:lnTo>
                    <a:pt x="3690" y="2281"/>
                  </a:lnTo>
                  <a:lnTo>
                    <a:pt x="3709" y="2689"/>
                  </a:lnTo>
                  <a:lnTo>
                    <a:pt x="3727" y="3097"/>
                  </a:lnTo>
                  <a:lnTo>
                    <a:pt x="3709" y="3468"/>
                  </a:lnTo>
                  <a:lnTo>
                    <a:pt x="3653" y="3765"/>
                  </a:lnTo>
                  <a:lnTo>
                    <a:pt x="3616" y="3635"/>
                  </a:lnTo>
                  <a:lnTo>
                    <a:pt x="3560" y="3487"/>
                  </a:lnTo>
                  <a:lnTo>
                    <a:pt x="3468" y="3301"/>
                  </a:lnTo>
                  <a:lnTo>
                    <a:pt x="3375" y="3097"/>
                  </a:lnTo>
                  <a:lnTo>
                    <a:pt x="3097" y="2671"/>
                  </a:lnTo>
                  <a:lnTo>
                    <a:pt x="2948" y="2467"/>
                  </a:lnTo>
                  <a:lnTo>
                    <a:pt x="2800" y="2281"/>
                  </a:lnTo>
                  <a:lnTo>
                    <a:pt x="2837" y="2337"/>
                  </a:lnTo>
                  <a:lnTo>
                    <a:pt x="2874" y="2411"/>
                  </a:lnTo>
                  <a:lnTo>
                    <a:pt x="2930" y="2652"/>
                  </a:lnTo>
                  <a:lnTo>
                    <a:pt x="2967" y="2930"/>
                  </a:lnTo>
                  <a:lnTo>
                    <a:pt x="3004" y="3283"/>
                  </a:lnTo>
                  <a:lnTo>
                    <a:pt x="3023" y="3653"/>
                  </a:lnTo>
                  <a:lnTo>
                    <a:pt x="3023" y="4024"/>
                  </a:lnTo>
                  <a:lnTo>
                    <a:pt x="3004" y="4377"/>
                  </a:lnTo>
                  <a:lnTo>
                    <a:pt x="2948" y="4692"/>
                  </a:lnTo>
                  <a:lnTo>
                    <a:pt x="2911" y="4414"/>
                  </a:lnTo>
                  <a:lnTo>
                    <a:pt x="2856" y="4173"/>
                  </a:lnTo>
                  <a:lnTo>
                    <a:pt x="2782" y="3932"/>
                  </a:lnTo>
                  <a:lnTo>
                    <a:pt x="2689" y="3709"/>
                  </a:lnTo>
                  <a:lnTo>
                    <a:pt x="2578" y="3505"/>
                  </a:lnTo>
                  <a:lnTo>
                    <a:pt x="2466" y="3301"/>
                  </a:lnTo>
                  <a:lnTo>
                    <a:pt x="2336" y="3134"/>
                  </a:lnTo>
                  <a:lnTo>
                    <a:pt x="2188" y="2967"/>
                  </a:lnTo>
                  <a:lnTo>
                    <a:pt x="2021" y="2819"/>
                  </a:lnTo>
                  <a:lnTo>
                    <a:pt x="1854" y="2689"/>
                  </a:lnTo>
                  <a:lnTo>
                    <a:pt x="1669" y="2559"/>
                  </a:lnTo>
                  <a:lnTo>
                    <a:pt x="1484" y="2448"/>
                  </a:lnTo>
                  <a:lnTo>
                    <a:pt x="1280" y="2355"/>
                  </a:lnTo>
                  <a:lnTo>
                    <a:pt x="1057" y="2281"/>
                  </a:lnTo>
                  <a:lnTo>
                    <a:pt x="835" y="2226"/>
                  </a:lnTo>
                  <a:lnTo>
                    <a:pt x="612" y="2170"/>
                  </a:lnTo>
                  <a:lnTo>
                    <a:pt x="890" y="2263"/>
                  </a:lnTo>
                  <a:lnTo>
                    <a:pt x="1131" y="2393"/>
                  </a:lnTo>
                  <a:lnTo>
                    <a:pt x="1354" y="2541"/>
                  </a:lnTo>
                  <a:lnTo>
                    <a:pt x="1539" y="2708"/>
                  </a:lnTo>
                  <a:lnTo>
                    <a:pt x="1706" y="2875"/>
                  </a:lnTo>
                  <a:lnTo>
                    <a:pt x="1836" y="3079"/>
                  </a:lnTo>
                  <a:lnTo>
                    <a:pt x="1947" y="3283"/>
                  </a:lnTo>
                  <a:lnTo>
                    <a:pt x="2058" y="3487"/>
                  </a:lnTo>
                  <a:lnTo>
                    <a:pt x="2133" y="3709"/>
                  </a:lnTo>
                  <a:lnTo>
                    <a:pt x="2188" y="3913"/>
                  </a:lnTo>
                  <a:lnTo>
                    <a:pt x="2244" y="4136"/>
                  </a:lnTo>
                  <a:lnTo>
                    <a:pt x="2262" y="4358"/>
                  </a:lnTo>
                  <a:lnTo>
                    <a:pt x="2299" y="4766"/>
                  </a:lnTo>
                  <a:lnTo>
                    <a:pt x="2299" y="5155"/>
                  </a:lnTo>
                  <a:lnTo>
                    <a:pt x="2244" y="5007"/>
                  </a:lnTo>
                  <a:lnTo>
                    <a:pt x="2151" y="4877"/>
                  </a:lnTo>
                  <a:lnTo>
                    <a:pt x="2040" y="4766"/>
                  </a:lnTo>
                  <a:lnTo>
                    <a:pt x="1910" y="4673"/>
                  </a:lnTo>
                  <a:lnTo>
                    <a:pt x="1780" y="4599"/>
                  </a:lnTo>
                  <a:lnTo>
                    <a:pt x="1613" y="4525"/>
                  </a:lnTo>
                  <a:lnTo>
                    <a:pt x="1465" y="4469"/>
                  </a:lnTo>
                  <a:lnTo>
                    <a:pt x="1298" y="4414"/>
                  </a:lnTo>
                  <a:lnTo>
                    <a:pt x="1113" y="4395"/>
                  </a:lnTo>
                  <a:lnTo>
                    <a:pt x="946" y="4377"/>
                  </a:lnTo>
                  <a:lnTo>
                    <a:pt x="779" y="4358"/>
                  </a:lnTo>
                  <a:lnTo>
                    <a:pt x="593" y="4358"/>
                  </a:lnTo>
                  <a:lnTo>
                    <a:pt x="445" y="4377"/>
                  </a:lnTo>
                  <a:lnTo>
                    <a:pt x="278" y="4414"/>
                  </a:lnTo>
                  <a:lnTo>
                    <a:pt x="130" y="4451"/>
                  </a:lnTo>
                  <a:lnTo>
                    <a:pt x="0" y="4506"/>
                  </a:lnTo>
                  <a:lnTo>
                    <a:pt x="278" y="4543"/>
                  </a:lnTo>
                  <a:lnTo>
                    <a:pt x="538" y="4581"/>
                  </a:lnTo>
                  <a:lnTo>
                    <a:pt x="760" y="4655"/>
                  </a:lnTo>
                  <a:lnTo>
                    <a:pt x="964" y="4747"/>
                  </a:lnTo>
                  <a:lnTo>
                    <a:pt x="1150" y="4840"/>
                  </a:lnTo>
                  <a:lnTo>
                    <a:pt x="1317" y="4970"/>
                  </a:lnTo>
                  <a:lnTo>
                    <a:pt x="1446" y="5100"/>
                  </a:lnTo>
                  <a:lnTo>
                    <a:pt x="1576" y="5230"/>
                  </a:lnTo>
                  <a:lnTo>
                    <a:pt x="1688" y="5378"/>
                  </a:lnTo>
                  <a:lnTo>
                    <a:pt x="1780" y="5526"/>
                  </a:lnTo>
                  <a:lnTo>
                    <a:pt x="1854" y="5675"/>
                  </a:lnTo>
                  <a:lnTo>
                    <a:pt x="1929" y="5823"/>
                  </a:lnTo>
                  <a:lnTo>
                    <a:pt x="2021" y="6101"/>
                  </a:lnTo>
                  <a:lnTo>
                    <a:pt x="2077" y="6342"/>
                  </a:lnTo>
                  <a:lnTo>
                    <a:pt x="11756" y="6342"/>
                  </a:lnTo>
                  <a:lnTo>
                    <a:pt x="12108" y="4136"/>
                  </a:lnTo>
                  <a:lnTo>
                    <a:pt x="11923" y="3672"/>
                  </a:lnTo>
                  <a:lnTo>
                    <a:pt x="11886" y="3505"/>
                  </a:lnTo>
                  <a:lnTo>
                    <a:pt x="11775" y="3097"/>
                  </a:lnTo>
                  <a:lnTo>
                    <a:pt x="11626" y="2634"/>
                  </a:lnTo>
                  <a:lnTo>
                    <a:pt x="11552" y="2430"/>
                  </a:lnTo>
                  <a:lnTo>
                    <a:pt x="11478" y="2281"/>
                  </a:lnTo>
                  <a:lnTo>
                    <a:pt x="11441" y="2467"/>
                  </a:lnTo>
                  <a:lnTo>
                    <a:pt x="11385" y="2615"/>
                  </a:lnTo>
                  <a:lnTo>
                    <a:pt x="11311" y="2745"/>
                  </a:lnTo>
                  <a:lnTo>
                    <a:pt x="11237" y="2856"/>
                  </a:lnTo>
                  <a:lnTo>
                    <a:pt x="11126" y="2949"/>
                  </a:lnTo>
                  <a:lnTo>
                    <a:pt x="11033" y="3023"/>
                  </a:lnTo>
                  <a:lnTo>
                    <a:pt x="10922" y="3060"/>
                  </a:lnTo>
                  <a:lnTo>
                    <a:pt x="10810" y="3097"/>
                  </a:lnTo>
                  <a:lnTo>
                    <a:pt x="10699" y="3116"/>
                  </a:lnTo>
                  <a:lnTo>
                    <a:pt x="10606" y="3134"/>
                  </a:lnTo>
                  <a:lnTo>
                    <a:pt x="10514" y="3116"/>
                  </a:lnTo>
                  <a:lnTo>
                    <a:pt x="10440" y="3097"/>
                  </a:lnTo>
                  <a:lnTo>
                    <a:pt x="10365" y="3060"/>
                  </a:lnTo>
                  <a:lnTo>
                    <a:pt x="10328" y="3023"/>
                  </a:lnTo>
                  <a:lnTo>
                    <a:pt x="10310" y="2986"/>
                  </a:lnTo>
                  <a:lnTo>
                    <a:pt x="10310" y="2930"/>
                  </a:lnTo>
                  <a:lnTo>
                    <a:pt x="10347" y="2800"/>
                  </a:lnTo>
                  <a:lnTo>
                    <a:pt x="10384" y="2634"/>
                  </a:lnTo>
                  <a:lnTo>
                    <a:pt x="10384" y="2467"/>
                  </a:lnTo>
                  <a:lnTo>
                    <a:pt x="10365" y="2281"/>
                  </a:lnTo>
                  <a:lnTo>
                    <a:pt x="10328" y="2114"/>
                  </a:lnTo>
                  <a:lnTo>
                    <a:pt x="10273" y="1948"/>
                  </a:lnTo>
                  <a:lnTo>
                    <a:pt x="10199" y="1818"/>
                  </a:lnTo>
                  <a:lnTo>
                    <a:pt x="10143" y="1762"/>
                  </a:lnTo>
                  <a:lnTo>
                    <a:pt x="10087" y="1706"/>
                  </a:lnTo>
                  <a:lnTo>
                    <a:pt x="10106" y="1799"/>
                  </a:lnTo>
                  <a:lnTo>
                    <a:pt x="10106" y="1910"/>
                  </a:lnTo>
                  <a:lnTo>
                    <a:pt x="10069" y="2133"/>
                  </a:lnTo>
                  <a:lnTo>
                    <a:pt x="9995" y="2337"/>
                  </a:lnTo>
                  <a:lnTo>
                    <a:pt x="9883" y="2522"/>
                  </a:lnTo>
                  <a:lnTo>
                    <a:pt x="9772" y="2689"/>
                  </a:lnTo>
                  <a:lnTo>
                    <a:pt x="9698" y="2745"/>
                  </a:lnTo>
                  <a:lnTo>
                    <a:pt x="9642" y="2800"/>
                  </a:lnTo>
                  <a:lnTo>
                    <a:pt x="9568" y="2838"/>
                  </a:lnTo>
                  <a:lnTo>
                    <a:pt x="9512" y="2856"/>
                  </a:lnTo>
                  <a:lnTo>
                    <a:pt x="9438" y="2856"/>
                  </a:lnTo>
                  <a:lnTo>
                    <a:pt x="9383" y="2838"/>
                  </a:lnTo>
                  <a:lnTo>
                    <a:pt x="9327" y="2800"/>
                  </a:lnTo>
                  <a:lnTo>
                    <a:pt x="9271" y="2726"/>
                  </a:lnTo>
                  <a:lnTo>
                    <a:pt x="9253" y="2634"/>
                  </a:lnTo>
                  <a:lnTo>
                    <a:pt x="9234" y="2504"/>
                  </a:lnTo>
                  <a:lnTo>
                    <a:pt x="9216" y="2226"/>
                  </a:lnTo>
                  <a:lnTo>
                    <a:pt x="9234" y="1910"/>
                  </a:lnTo>
                  <a:lnTo>
                    <a:pt x="9290" y="1595"/>
                  </a:lnTo>
                  <a:lnTo>
                    <a:pt x="9346" y="1317"/>
                  </a:lnTo>
                  <a:lnTo>
                    <a:pt x="9438" y="1095"/>
                  </a:lnTo>
                  <a:lnTo>
                    <a:pt x="9475" y="1020"/>
                  </a:lnTo>
                  <a:lnTo>
                    <a:pt x="9512" y="983"/>
                  </a:lnTo>
                  <a:lnTo>
                    <a:pt x="9383" y="1020"/>
                  </a:lnTo>
                  <a:lnTo>
                    <a:pt x="9290" y="1057"/>
                  </a:lnTo>
                  <a:lnTo>
                    <a:pt x="9197" y="1132"/>
                  </a:lnTo>
                  <a:lnTo>
                    <a:pt x="9105" y="1206"/>
                  </a:lnTo>
                  <a:lnTo>
                    <a:pt x="9030" y="1299"/>
                  </a:lnTo>
                  <a:lnTo>
                    <a:pt x="8956" y="1410"/>
                  </a:lnTo>
                  <a:lnTo>
                    <a:pt x="8826" y="1632"/>
                  </a:lnTo>
                  <a:lnTo>
                    <a:pt x="8697" y="1855"/>
                  </a:lnTo>
                  <a:lnTo>
                    <a:pt x="8585" y="2077"/>
                  </a:lnTo>
                  <a:lnTo>
                    <a:pt x="8437" y="2281"/>
                  </a:lnTo>
                  <a:lnTo>
                    <a:pt x="8363" y="2374"/>
                  </a:lnTo>
                  <a:lnTo>
                    <a:pt x="8289" y="2430"/>
                  </a:lnTo>
                  <a:lnTo>
                    <a:pt x="8289" y="2430"/>
                  </a:lnTo>
                  <a:lnTo>
                    <a:pt x="8307" y="2207"/>
                  </a:lnTo>
                  <a:lnTo>
                    <a:pt x="8326" y="1892"/>
                  </a:lnTo>
                  <a:lnTo>
                    <a:pt x="8307" y="1521"/>
                  </a:lnTo>
                  <a:lnTo>
                    <a:pt x="8289" y="1132"/>
                  </a:lnTo>
                  <a:lnTo>
                    <a:pt x="8233" y="742"/>
                  </a:lnTo>
                  <a:lnTo>
                    <a:pt x="8177" y="408"/>
                  </a:lnTo>
                  <a:lnTo>
                    <a:pt x="8085" y="149"/>
                  </a:lnTo>
                  <a:lnTo>
                    <a:pt x="8048" y="56"/>
                  </a:lnTo>
                  <a:lnTo>
                    <a:pt x="7992" y="1"/>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g3470b17a42b_0_166"/>
            <p:cNvSpPr/>
            <p:nvPr/>
          </p:nvSpPr>
          <p:spPr>
            <a:xfrm flipH="1">
              <a:off x="7998648" y="4237105"/>
              <a:ext cx="440673" cy="319987"/>
            </a:xfrm>
            <a:custGeom>
              <a:rect b="b" l="l" r="r" t="t"/>
              <a:pathLst>
                <a:path extrusionOk="0" h="4229" w="5824">
                  <a:moveTo>
                    <a:pt x="2764" y="0"/>
                  </a:moveTo>
                  <a:lnTo>
                    <a:pt x="2652" y="93"/>
                  </a:lnTo>
                  <a:lnTo>
                    <a:pt x="2560" y="186"/>
                  </a:lnTo>
                  <a:lnTo>
                    <a:pt x="2374" y="445"/>
                  </a:lnTo>
                  <a:lnTo>
                    <a:pt x="2189" y="724"/>
                  </a:lnTo>
                  <a:lnTo>
                    <a:pt x="2041" y="1039"/>
                  </a:lnTo>
                  <a:lnTo>
                    <a:pt x="1911" y="1354"/>
                  </a:lnTo>
                  <a:lnTo>
                    <a:pt x="1818" y="1651"/>
                  </a:lnTo>
                  <a:lnTo>
                    <a:pt x="1799" y="1780"/>
                  </a:lnTo>
                  <a:lnTo>
                    <a:pt x="1781" y="1910"/>
                  </a:lnTo>
                  <a:lnTo>
                    <a:pt x="1781" y="2040"/>
                  </a:lnTo>
                  <a:lnTo>
                    <a:pt x="1799" y="2151"/>
                  </a:lnTo>
                  <a:lnTo>
                    <a:pt x="1799" y="2151"/>
                  </a:lnTo>
                  <a:lnTo>
                    <a:pt x="1651" y="1910"/>
                  </a:lnTo>
                  <a:lnTo>
                    <a:pt x="1503" y="1632"/>
                  </a:lnTo>
                  <a:lnTo>
                    <a:pt x="1354" y="1354"/>
                  </a:lnTo>
                  <a:lnTo>
                    <a:pt x="1225" y="1076"/>
                  </a:lnTo>
                  <a:lnTo>
                    <a:pt x="1113" y="816"/>
                  </a:lnTo>
                  <a:lnTo>
                    <a:pt x="1039" y="575"/>
                  </a:lnTo>
                  <a:lnTo>
                    <a:pt x="1021" y="371"/>
                  </a:lnTo>
                  <a:lnTo>
                    <a:pt x="1021" y="297"/>
                  </a:lnTo>
                  <a:lnTo>
                    <a:pt x="1039" y="241"/>
                  </a:lnTo>
                  <a:lnTo>
                    <a:pt x="1002" y="260"/>
                  </a:lnTo>
                  <a:lnTo>
                    <a:pt x="984" y="297"/>
                  </a:lnTo>
                  <a:lnTo>
                    <a:pt x="947" y="445"/>
                  </a:lnTo>
                  <a:lnTo>
                    <a:pt x="909" y="631"/>
                  </a:lnTo>
                  <a:lnTo>
                    <a:pt x="891" y="853"/>
                  </a:lnTo>
                  <a:lnTo>
                    <a:pt x="854" y="1298"/>
                  </a:lnTo>
                  <a:lnTo>
                    <a:pt x="854" y="1614"/>
                  </a:lnTo>
                  <a:lnTo>
                    <a:pt x="631" y="1558"/>
                  </a:lnTo>
                  <a:lnTo>
                    <a:pt x="409" y="1447"/>
                  </a:lnTo>
                  <a:lnTo>
                    <a:pt x="205" y="1335"/>
                  </a:lnTo>
                  <a:lnTo>
                    <a:pt x="1" y="1187"/>
                  </a:lnTo>
                  <a:lnTo>
                    <a:pt x="1" y="4228"/>
                  </a:lnTo>
                  <a:lnTo>
                    <a:pt x="3950" y="4228"/>
                  </a:lnTo>
                  <a:lnTo>
                    <a:pt x="4006" y="4043"/>
                  </a:lnTo>
                  <a:lnTo>
                    <a:pt x="4117" y="3820"/>
                  </a:lnTo>
                  <a:lnTo>
                    <a:pt x="4247" y="3598"/>
                  </a:lnTo>
                  <a:lnTo>
                    <a:pt x="4340" y="3486"/>
                  </a:lnTo>
                  <a:lnTo>
                    <a:pt x="4433" y="3394"/>
                  </a:lnTo>
                  <a:lnTo>
                    <a:pt x="4544" y="3282"/>
                  </a:lnTo>
                  <a:lnTo>
                    <a:pt x="4674" y="3190"/>
                  </a:lnTo>
                  <a:lnTo>
                    <a:pt x="4822" y="3116"/>
                  </a:lnTo>
                  <a:lnTo>
                    <a:pt x="4989" y="3041"/>
                  </a:lnTo>
                  <a:lnTo>
                    <a:pt x="5174" y="2967"/>
                  </a:lnTo>
                  <a:lnTo>
                    <a:pt x="5360" y="2930"/>
                  </a:lnTo>
                  <a:lnTo>
                    <a:pt x="5582" y="2893"/>
                  </a:lnTo>
                  <a:lnTo>
                    <a:pt x="5823" y="2875"/>
                  </a:lnTo>
                  <a:lnTo>
                    <a:pt x="5693" y="2837"/>
                  </a:lnTo>
                  <a:lnTo>
                    <a:pt x="5564" y="2800"/>
                  </a:lnTo>
                  <a:lnTo>
                    <a:pt x="5267" y="2763"/>
                  </a:lnTo>
                  <a:lnTo>
                    <a:pt x="4952" y="2763"/>
                  </a:lnTo>
                  <a:lnTo>
                    <a:pt x="4637" y="2800"/>
                  </a:lnTo>
                  <a:lnTo>
                    <a:pt x="4488" y="2837"/>
                  </a:lnTo>
                  <a:lnTo>
                    <a:pt x="4340" y="2893"/>
                  </a:lnTo>
                  <a:lnTo>
                    <a:pt x="4191" y="2949"/>
                  </a:lnTo>
                  <a:lnTo>
                    <a:pt x="4080" y="3004"/>
                  </a:lnTo>
                  <a:lnTo>
                    <a:pt x="3950" y="3078"/>
                  </a:lnTo>
                  <a:lnTo>
                    <a:pt x="3858" y="3171"/>
                  </a:lnTo>
                  <a:lnTo>
                    <a:pt x="3765" y="3264"/>
                  </a:lnTo>
                  <a:lnTo>
                    <a:pt x="3709" y="3375"/>
                  </a:lnTo>
                  <a:lnTo>
                    <a:pt x="3709" y="3078"/>
                  </a:lnTo>
                  <a:lnTo>
                    <a:pt x="3746" y="2745"/>
                  </a:lnTo>
                  <a:lnTo>
                    <a:pt x="3784" y="2578"/>
                  </a:lnTo>
                  <a:lnTo>
                    <a:pt x="3821" y="2411"/>
                  </a:lnTo>
                  <a:lnTo>
                    <a:pt x="3876" y="2226"/>
                  </a:lnTo>
                  <a:lnTo>
                    <a:pt x="3950" y="2059"/>
                  </a:lnTo>
                  <a:lnTo>
                    <a:pt x="4025" y="1892"/>
                  </a:lnTo>
                  <a:lnTo>
                    <a:pt x="4136" y="1725"/>
                  </a:lnTo>
                  <a:lnTo>
                    <a:pt x="4266" y="1577"/>
                  </a:lnTo>
                  <a:lnTo>
                    <a:pt x="4414" y="1428"/>
                  </a:lnTo>
                  <a:lnTo>
                    <a:pt x="4581" y="1298"/>
                  </a:lnTo>
                  <a:lnTo>
                    <a:pt x="4785" y="1187"/>
                  </a:lnTo>
                  <a:lnTo>
                    <a:pt x="5007" y="1094"/>
                  </a:lnTo>
                  <a:lnTo>
                    <a:pt x="5267" y="1020"/>
                  </a:lnTo>
                  <a:lnTo>
                    <a:pt x="5044" y="1057"/>
                  </a:lnTo>
                  <a:lnTo>
                    <a:pt x="4840" y="1113"/>
                  </a:lnTo>
                  <a:lnTo>
                    <a:pt x="4655" y="1169"/>
                  </a:lnTo>
                  <a:lnTo>
                    <a:pt x="4470" y="1243"/>
                  </a:lnTo>
                  <a:lnTo>
                    <a:pt x="4303" y="1317"/>
                  </a:lnTo>
                  <a:lnTo>
                    <a:pt x="4136" y="1428"/>
                  </a:lnTo>
                  <a:lnTo>
                    <a:pt x="3969" y="1521"/>
                  </a:lnTo>
                  <a:lnTo>
                    <a:pt x="3821" y="1651"/>
                  </a:lnTo>
                  <a:lnTo>
                    <a:pt x="3691" y="1780"/>
                  </a:lnTo>
                  <a:lnTo>
                    <a:pt x="3561" y="1910"/>
                  </a:lnTo>
                  <a:lnTo>
                    <a:pt x="3468" y="2077"/>
                  </a:lnTo>
                  <a:lnTo>
                    <a:pt x="3357" y="2244"/>
                  </a:lnTo>
                  <a:lnTo>
                    <a:pt x="3283" y="2411"/>
                  </a:lnTo>
                  <a:lnTo>
                    <a:pt x="3209" y="2596"/>
                  </a:lnTo>
                  <a:lnTo>
                    <a:pt x="3172" y="2800"/>
                  </a:lnTo>
                  <a:lnTo>
                    <a:pt x="3135" y="3023"/>
                  </a:lnTo>
                  <a:lnTo>
                    <a:pt x="3079" y="2763"/>
                  </a:lnTo>
                  <a:lnTo>
                    <a:pt x="3060" y="2485"/>
                  </a:lnTo>
                  <a:lnTo>
                    <a:pt x="3042" y="2188"/>
                  </a:lnTo>
                  <a:lnTo>
                    <a:pt x="3060" y="1892"/>
                  </a:lnTo>
                  <a:lnTo>
                    <a:pt x="3097" y="1632"/>
                  </a:lnTo>
                  <a:lnTo>
                    <a:pt x="3135" y="1391"/>
                  </a:lnTo>
                  <a:lnTo>
                    <a:pt x="3190" y="1206"/>
                  </a:lnTo>
                  <a:lnTo>
                    <a:pt x="3246" y="1113"/>
                  </a:lnTo>
                  <a:lnTo>
                    <a:pt x="2986" y="1410"/>
                  </a:lnTo>
                  <a:lnTo>
                    <a:pt x="2745" y="1743"/>
                  </a:lnTo>
                  <a:lnTo>
                    <a:pt x="2560" y="2059"/>
                  </a:lnTo>
                  <a:lnTo>
                    <a:pt x="2504" y="2188"/>
                  </a:lnTo>
                  <a:lnTo>
                    <a:pt x="2486" y="2281"/>
                  </a:lnTo>
                  <a:lnTo>
                    <a:pt x="2430" y="2040"/>
                  </a:lnTo>
                  <a:lnTo>
                    <a:pt x="2411" y="1762"/>
                  </a:lnTo>
                  <a:lnTo>
                    <a:pt x="2411" y="1428"/>
                  </a:lnTo>
                  <a:lnTo>
                    <a:pt x="2448" y="1094"/>
                  </a:lnTo>
                  <a:lnTo>
                    <a:pt x="2504" y="761"/>
                  </a:lnTo>
                  <a:lnTo>
                    <a:pt x="2560" y="464"/>
                  </a:lnTo>
                  <a:lnTo>
                    <a:pt x="2652" y="204"/>
                  </a:lnTo>
                  <a:lnTo>
                    <a:pt x="2708" y="93"/>
                  </a:lnTo>
                  <a:lnTo>
                    <a:pt x="2764" y="0"/>
                  </a:lnTo>
                  <a:close/>
                </a:path>
              </a:pathLst>
            </a:custGeom>
            <a:solidFill>
              <a:srgbClr val="6CAB8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193" name="Shape 2193"/>
        <p:cNvGrpSpPr/>
        <p:nvPr/>
      </p:nvGrpSpPr>
      <p:grpSpPr>
        <a:xfrm>
          <a:off x="0" y="0"/>
          <a:ext cx="0" cy="0"/>
          <a:chOff x="0" y="0"/>
          <a:chExt cx="0" cy="0"/>
        </a:xfrm>
      </p:grpSpPr>
      <p:sp>
        <p:nvSpPr>
          <p:cNvPr id="2194" name="Google Shape;2194;g237927fd282_0_380"/>
          <p:cNvSpPr txBox="1"/>
          <p:nvPr>
            <p:ph idx="2" type="ctrTitle"/>
          </p:nvPr>
        </p:nvSpPr>
        <p:spPr>
          <a:xfrm>
            <a:off x="1187550" y="673875"/>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3400"/>
              <a:t>Sanidad Forestal</a:t>
            </a:r>
            <a:endParaRPr sz="3400">
              <a:solidFill>
                <a:schemeClr val="accent1"/>
              </a:solidFill>
            </a:endParaRPr>
          </a:p>
        </p:txBody>
      </p:sp>
      <p:sp>
        <p:nvSpPr>
          <p:cNvPr id="2195" name="Google Shape;2195;g237927fd282_0_380"/>
          <p:cNvSpPr txBox="1"/>
          <p:nvPr>
            <p:ph idx="1" type="subTitle"/>
          </p:nvPr>
        </p:nvSpPr>
        <p:spPr>
          <a:xfrm>
            <a:off x="1365100" y="1571550"/>
            <a:ext cx="2019300" cy="105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Mantenimiento de los ecosistemas forestales ante sucesos que ponen en peligro la supervivencia de los bosques o su equilibrio dinámico</a:t>
            </a:r>
            <a:endParaRPr/>
          </a:p>
        </p:txBody>
      </p:sp>
      <p:pic>
        <p:nvPicPr>
          <p:cNvPr descr="Resultado de imagen para sanidad forestal" id="2196" name="Google Shape;2196;g237927fd282_0_380"/>
          <p:cNvPicPr preferRelativeResize="0"/>
          <p:nvPr/>
        </p:nvPicPr>
        <p:blipFill rotWithShape="1">
          <a:blip r:embed="rId3">
            <a:alphaModFix/>
          </a:blip>
          <a:srcRect b="3254" l="0" r="0" t="2954"/>
          <a:stretch/>
        </p:blipFill>
        <p:spPr>
          <a:xfrm>
            <a:off x="6555250" y="2715425"/>
            <a:ext cx="2588750" cy="2428075"/>
          </a:xfrm>
          <a:prstGeom prst="rect">
            <a:avLst/>
          </a:prstGeom>
          <a:noFill/>
          <a:ln>
            <a:noFill/>
          </a:ln>
        </p:spPr>
      </p:pic>
      <p:pic>
        <p:nvPicPr>
          <p:cNvPr id="2197" name="Google Shape;2197;g237927fd282_0_380"/>
          <p:cNvPicPr preferRelativeResize="0"/>
          <p:nvPr/>
        </p:nvPicPr>
        <p:blipFill rotWithShape="1">
          <a:blip r:embed="rId4">
            <a:alphaModFix/>
          </a:blip>
          <a:srcRect b="0" l="0" r="0" t="0"/>
          <a:stretch/>
        </p:blipFill>
        <p:spPr>
          <a:xfrm>
            <a:off x="4620525" y="0"/>
            <a:ext cx="4523474" cy="3017125"/>
          </a:xfrm>
          <a:prstGeom prst="rect">
            <a:avLst/>
          </a:prstGeom>
          <a:noFill/>
          <a:ln>
            <a:noFill/>
          </a:ln>
        </p:spPr>
      </p:pic>
      <p:pic>
        <p:nvPicPr>
          <p:cNvPr id="2198" name="Google Shape;2198;g237927fd282_0_380"/>
          <p:cNvPicPr preferRelativeResize="0"/>
          <p:nvPr/>
        </p:nvPicPr>
        <p:blipFill rotWithShape="1">
          <a:blip r:embed="rId5">
            <a:alphaModFix/>
          </a:blip>
          <a:srcRect b="0" l="0" r="0" t="0"/>
          <a:stretch/>
        </p:blipFill>
        <p:spPr>
          <a:xfrm>
            <a:off x="3384400" y="3017125"/>
            <a:ext cx="3170850" cy="21263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2202" name="Shape 2202"/>
        <p:cNvGrpSpPr/>
        <p:nvPr/>
      </p:nvGrpSpPr>
      <p:grpSpPr>
        <a:xfrm>
          <a:off x="0" y="0"/>
          <a:ext cx="0" cy="0"/>
          <a:chOff x="0" y="0"/>
          <a:chExt cx="0" cy="0"/>
        </a:xfrm>
      </p:grpSpPr>
      <p:sp>
        <p:nvSpPr>
          <p:cNvPr id="2203" name="Google Shape;2203;g237927fd282_0_388"/>
          <p:cNvSpPr txBox="1"/>
          <p:nvPr>
            <p:ph type="ctrTitle"/>
          </p:nvPr>
        </p:nvSpPr>
        <p:spPr>
          <a:xfrm>
            <a:off x="1187550" y="271575"/>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accent1"/>
                </a:solidFill>
              </a:rPr>
              <a:t>Descripción y caracterización de los instrumentos de protección forestal</a:t>
            </a:r>
            <a:endParaRPr>
              <a:solidFill>
                <a:schemeClr val="dk1"/>
              </a:solidFill>
            </a:endParaRPr>
          </a:p>
        </p:txBody>
      </p:sp>
      <p:pic>
        <p:nvPicPr>
          <p:cNvPr id="2204" name="Google Shape;2204;g237927fd282_0_388"/>
          <p:cNvPicPr preferRelativeResize="0"/>
          <p:nvPr/>
        </p:nvPicPr>
        <p:blipFill rotWithShape="1">
          <a:blip r:embed="rId3">
            <a:alphaModFix/>
          </a:blip>
          <a:srcRect b="54820" l="24942" r="26730" t="18132"/>
          <a:stretch/>
        </p:blipFill>
        <p:spPr>
          <a:xfrm>
            <a:off x="201151" y="1260452"/>
            <a:ext cx="4616100" cy="1453500"/>
          </a:xfrm>
          <a:prstGeom prst="rect">
            <a:avLst/>
          </a:prstGeom>
          <a:noFill/>
          <a:ln>
            <a:noFill/>
          </a:ln>
        </p:spPr>
      </p:pic>
      <p:pic>
        <p:nvPicPr>
          <p:cNvPr id="2205" name="Google Shape;2205;g237927fd282_0_388"/>
          <p:cNvPicPr preferRelativeResize="0"/>
          <p:nvPr/>
        </p:nvPicPr>
        <p:blipFill rotWithShape="1">
          <a:blip r:embed="rId4">
            <a:alphaModFix/>
          </a:blip>
          <a:srcRect b="14998" l="24797" r="26374" t="26198"/>
          <a:stretch/>
        </p:blipFill>
        <p:spPr>
          <a:xfrm>
            <a:off x="4382050" y="1917675"/>
            <a:ext cx="4761948" cy="3225827"/>
          </a:xfrm>
          <a:prstGeom prst="rect">
            <a:avLst/>
          </a:prstGeom>
          <a:noFill/>
          <a:ln>
            <a:noFill/>
          </a:ln>
        </p:spPr>
      </p:pic>
      <p:sp>
        <p:nvSpPr>
          <p:cNvPr id="2206" name="Google Shape;2206;g237927fd282_0_388"/>
          <p:cNvSpPr/>
          <p:nvPr/>
        </p:nvSpPr>
        <p:spPr>
          <a:xfrm>
            <a:off x="4382056" y="3834710"/>
            <a:ext cx="3960300" cy="288000"/>
          </a:xfrm>
          <a:prstGeom prst="ellipse">
            <a:avLst/>
          </a:prstGeom>
          <a:noFill/>
          <a:ln cap="flat" cmpd="sng" w="34925">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Libre Franklin"/>
              <a:ea typeface="Libre Franklin"/>
              <a:cs typeface="Libre Franklin"/>
              <a:sym typeface="Libre Frankli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0" name="Shape 2210"/>
        <p:cNvGrpSpPr/>
        <p:nvPr/>
      </p:nvGrpSpPr>
      <p:grpSpPr>
        <a:xfrm>
          <a:off x="0" y="0"/>
          <a:ext cx="0" cy="0"/>
          <a:chOff x="0" y="0"/>
          <a:chExt cx="0" cy="0"/>
        </a:xfrm>
      </p:grpSpPr>
      <p:sp>
        <p:nvSpPr>
          <p:cNvPr id="2211" name="Google Shape;2211;g237927fd282_0_395"/>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g237927fd282_0_395"/>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2800"/>
              <a:buFont typeface="Arial"/>
              <a:buNone/>
            </a:pPr>
            <a:r>
              <a:rPr lang="en">
                <a:solidFill>
                  <a:schemeClr val="accent1"/>
                </a:solidFill>
              </a:rPr>
              <a:t>Descripción y caracterización de los instrumentos de protección forestal</a:t>
            </a:r>
            <a:endParaRPr>
              <a:solidFill>
                <a:schemeClr val="accent1"/>
              </a:solidFill>
            </a:endParaRPr>
          </a:p>
        </p:txBody>
      </p:sp>
      <p:pic>
        <p:nvPicPr>
          <p:cNvPr id="2213" name="Google Shape;2213;g237927fd282_0_395"/>
          <p:cNvPicPr preferRelativeResize="0"/>
          <p:nvPr/>
        </p:nvPicPr>
        <p:blipFill rotWithShape="1">
          <a:blip r:embed="rId3">
            <a:alphaModFix/>
          </a:blip>
          <a:srcRect b="64364" l="25835" r="26732" t="22905"/>
          <a:stretch/>
        </p:blipFill>
        <p:spPr>
          <a:xfrm>
            <a:off x="1124481" y="1456584"/>
            <a:ext cx="7155900" cy="1080000"/>
          </a:xfrm>
          <a:prstGeom prst="rect">
            <a:avLst/>
          </a:prstGeom>
          <a:noFill/>
          <a:ln>
            <a:noFill/>
          </a:ln>
        </p:spPr>
      </p:pic>
      <p:pic>
        <p:nvPicPr>
          <p:cNvPr id="2214" name="Google Shape;2214;g237927fd282_0_395"/>
          <p:cNvPicPr preferRelativeResize="0"/>
          <p:nvPr/>
        </p:nvPicPr>
        <p:blipFill rotWithShape="1">
          <a:blip r:embed="rId4">
            <a:alphaModFix/>
          </a:blip>
          <a:srcRect b="47198" l="24011" r="26373" t="36000"/>
          <a:stretch/>
        </p:blipFill>
        <p:spPr>
          <a:xfrm>
            <a:off x="252596" y="2824370"/>
            <a:ext cx="8772536" cy="16709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18" name="Shape 2218"/>
        <p:cNvGrpSpPr/>
        <p:nvPr/>
      </p:nvGrpSpPr>
      <p:grpSpPr>
        <a:xfrm>
          <a:off x="0" y="0"/>
          <a:ext cx="0" cy="0"/>
          <a:chOff x="0" y="0"/>
          <a:chExt cx="0" cy="0"/>
        </a:xfrm>
      </p:grpSpPr>
      <p:sp>
        <p:nvSpPr>
          <p:cNvPr id="2219" name="Google Shape;2219;g237927fd282_0_402"/>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g237927fd282_0_402"/>
          <p:cNvSpPr txBox="1"/>
          <p:nvPr>
            <p:ph type="ctrTitle"/>
          </p:nvPr>
        </p:nvSpPr>
        <p:spPr>
          <a:xfrm>
            <a:off x="1762250" y="214100"/>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accent1"/>
                </a:solidFill>
              </a:rPr>
              <a:t>Instrumentos de protección forestal</a:t>
            </a:r>
            <a:endParaRPr>
              <a:solidFill>
                <a:schemeClr val="accent1"/>
              </a:solidFill>
            </a:endParaRPr>
          </a:p>
        </p:txBody>
      </p:sp>
      <p:pic>
        <p:nvPicPr>
          <p:cNvPr descr="Resultado de imagen para sanidad forestal" id="2221" name="Google Shape;2221;g237927fd282_0_402"/>
          <p:cNvPicPr preferRelativeResize="0"/>
          <p:nvPr/>
        </p:nvPicPr>
        <p:blipFill rotWithShape="1">
          <a:blip r:embed="rId3">
            <a:alphaModFix/>
          </a:blip>
          <a:srcRect b="0" l="0" r="0" t="0"/>
          <a:stretch/>
        </p:blipFill>
        <p:spPr>
          <a:xfrm>
            <a:off x="5361225" y="1385914"/>
            <a:ext cx="3782784" cy="2520280"/>
          </a:xfrm>
          <a:prstGeom prst="rect">
            <a:avLst/>
          </a:prstGeom>
          <a:noFill/>
          <a:ln>
            <a:noFill/>
          </a:ln>
        </p:spPr>
      </p:pic>
      <p:sp>
        <p:nvSpPr>
          <p:cNvPr id="2222" name="Google Shape;2222;g237927fd282_0_402"/>
          <p:cNvSpPr txBox="1"/>
          <p:nvPr/>
        </p:nvSpPr>
        <p:spPr>
          <a:xfrm>
            <a:off x="431000" y="1385925"/>
            <a:ext cx="3706800" cy="2007900"/>
          </a:xfrm>
          <a:prstGeom prst="rect">
            <a:avLst/>
          </a:prstGeom>
          <a:noFill/>
          <a:ln>
            <a:noFill/>
          </a:ln>
        </p:spPr>
        <p:txBody>
          <a:bodyPr anchorCtr="0" anchor="t" bIns="91425" lIns="91425" spcFirstLastPara="1" rIns="91425" wrap="square" tIns="91425">
            <a:spAutoFit/>
          </a:bodyPr>
          <a:lstStyle/>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191B0E"/>
                </a:solidFill>
                <a:latin typeface="Arvo"/>
                <a:ea typeface="Arvo"/>
                <a:cs typeface="Arvo"/>
                <a:sym typeface="Arvo"/>
              </a:rPr>
              <a:t>Ley de Defensa Agrícola, de 28/10/191</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FF0000"/>
                </a:solidFill>
                <a:latin typeface="Arvo"/>
                <a:ea typeface="Arvo"/>
                <a:cs typeface="Arvo"/>
                <a:sym typeface="Arvo"/>
              </a:rPr>
              <a:t>• Ley Nro. 15.939, de 29/12/987</a:t>
            </a:r>
            <a:r>
              <a:rPr b="0" i="0" lang="en" sz="1800" u="none" cap="none" strike="noStrike">
                <a:solidFill>
                  <a:srgbClr val="191B0E"/>
                </a:solidFill>
                <a:latin typeface="Arvo"/>
                <a:ea typeface="Arvo"/>
                <a:cs typeface="Arvo"/>
                <a:sym typeface="Arvo"/>
              </a:rPr>
              <a:t>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rPr b="0" i="0" lang="en" sz="1800" u="none" cap="none" strike="noStrike">
                <a:solidFill>
                  <a:srgbClr val="FF0000"/>
                </a:solidFill>
                <a:latin typeface="Arvo"/>
                <a:ea typeface="Arvo"/>
                <a:cs typeface="Arvo"/>
                <a:sym typeface="Arvo"/>
              </a:rPr>
              <a:t>• Aviso de detección</a:t>
            </a:r>
            <a:endParaRPr b="0" i="0" sz="1800" u="none" cap="none" strike="noStrike">
              <a:solidFill>
                <a:srgbClr val="FF0000"/>
              </a:solidFill>
              <a:latin typeface="Arvo"/>
              <a:ea typeface="Arvo"/>
              <a:cs typeface="Arvo"/>
              <a:sym typeface="Arvo"/>
            </a:endParaRPr>
          </a:p>
          <a:p>
            <a:pPr indent="0" lvl="0" marL="0" marR="0" rtl="0" algn="l">
              <a:lnSpc>
                <a:spcPct val="94000"/>
              </a:lnSpc>
              <a:spcBef>
                <a:spcPts val="0"/>
              </a:spcBef>
              <a:spcAft>
                <a:spcPts val="0"/>
              </a:spcAft>
              <a:buClr>
                <a:srgbClr val="000000"/>
              </a:buClr>
              <a:buSzPts val="1800"/>
              <a:buFont typeface="Arial"/>
              <a:buNone/>
            </a:pPr>
            <a:r>
              <a:t/>
            </a:r>
            <a:endParaRPr b="0" i="0" sz="1800" u="none" cap="none" strike="noStrike">
              <a:solidFill>
                <a:srgbClr val="191B0E"/>
              </a:solidFill>
              <a:latin typeface="Arvo"/>
              <a:ea typeface="Arvo"/>
              <a:cs typeface="Arvo"/>
              <a:sym typeface="Arvo"/>
            </a:endParaRPr>
          </a:p>
        </p:txBody>
      </p:sp>
      <p:sp>
        <p:nvSpPr>
          <p:cNvPr id="2223" name="Google Shape;2223;g237927fd282_0_402"/>
          <p:cNvSpPr/>
          <p:nvPr/>
        </p:nvSpPr>
        <p:spPr>
          <a:xfrm flipH="1">
            <a:off x="263895" y="1542852"/>
            <a:ext cx="167100" cy="173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7" name="Shape 2227"/>
        <p:cNvGrpSpPr/>
        <p:nvPr/>
      </p:nvGrpSpPr>
      <p:grpSpPr>
        <a:xfrm>
          <a:off x="0" y="0"/>
          <a:ext cx="0" cy="0"/>
          <a:chOff x="0" y="0"/>
          <a:chExt cx="0" cy="0"/>
        </a:xfrm>
      </p:grpSpPr>
      <p:sp>
        <p:nvSpPr>
          <p:cNvPr id="2228" name="Google Shape;2228;g237927fd282_0_410"/>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g237927fd282_0_410"/>
          <p:cNvSpPr txBox="1"/>
          <p:nvPr>
            <p:ph type="ctrTitle"/>
          </p:nvPr>
        </p:nvSpPr>
        <p:spPr>
          <a:xfrm>
            <a:off x="2681750" y="0"/>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solidFill>
                  <a:schemeClr val="accent1"/>
                </a:solidFill>
              </a:rPr>
              <a:t>Aviso de detección</a:t>
            </a:r>
            <a:endParaRPr sz="3000">
              <a:solidFill>
                <a:schemeClr val="accent1"/>
              </a:solidFill>
            </a:endParaRPr>
          </a:p>
        </p:txBody>
      </p:sp>
      <p:pic>
        <p:nvPicPr>
          <p:cNvPr id="2230" name="Google Shape;2230;g237927fd282_0_410"/>
          <p:cNvPicPr preferRelativeResize="0"/>
          <p:nvPr/>
        </p:nvPicPr>
        <p:blipFill rotWithShape="1">
          <a:blip r:embed="rId3">
            <a:alphaModFix/>
          </a:blip>
          <a:srcRect b="0" l="0" r="0" t="0"/>
          <a:stretch/>
        </p:blipFill>
        <p:spPr>
          <a:xfrm>
            <a:off x="148950" y="588150"/>
            <a:ext cx="3256456" cy="4341925"/>
          </a:xfrm>
          <a:prstGeom prst="rect">
            <a:avLst/>
          </a:prstGeom>
          <a:solidFill>
            <a:schemeClr val="dk2"/>
          </a:solidFill>
          <a:ln>
            <a:noFill/>
          </a:ln>
        </p:spPr>
      </p:pic>
      <p:pic>
        <p:nvPicPr>
          <p:cNvPr id="2231" name="Google Shape;2231;g237927fd282_0_410"/>
          <p:cNvPicPr preferRelativeResize="0"/>
          <p:nvPr/>
        </p:nvPicPr>
        <p:blipFill rotWithShape="1">
          <a:blip r:embed="rId4">
            <a:alphaModFix/>
          </a:blip>
          <a:srcRect b="0" l="0" r="0" t="0"/>
          <a:stretch/>
        </p:blipFill>
        <p:spPr>
          <a:xfrm>
            <a:off x="3616613" y="588150"/>
            <a:ext cx="3101374" cy="4341924"/>
          </a:xfrm>
          <a:prstGeom prst="rect">
            <a:avLst/>
          </a:prstGeom>
          <a:noFill/>
          <a:ln>
            <a:noFill/>
          </a:ln>
        </p:spPr>
      </p:pic>
      <p:sp>
        <p:nvSpPr>
          <p:cNvPr id="2232" name="Google Shape;2232;g237927fd282_0_410"/>
          <p:cNvSpPr txBox="1"/>
          <p:nvPr/>
        </p:nvSpPr>
        <p:spPr>
          <a:xfrm>
            <a:off x="6717975" y="1940700"/>
            <a:ext cx="21960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https://www.gub.uy/tramites/sites/catalogo-tramites/files/2020-10/40993965AVISO%2520DE%2520DETECCION-DGF.pdf</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6" name="Shape 2236"/>
        <p:cNvGrpSpPr/>
        <p:nvPr/>
      </p:nvGrpSpPr>
      <p:grpSpPr>
        <a:xfrm>
          <a:off x="0" y="0"/>
          <a:ext cx="0" cy="0"/>
          <a:chOff x="0" y="0"/>
          <a:chExt cx="0" cy="0"/>
        </a:xfrm>
      </p:grpSpPr>
      <p:sp>
        <p:nvSpPr>
          <p:cNvPr id="2237" name="Google Shape;2237;g237927fd282_0_417"/>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g237927fd282_0_417"/>
          <p:cNvSpPr txBox="1"/>
          <p:nvPr>
            <p:ph type="ctrTitle"/>
          </p:nvPr>
        </p:nvSpPr>
        <p:spPr>
          <a:xfrm>
            <a:off x="354250" y="0"/>
            <a:ext cx="6768900" cy="65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solidFill>
                  <a:schemeClr val="accent1"/>
                </a:solidFill>
              </a:rPr>
              <a:t>Protección Forestal: </a:t>
            </a:r>
            <a:r>
              <a:rPr lang="en" sz="3000">
                <a:solidFill>
                  <a:schemeClr val="accent6"/>
                </a:solidFill>
              </a:rPr>
              <a:t>prevención de incendios forestales</a:t>
            </a:r>
            <a:endParaRPr sz="3000">
              <a:solidFill>
                <a:schemeClr val="accent6"/>
              </a:solidFill>
            </a:endParaRPr>
          </a:p>
        </p:txBody>
      </p:sp>
      <p:pic>
        <p:nvPicPr>
          <p:cNvPr descr="Imagen relacionada" id="2239" name="Google Shape;2239;g237927fd282_0_417"/>
          <p:cNvPicPr preferRelativeResize="0"/>
          <p:nvPr/>
        </p:nvPicPr>
        <p:blipFill rotWithShape="1">
          <a:blip r:embed="rId4">
            <a:alphaModFix/>
          </a:blip>
          <a:srcRect b="0" l="0" r="0" t="0"/>
          <a:stretch/>
        </p:blipFill>
        <p:spPr>
          <a:xfrm>
            <a:off x="5330276" y="1311601"/>
            <a:ext cx="3325225" cy="2212800"/>
          </a:xfrm>
          <a:prstGeom prst="rect">
            <a:avLst/>
          </a:prstGeom>
          <a:noFill/>
          <a:ln>
            <a:noFill/>
          </a:ln>
        </p:spPr>
      </p:pic>
      <p:sp>
        <p:nvSpPr>
          <p:cNvPr id="2240" name="Google Shape;2240;g237927fd282_0_417"/>
          <p:cNvSpPr txBox="1"/>
          <p:nvPr/>
        </p:nvSpPr>
        <p:spPr>
          <a:xfrm>
            <a:off x="99350" y="1379725"/>
            <a:ext cx="8655600" cy="36480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50000"/>
              </a:lnSpc>
              <a:spcBef>
                <a:spcPts val="0"/>
              </a:spcBef>
              <a:spcAft>
                <a:spcPts val="0"/>
              </a:spcAft>
              <a:buClr>
                <a:srgbClr val="191B0E"/>
              </a:buClr>
              <a:buSzPts val="1500"/>
              <a:buFont typeface="Arvo"/>
              <a:buChar char="●"/>
            </a:pPr>
            <a:r>
              <a:rPr b="0" i="0" lang="en" sz="1500" u="none" cap="none" strike="noStrike">
                <a:solidFill>
                  <a:srgbClr val="191B0E"/>
                </a:solidFill>
                <a:latin typeface="Arvo"/>
                <a:ea typeface="Arvo"/>
                <a:cs typeface="Arvo"/>
                <a:sym typeface="Arvo"/>
              </a:rPr>
              <a:t>Código Rural </a:t>
            </a:r>
            <a:endParaRPr b="0" i="0" sz="1100" u="none" cap="none" strike="noStrike">
              <a:solidFill>
                <a:srgbClr val="191B0E"/>
              </a:solidFill>
              <a:latin typeface="Arvo"/>
              <a:ea typeface="Arvo"/>
              <a:cs typeface="Arvo"/>
              <a:sym typeface="Arvo"/>
            </a:endParaRPr>
          </a:p>
          <a:p>
            <a:pPr indent="-323850" lvl="0" marL="457200" marR="0" rtl="0" algn="l">
              <a:lnSpc>
                <a:spcPct val="150000"/>
              </a:lnSpc>
              <a:spcBef>
                <a:spcPts val="0"/>
              </a:spcBef>
              <a:spcAft>
                <a:spcPts val="0"/>
              </a:spcAft>
              <a:buClr>
                <a:srgbClr val="191B0E"/>
              </a:buClr>
              <a:buSzPts val="1500"/>
              <a:buFont typeface="Arvo"/>
              <a:buChar char="●"/>
            </a:pPr>
            <a:r>
              <a:rPr b="0" i="0" lang="en" sz="1500" u="none" cap="none" strike="noStrike">
                <a:solidFill>
                  <a:srgbClr val="191B0E"/>
                </a:solidFill>
                <a:latin typeface="Arvo"/>
                <a:ea typeface="Arvo"/>
                <a:cs typeface="Arvo"/>
                <a:sym typeface="Arvo"/>
              </a:rPr>
              <a:t>Ley Nro. 15.939, de 28/12/87 </a:t>
            </a:r>
            <a:endParaRPr b="0" i="0" sz="1100" u="none" cap="none" strike="noStrike">
              <a:solidFill>
                <a:srgbClr val="191B0E"/>
              </a:solidFill>
              <a:latin typeface="Arvo"/>
              <a:ea typeface="Arvo"/>
              <a:cs typeface="Arvo"/>
              <a:sym typeface="Arvo"/>
            </a:endParaRPr>
          </a:p>
          <a:p>
            <a:pPr indent="-323850" lvl="0" marL="457200" marR="0" rtl="0" algn="l">
              <a:lnSpc>
                <a:spcPct val="150000"/>
              </a:lnSpc>
              <a:spcBef>
                <a:spcPts val="0"/>
              </a:spcBef>
              <a:spcAft>
                <a:spcPts val="0"/>
              </a:spcAft>
              <a:buClr>
                <a:srgbClr val="191B0E"/>
              </a:buClr>
              <a:buSzPts val="1500"/>
              <a:buFont typeface="Arvo"/>
              <a:buChar char="●"/>
            </a:pPr>
            <a:r>
              <a:rPr b="0" i="0" lang="en" sz="1500" u="none" cap="none" strike="noStrike">
                <a:solidFill>
                  <a:srgbClr val="191B0E"/>
                </a:solidFill>
                <a:latin typeface="Arvo"/>
                <a:ea typeface="Arvo"/>
                <a:cs typeface="Arvo"/>
                <a:sym typeface="Arvo"/>
              </a:rPr>
              <a:t>Decreto Nro. 452, de 06/07/88 </a:t>
            </a:r>
            <a:endParaRPr b="0" i="0" sz="1100" u="none" cap="none" strike="noStrike">
              <a:solidFill>
                <a:srgbClr val="191B0E"/>
              </a:solidFill>
              <a:latin typeface="Arvo"/>
              <a:ea typeface="Arvo"/>
              <a:cs typeface="Arvo"/>
              <a:sym typeface="Arvo"/>
            </a:endParaRPr>
          </a:p>
          <a:p>
            <a:pPr indent="-323850" lvl="0" marL="457200" marR="0" rtl="0" algn="l">
              <a:lnSpc>
                <a:spcPct val="150000"/>
              </a:lnSpc>
              <a:spcBef>
                <a:spcPts val="0"/>
              </a:spcBef>
              <a:spcAft>
                <a:spcPts val="0"/>
              </a:spcAft>
              <a:buClr>
                <a:srgbClr val="191B0E"/>
              </a:buClr>
              <a:buSzPts val="1500"/>
              <a:buFont typeface="Arvo"/>
              <a:buChar char="●"/>
            </a:pPr>
            <a:r>
              <a:rPr b="0" i="0" lang="en" sz="1500" u="none" cap="none" strike="noStrike">
                <a:solidFill>
                  <a:srgbClr val="191B0E"/>
                </a:solidFill>
                <a:latin typeface="Arvo"/>
                <a:ea typeface="Arvo"/>
                <a:cs typeface="Arvo"/>
                <a:sym typeface="Arvo"/>
              </a:rPr>
              <a:t>Decreto Nro. 849, de 14/12/88 </a:t>
            </a:r>
            <a:endParaRPr b="0" i="0" sz="1100" u="none" cap="none" strike="noStrike">
              <a:solidFill>
                <a:srgbClr val="191B0E"/>
              </a:solidFill>
              <a:latin typeface="Arvo"/>
              <a:ea typeface="Arvo"/>
              <a:cs typeface="Arvo"/>
              <a:sym typeface="Arvo"/>
            </a:endParaRPr>
          </a:p>
          <a:p>
            <a:pPr indent="-323850" lvl="0" marL="457200" marR="0" rtl="0" algn="l">
              <a:lnSpc>
                <a:spcPct val="150000"/>
              </a:lnSpc>
              <a:spcBef>
                <a:spcPts val="0"/>
              </a:spcBef>
              <a:spcAft>
                <a:spcPts val="0"/>
              </a:spcAft>
              <a:buClr>
                <a:srgbClr val="191B0E"/>
              </a:buClr>
              <a:buSzPts val="1500"/>
              <a:buFont typeface="Arvo"/>
              <a:buChar char="●"/>
            </a:pPr>
            <a:r>
              <a:rPr b="0" i="0" lang="en" sz="1500" u="none" cap="none" strike="noStrike">
                <a:solidFill>
                  <a:srgbClr val="191B0E"/>
                </a:solidFill>
                <a:latin typeface="Arvo"/>
                <a:ea typeface="Arvo"/>
                <a:cs typeface="Arvo"/>
                <a:sym typeface="Arvo"/>
              </a:rPr>
              <a:t>Decreto Nro. 111, de 14/03/89 </a:t>
            </a:r>
            <a:endParaRPr b="0" i="0" sz="1100" u="none" cap="none" strike="noStrike">
              <a:solidFill>
                <a:srgbClr val="191B0E"/>
              </a:solidFill>
              <a:latin typeface="Arvo"/>
              <a:ea typeface="Arvo"/>
              <a:cs typeface="Arvo"/>
              <a:sym typeface="Arvo"/>
            </a:endParaRPr>
          </a:p>
          <a:p>
            <a:pPr indent="-317500" lvl="0" marL="457200" marR="0" rtl="0" algn="l">
              <a:lnSpc>
                <a:spcPct val="100000"/>
              </a:lnSpc>
              <a:spcBef>
                <a:spcPts val="0"/>
              </a:spcBef>
              <a:spcAft>
                <a:spcPts val="0"/>
              </a:spcAft>
              <a:buSzPts val="1400"/>
              <a:buFont typeface="Arvo"/>
              <a:buChar char="●"/>
            </a:pPr>
            <a:r>
              <a:rPr b="0" i="0" lang="en" sz="1500" u="none" cap="none" strike="noStrike">
                <a:solidFill>
                  <a:srgbClr val="FF0000"/>
                </a:solidFill>
                <a:latin typeface="Arvo"/>
                <a:ea typeface="Arvo"/>
                <a:cs typeface="Arvo"/>
                <a:sym typeface="Arvo"/>
              </a:rPr>
              <a:t>Decreto Nro. 188, de 03/05/002</a:t>
            </a:r>
            <a:r>
              <a:rPr lang="en" sz="1100">
                <a:solidFill>
                  <a:srgbClr val="191B0E"/>
                </a:solidFill>
                <a:latin typeface="Arvo"/>
                <a:ea typeface="Arvo"/>
                <a:cs typeface="Arvo"/>
                <a:sym typeface="Arvo"/>
              </a:rPr>
              <a:t> </a:t>
            </a:r>
            <a:endParaRPr sz="1100">
              <a:solidFill>
                <a:srgbClr val="191B0E"/>
              </a:solidFill>
              <a:latin typeface="Arvo"/>
              <a:ea typeface="Arvo"/>
              <a:cs typeface="Arvo"/>
              <a:sym typeface="Arvo"/>
            </a:endParaRPr>
          </a:p>
          <a:p>
            <a:pPr indent="0" lvl="0" marL="457200" marR="0" rtl="0" algn="l">
              <a:lnSpc>
                <a:spcPct val="100000"/>
              </a:lnSpc>
              <a:spcBef>
                <a:spcPts val="1200"/>
              </a:spcBef>
              <a:spcAft>
                <a:spcPts val="0"/>
              </a:spcAft>
              <a:buNone/>
            </a:pPr>
            <a:r>
              <a:rPr b="0" i="0" lang="en" sz="1500" u="sng" cap="none" strike="noStrike">
                <a:solidFill>
                  <a:srgbClr val="77A2BB"/>
                </a:solidFill>
                <a:latin typeface="Arvo"/>
                <a:ea typeface="Arvo"/>
                <a:cs typeface="Arvo"/>
                <a:sym typeface="Arvo"/>
                <a:hlinkClick r:id="rId5">
                  <a:extLst>
                    <a:ext uri="{A12FA001-AC4F-418D-AE19-62706E023703}">
                      <ahyp:hlinkClr val="tx"/>
                    </a:ext>
                  </a:extLst>
                </a:hlinkClick>
              </a:rPr>
              <a:t>https://www.impo.com.uy/bases/decretos/188-2002/2</a:t>
            </a:r>
            <a:endParaRPr sz="1500">
              <a:solidFill>
                <a:srgbClr val="FF0000"/>
              </a:solidFill>
              <a:latin typeface="Arvo"/>
              <a:ea typeface="Arvo"/>
              <a:cs typeface="Arvo"/>
              <a:sym typeface="Arvo"/>
            </a:endParaRPr>
          </a:p>
          <a:p>
            <a:pPr indent="0" lvl="0" marL="457200" marR="0" rtl="0" algn="l">
              <a:lnSpc>
                <a:spcPct val="100000"/>
              </a:lnSpc>
              <a:spcBef>
                <a:spcPts val="1200"/>
              </a:spcBef>
              <a:spcAft>
                <a:spcPts val="0"/>
              </a:spcAft>
              <a:buNone/>
            </a:pPr>
            <a:r>
              <a:rPr b="0" i="0" lang="en" sz="1500" u="none" cap="none" strike="noStrike">
                <a:solidFill>
                  <a:srgbClr val="FF0000"/>
                </a:solidFill>
                <a:latin typeface="Arvo"/>
                <a:ea typeface="Arvo"/>
                <a:cs typeface="Arvo"/>
                <a:sym typeface="Arvo"/>
              </a:rPr>
              <a:t>Resolución DGF, 04/07/002  </a:t>
            </a:r>
            <a:endParaRPr sz="1500">
              <a:solidFill>
                <a:srgbClr val="FF0000"/>
              </a:solidFill>
              <a:latin typeface="Arvo"/>
              <a:ea typeface="Arvo"/>
              <a:cs typeface="Arvo"/>
              <a:sym typeface="Arvo"/>
            </a:endParaRPr>
          </a:p>
          <a:p>
            <a:pPr indent="-323850" lvl="0" marL="457200" marR="0" rtl="0" algn="l">
              <a:lnSpc>
                <a:spcPct val="150000"/>
              </a:lnSpc>
              <a:spcBef>
                <a:spcPts val="1200"/>
              </a:spcBef>
              <a:spcAft>
                <a:spcPts val="0"/>
              </a:spcAft>
              <a:buClr>
                <a:srgbClr val="FF0000"/>
              </a:buClr>
              <a:buSzPts val="1500"/>
              <a:buFont typeface="Arvo"/>
              <a:buChar char="●"/>
            </a:pPr>
            <a:r>
              <a:rPr lang="en" sz="1500">
                <a:solidFill>
                  <a:srgbClr val="FF0000"/>
                </a:solidFill>
                <a:latin typeface="Arvo"/>
                <a:ea typeface="Arvo"/>
                <a:cs typeface="Arvo"/>
                <a:sym typeface="Arvo"/>
              </a:rPr>
              <a:t>Ley de incendios 20238/2024 : </a:t>
            </a:r>
            <a:r>
              <a:rPr lang="en" sz="1500">
                <a:solidFill>
                  <a:srgbClr val="FF0000"/>
                </a:solidFill>
                <a:latin typeface="Arvo"/>
                <a:ea typeface="Arvo"/>
                <a:cs typeface="Arvo"/>
                <a:sym typeface="Arvo"/>
              </a:rPr>
              <a:t>REGULACIÓN</a:t>
            </a:r>
            <a:r>
              <a:rPr lang="en" sz="1500">
                <a:solidFill>
                  <a:srgbClr val="FF0000"/>
                </a:solidFill>
                <a:latin typeface="Arvo"/>
                <a:ea typeface="Arvo"/>
                <a:cs typeface="Arvo"/>
                <a:sym typeface="Arvo"/>
              </a:rPr>
              <a:t> PARA LA </a:t>
            </a:r>
            <a:r>
              <a:rPr lang="en" sz="1500">
                <a:solidFill>
                  <a:srgbClr val="FF0000"/>
                </a:solidFill>
                <a:latin typeface="Arvo"/>
                <a:ea typeface="Arvo"/>
                <a:cs typeface="Arvo"/>
                <a:sym typeface="Arvo"/>
              </a:rPr>
              <a:t>PREVENCIÓN</a:t>
            </a:r>
            <a:r>
              <a:rPr lang="en" sz="1500">
                <a:solidFill>
                  <a:srgbClr val="FF0000"/>
                </a:solidFill>
                <a:latin typeface="Arvo"/>
                <a:ea typeface="Arvo"/>
                <a:cs typeface="Arvo"/>
                <a:sym typeface="Arvo"/>
              </a:rPr>
              <a:t> Y COMBATE DE LOS INCENDIOS FORESTALES.</a:t>
            </a:r>
            <a:r>
              <a:rPr lang="en" sz="1500">
                <a:solidFill>
                  <a:srgbClr val="1D1D1D"/>
                </a:solidFill>
                <a:latin typeface="Arvo"/>
                <a:ea typeface="Arvo"/>
                <a:cs typeface="Arvo"/>
                <a:sym typeface="Arvo"/>
              </a:rPr>
              <a:t> </a:t>
            </a:r>
            <a:r>
              <a:rPr lang="en" sz="1100" u="sng">
                <a:solidFill>
                  <a:srgbClr val="1D1D1D"/>
                </a:solidFill>
                <a:hlinkClick r:id="rId6">
                  <a:extLst>
                    <a:ext uri="{A12FA001-AC4F-418D-AE19-62706E023703}">
                      <ahyp:hlinkClr val="tx"/>
                    </a:ext>
                  </a:extLst>
                </a:hlinkClick>
              </a:rPr>
              <a:t>Ley N° 20238</a:t>
            </a:r>
            <a:endParaRPr sz="1500">
              <a:solidFill>
                <a:srgbClr val="1D1D1D"/>
              </a:solidFill>
              <a:latin typeface="Arvo"/>
              <a:ea typeface="Arvo"/>
              <a:cs typeface="Arvo"/>
              <a:sym typeface="Arv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244" name="Shape 2244"/>
        <p:cNvGrpSpPr/>
        <p:nvPr/>
      </p:nvGrpSpPr>
      <p:grpSpPr>
        <a:xfrm>
          <a:off x="0" y="0"/>
          <a:ext cx="0" cy="0"/>
          <a:chOff x="0" y="0"/>
          <a:chExt cx="0" cy="0"/>
        </a:xfrm>
      </p:grpSpPr>
      <p:sp>
        <p:nvSpPr>
          <p:cNvPr id="2245" name="Google Shape;2245;g237927fd282_0_424"/>
          <p:cNvSpPr txBox="1"/>
          <p:nvPr>
            <p:ph type="ctrTitle"/>
          </p:nvPr>
        </p:nvSpPr>
        <p:spPr>
          <a:xfrm>
            <a:off x="1920500" y="117712"/>
            <a:ext cx="5101800" cy="548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lang="en"/>
              <a:t>LEY FORESTAL: Prevención de incendios forestales</a:t>
            </a:r>
            <a:endParaRPr>
              <a:solidFill>
                <a:schemeClr val="accent1"/>
              </a:solidFill>
            </a:endParaRPr>
          </a:p>
        </p:txBody>
      </p:sp>
      <p:pic>
        <p:nvPicPr>
          <p:cNvPr id="2246" name="Google Shape;2246;g237927fd282_0_424"/>
          <p:cNvPicPr preferRelativeResize="0"/>
          <p:nvPr/>
        </p:nvPicPr>
        <p:blipFill rotWithShape="1">
          <a:blip r:embed="rId3">
            <a:alphaModFix/>
          </a:blip>
          <a:srcRect b="47687" l="12200" r="39763" t="23401"/>
          <a:stretch/>
        </p:blipFill>
        <p:spPr>
          <a:xfrm>
            <a:off x="143675" y="907548"/>
            <a:ext cx="4588600" cy="1553499"/>
          </a:xfrm>
          <a:prstGeom prst="rect">
            <a:avLst/>
          </a:prstGeom>
          <a:noFill/>
          <a:ln>
            <a:noFill/>
          </a:ln>
        </p:spPr>
      </p:pic>
      <p:pic>
        <p:nvPicPr>
          <p:cNvPr id="2247" name="Google Shape;2247;g237927fd282_0_424"/>
          <p:cNvPicPr preferRelativeResize="0"/>
          <p:nvPr/>
        </p:nvPicPr>
        <p:blipFill rotWithShape="1">
          <a:blip r:embed="rId4">
            <a:alphaModFix/>
          </a:blip>
          <a:srcRect b="52799" l="12200" r="39763" t="22001"/>
          <a:stretch/>
        </p:blipFill>
        <p:spPr>
          <a:xfrm>
            <a:off x="4236448" y="2205176"/>
            <a:ext cx="4907548" cy="1448125"/>
          </a:xfrm>
          <a:prstGeom prst="rect">
            <a:avLst/>
          </a:prstGeom>
          <a:noFill/>
          <a:ln>
            <a:noFill/>
          </a:ln>
        </p:spPr>
      </p:pic>
      <p:pic>
        <p:nvPicPr>
          <p:cNvPr id="2248" name="Google Shape;2248;g237927fd282_0_424"/>
          <p:cNvPicPr preferRelativeResize="0"/>
          <p:nvPr/>
        </p:nvPicPr>
        <p:blipFill rotWithShape="1">
          <a:blip r:embed="rId5">
            <a:alphaModFix/>
          </a:blip>
          <a:srcRect b="36000" l="12199" r="38187" t="36000"/>
          <a:stretch/>
        </p:blipFill>
        <p:spPr>
          <a:xfrm>
            <a:off x="235525" y="3566294"/>
            <a:ext cx="4588600" cy="1456706"/>
          </a:xfrm>
          <a:prstGeom prst="rect">
            <a:avLst/>
          </a:prstGeom>
          <a:noFill/>
          <a:ln>
            <a:noFill/>
          </a:ln>
        </p:spPr>
      </p:pic>
      <p:grpSp>
        <p:nvGrpSpPr>
          <p:cNvPr id="2249" name="Google Shape;2249;g237927fd282_0_424"/>
          <p:cNvGrpSpPr/>
          <p:nvPr/>
        </p:nvGrpSpPr>
        <p:grpSpPr>
          <a:xfrm>
            <a:off x="7586002" y="193725"/>
            <a:ext cx="1557986" cy="2011448"/>
            <a:chOff x="6559327" y="2399415"/>
            <a:chExt cx="1871455" cy="2209168"/>
          </a:xfrm>
        </p:grpSpPr>
        <p:sp>
          <p:nvSpPr>
            <p:cNvPr id="2250" name="Google Shape;2250;g237927fd282_0_424"/>
            <p:cNvSpPr/>
            <p:nvPr/>
          </p:nvSpPr>
          <p:spPr>
            <a:xfrm>
              <a:off x="7057861" y="2558953"/>
              <a:ext cx="402351" cy="772384"/>
            </a:xfrm>
            <a:custGeom>
              <a:rect b="b" l="l" r="r" t="t"/>
              <a:pathLst>
                <a:path extrusionOk="0" h="9034" w="4706">
                  <a:moveTo>
                    <a:pt x="1779" y="1"/>
                  </a:moveTo>
                  <a:cubicBezTo>
                    <a:pt x="1357" y="1"/>
                    <a:pt x="1013" y="345"/>
                    <a:pt x="1013" y="768"/>
                  </a:cubicBezTo>
                  <a:cubicBezTo>
                    <a:pt x="1013" y="1050"/>
                    <a:pt x="1170" y="1296"/>
                    <a:pt x="1398" y="1428"/>
                  </a:cubicBezTo>
                  <a:cubicBezTo>
                    <a:pt x="989" y="1524"/>
                    <a:pt x="683" y="1892"/>
                    <a:pt x="683" y="2331"/>
                  </a:cubicBezTo>
                  <a:cubicBezTo>
                    <a:pt x="683" y="2698"/>
                    <a:pt x="893" y="3012"/>
                    <a:pt x="1200" y="3165"/>
                  </a:cubicBezTo>
                  <a:cubicBezTo>
                    <a:pt x="802" y="3329"/>
                    <a:pt x="519" y="3723"/>
                    <a:pt x="519" y="4180"/>
                  </a:cubicBezTo>
                  <a:cubicBezTo>
                    <a:pt x="519" y="4395"/>
                    <a:pt x="580" y="4592"/>
                    <a:pt x="686" y="4759"/>
                  </a:cubicBezTo>
                  <a:lnTo>
                    <a:pt x="686" y="4762"/>
                  </a:lnTo>
                  <a:cubicBezTo>
                    <a:pt x="791" y="4929"/>
                    <a:pt x="938" y="5062"/>
                    <a:pt x="1115" y="5154"/>
                  </a:cubicBezTo>
                  <a:cubicBezTo>
                    <a:pt x="481" y="5270"/>
                    <a:pt x="1" y="5822"/>
                    <a:pt x="1" y="6490"/>
                  </a:cubicBezTo>
                  <a:cubicBezTo>
                    <a:pt x="1" y="7239"/>
                    <a:pt x="611" y="7848"/>
                    <a:pt x="1360" y="7848"/>
                  </a:cubicBezTo>
                  <a:cubicBezTo>
                    <a:pt x="1551" y="7848"/>
                    <a:pt x="1731" y="7808"/>
                    <a:pt x="1895" y="7736"/>
                  </a:cubicBezTo>
                  <a:cubicBezTo>
                    <a:pt x="1953" y="8461"/>
                    <a:pt x="2555" y="9034"/>
                    <a:pt x="3298" y="9034"/>
                  </a:cubicBezTo>
                  <a:cubicBezTo>
                    <a:pt x="4075" y="9034"/>
                    <a:pt x="4705" y="8403"/>
                    <a:pt x="4705" y="7624"/>
                  </a:cubicBezTo>
                  <a:cubicBezTo>
                    <a:pt x="4705" y="6847"/>
                    <a:pt x="4075" y="6221"/>
                    <a:pt x="3302" y="6217"/>
                  </a:cubicBezTo>
                  <a:lnTo>
                    <a:pt x="3302"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1" name="Google Shape;2251;g237927fd282_0_424"/>
            <p:cNvSpPr/>
            <p:nvPr/>
          </p:nvSpPr>
          <p:spPr>
            <a:xfrm>
              <a:off x="7529634" y="2558953"/>
              <a:ext cx="402351" cy="772384"/>
            </a:xfrm>
            <a:custGeom>
              <a:rect b="b" l="l" r="r" t="t"/>
              <a:pathLst>
                <a:path extrusionOk="0" h="9034" w="4706">
                  <a:moveTo>
                    <a:pt x="1407" y="1"/>
                  </a:moveTo>
                  <a:lnTo>
                    <a:pt x="1407" y="6217"/>
                  </a:lnTo>
                  <a:cubicBezTo>
                    <a:pt x="631" y="6221"/>
                    <a:pt x="1" y="6847"/>
                    <a:pt x="1" y="7624"/>
                  </a:cubicBezTo>
                  <a:cubicBezTo>
                    <a:pt x="1" y="8403"/>
                    <a:pt x="634" y="9034"/>
                    <a:pt x="1411" y="9034"/>
                  </a:cubicBezTo>
                  <a:cubicBezTo>
                    <a:pt x="2151" y="9034"/>
                    <a:pt x="2753" y="8461"/>
                    <a:pt x="2814" y="7736"/>
                  </a:cubicBezTo>
                  <a:cubicBezTo>
                    <a:pt x="2978" y="7808"/>
                    <a:pt x="3155" y="7848"/>
                    <a:pt x="3349" y="7848"/>
                  </a:cubicBezTo>
                  <a:cubicBezTo>
                    <a:pt x="4099" y="7848"/>
                    <a:pt x="4705" y="7239"/>
                    <a:pt x="4705" y="6490"/>
                  </a:cubicBezTo>
                  <a:cubicBezTo>
                    <a:pt x="4705" y="5822"/>
                    <a:pt x="4224" y="5270"/>
                    <a:pt x="3594" y="5154"/>
                  </a:cubicBezTo>
                  <a:cubicBezTo>
                    <a:pt x="3772" y="5062"/>
                    <a:pt x="3915" y="4929"/>
                    <a:pt x="4023" y="4762"/>
                  </a:cubicBezTo>
                  <a:cubicBezTo>
                    <a:pt x="4020" y="4762"/>
                    <a:pt x="4023" y="4759"/>
                    <a:pt x="4023" y="4759"/>
                  </a:cubicBezTo>
                  <a:cubicBezTo>
                    <a:pt x="4125" y="4592"/>
                    <a:pt x="4187" y="4395"/>
                    <a:pt x="4187" y="4180"/>
                  </a:cubicBezTo>
                  <a:cubicBezTo>
                    <a:pt x="4187" y="3723"/>
                    <a:pt x="3908" y="3329"/>
                    <a:pt x="3506" y="3165"/>
                  </a:cubicBezTo>
                  <a:cubicBezTo>
                    <a:pt x="3812" y="3012"/>
                    <a:pt x="4027" y="2698"/>
                    <a:pt x="4027" y="2331"/>
                  </a:cubicBezTo>
                  <a:cubicBezTo>
                    <a:pt x="4027" y="1892"/>
                    <a:pt x="3720" y="1524"/>
                    <a:pt x="3311" y="1428"/>
                  </a:cubicBezTo>
                  <a:cubicBezTo>
                    <a:pt x="3540" y="1296"/>
                    <a:pt x="3693" y="1050"/>
                    <a:pt x="3693" y="768"/>
                  </a:cubicBezTo>
                  <a:cubicBezTo>
                    <a:pt x="3693" y="345"/>
                    <a:pt x="3349" y="1"/>
                    <a:pt x="292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2" name="Google Shape;2252;g237927fd282_0_424"/>
            <p:cNvSpPr/>
            <p:nvPr/>
          </p:nvSpPr>
          <p:spPr>
            <a:xfrm>
              <a:off x="7057861" y="2838273"/>
              <a:ext cx="325745" cy="467757"/>
            </a:xfrm>
            <a:custGeom>
              <a:rect b="b" l="l" r="r" t="t"/>
              <a:pathLst>
                <a:path extrusionOk="0" h="5471" w="3810">
                  <a:moveTo>
                    <a:pt x="2075" y="0"/>
                  </a:moveTo>
                  <a:cubicBezTo>
                    <a:pt x="1507" y="436"/>
                    <a:pt x="1054" y="947"/>
                    <a:pt x="686" y="1492"/>
                  </a:cubicBezTo>
                  <a:lnTo>
                    <a:pt x="686" y="1495"/>
                  </a:lnTo>
                  <a:cubicBezTo>
                    <a:pt x="791" y="1662"/>
                    <a:pt x="938" y="1795"/>
                    <a:pt x="1115" y="1887"/>
                  </a:cubicBezTo>
                  <a:cubicBezTo>
                    <a:pt x="481" y="2003"/>
                    <a:pt x="1" y="2555"/>
                    <a:pt x="1" y="3223"/>
                  </a:cubicBezTo>
                  <a:cubicBezTo>
                    <a:pt x="1" y="3972"/>
                    <a:pt x="611" y="4581"/>
                    <a:pt x="1360" y="4581"/>
                  </a:cubicBezTo>
                  <a:cubicBezTo>
                    <a:pt x="1551" y="4581"/>
                    <a:pt x="1731" y="4541"/>
                    <a:pt x="1895" y="4469"/>
                  </a:cubicBezTo>
                  <a:cubicBezTo>
                    <a:pt x="1929" y="4875"/>
                    <a:pt x="2130" y="5232"/>
                    <a:pt x="2433" y="5471"/>
                  </a:cubicBezTo>
                  <a:cubicBezTo>
                    <a:pt x="2457" y="5460"/>
                    <a:pt x="2478" y="5454"/>
                    <a:pt x="2498" y="5443"/>
                  </a:cubicBezTo>
                  <a:cubicBezTo>
                    <a:pt x="3050" y="5232"/>
                    <a:pt x="3523" y="5059"/>
                    <a:pt x="3809" y="4957"/>
                  </a:cubicBezTo>
                  <a:lnTo>
                    <a:pt x="3809" y="4415"/>
                  </a:lnTo>
                  <a:lnTo>
                    <a:pt x="3809" y="3795"/>
                  </a:lnTo>
                  <a:cubicBezTo>
                    <a:pt x="2917" y="3481"/>
                    <a:pt x="2266" y="2555"/>
                    <a:pt x="2266" y="1468"/>
                  </a:cubicBezTo>
                  <a:lnTo>
                    <a:pt x="2266" y="341"/>
                  </a:lnTo>
                  <a:cubicBezTo>
                    <a:pt x="2195" y="232"/>
                    <a:pt x="2134" y="120"/>
                    <a:pt x="207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3" name="Google Shape;2253;g237927fd282_0_424"/>
            <p:cNvSpPr/>
            <p:nvPr/>
          </p:nvSpPr>
          <p:spPr>
            <a:xfrm>
              <a:off x="7606496" y="2879910"/>
              <a:ext cx="325489" cy="426120"/>
            </a:xfrm>
            <a:custGeom>
              <a:rect b="b" l="l" r="r" t="t"/>
              <a:pathLst>
                <a:path extrusionOk="0" h="4984" w="3807">
                  <a:moveTo>
                    <a:pt x="2290" y="1"/>
                  </a:moveTo>
                  <a:cubicBezTo>
                    <a:pt x="2187" y="378"/>
                    <a:pt x="1892" y="651"/>
                    <a:pt x="1541" y="651"/>
                  </a:cubicBezTo>
                  <a:lnTo>
                    <a:pt x="1541" y="981"/>
                  </a:lnTo>
                  <a:cubicBezTo>
                    <a:pt x="1541" y="2068"/>
                    <a:pt x="890" y="2994"/>
                    <a:pt x="1" y="3308"/>
                  </a:cubicBezTo>
                  <a:lnTo>
                    <a:pt x="1" y="3682"/>
                  </a:lnTo>
                  <a:lnTo>
                    <a:pt x="1" y="3928"/>
                  </a:lnTo>
                  <a:lnTo>
                    <a:pt x="1" y="4470"/>
                  </a:lnTo>
                  <a:cubicBezTo>
                    <a:pt x="284" y="4572"/>
                    <a:pt x="761" y="4745"/>
                    <a:pt x="1309" y="4956"/>
                  </a:cubicBezTo>
                  <a:cubicBezTo>
                    <a:pt x="1333" y="4967"/>
                    <a:pt x="1354" y="4973"/>
                    <a:pt x="1374" y="4984"/>
                  </a:cubicBezTo>
                  <a:cubicBezTo>
                    <a:pt x="1677" y="4745"/>
                    <a:pt x="1881" y="4388"/>
                    <a:pt x="1915" y="3982"/>
                  </a:cubicBezTo>
                  <a:cubicBezTo>
                    <a:pt x="2079" y="4054"/>
                    <a:pt x="2256" y="4094"/>
                    <a:pt x="2450" y="4094"/>
                  </a:cubicBezTo>
                  <a:cubicBezTo>
                    <a:pt x="3200" y="4094"/>
                    <a:pt x="3806" y="3485"/>
                    <a:pt x="3806" y="2736"/>
                  </a:cubicBezTo>
                  <a:cubicBezTo>
                    <a:pt x="3806" y="2068"/>
                    <a:pt x="3325" y="1516"/>
                    <a:pt x="2695" y="1400"/>
                  </a:cubicBezTo>
                  <a:cubicBezTo>
                    <a:pt x="2873" y="1308"/>
                    <a:pt x="3016" y="1175"/>
                    <a:pt x="3124" y="1008"/>
                  </a:cubicBezTo>
                  <a:cubicBezTo>
                    <a:pt x="3124" y="1008"/>
                    <a:pt x="3121" y="1008"/>
                    <a:pt x="3124" y="1005"/>
                  </a:cubicBezTo>
                  <a:cubicBezTo>
                    <a:pt x="2886" y="651"/>
                    <a:pt x="2610" y="314"/>
                    <a:pt x="229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4" name="Google Shape;2254;g237927fd282_0_424"/>
            <p:cNvSpPr/>
            <p:nvPr/>
          </p:nvSpPr>
          <p:spPr>
            <a:xfrm>
              <a:off x="6833089" y="3253278"/>
              <a:ext cx="1323929" cy="744940"/>
            </a:xfrm>
            <a:custGeom>
              <a:rect b="b" l="l" r="r" t="t"/>
              <a:pathLst>
                <a:path extrusionOk="0" h="8713" w="15485">
                  <a:moveTo>
                    <a:pt x="6717" y="0"/>
                  </a:moveTo>
                  <a:cubicBezTo>
                    <a:pt x="6717" y="0"/>
                    <a:pt x="6022" y="242"/>
                    <a:pt x="5127" y="589"/>
                  </a:cubicBezTo>
                  <a:cubicBezTo>
                    <a:pt x="4834" y="705"/>
                    <a:pt x="4517" y="828"/>
                    <a:pt x="4197" y="957"/>
                  </a:cubicBezTo>
                  <a:cubicBezTo>
                    <a:pt x="2988" y="1451"/>
                    <a:pt x="1724" y="2037"/>
                    <a:pt x="1380" y="2436"/>
                  </a:cubicBezTo>
                  <a:cubicBezTo>
                    <a:pt x="665" y="3263"/>
                    <a:pt x="1" y="8713"/>
                    <a:pt x="1" y="8713"/>
                  </a:cubicBezTo>
                  <a:lnTo>
                    <a:pt x="15484" y="8713"/>
                  </a:lnTo>
                  <a:cubicBezTo>
                    <a:pt x="15484" y="8713"/>
                    <a:pt x="14817" y="3263"/>
                    <a:pt x="14102" y="2436"/>
                  </a:cubicBezTo>
                  <a:cubicBezTo>
                    <a:pt x="13758" y="2037"/>
                    <a:pt x="12497" y="1451"/>
                    <a:pt x="11285" y="957"/>
                  </a:cubicBezTo>
                  <a:cubicBezTo>
                    <a:pt x="10965" y="828"/>
                    <a:pt x="10648" y="705"/>
                    <a:pt x="10355" y="589"/>
                  </a:cubicBezTo>
                  <a:cubicBezTo>
                    <a:pt x="9460" y="242"/>
                    <a:pt x="8765" y="0"/>
                    <a:pt x="8765"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5" name="Google Shape;2255;g237927fd282_0_424"/>
            <p:cNvSpPr/>
            <p:nvPr/>
          </p:nvSpPr>
          <p:spPr>
            <a:xfrm>
              <a:off x="7383520" y="3120158"/>
              <a:ext cx="223063" cy="206562"/>
            </a:xfrm>
            <a:custGeom>
              <a:rect b="b" l="l" r="r" t="t"/>
              <a:pathLst>
                <a:path extrusionOk="0" h="2416" w="2609">
                  <a:moveTo>
                    <a:pt x="0" y="0"/>
                  </a:moveTo>
                  <a:lnTo>
                    <a:pt x="0" y="1118"/>
                  </a:lnTo>
                  <a:lnTo>
                    <a:pt x="0" y="1830"/>
                  </a:lnTo>
                  <a:lnTo>
                    <a:pt x="1305" y="2416"/>
                  </a:lnTo>
                  <a:lnTo>
                    <a:pt x="2609" y="1830"/>
                  </a:lnTo>
                  <a:lnTo>
                    <a:pt x="2609" y="1118"/>
                  </a:lnTo>
                  <a:lnTo>
                    <a:pt x="2609" y="0"/>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6" name="Google Shape;2256;g237927fd282_0_424"/>
            <p:cNvSpPr/>
            <p:nvPr/>
          </p:nvSpPr>
          <p:spPr>
            <a:xfrm>
              <a:off x="7383520" y="3162650"/>
              <a:ext cx="223063" cy="38816"/>
            </a:xfrm>
            <a:custGeom>
              <a:rect b="b" l="l" r="r" t="t"/>
              <a:pathLst>
                <a:path extrusionOk="0" h="454" w="2609">
                  <a:moveTo>
                    <a:pt x="0" y="1"/>
                  </a:moveTo>
                  <a:lnTo>
                    <a:pt x="0" y="375"/>
                  </a:lnTo>
                  <a:cubicBezTo>
                    <a:pt x="164" y="402"/>
                    <a:pt x="327" y="454"/>
                    <a:pt x="497" y="454"/>
                  </a:cubicBezTo>
                  <a:lnTo>
                    <a:pt x="2109" y="454"/>
                  </a:lnTo>
                  <a:cubicBezTo>
                    <a:pt x="2279" y="454"/>
                    <a:pt x="2445" y="402"/>
                    <a:pt x="2609" y="375"/>
                  </a:cubicBezTo>
                  <a:lnTo>
                    <a:pt x="2609" y="1"/>
                  </a:lnTo>
                  <a:cubicBezTo>
                    <a:pt x="2398" y="72"/>
                    <a:pt x="2176" y="113"/>
                    <a:pt x="1945" y="113"/>
                  </a:cubicBezTo>
                  <a:lnTo>
                    <a:pt x="661" y="113"/>
                  </a:lnTo>
                  <a:cubicBezTo>
                    <a:pt x="429" y="113"/>
                    <a:pt x="208" y="72"/>
                    <a:pt x="0" y="1"/>
                  </a:cubicBez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7" name="Google Shape;2257;g237927fd282_0_424"/>
            <p:cNvSpPr/>
            <p:nvPr/>
          </p:nvSpPr>
          <p:spPr>
            <a:xfrm>
              <a:off x="7206113" y="2399415"/>
              <a:ext cx="577878" cy="601988"/>
            </a:xfrm>
            <a:custGeom>
              <a:rect b="b" l="l" r="r" t="t"/>
              <a:pathLst>
                <a:path extrusionOk="0" h="7041" w="6759">
                  <a:moveTo>
                    <a:pt x="3380" y="1"/>
                  </a:moveTo>
                  <a:cubicBezTo>
                    <a:pt x="1520" y="1"/>
                    <a:pt x="1" y="1519"/>
                    <a:pt x="1" y="3379"/>
                  </a:cubicBezTo>
                  <a:lnTo>
                    <a:pt x="1" y="3662"/>
                  </a:lnTo>
                  <a:cubicBezTo>
                    <a:pt x="1" y="5518"/>
                    <a:pt x="1520" y="7040"/>
                    <a:pt x="3380" y="7040"/>
                  </a:cubicBezTo>
                  <a:cubicBezTo>
                    <a:pt x="5236" y="7040"/>
                    <a:pt x="6759" y="5518"/>
                    <a:pt x="6759" y="3662"/>
                  </a:cubicBezTo>
                  <a:lnTo>
                    <a:pt x="6759" y="3379"/>
                  </a:lnTo>
                  <a:cubicBezTo>
                    <a:pt x="6759" y="1519"/>
                    <a:pt x="5236" y="1"/>
                    <a:pt x="3380"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g237927fd282_0_424"/>
            <p:cNvSpPr/>
            <p:nvPr/>
          </p:nvSpPr>
          <p:spPr>
            <a:xfrm>
              <a:off x="7169178" y="2774834"/>
              <a:ext cx="134573" cy="160821"/>
            </a:xfrm>
            <a:custGeom>
              <a:rect b="b" l="l" r="r" t="t"/>
              <a:pathLst>
                <a:path extrusionOk="0" h="1881" w="1574">
                  <a:moveTo>
                    <a:pt x="787" y="0"/>
                  </a:moveTo>
                  <a:cubicBezTo>
                    <a:pt x="351" y="0"/>
                    <a:pt x="0" y="419"/>
                    <a:pt x="0" y="940"/>
                  </a:cubicBezTo>
                  <a:cubicBezTo>
                    <a:pt x="0" y="1458"/>
                    <a:pt x="351" y="1880"/>
                    <a:pt x="787" y="1880"/>
                  </a:cubicBezTo>
                  <a:cubicBezTo>
                    <a:pt x="1223" y="1880"/>
                    <a:pt x="1574" y="1458"/>
                    <a:pt x="1574" y="940"/>
                  </a:cubicBezTo>
                  <a:cubicBezTo>
                    <a:pt x="1574" y="419"/>
                    <a:pt x="1223" y="0"/>
                    <a:pt x="787" y="0"/>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9" name="Google Shape;2259;g237927fd282_0_424"/>
            <p:cNvSpPr/>
            <p:nvPr/>
          </p:nvSpPr>
          <p:spPr>
            <a:xfrm>
              <a:off x="7670876" y="2774834"/>
              <a:ext cx="134915" cy="160821"/>
            </a:xfrm>
            <a:custGeom>
              <a:rect b="b" l="l" r="r" t="t"/>
              <a:pathLst>
                <a:path extrusionOk="0" h="1881" w="1578">
                  <a:moveTo>
                    <a:pt x="788" y="0"/>
                  </a:moveTo>
                  <a:cubicBezTo>
                    <a:pt x="355" y="0"/>
                    <a:pt x="1" y="419"/>
                    <a:pt x="1" y="940"/>
                  </a:cubicBezTo>
                  <a:cubicBezTo>
                    <a:pt x="1" y="1458"/>
                    <a:pt x="355" y="1880"/>
                    <a:pt x="788" y="1880"/>
                  </a:cubicBezTo>
                  <a:cubicBezTo>
                    <a:pt x="1224" y="1880"/>
                    <a:pt x="1578" y="1458"/>
                    <a:pt x="1578" y="940"/>
                  </a:cubicBezTo>
                  <a:cubicBezTo>
                    <a:pt x="1578" y="419"/>
                    <a:pt x="1224" y="0"/>
                    <a:pt x="788" y="0"/>
                  </a:cubicBez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0" name="Google Shape;2260;g237927fd282_0_424"/>
            <p:cNvSpPr/>
            <p:nvPr/>
          </p:nvSpPr>
          <p:spPr>
            <a:xfrm>
              <a:off x="7251512" y="2569726"/>
              <a:ext cx="486737" cy="602586"/>
            </a:xfrm>
            <a:custGeom>
              <a:rect b="b" l="l" r="r" t="t"/>
              <a:pathLst>
                <a:path extrusionOk="0" h="7048" w="5693">
                  <a:moveTo>
                    <a:pt x="1" y="1"/>
                  </a:moveTo>
                  <a:lnTo>
                    <a:pt x="1" y="4609"/>
                  </a:lnTo>
                  <a:cubicBezTo>
                    <a:pt x="1" y="5952"/>
                    <a:pt x="993" y="7048"/>
                    <a:pt x="2205" y="7048"/>
                  </a:cubicBezTo>
                  <a:lnTo>
                    <a:pt x="3489" y="7048"/>
                  </a:lnTo>
                  <a:cubicBezTo>
                    <a:pt x="4701" y="7048"/>
                    <a:pt x="5693" y="5952"/>
                    <a:pt x="5693" y="4609"/>
                  </a:cubicBezTo>
                  <a:lnTo>
                    <a:pt x="5693" y="1"/>
                  </a:lnTo>
                  <a:close/>
                </a:path>
              </a:pathLst>
            </a:custGeom>
            <a:solidFill>
              <a:srgbClr val="E4B6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1" name="Google Shape;2261;g237927fd282_0_424"/>
            <p:cNvSpPr/>
            <p:nvPr/>
          </p:nvSpPr>
          <p:spPr>
            <a:xfrm>
              <a:off x="7262028" y="2569726"/>
              <a:ext cx="233066" cy="165010"/>
            </a:xfrm>
            <a:custGeom>
              <a:rect b="b" l="l" r="r" t="t"/>
              <a:pathLst>
                <a:path extrusionOk="0" h="1930" w="2726">
                  <a:moveTo>
                    <a:pt x="1" y="1"/>
                  </a:moveTo>
                  <a:lnTo>
                    <a:pt x="14" y="577"/>
                  </a:lnTo>
                  <a:cubicBezTo>
                    <a:pt x="14" y="577"/>
                    <a:pt x="791" y="1676"/>
                    <a:pt x="2726" y="1929"/>
                  </a:cubicBezTo>
                  <a:lnTo>
                    <a:pt x="2726"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2" name="Google Shape;2262;g237927fd282_0_424"/>
            <p:cNvSpPr/>
            <p:nvPr/>
          </p:nvSpPr>
          <p:spPr>
            <a:xfrm>
              <a:off x="7495008" y="2715926"/>
              <a:ext cx="243240" cy="456386"/>
            </a:xfrm>
            <a:custGeom>
              <a:rect b="b" l="l" r="r" t="t"/>
              <a:pathLst>
                <a:path extrusionOk="0" h="5338" w="2845">
                  <a:moveTo>
                    <a:pt x="2845" y="1"/>
                  </a:moveTo>
                  <a:cubicBezTo>
                    <a:pt x="2078" y="191"/>
                    <a:pt x="1400" y="270"/>
                    <a:pt x="808" y="270"/>
                  </a:cubicBezTo>
                  <a:cubicBezTo>
                    <a:pt x="518" y="270"/>
                    <a:pt x="249" y="249"/>
                    <a:pt x="1" y="219"/>
                  </a:cubicBezTo>
                  <a:lnTo>
                    <a:pt x="1" y="5338"/>
                  </a:lnTo>
                  <a:lnTo>
                    <a:pt x="641" y="5338"/>
                  </a:lnTo>
                  <a:cubicBezTo>
                    <a:pt x="1853" y="5338"/>
                    <a:pt x="2845" y="4242"/>
                    <a:pt x="2845" y="2899"/>
                  </a:cubicBezTo>
                  <a:lnTo>
                    <a:pt x="2845" y="1"/>
                  </a:lnTo>
                  <a:close/>
                </a:path>
              </a:pathLst>
            </a:custGeom>
            <a:solidFill>
              <a:srgbClr val="D89C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3" name="Google Shape;2263;g237927fd282_0_424"/>
            <p:cNvSpPr/>
            <p:nvPr/>
          </p:nvSpPr>
          <p:spPr>
            <a:xfrm>
              <a:off x="7495008" y="2569726"/>
              <a:ext cx="243240" cy="169285"/>
            </a:xfrm>
            <a:custGeom>
              <a:rect b="b" l="l" r="r" t="t"/>
              <a:pathLst>
                <a:path extrusionOk="0" h="1980" w="2845">
                  <a:moveTo>
                    <a:pt x="1" y="1"/>
                  </a:moveTo>
                  <a:lnTo>
                    <a:pt x="1" y="1929"/>
                  </a:lnTo>
                  <a:cubicBezTo>
                    <a:pt x="249" y="1959"/>
                    <a:pt x="518" y="1980"/>
                    <a:pt x="808" y="1980"/>
                  </a:cubicBezTo>
                  <a:cubicBezTo>
                    <a:pt x="1400" y="1980"/>
                    <a:pt x="2078" y="1901"/>
                    <a:pt x="2845" y="1711"/>
                  </a:cubicBezTo>
                  <a:lnTo>
                    <a:pt x="2845" y="1"/>
                  </a:lnTo>
                  <a:close/>
                </a:path>
              </a:pathLst>
            </a:custGeom>
            <a:solidFill>
              <a:srgbClr val="CC85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4" name="Google Shape;2264;g237927fd282_0_424"/>
            <p:cNvSpPr/>
            <p:nvPr/>
          </p:nvSpPr>
          <p:spPr>
            <a:xfrm>
              <a:off x="7304007" y="2521163"/>
              <a:ext cx="381832" cy="160821"/>
            </a:xfrm>
            <a:custGeom>
              <a:rect b="b" l="l" r="r" t="t"/>
              <a:pathLst>
                <a:path extrusionOk="0" h="1881" w="4466">
                  <a:moveTo>
                    <a:pt x="2235" y="1"/>
                  </a:moveTo>
                  <a:cubicBezTo>
                    <a:pt x="1001" y="1"/>
                    <a:pt x="0" y="419"/>
                    <a:pt x="0" y="941"/>
                  </a:cubicBezTo>
                  <a:cubicBezTo>
                    <a:pt x="0" y="1458"/>
                    <a:pt x="1001" y="1881"/>
                    <a:pt x="2235" y="1881"/>
                  </a:cubicBezTo>
                  <a:cubicBezTo>
                    <a:pt x="3468" y="1881"/>
                    <a:pt x="4466" y="1458"/>
                    <a:pt x="4466" y="941"/>
                  </a:cubicBezTo>
                  <a:cubicBezTo>
                    <a:pt x="4466" y="419"/>
                    <a:pt x="3468" y="1"/>
                    <a:pt x="2235"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5" name="Google Shape;2265;g237927fd282_0_424"/>
            <p:cNvSpPr/>
            <p:nvPr/>
          </p:nvSpPr>
          <p:spPr>
            <a:xfrm>
              <a:off x="7184311" y="3551151"/>
              <a:ext cx="621481" cy="266581"/>
            </a:xfrm>
            <a:custGeom>
              <a:rect b="b" l="l" r="r" t="t"/>
              <a:pathLst>
                <a:path extrusionOk="0" h="3118" w="7269">
                  <a:moveTo>
                    <a:pt x="1380" y="0"/>
                  </a:moveTo>
                  <a:lnTo>
                    <a:pt x="1" y="2623"/>
                  </a:lnTo>
                  <a:lnTo>
                    <a:pt x="1" y="3117"/>
                  </a:lnTo>
                  <a:lnTo>
                    <a:pt x="7269" y="3117"/>
                  </a:lnTo>
                  <a:lnTo>
                    <a:pt x="7269" y="2623"/>
                  </a:lnTo>
                  <a:lnTo>
                    <a:pt x="5890" y="0"/>
                  </a:lnTo>
                  <a:close/>
                </a:path>
              </a:pathLst>
            </a:cu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6" name="Google Shape;2266;g237927fd282_0_424"/>
            <p:cNvSpPr/>
            <p:nvPr/>
          </p:nvSpPr>
          <p:spPr>
            <a:xfrm>
              <a:off x="7229710" y="3402642"/>
              <a:ext cx="530683" cy="227509"/>
            </a:xfrm>
            <a:custGeom>
              <a:rect b="b" l="l" r="r" t="t"/>
              <a:pathLst>
                <a:path extrusionOk="0" h="2661" w="6207">
                  <a:moveTo>
                    <a:pt x="1176" y="0"/>
                  </a:moveTo>
                  <a:lnTo>
                    <a:pt x="1" y="2242"/>
                  </a:lnTo>
                  <a:lnTo>
                    <a:pt x="1" y="2660"/>
                  </a:lnTo>
                  <a:lnTo>
                    <a:pt x="6206" y="2660"/>
                  </a:lnTo>
                  <a:lnTo>
                    <a:pt x="6206" y="2242"/>
                  </a:lnTo>
                  <a:lnTo>
                    <a:pt x="5028"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7" name="Google Shape;2267;g237927fd282_0_424"/>
            <p:cNvSpPr/>
            <p:nvPr/>
          </p:nvSpPr>
          <p:spPr>
            <a:xfrm>
              <a:off x="7270236" y="3272173"/>
              <a:ext cx="449375" cy="192882"/>
            </a:xfrm>
            <a:custGeom>
              <a:rect b="b" l="l" r="r" t="t"/>
              <a:pathLst>
                <a:path extrusionOk="0" h="2256" w="5256">
                  <a:moveTo>
                    <a:pt x="998" y="0"/>
                  </a:moveTo>
                  <a:lnTo>
                    <a:pt x="0" y="1897"/>
                  </a:lnTo>
                  <a:lnTo>
                    <a:pt x="0" y="2255"/>
                  </a:lnTo>
                  <a:lnTo>
                    <a:pt x="5256" y="2255"/>
                  </a:lnTo>
                  <a:lnTo>
                    <a:pt x="5256" y="1897"/>
                  </a:lnTo>
                  <a:lnTo>
                    <a:pt x="4261" y="0"/>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8" name="Google Shape;2268;g237927fd282_0_424"/>
            <p:cNvSpPr/>
            <p:nvPr/>
          </p:nvSpPr>
          <p:spPr>
            <a:xfrm>
              <a:off x="7322902" y="3215659"/>
              <a:ext cx="344042" cy="136369"/>
            </a:xfrm>
            <a:custGeom>
              <a:rect b="b" l="l" r="r" t="t"/>
              <a:pathLst>
                <a:path extrusionOk="0" h="1595" w="4024">
                  <a:moveTo>
                    <a:pt x="709" y="1"/>
                  </a:moveTo>
                  <a:lnTo>
                    <a:pt x="355" y="392"/>
                  </a:lnTo>
                  <a:lnTo>
                    <a:pt x="1" y="784"/>
                  </a:lnTo>
                  <a:lnTo>
                    <a:pt x="2014" y="1595"/>
                  </a:lnTo>
                  <a:lnTo>
                    <a:pt x="4023" y="784"/>
                  </a:lnTo>
                  <a:lnTo>
                    <a:pt x="3669" y="392"/>
                  </a:lnTo>
                  <a:lnTo>
                    <a:pt x="3315" y="1"/>
                  </a:lnTo>
                  <a:lnTo>
                    <a:pt x="2664" y="120"/>
                  </a:lnTo>
                  <a:lnTo>
                    <a:pt x="2014" y="236"/>
                  </a:lnTo>
                  <a:lnTo>
                    <a:pt x="1363" y="120"/>
                  </a:lnTo>
                  <a:lnTo>
                    <a:pt x="709"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9" name="Google Shape;2269;g237927fd282_0_424"/>
            <p:cNvSpPr/>
            <p:nvPr/>
          </p:nvSpPr>
          <p:spPr>
            <a:xfrm>
              <a:off x="6617037" y="3976329"/>
              <a:ext cx="1755777" cy="632254"/>
            </a:xfrm>
            <a:custGeom>
              <a:rect b="b" l="l" r="r" t="t"/>
              <a:pathLst>
                <a:path extrusionOk="0" h="7395" w="20536">
                  <a:moveTo>
                    <a:pt x="0" y="0"/>
                  </a:moveTo>
                  <a:lnTo>
                    <a:pt x="0" y="7395"/>
                  </a:lnTo>
                  <a:lnTo>
                    <a:pt x="20536" y="7395"/>
                  </a:lnTo>
                  <a:lnTo>
                    <a:pt x="205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0" name="Google Shape;2270;g237927fd282_0_424"/>
            <p:cNvSpPr/>
            <p:nvPr/>
          </p:nvSpPr>
          <p:spPr>
            <a:xfrm>
              <a:off x="7497915" y="3990009"/>
              <a:ext cx="874896" cy="618574"/>
            </a:xfrm>
            <a:custGeom>
              <a:rect b="b" l="l" r="r" t="t"/>
              <a:pathLst>
                <a:path extrusionOk="0" h="7235" w="10233">
                  <a:moveTo>
                    <a:pt x="10233" y="0"/>
                  </a:moveTo>
                  <a:lnTo>
                    <a:pt x="10185" y="38"/>
                  </a:lnTo>
                  <a:lnTo>
                    <a:pt x="0" y="38"/>
                  </a:lnTo>
                  <a:lnTo>
                    <a:pt x="0" y="7235"/>
                  </a:lnTo>
                  <a:lnTo>
                    <a:pt x="10233" y="7235"/>
                  </a:lnTo>
                  <a:lnTo>
                    <a:pt x="10233"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1" name="Google Shape;2271;g237927fd282_0_424"/>
            <p:cNvSpPr/>
            <p:nvPr/>
          </p:nvSpPr>
          <p:spPr>
            <a:xfrm>
              <a:off x="6559327" y="3893568"/>
              <a:ext cx="1871455" cy="99690"/>
            </a:xfrm>
            <a:custGeom>
              <a:rect b="b" l="l" r="r" t="t"/>
              <a:pathLst>
                <a:path extrusionOk="0" h="1166" w="21889">
                  <a:moveTo>
                    <a:pt x="3550" y="1"/>
                  </a:moveTo>
                  <a:lnTo>
                    <a:pt x="1" y="559"/>
                  </a:lnTo>
                  <a:lnTo>
                    <a:pt x="723" y="1166"/>
                  </a:lnTo>
                  <a:lnTo>
                    <a:pt x="21163" y="1166"/>
                  </a:lnTo>
                  <a:lnTo>
                    <a:pt x="21888" y="559"/>
                  </a:lnTo>
                  <a:lnTo>
                    <a:pt x="18339"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2" name="Google Shape;2272;g237927fd282_0_424"/>
            <p:cNvSpPr/>
            <p:nvPr/>
          </p:nvSpPr>
          <p:spPr>
            <a:xfrm>
              <a:off x="7497915" y="3941361"/>
              <a:ext cx="932863" cy="51897"/>
            </a:xfrm>
            <a:custGeom>
              <a:rect b="b" l="l" r="r" t="t"/>
              <a:pathLst>
                <a:path extrusionOk="0" h="607" w="10911">
                  <a:moveTo>
                    <a:pt x="0" y="0"/>
                  </a:moveTo>
                  <a:lnTo>
                    <a:pt x="0" y="607"/>
                  </a:lnTo>
                  <a:lnTo>
                    <a:pt x="10185" y="607"/>
                  </a:lnTo>
                  <a:lnTo>
                    <a:pt x="10910" y="0"/>
                  </a:lnTo>
                  <a:close/>
                </a:path>
              </a:pathLst>
            </a:custGeom>
            <a:solidFill>
              <a:srgbClr val="2912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3" name="Google Shape;2273;g237927fd282_0_424"/>
            <p:cNvSpPr/>
            <p:nvPr/>
          </p:nvSpPr>
          <p:spPr>
            <a:xfrm>
              <a:off x="6559327" y="3789346"/>
              <a:ext cx="1871455" cy="152100"/>
            </a:xfrm>
            <a:custGeom>
              <a:rect b="b" l="l" r="r" t="t"/>
              <a:pathLst>
                <a:path extrusionOk="0" h="1779" w="21889">
                  <a:moveTo>
                    <a:pt x="1" y="0"/>
                  </a:moveTo>
                  <a:lnTo>
                    <a:pt x="1" y="1778"/>
                  </a:lnTo>
                  <a:lnTo>
                    <a:pt x="21888" y="1778"/>
                  </a:lnTo>
                  <a:lnTo>
                    <a:pt x="21888"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4" name="Google Shape;2274;g237927fd282_0_424"/>
            <p:cNvSpPr/>
            <p:nvPr/>
          </p:nvSpPr>
          <p:spPr>
            <a:xfrm>
              <a:off x="7497915" y="3789346"/>
              <a:ext cx="932863" cy="152100"/>
            </a:xfrm>
            <a:custGeom>
              <a:rect b="b" l="l" r="r" t="t"/>
              <a:pathLst>
                <a:path extrusionOk="0" h="1779" w="10911">
                  <a:moveTo>
                    <a:pt x="0" y="0"/>
                  </a:moveTo>
                  <a:lnTo>
                    <a:pt x="0" y="1778"/>
                  </a:lnTo>
                  <a:lnTo>
                    <a:pt x="10910" y="1778"/>
                  </a:lnTo>
                  <a:lnTo>
                    <a:pt x="10910"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5" name="Google Shape;2275;g237927fd282_0_424"/>
            <p:cNvSpPr/>
            <p:nvPr/>
          </p:nvSpPr>
          <p:spPr>
            <a:xfrm>
              <a:off x="7245442" y="2518256"/>
              <a:ext cx="102255" cy="204168"/>
            </a:xfrm>
            <a:custGeom>
              <a:rect b="b" l="l" r="r" t="t"/>
              <a:pathLst>
                <a:path extrusionOk="0" h="2388" w="1196">
                  <a:moveTo>
                    <a:pt x="1" y="0"/>
                  </a:moveTo>
                  <a:lnTo>
                    <a:pt x="1" y="2388"/>
                  </a:lnTo>
                  <a:cubicBezTo>
                    <a:pt x="661" y="2388"/>
                    <a:pt x="1196" y="1853"/>
                    <a:pt x="1196" y="1192"/>
                  </a:cubicBezTo>
                  <a:cubicBezTo>
                    <a:pt x="1196" y="535"/>
                    <a:pt x="661" y="0"/>
                    <a:pt x="1" y="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6" name="Google Shape;2276;g237927fd282_0_424"/>
            <p:cNvSpPr/>
            <p:nvPr/>
          </p:nvSpPr>
          <p:spPr>
            <a:xfrm>
              <a:off x="7236721" y="2700195"/>
              <a:ext cx="85412" cy="121577"/>
            </a:xfrm>
            <a:custGeom>
              <a:rect b="b" l="l" r="r" t="t"/>
              <a:pathLst>
                <a:path extrusionOk="0" h="1422" w="999">
                  <a:moveTo>
                    <a:pt x="287" y="1"/>
                  </a:moveTo>
                  <a:cubicBezTo>
                    <a:pt x="185" y="1"/>
                    <a:pt x="89" y="21"/>
                    <a:pt x="1" y="62"/>
                  </a:cubicBezTo>
                  <a:lnTo>
                    <a:pt x="1" y="1360"/>
                  </a:lnTo>
                  <a:cubicBezTo>
                    <a:pt x="89" y="1401"/>
                    <a:pt x="185" y="1422"/>
                    <a:pt x="287" y="1422"/>
                  </a:cubicBezTo>
                  <a:cubicBezTo>
                    <a:pt x="682" y="1422"/>
                    <a:pt x="999" y="1104"/>
                    <a:pt x="999" y="710"/>
                  </a:cubicBezTo>
                  <a:cubicBezTo>
                    <a:pt x="999" y="318"/>
                    <a:pt x="682" y="1"/>
                    <a:pt x="287"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7" name="Google Shape;2277;g237927fd282_0_424"/>
            <p:cNvSpPr/>
            <p:nvPr/>
          </p:nvSpPr>
          <p:spPr>
            <a:xfrm>
              <a:off x="7236721" y="2798602"/>
              <a:ext cx="72587" cy="102939"/>
            </a:xfrm>
            <a:custGeom>
              <a:rect b="b" l="l" r="r" t="t"/>
              <a:pathLst>
                <a:path extrusionOk="0" h="1204" w="849">
                  <a:moveTo>
                    <a:pt x="246" y="1"/>
                  </a:moveTo>
                  <a:cubicBezTo>
                    <a:pt x="157" y="1"/>
                    <a:pt x="75" y="21"/>
                    <a:pt x="1" y="56"/>
                  </a:cubicBezTo>
                  <a:lnTo>
                    <a:pt x="1" y="1149"/>
                  </a:lnTo>
                  <a:cubicBezTo>
                    <a:pt x="75" y="1183"/>
                    <a:pt x="157" y="1203"/>
                    <a:pt x="246" y="1203"/>
                  </a:cubicBezTo>
                  <a:cubicBezTo>
                    <a:pt x="576" y="1203"/>
                    <a:pt x="848" y="934"/>
                    <a:pt x="848" y="601"/>
                  </a:cubicBezTo>
                  <a:cubicBezTo>
                    <a:pt x="848" y="271"/>
                    <a:pt x="576" y="1"/>
                    <a:pt x="246"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8" name="Google Shape;2278;g237927fd282_0_424"/>
            <p:cNvSpPr/>
            <p:nvPr/>
          </p:nvSpPr>
          <p:spPr>
            <a:xfrm>
              <a:off x="7642405" y="2518256"/>
              <a:ext cx="101913" cy="204168"/>
            </a:xfrm>
            <a:custGeom>
              <a:rect b="b" l="l" r="r" t="t"/>
              <a:pathLst>
                <a:path extrusionOk="0" h="2388" w="1192">
                  <a:moveTo>
                    <a:pt x="1192" y="0"/>
                  </a:moveTo>
                  <a:cubicBezTo>
                    <a:pt x="535" y="0"/>
                    <a:pt x="0" y="535"/>
                    <a:pt x="0" y="1192"/>
                  </a:cubicBezTo>
                  <a:cubicBezTo>
                    <a:pt x="0" y="1853"/>
                    <a:pt x="535" y="2388"/>
                    <a:pt x="1192" y="2388"/>
                  </a:cubicBezTo>
                  <a:lnTo>
                    <a:pt x="1192" y="0"/>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9" name="Google Shape;2279;g237927fd282_0_424"/>
            <p:cNvSpPr/>
            <p:nvPr/>
          </p:nvSpPr>
          <p:spPr>
            <a:xfrm>
              <a:off x="7667712" y="2700195"/>
              <a:ext cx="85668" cy="121577"/>
            </a:xfrm>
            <a:custGeom>
              <a:rect b="b" l="l" r="r" t="t"/>
              <a:pathLst>
                <a:path extrusionOk="0" h="1422" w="1002">
                  <a:moveTo>
                    <a:pt x="712" y="1"/>
                  </a:moveTo>
                  <a:cubicBezTo>
                    <a:pt x="321" y="1"/>
                    <a:pt x="0" y="318"/>
                    <a:pt x="0" y="710"/>
                  </a:cubicBezTo>
                  <a:cubicBezTo>
                    <a:pt x="0" y="1104"/>
                    <a:pt x="321" y="1422"/>
                    <a:pt x="712" y="1422"/>
                  </a:cubicBezTo>
                  <a:cubicBezTo>
                    <a:pt x="814" y="1422"/>
                    <a:pt x="913" y="1401"/>
                    <a:pt x="1001" y="1360"/>
                  </a:cubicBezTo>
                  <a:lnTo>
                    <a:pt x="1001" y="62"/>
                  </a:lnTo>
                  <a:cubicBezTo>
                    <a:pt x="913" y="21"/>
                    <a:pt x="814" y="1"/>
                    <a:pt x="712"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0" name="Google Shape;2280;g237927fd282_0_424"/>
            <p:cNvSpPr/>
            <p:nvPr/>
          </p:nvSpPr>
          <p:spPr>
            <a:xfrm>
              <a:off x="7680793" y="2798602"/>
              <a:ext cx="72587" cy="102939"/>
            </a:xfrm>
            <a:custGeom>
              <a:rect b="b" l="l" r="r" t="t"/>
              <a:pathLst>
                <a:path extrusionOk="0" h="1204" w="849">
                  <a:moveTo>
                    <a:pt x="603" y="1"/>
                  </a:moveTo>
                  <a:cubicBezTo>
                    <a:pt x="270" y="1"/>
                    <a:pt x="1" y="271"/>
                    <a:pt x="1" y="601"/>
                  </a:cubicBezTo>
                  <a:cubicBezTo>
                    <a:pt x="1" y="934"/>
                    <a:pt x="270" y="1203"/>
                    <a:pt x="603" y="1203"/>
                  </a:cubicBezTo>
                  <a:cubicBezTo>
                    <a:pt x="689" y="1203"/>
                    <a:pt x="774" y="1183"/>
                    <a:pt x="848" y="1149"/>
                  </a:cubicBezTo>
                  <a:lnTo>
                    <a:pt x="848" y="56"/>
                  </a:lnTo>
                  <a:cubicBezTo>
                    <a:pt x="774" y="21"/>
                    <a:pt x="689" y="1"/>
                    <a:pt x="603"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81" name="Google Shape;2281;g237927fd282_0_424"/>
          <p:cNvSpPr/>
          <p:nvPr/>
        </p:nvSpPr>
        <p:spPr>
          <a:xfrm>
            <a:off x="5158450" y="3962300"/>
            <a:ext cx="3558600" cy="9120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¿Conocen algún mecanismo de protección contra incendios en los bosques?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1"/>
                                        </p:tgtEl>
                                        <p:attrNameLst>
                                          <p:attrName>style.visibility</p:attrName>
                                        </p:attrNameLst>
                                      </p:cBhvr>
                                      <p:to>
                                        <p:strVal val="visible"/>
                                      </p:to>
                                    </p:set>
                                    <p:animEffect filter="fade" transition="in">
                                      <p:cBhvr>
                                        <p:cTn dur="1000"/>
                                        <p:tgtEl>
                                          <p:spTgt spid="2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1f513a0e305_0_45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458" name="Google Shape;458;g1f513a0e305_0_450"/>
          <p:cNvGrpSpPr/>
          <p:nvPr/>
        </p:nvGrpSpPr>
        <p:grpSpPr>
          <a:xfrm>
            <a:off x="83582" y="4249795"/>
            <a:ext cx="562107" cy="893619"/>
            <a:chOff x="4803276" y="2887914"/>
            <a:chExt cx="264583" cy="370259"/>
          </a:xfrm>
        </p:grpSpPr>
        <p:sp>
          <p:nvSpPr>
            <p:cNvPr id="459" name="Google Shape;459;g1f513a0e305_0_45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1f513a0e305_0_45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g1f513a0e305_0_45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g1f513a0e305_0_45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1f513a0e305_0_45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1f513a0e305_0_45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g1f513a0e305_0_45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g1f513a0e305_0_45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7" name="Google Shape;467;g1f513a0e305_0_450"/>
          <p:cNvGrpSpPr/>
          <p:nvPr/>
        </p:nvGrpSpPr>
        <p:grpSpPr>
          <a:xfrm>
            <a:off x="1230446" y="4577826"/>
            <a:ext cx="283475" cy="565681"/>
            <a:chOff x="4803276" y="2887914"/>
            <a:chExt cx="264583" cy="370259"/>
          </a:xfrm>
        </p:grpSpPr>
        <p:sp>
          <p:nvSpPr>
            <p:cNvPr id="468" name="Google Shape;468;g1f513a0e305_0_45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g1f513a0e305_0_45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g1f513a0e305_0_45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g1f513a0e305_0_45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g1f513a0e305_0_45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g1f513a0e305_0_45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g1f513a0e305_0_45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g1f513a0e305_0_45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6" name="Google Shape;476;g1f513a0e305_0_450"/>
          <p:cNvGrpSpPr/>
          <p:nvPr/>
        </p:nvGrpSpPr>
        <p:grpSpPr>
          <a:xfrm>
            <a:off x="746011" y="4434241"/>
            <a:ext cx="384148" cy="709193"/>
            <a:chOff x="4803276" y="2887914"/>
            <a:chExt cx="264583" cy="370259"/>
          </a:xfrm>
        </p:grpSpPr>
        <p:sp>
          <p:nvSpPr>
            <p:cNvPr id="477" name="Google Shape;477;g1f513a0e305_0_45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g1f513a0e305_0_45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g1f513a0e305_0_45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g1f513a0e305_0_45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g1f513a0e305_0_45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g1f513a0e305_0_45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g1f513a0e305_0_45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1f513a0e305_0_45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85" name="Google Shape;485;g1f513a0e305_0_450"/>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Arial"/>
                <a:ea typeface="Arial"/>
                <a:cs typeface="Arial"/>
                <a:sym typeface="Arial"/>
              </a:rPr>
              <a:t>ANTECEDENTES</a:t>
            </a:r>
            <a:endParaRPr b="0" i="0" sz="1100" u="none" cap="none" strike="noStrike">
              <a:solidFill>
                <a:srgbClr val="000000"/>
              </a:solidFill>
              <a:latin typeface="Arial"/>
              <a:ea typeface="Arial"/>
              <a:cs typeface="Arial"/>
              <a:sym typeface="Arial"/>
            </a:endParaRPr>
          </a:p>
        </p:txBody>
      </p:sp>
      <p:sp>
        <p:nvSpPr>
          <p:cNvPr id="486" name="Google Shape;486;g1f513a0e305_0_450"/>
          <p:cNvSpPr txBox="1"/>
          <p:nvPr/>
        </p:nvSpPr>
        <p:spPr>
          <a:xfrm>
            <a:off x="1077775" y="3370625"/>
            <a:ext cx="2682600" cy="13062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Winkelman, asesor FAO. Propone desarrollo de plantaciones de abrigo, en control de erosión, y en zonas improductivas desde el punto de vista agrícola.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Meta:  forestar 200.000 ha en 20 años.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487" name="Google Shape;487;g1f513a0e305_0_450"/>
          <p:cNvSpPr txBox="1"/>
          <p:nvPr/>
        </p:nvSpPr>
        <p:spPr>
          <a:xfrm>
            <a:off x="260938" y="871738"/>
            <a:ext cx="1839300" cy="1923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Junta Honoraria Forestal</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Islas Fiscales del Río Uruguay / Río Negro/ Sta Lucía</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Cabo Polonio</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Parques públicos (Andresito. - Meseta de Artigas, etc)</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488" name="Google Shape;488;g1f513a0e305_0_450"/>
          <p:cNvSpPr txBox="1"/>
          <p:nvPr/>
        </p:nvSpPr>
        <p:spPr>
          <a:xfrm>
            <a:off x="3342600" y="849013"/>
            <a:ext cx="2458800" cy="17274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Fira Sans Extra Condensed"/>
              <a:buChar char="●"/>
            </a:pPr>
            <a:r>
              <a:rPr b="0" i="0" lang="en" sz="1200" u="none" cap="none" strike="noStrike">
                <a:solidFill>
                  <a:srgbClr val="000000"/>
                </a:solidFill>
                <a:latin typeface="Fira Sans Extra Condensed"/>
                <a:ea typeface="Fira Sans Extra Condensed"/>
                <a:cs typeface="Fira Sans Extra Condensed"/>
                <a:sym typeface="Fira Sans Extra Condensed"/>
              </a:rPr>
              <a:t>Rogers L.J -Estudio de forestación en el Uruguay.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Recomendación: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Gobierno - política forestal de Estado teniendo en cuenta las áreas a plantar,</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 su ubicación.</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Generar un Servicio Forestal</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r">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489" name="Google Shape;489;g1f513a0e305_0_450"/>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90" name="Google Shape;490;g1f513a0e305_0_450"/>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91" name="Google Shape;491;g1f513a0e305_0_450"/>
          <p:cNvSpPr txBox="1"/>
          <p:nvPr/>
        </p:nvSpPr>
        <p:spPr>
          <a:xfrm>
            <a:off x="4187775" y="2894825"/>
            <a:ext cx="12780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492" name="Google Shape;492;g1f513a0e305_0_450"/>
          <p:cNvSpPr txBox="1"/>
          <p:nvPr/>
        </p:nvSpPr>
        <p:spPr>
          <a:xfrm>
            <a:off x="1230475" y="2805425"/>
            <a:ext cx="13416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1945</a:t>
            </a:r>
            <a:endParaRPr b="0" i="0" sz="1400" u="none" cap="none" strike="noStrike">
              <a:solidFill>
                <a:srgbClr val="000000"/>
              </a:solidFill>
              <a:latin typeface="Arial"/>
              <a:ea typeface="Arial"/>
              <a:cs typeface="Arial"/>
              <a:sym typeface="Arial"/>
            </a:endParaRPr>
          </a:p>
        </p:txBody>
      </p:sp>
      <p:sp>
        <p:nvSpPr>
          <p:cNvPr id="493" name="Google Shape;493;g1f513a0e305_0_450"/>
          <p:cNvSpPr txBox="1"/>
          <p:nvPr/>
        </p:nvSpPr>
        <p:spPr>
          <a:xfrm>
            <a:off x="2847850" y="2805425"/>
            <a:ext cx="10005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195019</a:t>
            </a:r>
            <a:endParaRPr b="0" i="0" sz="1400" u="none" cap="none" strike="noStrike">
              <a:solidFill>
                <a:srgbClr val="000000"/>
              </a:solidFill>
              <a:latin typeface="Arial"/>
              <a:ea typeface="Arial"/>
              <a:cs typeface="Arial"/>
              <a:sym typeface="Arial"/>
            </a:endParaRPr>
          </a:p>
        </p:txBody>
      </p:sp>
      <p:sp>
        <p:nvSpPr>
          <p:cNvPr id="494" name="Google Shape;494;g1f513a0e305_0_450"/>
          <p:cNvSpPr txBox="1"/>
          <p:nvPr/>
        </p:nvSpPr>
        <p:spPr>
          <a:xfrm>
            <a:off x="4471624" y="2800800"/>
            <a:ext cx="3504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1953</a:t>
            </a:r>
            <a:endParaRPr b="0" i="0" sz="1400" u="none" cap="none" strike="noStrike">
              <a:solidFill>
                <a:srgbClr val="000000"/>
              </a:solidFill>
              <a:latin typeface="Arial"/>
              <a:ea typeface="Arial"/>
              <a:cs typeface="Arial"/>
              <a:sym typeface="Arial"/>
            </a:endParaRPr>
          </a:p>
        </p:txBody>
      </p:sp>
      <p:grpSp>
        <p:nvGrpSpPr>
          <p:cNvPr id="495" name="Google Shape;495;g1f513a0e305_0_450"/>
          <p:cNvGrpSpPr/>
          <p:nvPr/>
        </p:nvGrpSpPr>
        <p:grpSpPr>
          <a:xfrm>
            <a:off x="1329602" y="1586218"/>
            <a:ext cx="5523879" cy="2921736"/>
            <a:chOff x="1230475" y="1588550"/>
            <a:chExt cx="5525537" cy="2917068"/>
          </a:xfrm>
        </p:grpSpPr>
        <p:grpSp>
          <p:nvGrpSpPr>
            <p:cNvPr id="496" name="Google Shape;496;g1f513a0e305_0_450"/>
            <p:cNvGrpSpPr/>
            <p:nvPr/>
          </p:nvGrpSpPr>
          <p:grpSpPr>
            <a:xfrm>
              <a:off x="1230475" y="1588550"/>
              <a:ext cx="1627083" cy="1690628"/>
              <a:chOff x="1028425" y="1108575"/>
              <a:chExt cx="1627083" cy="1690628"/>
            </a:xfrm>
          </p:grpSpPr>
          <p:sp>
            <p:nvSpPr>
              <p:cNvPr id="497" name="Google Shape;497;g1f513a0e305_0_45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498" name="Google Shape;498;g1f513a0e305_0_450"/>
              <p:cNvSpPr/>
              <p:nvPr/>
            </p:nvSpPr>
            <p:spPr>
              <a:xfrm>
                <a:off x="1028425" y="2318796"/>
                <a:ext cx="162708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1921 - 1945</a:t>
                </a:r>
                <a:endParaRPr b="0" i="0" sz="1400" u="none" cap="none" strike="noStrike">
                  <a:solidFill>
                    <a:srgbClr val="000000"/>
                  </a:solidFill>
                  <a:highlight>
                    <a:srgbClr val="589C3B"/>
                  </a:highlight>
                  <a:latin typeface="Arial"/>
                  <a:ea typeface="Arial"/>
                  <a:cs typeface="Arial"/>
                  <a:sym typeface="Arial"/>
                </a:endParaRPr>
              </a:p>
            </p:txBody>
          </p:sp>
        </p:grpSp>
        <p:grpSp>
          <p:nvGrpSpPr>
            <p:cNvPr id="499" name="Google Shape;499;g1f513a0e305_0_450"/>
            <p:cNvGrpSpPr/>
            <p:nvPr/>
          </p:nvGrpSpPr>
          <p:grpSpPr>
            <a:xfrm>
              <a:off x="4916156" y="1588550"/>
              <a:ext cx="1839856" cy="1700088"/>
              <a:chOff x="4100594" y="1108575"/>
              <a:chExt cx="1839856" cy="1700088"/>
            </a:xfrm>
          </p:grpSpPr>
          <p:sp>
            <p:nvSpPr>
              <p:cNvPr id="500" name="Google Shape;500;g1f513a0e305_0_450"/>
              <p:cNvSpPr/>
              <p:nvPr/>
            </p:nvSpPr>
            <p:spPr>
              <a:xfrm>
                <a:off x="4572588" y="1108575"/>
                <a:ext cx="187974" cy="1257668"/>
              </a:xfrm>
              <a:custGeom>
                <a:rect b="b" l="l" r="r" t="t"/>
                <a:pathLst>
                  <a:path extrusionOk="0" h="5703" w="891">
                    <a:moveTo>
                      <a:pt x="1" y="0"/>
                    </a:moveTo>
                    <a:lnTo>
                      <a:pt x="1" y="4592"/>
                    </a:lnTo>
                    <a:cubicBezTo>
                      <a:pt x="1" y="5062"/>
                      <a:pt x="267" y="5491"/>
                      <a:pt x="687" y="5702"/>
                    </a:cubicBezTo>
                    <a:lnTo>
                      <a:pt x="890" y="5702"/>
                    </a:lnTo>
                    <a:lnTo>
                      <a:pt x="890" y="5560"/>
                    </a:lnTo>
                    <a:cubicBezTo>
                      <a:pt x="484" y="5412"/>
                      <a:pt x="212" y="5026"/>
                      <a:pt x="212" y="4592"/>
                    </a:cubicBezTo>
                    <a:lnTo>
                      <a:pt x="212"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501" name="Google Shape;501;g1f513a0e305_0_450"/>
              <p:cNvSpPr/>
              <p:nvPr/>
            </p:nvSpPr>
            <p:spPr>
              <a:xfrm>
                <a:off x="4100594" y="2316849"/>
                <a:ext cx="1839856" cy="491814"/>
              </a:xfrm>
              <a:custGeom>
                <a:rect b="b" l="l" r="r" t="t"/>
                <a:pathLst>
                  <a:path extrusionOk="0" h="2279" w="6644">
                    <a:moveTo>
                      <a:pt x="5505" y="1"/>
                    </a:moveTo>
                    <a:cubicBezTo>
                      <a:pt x="5499" y="1"/>
                      <a:pt x="5493" y="1"/>
                      <a:pt x="5487" y="1"/>
                    </a:cubicBezTo>
                    <a:lnTo>
                      <a:pt x="0" y="1"/>
                    </a:lnTo>
                    <a:cubicBezTo>
                      <a:pt x="460" y="191"/>
                      <a:pt x="761" y="642"/>
                      <a:pt x="761" y="1140"/>
                    </a:cubicBezTo>
                    <a:cubicBezTo>
                      <a:pt x="761" y="1638"/>
                      <a:pt x="460" y="2087"/>
                      <a:pt x="0" y="2279"/>
                    </a:cubicBezTo>
                    <a:lnTo>
                      <a:pt x="5487" y="2279"/>
                    </a:lnTo>
                    <a:cubicBezTo>
                      <a:pt x="5492" y="2279"/>
                      <a:pt x="5497" y="2279"/>
                      <a:pt x="5501" y="2279"/>
                    </a:cubicBezTo>
                    <a:cubicBezTo>
                      <a:pt x="6130" y="2279"/>
                      <a:pt x="6644" y="1770"/>
                      <a:pt x="6644" y="1140"/>
                    </a:cubicBezTo>
                    <a:cubicBezTo>
                      <a:pt x="6644" y="511"/>
                      <a:pt x="6132" y="1"/>
                      <a:pt x="5505" y="1"/>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sp>
          <p:nvSpPr>
            <p:cNvPr id="502" name="Google Shape;502;g1f513a0e305_0_450"/>
            <p:cNvSpPr/>
            <p:nvPr/>
          </p:nvSpPr>
          <p:spPr>
            <a:xfrm>
              <a:off x="6260350" y="3227213"/>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nvGrpSpPr>
            <p:cNvPr id="503" name="Google Shape;503;g1f513a0e305_0_450"/>
            <p:cNvGrpSpPr/>
            <p:nvPr/>
          </p:nvGrpSpPr>
          <p:grpSpPr>
            <a:xfrm>
              <a:off x="2857561" y="2798771"/>
              <a:ext cx="1839845" cy="1706847"/>
              <a:chOff x="2655511" y="2318796"/>
              <a:chExt cx="1839845" cy="1706847"/>
            </a:xfrm>
          </p:grpSpPr>
          <p:sp>
            <p:nvSpPr>
              <p:cNvPr id="504" name="Google Shape;504;g1f513a0e305_0_450"/>
              <p:cNvSpPr/>
              <p:nvPr/>
            </p:nvSpPr>
            <p:spPr>
              <a:xfrm>
                <a:off x="2655511" y="2318796"/>
                <a:ext cx="1839845"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1950</a:t>
                </a:r>
                <a:endParaRPr b="0" i="0" sz="1400" u="none" cap="none" strike="noStrike">
                  <a:solidFill>
                    <a:srgbClr val="000000"/>
                  </a:solidFill>
                  <a:highlight>
                    <a:srgbClr val="589C3B"/>
                  </a:highlight>
                  <a:latin typeface="Arial"/>
                  <a:ea typeface="Arial"/>
                  <a:cs typeface="Arial"/>
                  <a:sym typeface="Arial"/>
                </a:endParaRPr>
              </a:p>
            </p:txBody>
          </p:sp>
          <p:sp>
            <p:nvSpPr>
              <p:cNvPr id="505" name="Google Shape;505;g1f513a0e305_0_450"/>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506" name="Google Shape;506;g1f513a0e305_0_450"/>
          <p:cNvSpPr txBox="1"/>
          <p:nvPr/>
        </p:nvSpPr>
        <p:spPr>
          <a:xfrm>
            <a:off x="4872125" y="2805413"/>
            <a:ext cx="17205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1953</a:t>
            </a:r>
            <a:endParaRPr b="0" i="0" sz="1400" u="none" cap="none" strike="noStrike">
              <a:solidFill>
                <a:srgbClr val="000000"/>
              </a:solidFill>
              <a:latin typeface="Arial"/>
              <a:ea typeface="Arial"/>
              <a:cs typeface="Arial"/>
              <a:sym typeface="Arial"/>
            </a:endParaRPr>
          </a:p>
        </p:txBody>
      </p:sp>
      <p:sp>
        <p:nvSpPr>
          <p:cNvPr id="507" name="Google Shape;507;g1f513a0e305_0_450"/>
          <p:cNvSpPr txBox="1"/>
          <p:nvPr/>
        </p:nvSpPr>
        <p:spPr>
          <a:xfrm>
            <a:off x="3979550" y="3298025"/>
            <a:ext cx="2376600" cy="1125300"/>
          </a:xfrm>
          <a:prstGeom prst="rect">
            <a:avLst/>
          </a:prstGeom>
          <a:noFill/>
          <a:ln>
            <a:noFill/>
          </a:ln>
        </p:spPr>
        <p:txBody>
          <a:bodyPr anchorCtr="0" anchor="t" bIns="91425" lIns="91425" spcFirstLastPara="1" rIns="91425" wrap="square" tIns="91425">
            <a:spAutoFit/>
          </a:bodyPr>
          <a:lstStyle/>
          <a:p>
            <a:pPr indent="0" lvl="0" marL="457200" marR="0" rtl="0" algn="r">
              <a:lnSpc>
                <a:spcPct val="94000"/>
              </a:lnSpc>
              <a:spcBef>
                <a:spcPts val="1200"/>
              </a:spcBef>
              <a:spcAft>
                <a:spcPts val="0"/>
              </a:spcAft>
              <a:buClr>
                <a:srgbClr val="000000"/>
              </a:buClr>
              <a:buSzPts val="1300"/>
              <a:buFont typeface="Arial"/>
              <a:buNone/>
            </a:pPr>
            <a:r>
              <a:rPr b="0" i="0" lang="en" sz="1300" u="none" cap="none" strike="noStrike">
                <a:solidFill>
                  <a:schemeClr val="dk1"/>
                </a:solidFill>
                <a:latin typeface="Fira Sans Extra Condensed"/>
                <a:ea typeface="Fira Sans Extra Condensed"/>
                <a:cs typeface="Fira Sans Extra Condensed"/>
                <a:sym typeface="Fira Sans Extra Condensed"/>
              </a:rPr>
              <a:t>Comisión Técnica para estudio y redacción de un proyecto de ley que armonizara el desarrollo forestal </a:t>
            </a:r>
            <a:endParaRPr b="0" i="0" sz="1300" u="none" cap="none" strike="noStrike">
              <a:solidFill>
                <a:schemeClr val="dk1"/>
              </a:solidFill>
              <a:latin typeface="Fira Sans Extra Condensed"/>
              <a:ea typeface="Fira Sans Extra Condensed"/>
              <a:cs typeface="Fira Sans Extra Condensed"/>
              <a:sym typeface="Fira Sans Extra Condensed"/>
            </a:endParaRPr>
          </a:p>
        </p:txBody>
      </p:sp>
      <p:sp>
        <p:nvSpPr>
          <p:cNvPr id="508" name="Google Shape;508;g1f513a0e305_0_450"/>
          <p:cNvSpPr/>
          <p:nvPr/>
        </p:nvSpPr>
        <p:spPr>
          <a:xfrm>
            <a:off x="6853469" y="28068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1957</a:t>
            </a:r>
            <a:endParaRPr b="0" i="0" sz="1400" u="none" cap="none" strike="noStrike">
              <a:solidFill>
                <a:schemeClr val="dk1"/>
              </a:solidFill>
              <a:highlight>
                <a:srgbClr val="589C3B"/>
              </a:highlight>
              <a:latin typeface="Arial"/>
              <a:ea typeface="Arial"/>
              <a:cs typeface="Arial"/>
              <a:sym typeface="Arial"/>
            </a:endParaRPr>
          </a:p>
        </p:txBody>
      </p:sp>
      <p:sp>
        <p:nvSpPr>
          <p:cNvPr id="509" name="Google Shape;509;g1f513a0e305_0_450"/>
          <p:cNvSpPr/>
          <p:nvPr/>
        </p:nvSpPr>
        <p:spPr>
          <a:xfrm>
            <a:off x="7787225" y="1588550"/>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510" name="Google Shape;510;g1f513a0e305_0_450"/>
          <p:cNvSpPr txBox="1"/>
          <p:nvPr/>
        </p:nvSpPr>
        <p:spPr>
          <a:xfrm>
            <a:off x="6002750" y="879238"/>
            <a:ext cx="19203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Se publica el borrador del Proyecto de Ley preparado:  Meta: 1:200.000 ha en treinta años;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Es de interés público defensa, mejoramiento y ampliación de los bosques según su destino productivo</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511" name="Google Shape;511;g1f513a0e305_0_450"/>
          <p:cNvSpPr txBox="1"/>
          <p:nvPr/>
        </p:nvSpPr>
        <p:spPr>
          <a:xfrm>
            <a:off x="1906125" y="879250"/>
            <a:ext cx="1681800" cy="7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Crisis</a:t>
            </a:r>
            <a:r>
              <a:rPr b="0" i="0" lang="en" sz="1200" u="none" cap="none" strike="noStrike">
                <a:solidFill>
                  <a:schemeClr val="dk2"/>
                </a:solidFill>
                <a:latin typeface="Arial"/>
                <a:ea typeface="Arial"/>
                <a:cs typeface="Arial"/>
                <a:sym typeface="Arial"/>
              </a:rPr>
              <a:t> </a:t>
            </a:r>
            <a:r>
              <a:rPr b="0" i="0" lang="en" sz="1300" u="none" cap="none" strike="noStrike">
                <a:solidFill>
                  <a:srgbClr val="000000"/>
                </a:solidFill>
                <a:latin typeface="Fira Sans Extra Condensed"/>
                <a:ea typeface="Fira Sans Extra Condensed"/>
                <a:cs typeface="Fira Sans Extra Condensed"/>
                <a:sym typeface="Fira Sans Extra Condensed"/>
              </a:rPr>
              <a:t>mundial post guerra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Gasogeno</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Fira Sans Extra Condensed"/>
                <a:ea typeface="Fira Sans Extra Condensed"/>
                <a:cs typeface="Fira Sans Extra Condensed"/>
                <a:sym typeface="Fira Sans Extra Condensed"/>
              </a:rPr>
              <a:t>Carbon vegetal</a:t>
            </a:r>
            <a:endParaRPr b="0" i="0" sz="1200" u="none" cap="none" strike="noStrike">
              <a:solidFill>
                <a:schemeClr val="dk2"/>
              </a:solidFill>
              <a:latin typeface="Arial"/>
              <a:ea typeface="Arial"/>
              <a:cs typeface="Arial"/>
              <a:sym typeface="Arial"/>
            </a:endParaRPr>
          </a:p>
        </p:txBody>
      </p:sp>
    </p:spTree>
  </p:cSld>
  <p:clrMapOvr>
    <a:masterClrMapping/>
  </p:clrMapOvr>
  <p:transition spd="med">
    <p:push/>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5" name="Shape 2285"/>
        <p:cNvGrpSpPr/>
        <p:nvPr/>
      </p:nvGrpSpPr>
      <p:grpSpPr>
        <a:xfrm>
          <a:off x="0" y="0"/>
          <a:ext cx="0" cy="0"/>
          <a:chOff x="0" y="0"/>
          <a:chExt cx="0" cy="0"/>
        </a:xfrm>
      </p:grpSpPr>
      <p:graphicFrame>
        <p:nvGraphicFramePr>
          <p:cNvPr id="2286" name="Google Shape;2286;g237927fd282_0_464"/>
          <p:cNvGraphicFramePr/>
          <p:nvPr/>
        </p:nvGraphicFramePr>
        <p:xfrm>
          <a:off x="611543" y="293940"/>
          <a:ext cx="3000000" cy="3000000"/>
        </p:xfrm>
        <a:graphic>
          <a:graphicData uri="http://schemas.openxmlformats.org/drawingml/2006/table">
            <a:tbl>
              <a:tblPr bandRow="1" firstRow="1">
                <a:noFill/>
                <a:tableStyleId>{A81E8789-65EB-46C3-A135-F57753F8DA0B}</a:tableStyleId>
              </a:tblPr>
              <a:tblGrid>
                <a:gridCol w="3960450"/>
                <a:gridCol w="3960450"/>
              </a:tblGrid>
              <a:tr h="38157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Tipo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Distancia (m)</a:t>
                      </a:r>
                      <a:endParaRPr sz="1800" u="none" cap="none" strike="noStrike"/>
                    </a:p>
                  </a:txBody>
                  <a:tcPr marT="45725" marB="45725" marR="91450" marL="91450"/>
                </a:tc>
              </a:tr>
              <a:tr h="3195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Bosque nativo</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20</a:t>
                      </a:r>
                      <a:endParaRPr sz="1800" u="none" cap="none" strike="noStrike"/>
                    </a:p>
                  </a:txBody>
                  <a:tcPr marT="45725" marB="45725" marR="91450" marL="91450"/>
                </a:tc>
              </a:tr>
              <a:tr h="3195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Cortafuego</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12</a:t>
                      </a:r>
                      <a:endParaRPr sz="1800" u="none" cap="none" strike="noStrike"/>
                    </a:p>
                  </a:txBody>
                  <a:tcPr marT="45725" marB="45725" marR="91450" marL="91450"/>
                </a:tc>
              </a:tr>
              <a:tr h="31952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Línea divisoria con vecinos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12</a:t>
                      </a:r>
                      <a:endParaRPr sz="1800" u="none" cap="none" strike="noStrike"/>
                    </a:p>
                  </a:txBody>
                  <a:tcPr marT="45725" marB="45725" marR="91450" marL="91450"/>
                </a:tc>
              </a:tr>
              <a:tr h="5515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Línea divisoria con vecinos al sur</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25</a:t>
                      </a:r>
                      <a:endParaRPr sz="1800" u="none" cap="none" strike="noStrike"/>
                    </a:p>
                  </a:txBody>
                  <a:tcPr marT="45725" marB="45725" marR="91450" marL="91450"/>
                </a:tc>
              </a:tr>
              <a:tr h="787875">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Rutas nacionales, caminos vecinales, vías férreas, otros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12</a:t>
                      </a:r>
                      <a:endParaRPr sz="1800" u="none" cap="none" strike="noStrike"/>
                    </a:p>
                  </a:txBody>
                  <a:tcPr marT="45725" marB="45725" marR="91450" marL="91450"/>
                </a:tc>
              </a:tr>
              <a:tr h="149695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t>Tendidos eléctricos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Alta 500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110 a 150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30 a 60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Media 6 a 15 kv </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80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60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30</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rPr lang="en" sz="1800" u="none" cap="none" strike="noStrike"/>
                        <a:t>10</a:t>
                      </a:r>
                      <a:endParaRPr sz="1800" u="none" cap="none" strike="noStrike"/>
                    </a:p>
                  </a:txBody>
                  <a:tcPr marT="45725" marB="45725" marR="91450" marL="91450"/>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1f514cd3b7a_0_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17" name="Google Shape;517;g1f514cd3b7a_0_0"/>
          <p:cNvGrpSpPr/>
          <p:nvPr/>
        </p:nvGrpSpPr>
        <p:grpSpPr>
          <a:xfrm>
            <a:off x="83582" y="4249795"/>
            <a:ext cx="562107" cy="893619"/>
            <a:chOff x="4803276" y="2887914"/>
            <a:chExt cx="264583" cy="370259"/>
          </a:xfrm>
        </p:grpSpPr>
        <p:sp>
          <p:nvSpPr>
            <p:cNvPr id="518" name="Google Shape;518;g1f514cd3b7a_0_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g1f514cd3b7a_0_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g1f514cd3b7a_0_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g1f514cd3b7a_0_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g1f514cd3b7a_0_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g1f514cd3b7a_0_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g1f514cd3b7a_0_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g1f514cd3b7a_0_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6" name="Google Shape;526;g1f514cd3b7a_0_0"/>
          <p:cNvGrpSpPr/>
          <p:nvPr/>
        </p:nvGrpSpPr>
        <p:grpSpPr>
          <a:xfrm>
            <a:off x="1230446" y="4577826"/>
            <a:ext cx="283475" cy="565681"/>
            <a:chOff x="4803276" y="2887914"/>
            <a:chExt cx="264583" cy="370259"/>
          </a:xfrm>
        </p:grpSpPr>
        <p:sp>
          <p:nvSpPr>
            <p:cNvPr id="527" name="Google Shape;527;g1f514cd3b7a_0_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g1f514cd3b7a_0_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g1f514cd3b7a_0_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g1f514cd3b7a_0_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1f514cd3b7a_0_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g1f514cd3b7a_0_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g1f514cd3b7a_0_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g1f514cd3b7a_0_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5" name="Google Shape;535;g1f514cd3b7a_0_0"/>
          <p:cNvGrpSpPr/>
          <p:nvPr/>
        </p:nvGrpSpPr>
        <p:grpSpPr>
          <a:xfrm>
            <a:off x="746011" y="4434241"/>
            <a:ext cx="384148" cy="709193"/>
            <a:chOff x="4803276" y="2887914"/>
            <a:chExt cx="264583" cy="370259"/>
          </a:xfrm>
        </p:grpSpPr>
        <p:sp>
          <p:nvSpPr>
            <p:cNvPr id="536" name="Google Shape;536;g1f514cd3b7a_0_0"/>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g1f514cd3b7a_0_0"/>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g1f514cd3b7a_0_0"/>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g1f514cd3b7a_0_0"/>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1f514cd3b7a_0_0"/>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g1f514cd3b7a_0_0"/>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g1f514cd3b7a_0_0"/>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g1f514cd3b7a_0_0"/>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4" name="Google Shape;544;g1f514cd3b7a_0_0"/>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Arial"/>
                <a:ea typeface="Arial"/>
                <a:cs typeface="Arial"/>
                <a:sym typeface="Arial"/>
              </a:rPr>
              <a:t>ANTECEDENTES</a:t>
            </a:r>
            <a:endParaRPr b="0" i="0" sz="1100" u="none" cap="none" strike="noStrike">
              <a:solidFill>
                <a:srgbClr val="000000"/>
              </a:solidFill>
              <a:latin typeface="Arial"/>
              <a:ea typeface="Arial"/>
              <a:cs typeface="Arial"/>
              <a:sym typeface="Arial"/>
            </a:endParaRPr>
          </a:p>
        </p:txBody>
      </p:sp>
      <p:sp>
        <p:nvSpPr>
          <p:cNvPr id="545" name="Google Shape;545;g1f514cd3b7a_0_0"/>
          <p:cNvSpPr txBox="1"/>
          <p:nvPr/>
        </p:nvSpPr>
        <p:spPr>
          <a:xfrm>
            <a:off x="147875" y="826800"/>
            <a:ext cx="2183700" cy="2175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CEPAL – FAO – DOAT. Este proyecto establece que el reducido costo de la materia prima nacional hace factible la creación de una industria integrada cercana a las plantaciones sobre areniscas y suelos serranos donde se elaboraría una amplia gama de productos, incluido el papel.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Fira Sans Extra Condensed"/>
              <a:ea typeface="Fira Sans Extra Condensed"/>
              <a:cs typeface="Fira Sans Extra Condensed"/>
              <a:sym typeface="Fira Sans Extra Condensed"/>
            </a:endParaRPr>
          </a:p>
        </p:txBody>
      </p:sp>
      <p:sp>
        <p:nvSpPr>
          <p:cNvPr id="546" name="Google Shape;546;g1f514cd3b7a_0_0"/>
          <p:cNvSpPr txBox="1"/>
          <p:nvPr/>
        </p:nvSpPr>
        <p:spPr>
          <a:xfrm>
            <a:off x="469100" y="3378675"/>
            <a:ext cx="3142200" cy="82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lang="en" sz="1300">
                <a:latin typeface="Fira Sans Extra Condensed"/>
                <a:ea typeface="Fira Sans Extra Condensed"/>
                <a:cs typeface="Fira Sans Extra Condensed"/>
                <a:sym typeface="Fira Sans Extra Condensed"/>
              </a:rPr>
              <a:t>Consejo Nal. de Gobierno </a:t>
            </a:r>
            <a:r>
              <a:rPr b="0" i="0" lang="en" sz="1300" u="none" cap="none" strike="noStrike">
                <a:solidFill>
                  <a:srgbClr val="000000"/>
                </a:solidFill>
                <a:latin typeface="Fira Sans Extra Condensed"/>
                <a:ea typeface="Fira Sans Extra Condensed"/>
                <a:cs typeface="Fira Sans Extra Condensed"/>
                <a:sym typeface="Fira Sans Extra Condensed"/>
              </a:rPr>
              <a:t>        </a:t>
            </a:r>
            <a:r>
              <a:rPr lang="en" sz="1300">
                <a:latin typeface="Fira Sans Extra Condensed"/>
                <a:ea typeface="Fira Sans Extra Condensed"/>
                <a:cs typeface="Fira Sans Extra Condensed"/>
                <a:sym typeface="Fira Sans Extra Condensed"/>
              </a:rPr>
              <a:t>Crea </a:t>
            </a:r>
            <a:r>
              <a:rPr b="1" i="0" lang="en" sz="1400" u="none" cap="none" strike="noStrike">
                <a:solidFill>
                  <a:srgbClr val="000000"/>
                </a:solidFill>
                <a:latin typeface="Fira Sans Extra Condensed"/>
                <a:ea typeface="Fira Sans Extra Condensed"/>
                <a:cs typeface="Fira Sans Extra Condensed"/>
                <a:sym typeface="Fira Sans Extra Condensed"/>
              </a:rPr>
              <a:t>CIDE</a:t>
            </a:r>
            <a:r>
              <a:rPr b="0" i="0" lang="en" sz="1300" u="none" cap="none" strike="noStrike">
                <a:solidFill>
                  <a:srgbClr val="000000"/>
                </a:solidFill>
                <a:latin typeface="Fira Sans Extra Condensed"/>
                <a:ea typeface="Fira Sans Extra Condensed"/>
                <a:cs typeface="Fira Sans Extra Condensed"/>
                <a:sym typeface="Fira Sans Extra Condensed"/>
              </a:rPr>
              <a:t>. </a:t>
            </a:r>
            <a:r>
              <a:rPr lang="en" sz="1300">
                <a:latin typeface="Fira Sans Extra Condensed"/>
                <a:ea typeface="Fira Sans Extra Condensed"/>
                <a:cs typeface="Fira Sans Extra Condensed"/>
                <a:sym typeface="Fira Sans Extra Condensed"/>
              </a:rPr>
              <a:t>Estudio económico del Uruguay y Plan Nal.de desarrollo económico y social. (1965-1974)</a:t>
            </a:r>
            <a:endParaRPr sz="1300">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547" name="Google Shape;547;g1f514cd3b7a_0_0"/>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48" name="Google Shape;548;g1f514cd3b7a_0_0"/>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49" name="Google Shape;549;g1f514cd3b7a_0_0"/>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50" name="Google Shape;550;g1f514cd3b7a_0_0"/>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latin typeface="Arial"/>
              <a:ea typeface="Arial"/>
              <a:cs typeface="Arial"/>
              <a:sym typeface="Arial"/>
            </a:endParaRPr>
          </a:p>
        </p:txBody>
      </p:sp>
      <p:grpSp>
        <p:nvGrpSpPr>
          <p:cNvPr id="551" name="Google Shape;551;g1f514cd3b7a_0_0"/>
          <p:cNvGrpSpPr/>
          <p:nvPr/>
        </p:nvGrpSpPr>
        <p:grpSpPr>
          <a:xfrm>
            <a:off x="1230463" y="1588550"/>
            <a:ext cx="2821888" cy="2917068"/>
            <a:chOff x="1230463" y="1588550"/>
            <a:chExt cx="2821888" cy="2917068"/>
          </a:xfrm>
        </p:grpSpPr>
        <p:grpSp>
          <p:nvGrpSpPr>
            <p:cNvPr id="552" name="Google Shape;552;g1f514cd3b7a_0_0"/>
            <p:cNvGrpSpPr/>
            <p:nvPr/>
          </p:nvGrpSpPr>
          <p:grpSpPr>
            <a:xfrm>
              <a:off x="1230463" y="1588550"/>
              <a:ext cx="1392063" cy="1690618"/>
              <a:chOff x="1028413" y="1108575"/>
              <a:chExt cx="1392063" cy="1690618"/>
            </a:xfrm>
          </p:grpSpPr>
          <p:sp>
            <p:nvSpPr>
              <p:cNvPr id="553" name="Google Shape;553;g1f514cd3b7a_0_0"/>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554" name="Google Shape;554;g1f514cd3b7a_0_0"/>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1963</a:t>
                </a:r>
                <a:endParaRPr b="0" i="0" sz="1400" u="none" cap="none" strike="noStrike">
                  <a:solidFill>
                    <a:srgbClr val="000000"/>
                  </a:solidFill>
                  <a:highlight>
                    <a:srgbClr val="589C3B"/>
                  </a:highlight>
                  <a:latin typeface="Arial"/>
                  <a:ea typeface="Arial"/>
                  <a:cs typeface="Arial"/>
                  <a:sym typeface="Arial"/>
                </a:endParaRPr>
              </a:p>
            </p:txBody>
          </p:sp>
        </p:grpSp>
        <p:grpSp>
          <p:nvGrpSpPr>
            <p:cNvPr id="555" name="Google Shape;555;g1f514cd3b7a_0_0"/>
            <p:cNvGrpSpPr/>
            <p:nvPr/>
          </p:nvGrpSpPr>
          <p:grpSpPr>
            <a:xfrm>
              <a:off x="2650794" y="2798761"/>
              <a:ext cx="1401557" cy="1706857"/>
              <a:chOff x="2448744" y="2318786"/>
              <a:chExt cx="1401557" cy="1706857"/>
            </a:xfrm>
          </p:grpSpPr>
          <p:sp>
            <p:nvSpPr>
              <p:cNvPr id="556" name="Google Shape;556;g1f514cd3b7a_0_0"/>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highlight>
                    <a:srgbClr val="589C3B"/>
                  </a:highlight>
                  <a:latin typeface="Arial"/>
                  <a:ea typeface="Arial"/>
                  <a:cs typeface="Arial"/>
                  <a:sym typeface="Arial"/>
                </a:endParaRPr>
              </a:p>
            </p:txBody>
          </p:sp>
          <p:sp>
            <p:nvSpPr>
              <p:cNvPr id="557" name="Google Shape;557;g1f514cd3b7a_0_0"/>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558" name="Google Shape;558;g1f514cd3b7a_0_0"/>
          <p:cNvSpPr txBox="1"/>
          <p:nvPr/>
        </p:nvSpPr>
        <p:spPr>
          <a:xfrm>
            <a:off x="4223550" y="783988"/>
            <a:ext cx="4134000" cy="2986200"/>
          </a:xfrm>
          <a:prstGeom prst="rect">
            <a:avLst/>
          </a:prstGeom>
          <a:solidFill>
            <a:schemeClr val="accent4"/>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Fira Sans Extra Condensed"/>
                <a:ea typeface="Fira Sans Extra Condensed"/>
                <a:cs typeface="Fira Sans Extra Condensed"/>
                <a:sym typeface="Fira Sans Extra Condensed"/>
              </a:rPr>
              <a:t>CIDE. Comisión de inversiones y Desarrollo Económico</a:t>
            </a:r>
            <a:endParaRPr b="1"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Principales recomendaciones sectoriales : Sector agropecuario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Paquete de siete leyes: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1. Reforma agraria;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2. Forestación;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3. Semillas;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4. Conservación de suelos y aguas</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5. Fertilizantes;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6. Cooperativas; </a:t>
            </a:r>
            <a:endParaRPr b="0" i="0" sz="14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Fira Sans Extra Condensed"/>
                <a:ea typeface="Fira Sans Extra Condensed"/>
                <a:cs typeface="Fira Sans Extra Condensed"/>
                <a:sym typeface="Fira Sans Extra Condensed"/>
              </a:rPr>
              <a:t> 7. Procedimientos y sanciones: ordenar y unificar el régimen de comercialización de la producción agropecuaria</a:t>
            </a:r>
            <a:endParaRPr b="0" i="0" sz="1400" u="none" cap="none" strike="noStrike">
              <a:solidFill>
                <a:srgbClr val="000000"/>
              </a:solidFill>
              <a:latin typeface="Fira Sans Extra Condensed"/>
              <a:ea typeface="Fira Sans Extra Condensed"/>
              <a:cs typeface="Fira Sans Extra Condensed"/>
              <a:sym typeface="Fira Sans Extra Condensed"/>
            </a:endParaRPr>
          </a:p>
        </p:txBody>
      </p:sp>
      <p:sp>
        <p:nvSpPr>
          <p:cNvPr id="559" name="Google Shape;559;g1f514cd3b7a_0_0"/>
          <p:cNvSpPr txBox="1"/>
          <p:nvPr/>
        </p:nvSpPr>
        <p:spPr>
          <a:xfrm>
            <a:off x="3855575" y="3934175"/>
            <a:ext cx="4706700" cy="108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Dirección Forestal Parques y Fauna (Ley Nro. 13.320, de 28 de noviembre de 1964)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 División Forestal del M.G.A.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 Vivero Dr. Alejandro Gallinal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 Bosque reservas Forestales de Cabo Polonio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560" name="Google Shape;560;g1f514cd3b7a_0_0"/>
          <p:cNvSpPr/>
          <p:nvPr/>
        </p:nvSpPr>
        <p:spPr>
          <a:xfrm>
            <a:off x="2194475" y="3521675"/>
            <a:ext cx="228000" cy="153600"/>
          </a:xfrm>
          <a:prstGeom prst="rightArrow">
            <a:avLst>
              <a:gd fmla="val 50000" name="adj1"/>
              <a:gd fmla="val 50000" name="adj2"/>
            </a:avLst>
          </a:prstGeom>
          <a:solidFill>
            <a:srgbClr val="589C3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g2c946af3c34_0_1"/>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566" name="Google Shape;566;g2c946af3c34_0_1"/>
          <p:cNvGrpSpPr/>
          <p:nvPr/>
        </p:nvGrpSpPr>
        <p:grpSpPr>
          <a:xfrm>
            <a:off x="83582" y="4249795"/>
            <a:ext cx="562107" cy="893619"/>
            <a:chOff x="4803276" y="2887914"/>
            <a:chExt cx="264583" cy="370259"/>
          </a:xfrm>
        </p:grpSpPr>
        <p:sp>
          <p:nvSpPr>
            <p:cNvPr id="567" name="Google Shape;567;g2c946af3c34_0_1"/>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g2c946af3c34_0_1"/>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g2c946af3c34_0_1"/>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g2c946af3c34_0_1"/>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g2c946af3c34_0_1"/>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g2c946af3c34_0_1"/>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g2c946af3c34_0_1"/>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g2c946af3c34_0_1"/>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5" name="Google Shape;575;g2c946af3c34_0_1"/>
          <p:cNvGrpSpPr/>
          <p:nvPr/>
        </p:nvGrpSpPr>
        <p:grpSpPr>
          <a:xfrm>
            <a:off x="1230446" y="4577826"/>
            <a:ext cx="283475" cy="565681"/>
            <a:chOff x="4803276" y="2887914"/>
            <a:chExt cx="264583" cy="370259"/>
          </a:xfrm>
        </p:grpSpPr>
        <p:sp>
          <p:nvSpPr>
            <p:cNvPr id="576" name="Google Shape;576;g2c946af3c34_0_1"/>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g2c946af3c34_0_1"/>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g2c946af3c34_0_1"/>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g2c946af3c34_0_1"/>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g2c946af3c34_0_1"/>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g2c946af3c34_0_1"/>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g2c946af3c34_0_1"/>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g2c946af3c34_0_1"/>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4" name="Google Shape;584;g2c946af3c34_0_1"/>
          <p:cNvGrpSpPr/>
          <p:nvPr/>
        </p:nvGrpSpPr>
        <p:grpSpPr>
          <a:xfrm>
            <a:off x="746011" y="4434241"/>
            <a:ext cx="384148" cy="709193"/>
            <a:chOff x="4803276" y="2887914"/>
            <a:chExt cx="264583" cy="370259"/>
          </a:xfrm>
        </p:grpSpPr>
        <p:sp>
          <p:nvSpPr>
            <p:cNvPr id="585" name="Google Shape;585;g2c946af3c34_0_1"/>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g2c946af3c34_0_1"/>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g2c946af3c34_0_1"/>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2c946af3c34_0_1"/>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2c946af3c34_0_1"/>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g2c946af3c34_0_1"/>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2c946af3c34_0_1"/>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g2c946af3c34_0_1"/>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3" name="Google Shape;593;g2c946af3c34_0_1"/>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Arial"/>
                <a:ea typeface="Arial"/>
                <a:cs typeface="Arial"/>
                <a:sym typeface="Arial"/>
              </a:rPr>
              <a:t>ANTECEDENTES</a:t>
            </a:r>
            <a:endParaRPr b="0" i="0" sz="1100" u="none" cap="none" strike="noStrike">
              <a:solidFill>
                <a:srgbClr val="000000"/>
              </a:solidFill>
              <a:latin typeface="Arial"/>
              <a:ea typeface="Arial"/>
              <a:cs typeface="Arial"/>
              <a:sym typeface="Arial"/>
            </a:endParaRPr>
          </a:p>
        </p:txBody>
      </p:sp>
      <p:sp>
        <p:nvSpPr>
          <p:cNvPr id="594" name="Google Shape;594;g2c946af3c34_0_1"/>
          <p:cNvSpPr txBox="1"/>
          <p:nvPr/>
        </p:nvSpPr>
        <p:spPr>
          <a:xfrm>
            <a:off x="83575" y="889675"/>
            <a:ext cx="2731200" cy="608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0" i="0" lang="en" sz="1200" u="none" cap="none" strike="noStrike">
                <a:solidFill>
                  <a:srgbClr val="000000"/>
                </a:solidFill>
                <a:latin typeface="Fira Sans Extra Condensed"/>
                <a:ea typeface="Fira Sans Extra Condensed"/>
                <a:cs typeface="Fira Sans Extra Condensed"/>
                <a:sym typeface="Fira Sans Extra Condensed"/>
              </a:rPr>
              <a:t>O.P. Y.P.A- Detalla </a:t>
            </a:r>
            <a:r>
              <a:rPr lang="en" sz="1200">
                <a:latin typeface="Fira Sans Extra Condensed"/>
                <a:ea typeface="Fira Sans Extra Condensed"/>
                <a:cs typeface="Fira Sans Extra Condensed"/>
                <a:sym typeface="Fira Sans Extra Condensed"/>
              </a:rPr>
              <a:t>necesidad de </a:t>
            </a:r>
            <a:r>
              <a:rPr b="0" i="0" lang="en" sz="1200" u="none" cap="none" strike="noStrike">
                <a:solidFill>
                  <a:srgbClr val="000000"/>
                </a:solidFill>
                <a:latin typeface="Fira Sans Extra Condensed"/>
                <a:ea typeface="Fira Sans Extra Condensed"/>
                <a:cs typeface="Fira Sans Extra Condensed"/>
                <a:sym typeface="Fira Sans Extra Condensed"/>
              </a:rPr>
              <a:t>Estudio de</a:t>
            </a:r>
            <a:r>
              <a:rPr lang="en" sz="1200">
                <a:latin typeface="Fira Sans Extra Condensed"/>
                <a:ea typeface="Fira Sans Extra Condensed"/>
                <a:cs typeface="Fira Sans Extra Condensed"/>
                <a:sym typeface="Fira Sans Extra Condensed"/>
              </a:rPr>
              <a:t> suelos del Uruguay- uso y manejo</a:t>
            </a:r>
            <a:endParaRPr sz="1200">
              <a:latin typeface="Fira Sans Extra Condensed"/>
              <a:ea typeface="Fira Sans Extra Condensed"/>
              <a:cs typeface="Fira Sans Extra Condensed"/>
              <a:sym typeface="Fira Sans Extra Condensed"/>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595" name="Google Shape;595;g2c946af3c34_0_1"/>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96" name="Google Shape;596;g2c946af3c34_0_1"/>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97" name="Google Shape;597;g2c946af3c34_0_1"/>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598" name="Google Shape;598;g2c946af3c34_0_1"/>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latin typeface="Arial"/>
              <a:ea typeface="Arial"/>
              <a:cs typeface="Arial"/>
              <a:sym typeface="Arial"/>
            </a:endParaRPr>
          </a:p>
        </p:txBody>
      </p:sp>
      <p:grpSp>
        <p:nvGrpSpPr>
          <p:cNvPr id="599" name="Google Shape;599;g2c946af3c34_0_1"/>
          <p:cNvGrpSpPr/>
          <p:nvPr/>
        </p:nvGrpSpPr>
        <p:grpSpPr>
          <a:xfrm>
            <a:off x="1230463" y="1588550"/>
            <a:ext cx="2821888" cy="2917068"/>
            <a:chOff x="1230463" y="1588550"/>
            <a:chExt cx="2821888" cy="2917068"/>
          </a:xfrm>
        </p:grpSpPr>
        <p:grpSp>
          <p:nvGrpSpPr>
            <p:cNvPr id="600" name="Google Shape;600;g2c946af3c34_0_1"/>
            <p:cNvGrpSpPr/>
            <p:nvPr/>
          </p:nvGrpSpPr>
          <p:grpSpPr>
            <a:xfrm>
              <a:off x="1230463" y="1588550"/>
              <a:ext cx="1392063" cy="1690618"/>
              <a:chOff x="1028413" y="1108575"/>
              <a:chExt cx="1392063" cy="1690618"/>
            </a:xfrm>
          </p:grpSpPr>
          <p:sp>
            <p:nvSpPr>
              <p:cNvPr id="601" name="Google Shape;601;g2c946af3c34_0_1"/>
              <p:cNvSpPr/>
              <p:nvPr/>
            </p:nvSpPr>
            <p:spPr>
              <a:xfrm>
                <a:off x="2086075" y="1108575"/>
                <a:ext cx="188401" cy="1257670"/>
              </a:xfrm>
              <a:custGeom>
                <a:rect b="b" l="l" r="r" t="t"/>
                <a:pathLst>
                  <a:path extrusionOk="0" h="5659" w="893">
                    <a:moveTo>
                      <a:pt x="3" y="0"/>
                    </a:moveTo>
                    <a:lnTo>
                      <a:pt x="3" y="4546"/>
                    </a:lnTo>
                    <a:cubicBezTo>
                      <a:pt x="1" y="5018"/>
                      <a:pt x="267" y="5448"/>
                      <a:pt x="687" y="5659"/>
                    </a:cubicBezTo>
                    <a:lnTo>
                      <a:pt x="893" y="5659"/>
                    </a:lnTo>
                    <a:lnTo>
                      <a:pt x="893" y="5516"/>
                    </a:lnTo>
                    <a:cubicBezTo>
                      <a:pt x="484" y="5368"/>
                      <a:pt x="212" y="4980"/>
                      <a:pt x="214" y="4546"/>
                    </a:cubicBezTo>
                    <a:lnTo>
                      <a:pt x="214" y="0"/>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sp>
            <p:nvSpPr>
              <p:cNvPr id="602" name="Google Shape;602;g2c946af3c34_0_1"/>
              <p:cNvSpPr/>
              <p:nvPr/>
            </p:nvSpPr>
            <p:spPr>
              <a:xfrm>
                <a:off x="1028413" y="2318786"/>
                <a:ext cx="1392063" cy="480407"/>
              </a:xfrm>
              <a:custGeom>
                <a:rect b="b" l="l" r="r" t="t"/>
                <a:pathLst>
                  <a:path extrusionOk="0" h="2277" w="6598">
                    <a:moveTo>
                      <a:pt x="0" y="0"/>
                    </a:moveTo>
                    <a:lnTo>
                      <a:pt x="0" y="2276"/>
                    </a:lnTo>
                    <a:lnTo>
                      <a:pt x="5476" y="2276"/>
                    </a:lnTo>
                    <a:cubicBezTo>
                      <a:pt x="6098" y="2269"/>
                      <a:pt x="6598" y="1761"/>
                      <a:pt x="6598" y="1137"/>
                    </a:cubicBezTo>
                    <a:cubicBezTo>
                      <a:pt x="6598" y="516"/>
                      <a:pt x="6098" y="8"/>
                      <a:pt x="5476"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sz="2000">
                    <a:solidFill>
                      <a:schemeClr val="lt1"/>
                    </a:solidFill>
                    <a:latin typeface="Fira Sans Extra Condensed Medium"/>
                    <a:ea typeface="Fira Sans Extra Condensed Medium"/>
                    <a:cs typeface="Fira Sans Extra Condensed Medium"/>
                    <a:sym typeface="Fira Sans Extra Condensed Medium"/>
                  </a:rPr>
                  <a:t>1967</a:t>
                </a:r>
                <a:endParaRPr b="0" i="0" sz="1400" u="none" cap="none" strike="noStrike">
                  <a:solidFill>
                    <a:srgbClr val="000000"/>
                  </a:solidFill>
                  <a:highlight>
                    <a:srgbClr val="589C3B"/>
                  </a:highlight>
                  <a:latin typeface="Arial"/>
                  <a:ea typeface="Arial"/>
                  <a:cs typeface="Arial"/>
                  <a:sym typeface="Arial"/>
                </a:endParaRPr>
              </a:p>
            </p:txBody>
          </p:sp>
        </p:grpSp>
        <p:grpSp>
          <p:nvGrpSpPr>
            <p:cNvPr id="603" name="Google Shape;603;g2c946af3c34_0_1"/>
            <p:cNvGrpSpPr/>
            <p:nvPr/>
          </p:nvGrpSpPr>
          <p:grpSpPr>
            <a:xfrm>
              <a:off x="2650794" y="2798761"/>
              <a:ext cx="1401557" cy="1706857"/>
              <a:chOff x="2448744" y="2318786"/>
              <a:chExt cx="1401557" cy="1706857"/>
            </a:xfrm>
          </p:grpSpPr>
          <p:sp>
            <p:nvSpPr>
              <p:cNvPr id="604" name="Google Shape;604;g2c946af3c34_0_1"/>
              <p:cNvSpPr/>
              <p:nvPr/>
            </p:nvSpPr>
            <p:spPr>
              <a:xfrm>
                <a:off x="2448744" y="23187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1968</a:t>
                </a:r>
                <a:endParaRPr b="0" i="0" sz="1400" u="none" cap="none" strike="noStrike">
                  <a:solidFill>
                    <a:srgbClr val="000000"/>
                  </a:solidFill>
                  <a:highlight>
                    <a:srgbClr val="589C3B"/>
                  </a:highlight>
                  <a:latin typeface="Arial"/>
                  <a:ea typeface="Arial"/>
                  <a:cs typeface="Arial"/>
                  <a:sym typeface="Arial"/>
                </a:endParaRPr>
              </a:p>
            </p:txBody>
          </p:sp>
          <p:sp>
            <p:nvSpPr>
              <p:cNvPr id="605" name="Google Shape;605;g2c946af3c34_0_1"/>
              <p:cNvSpPr/>
              <p:nvPr/>
            </p:nvSpPr>
            <p:spPr>
              <a:xfrm>
                <a:off x="3455300" y="27679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grpSp>
      <p:sp>
        <p:nvSpPr>
          <p:cNvPr id="606" name="Google Shape;606;g2c946af3c34_0_1"/>
          <p:cNvSpPr txBox="1"/>
          <p:nvPr/>
        </p:nvSpPr>
        <p:spPr>
          <a:xfrm>
            <a:off x="2729525" y="2472500"/>
            <a:ext cx="4913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07" name="Google Shape;607;g2c946af3c34_0_1"/>
          <p:cNvSpPr txBox="1"/>
          <p:nvPr/>
        </p:nvSpPr>
        <p:spPr>
          <a:xfrm>
            <a:off x="2485350" y="1498075"/>
            <a:ext cx="3110100" cy="1213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200">
                <a:latin typeface="Fira Sans Extra Condensed"/>
                <a:ea typeface="Fira Sans Extra Condensed"/>
                <a:cs typeface="Fira Sans Extra Condensed"/>
                <a:sym typeface="Fira Sans Extra Condensed"/>
              </a:rPr>
              <a:t>Cr</a:t>
            </a:r>
            <a:r>
              <a:rPr lang="en" sz="1200">
                <a:latin typeface="Fira Sans Extra Condensed"/>
                <a:ea typeface="Fira Sans Extra Condensed"/>
                <a:cs typeface="Fira Sans Extra Condensed"/>
                <a:sym typeface="Fira Sans Extra Condensed"/>
              </a:rPr>
              <a:t>eación de la Comisión Nacional de Estudio Agroecológico de la Tierra (CONEAT).</a:t>
            </a:r>
            <a:endParaRPr sz="1200">
              <a:latin typeface="Fira Sans Extra Condensed"/>
              <a:ea typeface="Fira Sans Extra Condensed"/>
              <a:cs typeface="Fira Sans Extra Condensed"/>
              <a:sym typeface="Fira Sans Extra Condensed"/>
            </a:endParaRPr>
          </a:p>
          <a:p>
            <a:pPr indent="0" lvl="0" marL="0" marR="0" rtl="0" algn="l">
              <a:lnSpc>
                <a:spcPct val="115000"/>
              </a:lnSpc>
              <a:spcBef>
                <a:spcPts val="0"/>
              </a:spcBef>
              <a:spcAft>
                <a:spcPts val="0"/>
              </a:spcAft>
              <a:buNone/>
            </a:pPr>
            <a:r>
              <a:rPr lang="en" sz="1200">
                <a:latin typeface="Fira Sans Extra Condensed"/>
                <a:ea typeface="Fira Sans Extra Condensed"/>
                <a:cs typeface="Fira Sans Extra Condensed"/>
                <a:sym typeface="Fira Sans Extra Condensed"/>
              </a:rPr>
              <a:t>Cartografía detallada de Suelos- 13 zonas con diferente potencial productivo.</a:t>
            </a:r>
            <a:endParaRPr sz="1200">
              <a:latin typeface="Fira Sans Extra Condensed"/>
              <a:ea typeface="Fira Sans Extra Condensed"/>
              <a:cs typeface="Fira Sans Extra Condensed"/>
              <a:sym typeface="Fira Sans Extra Condensed"/>
            </a:endParaRPr>
          </a:p>
          <a:p>
            <a:pPr indent="0" lvl="0" marL="0" marR="0" rtl="0" algn="l">
              <a:lnSpc>
                <a:spcPct val="115000"/>
              </a:lnSpc>
              <a:spcBef>
                <a:spcPts val="0"/>
              </a:spcBef>
              <a:spcAft>
                <a:spcPts val="0"/>
              </a:spcAft>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a:p>
            <a:pPr indent="0" lvl="0" marL="0" marR="0" rtl="0" algn="l">
              <a:lnSpc>
                <a:spcPct val="115000"/>
              </a:lnSpc>
              <a:spcBef>
                <a:spcPts val="0"/>
              </a:spcBef>
              <a:spcAft>
                <a:spcPts val="0"/>
              </a:spcAft>
              <a:buNone/>
            </a:pPr>
            <a:r>
              <a:t/>
            </a:r>
            <a:endParaRPr b="0" i="0" sz="1200" u="none" cap="none" strike="noStrike">
              <a:solidFill>
                <a:srgbClr val="000000"/>
              </a:solidFill>
              <a:latin typeface="Fira Sans Extra Condensed"/>
              <a:ea typeface="Fira Sans Extra Condensed"/>
              <a:cs typeface="Fira Sans Extra Condensed"/>
              <a:sym typeface="Fira Sans Extra Condensed"/>
            </a:endParaRPr>
          </a:p>
        </p:txBody>
      </p:sp>
      <p:sp>
        <p:nvSpPr>
          <p:cNvPr id="608" name="Google Shape;608;g2c946af3c34_0_1"/>
          <p:cNvSpPr txBox="1"/>
          <p:nvPr/>
        </p:nvSpPr>
        <p:spPr>
          <a:xfrm>
            <a:off x="5595450" y="1456700"/>
            <a:ext cx="31902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latin typeface="Fira Sans Extra Condensed"/>
                <a:ea typeface="Fira Sans Extra Condensed"/>
                <a:cs typeface="Fira Sans Extra Condensed"/>
                <a:sym typeface="Fira Sans Extra Condensed"/>
              </a:rPr>
              <a:t>BASE CARTOGRAFICA: Vuelo fotogrametrico 1966 (SGM) </a:t>
            </a:r>
            <a:endParaRPr sz="1200">
              <a:solidFill>
                <a:schemeClr val="dk1"/>
              </a:solidFill>
              <a:latin typeface="Fira Sans Extra Condensed"/>
              <a:ea typeface="Fira Sans Extra Condensed"/>
              <a:cs typeface="Fira Sans Extra Condensed"/>
              <a:sym typeface="Fira Sans Extra Condensed"/>
            </a:endParaRPr>
          </a:p>
        </p:txBody>
      </p:sp>
      <p:pic>
        <p:nvPicPr>
          <p:cNvPr id="609" name="Google Shape;609;g2c946af3c34_0_1"/>
          <p:cNvPicPr preferRelativeResize="0"/>
          <p:nvPr/>
        </p:nvPicPr>
        <p:blipFill>
          <a:blip r:embed="rId3">
            <a:alphaModFix/>
          </a:blip>
          <a:stretch>
            <a:fillRect/>
          </a:stretch>
        </p:blipFill>
        <p:spPr>
          <a:xfrm>
            <a:off x="4909175" y="2934200"/>
            <a:ext cx="3876475" cy="1884400"/>
          </a:xfrm>
          <a:prstGeom prst="rect">
            <a:avLst/>
          </a:prstGeom>
          <a:noFill/>
          <a:ln>
            <a:noFill/>
          </a:ln>
        </p:spPr>
      </p:pic>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3470b17a42b_0_115"/>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15" name="Google Shape;615;g3470b17a42b_0_115"/>
          <p:cNvGrpSpPr/>
          <p:nvPr/>
        </p:nvGrpSpPr>
        <p:grpSpPr>
          <a:xfrm>
            <a:off x="83574" y="4249804"/>
            <a:ext cx="562107" cy="893619"/>
            <a:chOff x="4803276" y="2887914"/>
            <a:chExt cx="264583" cy="370259"/>
          </a:xfrm>
        </p:grpSpPr>
        <p:sp>
          <p:nvSpPr>
            <p:cNvPr id="616" name="Google Shape;616;g3470b17a42b_0_11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3470b17a42b_0_11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3470b17a42b_0_11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g3470b17a42b_0_11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g3470b17a42b_0_11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g3470b17a42b_0_11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3470b17a42b_0_11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3470b17a42b_0_11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24" name="Google Shape;624;g3470b17a42b_0_115"/>
          <p:cNvGrpSpPr/>
          <p:nvPr/>
        </p:nvGrpSpPr>
        <p:grpSpPr>
          <a:xfrm>
            <a:off x="1230432" y="4577831"/>
            <a:ext cx="283475" cy="565681"/>
            <a:chOff x="4803276" y="2887914"/>
            <a:chExt cx="264583" cy="370259"/>
          </a:xfrm>
        </p:grpSpPr>
        <p:sp>
          <p:nvSpPr>
            <p:cNvPr id="625" name="Google Shape;625;g3470b17a42b_0_11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g3470b17a42b_0_11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g3470b17a42b_0_11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g3470b17a42b_0_11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g3470b17a42b_0_11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g3470b17a42b_0_11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g3470b17a42b_0_11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g3470b17a42b_0_11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3" name="Google Shape;633;g3470b17a42b_0_115"/>
          <p:cNvGrpSpPr/>
          <p:nvPr/>
        </p:nvGrpSpPr>
        <p:grpSpPr>
          <a:xfrm>
            <a:off x="746012" y="4434249"/>
            <a:ext cx="384148" cy="709193"/>
            <a:chOff x="4803276" y="2887914"/>
            <a:chExt cx="264583" cy="370259"/>
          </a:xfrm>
        </p:grpSpPr>
        <p:sp>
          <p:nvSpPr>
            <p:cNvPr id="634" name="Google Shape;634;g3470b17a42b_0_115"/>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g3470b17a42b_0_115"/>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g3470b17a42b_0_115"/>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g3470b17a42b_0_115"/>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g3470b17a42b_0_115"/>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g3470b17a42b_0_115"/>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g3470b17a42b_0_115"/>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g3470b17a42b_0_115"/>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2" name="Google Shape;642;g3470b17a42b_0_115"/>
          <p:cNvSpPr txBox="1"/>
          <p:nvPr/>
        </p:nvSpPr>
        <p:spPr>
          <a:xfrm>
            <a:off x="771551" y="96800"/>
            <a:ext cx="7715700" cy="523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Arial"/>
                <a:ea typeface="Arial"/>
                <a:cs typeface="Arial"/>
                <a:sym typeface="Arial"/>
              </a:rPr>
              <a:t>ANTECEDENTES- VUELO </a:t>
            </a:r>
            <a:r>
              <a:rPr b="1" lang="en" sz="2500">
                <a:solidFill>
                  <a:schemeClr val="dk1"/>
                </a:solidFill>
              </a:rPr>
              <a:t>FOTOGRAMÉTRICO</a:t>
            </a:r>
            <a:endParaRPr b="0" i="0" sz="1100" u="none" cap="none" strike="noStrike">
              <a:solidFill>
                <a:srgbClr val="000000"/>
              </a:solidFill>
              <a:latin typeface="Arial"/>
              <a:ea typeface="Arial"/>
              <a:cs typeface="Arial"/>
              <a:sym typeface="Arial"/>
            </a:endParaRPr>
          </a:p>
        </p:txBody>
      </p:sp>
      <p:sp>
        <p:nvSpPr>
          <p:cNvPr id="643" name="Google Shape;643;g3470b17a42b_0_115"/>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44" name="Google Shape;644;g3470b17a42b_0_115"/>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45" name="Google Shape;645;g3470b17a42b_0_115"/>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46" name="Google Shape;646;g3470b17a42b_0_115"/>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latin typeface="Arial"/>
              <a:ea typeface="Arial"/>
              <a:cs typeface="Arial"/>
              <a:sym typeface="Arial"/>
            </a:endParaRPr>
          </a:p>
        </p:txBody>
      </p:sp>
      <p:grpSp>
        <p:nvGrpSpPr>
          <p:cNvPr id="647" name="Google Shape;647;g3470b17a42b_0_115"/>
          <p:cNvGrpSpPr/>
          <p:nvPr/>
        </p:nvGrpSpPr>
        <p:grpSpPr>
          <a:xfrm>
            <a:off x="561944" y="1198561"/>
            <a:ext cx="1589981" cy="1630657"/>
            <a:chOff x="359894" y="718586"/>
            <a:chExt cx="1589981" cy="1630657"/>
          </a:xfrm>
        </p:grpSpPr>
        <p:sp>
          <p:nvSpPr>
            <p:cNvPr id="648" name="Google Shape;648;g3470b17a42b_0_115"/>
            <p:cNvSpPr/>
            <p:nvPr/>
          </p:nvSpPr>
          <p:spPr>
            <a:xfrm>
              <a:off x="359894" y="7185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a:t>
              </a:r>
              <a:r>
                <a:rPr lang="en" sz="2000">
                  <a:solidFill>
                    <a:schemeClr val="lt1"/>
                  </a:solidFill>
                  <a:latin typeface="Fira Sans Extra Condensed Medium"/>
                  <a:ea typeface="Fira Sans Extra Condensed Medium"/>
                  <a:cs typeface="Fira Sans Extra Condensed Medium"/>
                  <a:sym typeface="Fira Sans Extra Condensed Medium"/>
                </a:rPr>
                <a:t>6-1967</a:t>
              </a:r>
              <a:endParaRPr b="0" i="0" sz="1400" u="none" cap="none" strike="noStrike">
                <a:solidFill>
                  <a:srgbClr val="000000"/>
                </a:solidFill>
                <a:highlight>
                  <a:srgbClr val="589C3B"/>
                </a:highlight>
                <a:latin typeface="Arial"/>
                <a:ea typeface="Arial"/>
                <a:cs typeface="Arial"/>
                <a:sym typeface="Arial"/>
              </a:endParaRPr>
            </a:p>
          </p:txBody>
        </p:sp>
        <p:sp>
          <p:nvSpPr>
            <p:cNvPr id="649" name="Google Shape;649;g3470b17a42b_0_115"/>
            <p:cNvSpPr/>
            <p:nvPr/>
          </p:nvSpPr>
          <p:spPr>
            <a:xfrm>
              <a:off x="1761450" y="10915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sp>
        <p:nvSpPr>
          <p:cNvPr id="650" name="Google Shape;650;g3470b17a42b_0_115"/>
          <p:cNvSpPr txBox="1"/>
          <p:nvPr/>
        </p:nvSpPr>
        <p:spPr>
          <a:xfrm>
            <a:off x="2441625" y="1132800"/>
            <a:ext cx="6402000" cy="338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latin typeface="Fira Sans Extra Condensed"/>
                <a:ea typeface="Fira Sans Extra Condensed"/>
                <a:cs typeface="Fira Sans Extra Condensed"/>
                <a:sym typeface="Fira Sans Extra Condensed"/>
              </a:rPr>
              <a:t>Vuelo </a:t>
            </a:r>
            <a:r>
              <a:rPr lang="en" sz="1600">
                <a:latin typeface="Fira Sans Extra Condensed"/>
                <a:ea typeface="Fira Sans Extra Condensed"/>
                <a:cs typeface="Fira Sans Extra Condensed"/>
                <a:sym typeface="Fira Sans Extra Condensed"/>
              </a:rPr>
              <a:t>fotogramétrico</a:t>
            </a:r>
            <a:r>
              <a:rPr lang="en" sz="1600">
                <a:latin typeface="Fira Sans Extra Condensed"/>
                <a:ea typeface="Fira Sans Extra Condensed"/>
                <a:cs typeface="Fira Sans Extra Condensed"/>
                <a:sym typeface="Fira Sans Extra Condensed"/>
              </a:rPr>
              <a:t> 1966-1967(SGM): </a:t>
            </a:r>
            <a:endParaRPr sz="1500">
              <a:solidFill>
                <a:schemeClr val="dk1"/>
              </a:solidFill>
              <a:latin typeface="Fira Sans Extra Condensed"/>
              <a:ea typeface="Fira Sans Extra Condensed"/>
              <a:cs typeface="Fira Sans Extra Condensed"/>
              <a:sym typeface="Fira Sans Extra Condensed"/>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latin typeface="Fira Sans Extra Condensed"/>
                <a:ea typeface="Fira Sans Extra Condensed"/>
                <a:cs typeface="Fira Sans Extra Condensed"/>
                <a:sym typeface="Fira Sans Extra Condensed"/>
              </a:rPr>
              <a:t> totalidad del territorio nacional ;</a:t>
            </a:r>
            <a:endParaRPr sz="1500">
              <a:solidFill>
                <a:schemeClr val="dk1"/>
              </a:solidFill>
              <a:latin typeface="Fira Sans Extra Condensed"/>
              <a:ea typeface="Fira Sans Extra Condensed"/>
              <a:cs typeface="Fira Sans Extra Condensed"/>
              <a:sym typeface="Fira Sans Extra Condensed"/>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latin typeface="Fira Sans Extra Condensed"/>
                <a:ea typeface="Fira Sans Extra Condensed"/>
                <a:cs typeface="Fira Sans Extra Condensed"/>
                <a:sym typeface="Fira Sans Extra Condensed"/>
              </a:rPr>
              <a:t> +80.000 fotos </a:t>
            </a:r>
            <a:endParaRPr sz="1500">
              <a:solidFill>
                <a:schemeClr val="dk1"/>
              </a:solidFill>
              <a:latin typeface="Fira Sans Extra Condensed"/>
              <a:ea typeface="Fira Sans Extra Condensed"/>
              <a:cs typeface="Fira Sans Extra Condensed"/>
              <a:sym typeface="Fira Sans Extra Condensed"/>
            </a:endParaRPr>
          </a:p>
          <a:p>
            <a:pPr indent="-323850" lvl="0" marL="457200" rtl="0" algn="l">
              <a:lnSpc>
                <a:spcPct val="115000"/>
              </a:lnSpc>
              <a:spcBef>
                <a:spcPts val="0"/>
              </a:spcBef>
              <a:spcAft>
                <a:spcPts val="0"/>
              </a:spcAft>
              <a:buClr>
                <a:schemeClr val="dk1"/>
              </a:buClr>
              <a:buSzPts val="1500"/>
              <a:buChar char="➔"/>
            </a:pPr>
            <a:r>
              <a:rPr lang="en" sz="1500">
                <a:solidFill>
                  <a:schemeClr val="dk1"/>
                </a:solidFill>
                <a:latin typeface="Fira Sans Extra Condensed"/>
                <a:ea typeface="Fira Sans Extra Condensed"/>
                <a:cs typeface="Fira Sans Extra Condensed"/>
                <a:sym typeface="Fira Sans Extra Condensed"/>
              </a:rPr>
              <a:t>Cartografía 1:50.000</a:t>
            </a:r>
            <a:r>
              <a:rPr lang="en" sz="1500">
                <a:solidFill>
                  <a:schemeClr val="dk1"/>
                </a:solidFill>
                <a:highlight>
                  <a:srgbClr val="FFFFFF"/>
                </a:highlight>
                <a:latin typeface="Roboto"/>
                <a:ea typeface="Roboto"/>
                <a:cs typeface="Roboto"/>
                <a:sym typeface="Roboto"/>
              </a:rPr>
              <a:t> (cartas topográficas)</a:t>
            </a:r>
            <a:endParaRPr sz="1500">
              <a:solidFill>
                <a:schemeClr val="dk1"/>
              </a:solidFill>
              <a:highlight>
                <a:srgbClr val="FFFFFF"/>
              </a:highlight>
              <a:latin typeface="Roboto"/>
              <a:ea typeface="Roboto"/>
              <a:cs typeface="Roboto"/>
              <a:sym typeface="Roboto"/>
            </a:endParaRPr>
          </a:p>
          <a:p>
            <a:pPr indent="-323850" lvl="0" marL="457200" rtl="0" algn="l">
              <a:lnSpc>
                <a:spcPct val="115000"/>
              </a:lnSpc>
              <a:spcBef>
                <a:spcPts val="0"/>
              </a:spcBef>
              <a:spcAft>
                <a:spcPts val="0"/>
              </a:spcAft>
              <a:buClr>
                <a:schemeClr val="dk1"/>
              </a:buClr>
              <a:buSzPts val="1500"/>
              <a:buFont typeface="Roboto"/>
              <a:buChar char="➔"/>
            </a:pPr>
            <a:r>
              <a:rPr lang="en" sz="1500">
                <a:solidFill>
                  <a:schemeClr val="dk1"/>
                </a:solidFill>
                <a:highlight>
                  <a:srgbClr val="FFFFFF"/>
                </a:highlight>
                <a:latin typeface="Roboto"/>
                <a:ea typeface="Roboto"/>
                <a:cs typeface="Roboto"/>
                <a:sym typeface="Roboto"/>
              </a:rPr>
              <a:t>Características</a:t>
            </a:r>
            <a:endParaRPr sz="1500">
              <a:solidFill>
                <a:schemeClr val="dk1"/>
              </a:solidFill>
              <a:highlight>
                <a:srgbClr val="FFFFFF"/>
              </a:highlight>
              <a:latin typeface="Roboto"/>
              <a:ea typeface="Roboto"/>
              <a:cs typeface="Roboto"/>
              <a:sym typeface="Roboto"/>
            </a:endParaRPr>
          </a:p>
          <a:p>
            <a:pPr indent="-298450" lvl="1" marL="914400" rtl="0" algn="l">
              <a:lnSpc>
                <a:spcPct val="115000"/>
              </a:lnSpc>
              <a:spcBef>
                <a:spcPts val="0"/>
              </a:spcBef>
              <a:spcAft>
                <a:spcPts val="0"/>
              </a:spcAft>
              <a:buClr>
                <a:srgbClr val="001D35"/>
              </a:buClr>
              <a:buSzPts val="1100"/>
              <a:buChar char="◆"/>
            </a:pPr>
            <a:r>
              <a:rPr lang="en" sz="1100">
                <a:solidFill>
                  <a:srgbClr val="001D35"/>
                </a:solidFill>
                <a:highlight>
                  <a:srgbClr val="FFFFFF"/>
                </a:highlight>
              </a:rPr>
              <a:t>Escala de trabajo 1:40.000 </a:t>
            </a:r>
            <a:endParaRPr sz="1100">
              <a:solidFill>
                <a:srgbClr val="001D35"/>
              </a:solidFill>
              <a:highlight>
                <a:srgbClr val="FFFFFF"/>
              </a:highlight>
            </a:endParaRPr>
          </a:p>
          <a:p>
            <a:pPr indent="-298450" lvl="1" marL="914400" rtl="0" algn="l">
              <a:lnSpc>
                <a:spcPct val="115000"/>
              </a:lnSpc>
              <a:spcBef>
                <a:spcPts val="0"/>
              </a:spcBef>
              <a:spcAft>
                <a:spcPts val="0"/>
              </a:spcAft>
              <a:buClr>
                <a:srgbClr val="001D35"/>
              </a:buClr>
              <a:buSzPts val="1100"/>
              <a:buChar char="◆"/>
            </a:pPr>
            <a:r>
              <a:rPr lang="en" sz="1100">
                <a:solidFill>
                  <a:srgbClr val="001D35"/>
                </a:solidFill>
                <a:highlight>
                  <a:srgbClr val="FFFFFF"/>
                </a:highlight>
              </a:rPr>
              <a:t>altura de vuelo de 6.000 metros.</a:t>
            </a:r>
            <a:endParaRPr sz="1100">
              <a:solidFill>
                <a:srgbClr val="001D35"/>
              </a:solidFill>
              <a:highlight>
                <a:srgbClr val="FFFFFF"/>
              </a:highlight>
            </a:endParaRPr>
          </a:p>
          <a:p>
            <a:pPr indent="-298450" lvl="1" marL="914400" rtl="0" algn="l">
              <a:lnSpc>
                <a:spcPct val="115000"/>
              </a:lnSpc>
              <a:spcBef>
                <a:spcPts val="0"/>
              </a:spcBef>
              <a:spcAft>
                <a:spcPts val="0"/>
              </a:spcAft>
              <a:buClr>
                <a:srgbClr val="001D35"/>
              </a:buClr>
              <a:buSzPts val="1100"/>
              <a:buChar char="◆"/>
            </a:pPr>
            <a:r>
              <a:rPr lang="en" sz="1100">
                <a:solidFill>
                  <a:srgbClr val="001D35"/>
                </a:solidFill>
                <a:highlight>
                  <a:srgbClr val="FFFFFF"/>
                </a:highlight>
              </a:rPr>
              <a:t>Cámara Wild RC8 N° 701</a:t>
            </a:r>
            <a:endParaRPr i="1" sz="1500">
              <a:solidFill>
                <a:srgbClr val="38761D"/>
              </a:solidFill>
              <a:highlight>
                <a:srgbClr val="FFFFFF"/>
              </a:highlight>
              <a:latin typeface="Roboto"/>
              <a:ea typeface="Roboto"/>
              <a:cs typeface="Roboto"/>
              <a:sym typeface="Roboto"/>
            </a:endParaRPr>
          </a:p>
          <a:p>
            <a:pPr indent="0" lvl="0" marL="0" rtl="0" algn="l">
              <a:lnSpc>
                <a:spcPct val="115000"/>
              </a:lnSpc>
              <a:spcBef>
                <a:spcPts val="2100"/>
              </a:spcBef>
              <a:spcAft>
                <a:spcPts val="0"/>
              </a:spcAft>
              <a:buNone/>
            </a:pPr>
            <a:r>
              <a:rPr lang="en" sz="1500">
                <a:solidFill>
                  <a:srgbClr val="38761D"/>
                </a:solidFill>
                <a:highlight>
                  <a:srgbClr val="FFFFFF"/>
                </a:highlight>
                <a:latin typeface="Impact"/>
                <a:ea typeface="Impact"/>
                <a:cs typeface="Impact"/>
                <a:sym typeface="Impact"/>
              </a:rPr>
              <a:t>Generó la mayor parte de la carto</a:t>
            </a:r>
            <a:r>
              <a:rPr lang="en" sz="1500">
                <a:solidFill>
                  <a:srgbClr val="38761D"/>
                </a:solidFill>
                <a:highlight>
                  <a:srgbClr val="FFFFFF"/>
                </a:highlight>
                <a:latin typeface="Impact"/>
                <a:ea typeface="Impact"/>
                <a:cs typeface="Impact"/>
                <a:sym typeface="Impact"/>
              </a:rPr>
              <a:t>grafía vigente, fue la base sobre la cual se hicieron todos los estudios de uso del territorio por décadas.</a:t>
            </a:r>
            <a:endParaRPr sz="1500">
              <a:solidFill>
                <a:srgbClr val="38761D"/>
              </a:solidFill>
              <a:latin typeface="Impact"/>
              <a:ea typeface="Impact"/>
              <a:cs typeface="Impact"/>
              <a:sym typeface="Impact"/>
            </a:endParaRPr>
          </a:p>
          <a:p>
            <a:pPr indent="0" lvl="0" marL="0" rtl="0" algn="l">
              <a:lnSpc>
                <a:spcPct val="115000"/>
              </a:lnSpc>
              <a:spcBef>
                <a:spcPts val="0"/>
              </a:spcBef>
              <a:spcAft>
                <a:spcPts val="0"/>
              </a:spcAft>
              <a:buNone/>
            </a:pPr>
            <a:r>
              <a:rPr lang="en" sz="1600">
                <a:latin typeface="Fira Sans Extra Condensed"/>
                <a:ea typeface="Fira Sans Extra Condensed"/>
                <a:cs typeface="Fira Sans Extra Condensed"/>
                <a:sym typeface="Fira Sans Extra Condensed"/>
              </a:rPr>
              <a:t> </a:t>
            </a:r>
            <a:endParaRPr sz="1200">
              <a:latin typeface="Fira Sans Extra Condensed"/>
              <a:ea typeface="Fira Sans Extra Condensed"/>
              <a:cs typeface="Fira Sans Extra Condensed"/>
              <a:sym typeface="Fira Sans Extra Condensed"/>
            </a:endParaRPr>
          </a:p>
          <a:p>
            <a:pPr indent="0" lvl="0" marL="0" rtl="0" algn="l">
              <a:lnSpc>
                <a:spcPct val="115000"/>
              </a:lnSpc>
              <a:spcBef>
                <a:spcPts val="0"/>
              </a:spcBef>
              <a:spcAft>
                <a:spcPts val="0"/>
              </a:spcAft>
              <a:buNone/>
            </a:pPr>
            <a:r>
              <a:t/>
            </a:r>
            <a:endParaRPr sz="1200">
              <a:latin typeface="Fira Sans Extra Condensed"/>
              <a:ea typeface="Fira Sans Extra Condensed"/>
              <a:cs typeface="Fira Sans Extra Condensed"/>
              <a:sym typeface="Fira Sans Extra Condensed"/>
            </a:endParaRPr>
          </a:p>
        </p:txBody>
      </p:sp>
      <p:sp>
        <p:nvSpPr>
          <p:cNvPr id="651" name="Google Shape;651;g3470b17a42b_0_115"/>
          <p:cNvSpPr txBox="1"/>
          <p:nvPr/>
        </p:nvSpPr>
        <p:spPr>
          <a:xfrm>
            <a:off x="2524050" y="4177625"/>
            <a:ext cx="400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Repositorio de imágenes históricas: </a:t>
            </a:r>
            <a:r>
              <a:rPr lang="en" sz="1100" u="sng">
                <a:solidFill>
                  <a:schemeClr val="hlink"/>
                </a:solidFill>
                <a:hlinkClick r:id="rId3"/>
              </a:rPr>
              <a:t>IDEUY</a:t>
            </a:r>
            <a:endParaRPr/>
          </a:p>
        </p:txBody>
      </p:sp>
      <p:sp>
        <p:nvSpPr>
          <p:cNvPr id="652" name="Google Shape;652;g3470b17a42b_0_115"/>
          <p:cNvSpPr txBox="1"/>
          <p:nvPr/>
        </p:nvSpPr>
        <p:spPr>
          <a:xfrm>
            <a:off x="423675" y="1769500"/>
            <a:ext cx="1571100" cy="174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800"/>
              </a:spcBef>
              <a:spcAft>
                <a:spcPts val="2100"/>
              </a:spcAft>
              <a:buNone/>
            </a:pPr>
            <a:r>
              <a:rPr lang="en" sz="1500">
                <a:solidFill>
                  <a:schemeClr val="dk1"/>
                </a:solidFill>
                <a:highlight>
                  <a:srgbClr val="FFFFFF"/>
                </a:highlight>
                <a:latin typeface="Roboto"/>
                <a:ea typeface="Roboto"/>
                <a:cs typeface="Roboto"/>
                <a:sym typeface="Roboto"/>
              </a:rPr>
              <a:t>Producto de la Comisión de Inversiones y Desarrollo Económico (CIDE). </a:t>
            </a:r>
            <a:endParaRPr sz="1500">
              <a:solidFill>
                <a:schemeClr val="dk1"/>
              </a:solidFill>
              <a:highlight>
                <a:srgbClr val="FFFFFF"/>
              </a:highlight>
              <a:latin typeface="Roboto"/>
              <a:ea typeface="Roboto"/>
              <a:cs typeface="Roboto"/>
              <a:sym typeface="Roboto"/>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3470b17a42b_0_59"/>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658" name="Google Shape;658;g3470b17a42b_0_59"/>
          <p:cNvGrpSpPr/>
          <p:nvPr/>
        </p:nvGrpSpPr>
        <p:grpSpPr>
          <a:xfrm>
            <a:off x="83574" y="4249804"/>
            <a:ext cx="562107" cy="893619"/>
            <a:chOff x="4803276" y="2887914"/>
            <a:chExt cx="264583" cy="370259"/>
          </a:xfrm>
        </p:grpSpPr>
        <p:sp>
          <p:nvSpPr>
            <p:cNvPr id="659" name="Google Shape;659;g3470b17a42b_0_5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g3470b17a42b_0_5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g3470b17a42b_0_5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g3470b17a42b_0_5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g3470b17a42b_0_5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g3470b17a42b_0_5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g3470b17a42b_0_5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g3470b17a42b_0_5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67" name="Google Shape;667;g3470b17a42b_0_59"/>
          <p:cNvGrpSpPr/>
          <p:nvPr/>
        </p:nvGrpSpPr>
        <p:grpSpPr>
          <a:xfrm>
            <a:off x="1230432" y="4577831"/>
            <a:ext cx="283475" cy="565681"/>
            <a:chOff x="4803276" y="2887914"/>
            <a:chExt cx="264583" cy="370259"/>
          </a:xfrm>
        </p:grpSpPr>
        <p:sp>
          <p:nvSpPr>
            <p:cNvPr id="668" name="Google Shape;668;g3470b17a42b_0_5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g3470b17a42b_0_5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g3470b17a42b_0_5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g3470b17a42b_0_5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g3470b17a42b_0_5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g3470b17a42b_0_5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g3470b17a42b_0_5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g3470b17a42b_0_5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76" name="Google Shape;676;g3470b17a42b_0_59"/>
          <p:cNvGrpSpPr/>
          <p:nvPr/>
        </p:nvGrpSpPr>
        <p:grpSpPr>
          <a:xfrm>
            <a:off x="746012" y="4434249"/>
            <a:ext cx="384148" cy="709193"/>
            <a:chOff x="4803276" y="2887914"/>
            <a:chExt cx="264583" cy="370259"/>
          </a:xfrm>
        </p:grpSpPr>
        <p:sp>
          <p:nvSpPr>
            <p:cNvPr id="677" name="Google Shape;677;g3470b17a42b_0_59"/>
            <p:cNvSpPr/>
            <p:nvPr/>
          </p:nvSpPr>
          <p:spPr>
            <a:xfrm>
              <a:off x="4803276" y="2998276"/>
              <a:ext cx="264583" cy="168315"/>
            </a:xfrm>
            <a:custGeom>
              <a:rect b="b" l="l" r="r" t="t"/>
              <a:pathLst>
                <a:path extrusionOk="0" h="14905" w="23430">
                  <a:moveTo>
                    <a:pt x="11715" y="1"/>
                  </a:moveTo>
                  <a:lnTo>
                    <a:pt x="0" y="14904"/>
                  </a:lnTo>
                  <a:lnTo>
                    <a:pt x="23430" y="14904"/>
                  </a:lnTo>
                  <a:lnTo>
                    <a:pt x="11715"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g3470b17a42b_0_59"/>
            <p:cNvSpPr/>
            <p:nvPr/>
          </p:nvSpPr>
          <p:spPr>
            <a:xfrm>
              <a:off x="4803276" y="2998276"/>
              <a:ext cx="264583" cy="168315"/>
            </a:xfrm>
            <a:custGeom>
              <a:rect b="b" l="l" r="r" t="t"/>
              <a:pathLst>
                <a:path extrusionOk="0" h="14905" w="23430">
                  <a:moveTo>
                    <a:pt x="11715" y="1"/>
                  </a:moveTo>
                  <a:lnTo>
                    <a:pt x="9913" y="2288"/>
                  </a:lnTo>
                  <a:lnTo>
                    <a:pt x="12894" y="6170"/>
                  </a:lnTo>
                  <a:cubicBezTo>
                    <a:pt x="14904" y="8666"/>
                    <a:pt x="13101" y="12409"/>
                    <a:pt x="9844" y="12409"/>
                  </a:cubicBezTo>
                  <a:lnTo>
                    <a:pt x="1941" y="12409"/>
                  </a:lnTo>
                  <a:lnTo>
                    <a:pt x="0" y="14904"/>
                  </a:lnTo>
                  <a:lnTo>
                    <a:pt x="23430" y="14904"/>
                  </a:lnTo>
                  <a:lnTo>
                    <a:pt x="11715"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g3470b17a42b_0_59"/>
            <p:cNvSpPr/>
            <p:nvPr/>
          </p:nvSpPr>
          <p:spPr>
            <a:xfrm>
              <a:off x="4828323" y="2944264"/>
              <a:ext cx="213711" cy="136221"/>
            </a:xfrm>
            <a:custGeom>
              <a:rect b="b" l="l" r="r" t="t"/>
              <a:pathLst>
                <a:path extrusionOk="0" h="12063" w="18925">
                  <a:moveTo>
                    <a:pt x="9497" y="1"/>
                  </a:moveTo>
                  <a:lnTo>
                    <a:pt x="0" y="12062"/>
                  </a:lnTo>
                  <a:lnTo>
                    <a:pt x="18924" y="12062"/>
                  </a:lnTo>
                  <a:lnTo>
                    <a:pt x="9497" y="1"/>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g3470b17a42b_0_59"/>
            <p:cNvSpPr/>
            <p:nvPr/>
          </p:nvSpPr>
          <p:spPr>
            <a:xfrm>
              <a:off x="4828323" y="2944264"/>
              <a:ext cx="213711" cy="136221"/>
            </a:xfrm>
            <a:custGeom>
              <a:rect b="b" l="l" r="r" t="t"/>
              <a:pathLst>
                <a:path extrusionOk="0" h="12063" w="18925">
                  <a:moveTo>
                    <a:pt x="9497" y="1"/>
                  </a:moveTo>
                  <a:lnTo>
                    <a:pt x="7972" y="1873"/>
                  </a:lnTo>
                  <a:lnTo>
                    <a:pt x="10398" y="4992"/>
                  </a:lnTo>
                  <a:cubicBezTo>
                    <a:pt x="12062" y="7071"/>
                    <a:pt x="10606" y="10052"/>
                    <a:pt x="7972" y="10052"/>
                  </a:cubicBezTo>
                  <a:lnTo>
                    <a:pt x="1595" y="10052"/>
                  </a:lnTo>
                  <a:lnTo>
                    <a:pt x="0" y="12062"/>
                  </a:lnTo>
                  <a:lnTo>
                    <a:pt x="18924" y="12062"/>
                  </a:lnTo>
                  <a:lnTo>
                    <a:pt x="9497" y="1"/>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g3470b17a42b_0_59"/>
            <p:cNvSpPr/>
            <p:nvPr/>
          </p:nvSpPr>
          <p:spPr>
            <a:xfrm>
              <a:off x="4910510" y="3165800"/>
              <a:ext cx="40721" cy="92373"/>
            </a:xfrm>
            <a:custGeom>
              <a:rect b="b" l="l" r="r" t="t"/>
              <a:pathLst>
                <a:path extrusionOk="0" h="8180" w="3606">
                  <a:moveTo>
                    <a:pt x="1" y="0"/>
                  </a:moveTo>
                  <a:lnTo>
                    <a:pt x="1" y="8180"/>
                  </a:lnTo>
                  <a:lnTo>
                    <a:pt x="3605" y="8180"/>
                  </a:lnTo>
                  <a:lnTo>
                    <a:pt x="3605" y="0"/>
                  </a:lnTo>
                  <a:close/>
                </a:path>
              </a:pathLst>
            </a:custGeom>
            <a:solidFill>
              <a:srgbClr val="DB9E5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g3470b17a42b_0_59"/>
            <p:cNvSpPr/>
            <p:nvPr/>
          </p:nvSpPr>
          <p:spPr>
            <a:xfrm>
              <a:off x="4910510" y="3165800"/>
              <a:ext cx="41500" cy="92373"/>
            </a:xfrm>
            <a:custGeom>
              <a:rect b="b" l="l" r="r" t="t"/>
              <a:pathLst>
                <a:path extrusionOk="0" h="8180" w="3675">
                  <a:moveTo>
                    <a:pt x="1" y="0"/>
                  </a:moveTo>
                  <a:lnTo>
                    <a:pt x="1" y="1179"/>
                  </a:lnTo>
                  <a:lnTo>
                    <a:pt x="2080" y="1179"/>
                  </a:lnTo>
                  <a:lnTo>
                    <a:pt x="2080" y="8180"/>
                  </a:lnTo>
                  <a:lnTo>
                    <a:pt x="3675" y="8180"/>
                  </a:lnTo>
                  <a:lnTo>
                    <a:pt x="3675" y="0"/>
                  </a:lnTo>
                  <a:close/>
                </a:path>
              </a:pathLst>
            </a:custGeom>
            <a:solidFill>
              <a:srgbClr val="A56C4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g3470b17a42b_0_59"/>
            <p:cNvSpPr/>
            <p:nvPr/>
          </p:nvSpPr>
          <p:spPr>
            <a:xfrm>
              <a:off x="4843974" y="2887914"/>
              <a:ext cx="183187" cy="116640"/>
            </a:xfrm>
            <a:custGeom>
              <a:rect b="b" l="l" r="r" t="t"/>
              <a:pathLst>
                <a:path extrusionOk="0" h="10329" w="16222">
                  <a:moveTo>
                    <a:pt x="8111" y="0"/>
                  </a:moveTo>
                  <a:lnTo>
                    <a:pt x="1" y="10328"/>
                  </a:lnTo>
                  <a:lnTo>
                    <a:pt x="16221" y="10328"/>
                  </a:lnTo>
                  <a:lnTo>
                    <a:pt x="8111" y="0"/>
                  </a:lnTo>
                  <a:close/>
                </a:path>
              </a:pathLst>
            </a:custGeom>
            <a:solidFill>
              <a:srgbClr val="66FD9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g3470b17a42b_0_59"/>
            <p:cNvSpPr/>
            <p:nvPr/>
          </p:nvSpPr>
          <p:spPr>
            <a:xfrm>
              <a:off x="4843195" y="2887914"/>
              <a:ext cx="183187" cy="116640"/>
            </a:xfrm>
            <a:custGeom>
              <a:rect b="b" l="l" r="r" t="t"/>
              <a:pathLst>
                <a:path extrusionOk="0" h="10329" w="16222">
                  <a:moveTo>
                    <a:pt x="8180" y="0"/>
                  </a:moveTo>
                  <a:lnTo>
                    <a:pt x="6863" y="1594"/>
                  </a:lnTo>
                  <a:lnTo>
                    <a:pt x="8943" y="4298"/>
                  </a:lnTo>
                  <a:cubicBezTo>
                    <a:pt x="10329" y="6031"/>
                    <a:pt x="9081" y="8596"/>
                    <a:pt x="6863" y="8596"/>
                  </a:cubicBezTo>
                  <a:lnTo>
                    <a:pt x="1387" y="8596"/>
                  </a:lnTo>
                  <a:lnTo>
                    <a:pt x="1" y="10328"/>
                  </a:lnTo>
                  <a:lnTo>
                    <a:pt x="16221" y="10328"/>
                  </a:lnTo>
                  <a:lnTo>
                    <a:pt x="8180" y="0"/>
                  </a:lnTo>
                  <a:close/>
                </a:path>
              </a:pathLst>
            </a:custGeom>
            <a:solidFill>
              <a:srgbClr val="40C29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5" name="Google Shape;685;g3470b17a42b_0_59"/>
          <p:cNvSpPr txBox="1"/>
          <p:nvPr/>
        </p:nvSpPr>
        <p:spPr>
          <a:xfrm>
            <a:off x="771547" y="96806"/>
            <a:ext cx="5677200" cy="5232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Arial"/>
                <a:ea typeface="Arial"/>
                <a:cs typeface="Arial"/>
                <a:sym typeface="Arial"/>
              </a:rPr>
              <a:t>ANTECEDENTES</a:t>
            </a:r>
            <a:endParaRPr b="0" i="0" sz="1100" u="none" cap="none" strike="noStrike">
              <a:solidFill>
                <a:srgbClr val="000000"/>
              </a:solidFill>
              <a:latin typeface="Arial"/>
              <a:ea typeface="Arial"/>
              <a:cs typeface="Arial"/>
              <a:sym typeface="Arial"/>
            </a:endParaRPr>
          </a:p>
        </p:txBody>
      </p:sp>
      <p:sp>
        <p:nvSpPr>
          <p:cNvPr id="686" name="Google Shape;686;g3470b17a42b_0_59"/>
          <p:cNvSpPr txBox="1"/>
          <p:nvPr/>
        </p:nvSpPr>
        <p:spPr>
          <a:xfrm>
            <a:off x="123047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1834</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87" name="Google Shape;687;g3470b17a42b_0_59"/>
          <p:cNvSpPr txBox="1"/>
          <p:nvPr/>
        </p:nvSpPr>
        <p:spPr>
          <a:xfrm>
            <a:off x="2709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1842</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88" name="Google Shape;688;g3470b17a42b_0_59"/>
          <p:cNvSpPr txBox="1"/>
          <p:nvPr/>
        </p:nvSpPr>
        <p:spPr>
          <a:xfrm>
            <a:off x="4124125" y="2894825"/>
            <a:ext cx="1341600" cy="313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1899</a:t>
            </a:r>
            <a:endParaRPr b="0" i="0" sz="2000" u="none" cap="none" strike="noStrike">
              <a:solidFill>
                <a:schemeClr val="lt1"/>
              </a:solidFill>
              <a:latin typeface="Fira Sans Extra Condensed Medium"/>
              <a:ea typeface="Fira Sans Extra Condensed Medium"/>
              <a:cs typeface="Fira Sans Extra Condensed Medium"/>
              <a:sym typeface="Fira Sans Extra Condensed Medium"/>
            </a:endParaRPr>
          </a:p>
        </p:txBody>
      </p:sp>
      <p:sp>
        <p:nvSpPr>
          <p:cNvPr id="689" name="Google Shape;689;g3470b17a42b_0_59"/>
          <p:cNvSpPr txBox="1"/>
          <p:nvPr/>
        </p:nvSpPr>
        <p:spPr>
          <a:xfrm>
            <a:off x="2485338" y="2800788"/>
            <a:ext cx="1969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1964</a:t>
            </a:r>
            <a:endParaRPr b="0" i="0" sz="1400" u="none" cap="none" strike="noStrike">
              <a:solidFill>
                <a:srgbClr val="000000"/>
              </a:solidFill>
              <a:latin typeface="Arial"/>
              <a:ea typeface="Arial"/>
              <a:cs typeface="Arial"/>
              <a:sym typeface="Arial"/>
            </a:endParaRPr>
          </a:p>
        </p:txBody>
      </p:sp>
      <p:grpSp>
        <p:nvGrpSpPr>
          <p:cNvPr id="690" name="Google Shape;690;g3470b17a42b_0_59"/>
          <p:cNvGrpSpPr/>
          <p:nvPr/>
        </p:nvGrpSpPr>
        <p:grpSpPr>
          <a:xfrm>
            <a:off x="745794" y="1198561"/>
            <a:ext cx="1499781" cy="1630657"/>
            <a:chOff x="543744" y="718586"/>
            <a:chExt cx="1499781" cy="1630657"/>
          </a:xfrm>
        </p:grpSpPr>
        <p:sp>
          <p:nvSpPr>
            <p:cNvPr id="691" name="Google Shape;691;g3470b17a42b_0_59"/>
            <p:cNvSpPr/>
            <p:nvPr/>
          </p:nvSpPr>
          <p:spPr>
            <a:xfrm>
              <a:off x="543744" y="718586"/>
              <a:ext cx="1401557" cy="480407"/>
            </a:xfrm>
            <a:custGeom>
              <a:rect b="b" l="l" r="r" t="t"/>
              <a:pathLst>
                <a:path extrusionOk="0" h="2277" w="6643">
                  <a:moveTo>
                    <a:pt x="5505" y="0"/>
                  </a:moveTo>
                  <a:cubicBezTo>
                    <a:pt x="5500" y="0"/>
                    <a:pt x="5494" y="0"/>
                    <a:pt x="5488" y="0"/>
                  </a:cubicBezTo>
                  <a:lnTo>
                    <a:pt x="1" y="0"/>
                  </a:lnTo>
                  <a:cubicBezTo>
                    <a:pt x="461" y="190"/>
                    <a:pt x="761" y="639"/>
                    <a:pt x="761" y="1137"/>
                  </a:cubicBezTo>
                  <a:cubicBezTo>
                    <a:pt x="761" y="1637"/>
                    <a:pt x="461" y="2086"/>
                    <a:pt x="1" y="2276"/>
                  </a:cubicBezTo>
                  <a:lnTo>
                    <a:pt x="5488" y="2276"/>
                  </a:lnTo>
                  <a:cubicBezTo>
                    <a:pt x="5494" y="2276"/>
                    <a:pt x="5500" y="2276"/>
                    <a:pt x="5505" y="2276"/>
                  </a:cubicBezTo>
                  <a:cubicBezTo>
                    <a:pt x="6133" y="2276"/>
                    <a:pt x="6642" y="1768"/>
                    <a:pt x="6642" y="1137"/>
                  </a:cubicBezTo>
                  <a:cubicBezTo>
                    <a:pt x="6642" y="508"/>
                    <a:pt x="6133" y="0"/>
                    <a:pt x="5505" y="0"/>
                  </a:cubicBezTo>
                  <a:close/>
                </a:path>
              </a:pathLst>
            </a:custGeom>
            <a:solidFill>
              <a:srgbClr val="38761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chemeClr val="lt1"/>
                  </a:solidFill>
                  <a:latin typeface="Fira Sans Extra Condensed Medium"/>
                  <a:ea typeface="Fira Sans Extra Condensed Medium"/>
                  <a:cs typeface="Fira Sans Extra Condensed Medium"/>
                  <a:sym typeface="Fira Sans Extra Condensed Medium"/>
                </a:rPr>
                <a:t>1968</a:t>
              </a:r>
              <a:endParaRPr b="0" i="0" sz="1400" u="none" cap="none" strike="noStrike">
                <a:solidFill>
                  <a:srgbClr val="000000"/>
                </a:solidFill>
                <a:highlight>
                  <a:srgbClr val="589C3B"/>
                </a:highlight>
                <a:latin typeface="Arial"/>
                <a:ea typeface="Arial"/>
                <a:cs typeface="Arial"/>
                <a:sym typeface="Arial"/>
              </a:endParaRPr>
            </a:p>
          </p:txBody>
        </p:sp>
        <p:sp>
          <p:nvSpPr>
            <p:cNvPr id="692" name="Google Shape;692;g3470b17a42b_0_59"/>
            <p:cNvSpPr/>
            <p:nvPr/>
          </p:nvSpPr>
          <p:spPr>
            <a:xfrm>
              <a:off x="1855100" y="1091575"/>
              <a:ext cx="188425" cy="1257668"/>
            </a:xfrm>
            <a:custGeom>
              <a:rect b="b" l="l" r="r" t="t"/>
              <a:pathLst>
                <a:path extrusionOk="0" h="5703" w="893">
                  <a:moveTo>
                    <a:pt x="687" y="1"/>
                  </a:moveTo>
                  <a:cubicBezTo>
                    <a:pt x="267" y="212"/>
                    <a:pt x="1" y="642"/>
                    <a:pt x="3" y="1113"/>
                  </a:cubicBezTo>
                  <a:lnTo>
                    <a:pt x="3" y="5703"/>
                  </a:lnTo>
                  <a:lnTo>
                    <a:pt x="212" y="5703"/>
                  </a:lnTo>
                  <a:lnTo>
                    <a:pt x="212" y="1113"/>
                  </a:lnTo>
                  <a:cubicBezTo>
                    <a:pt x="212" y="680"/>
                    <a:pt x="484" y="292"/>
                    <a:pt x="892" y="143"/>
                  </a:cubicBezTo>
                  <a:lnTo>
                    <a:pt x="892" y="1"/>
                  </a:lnTo>
                  <a:close/>
                </a:path>
              </a:pathLst>
            </a:custGeom>
            <a:solidFill>
              <a:srgbClr val="38761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589C3B"/>
                </a:highlight>
                <a:latin typeface="Arial"/>
                <a:ea typeface="Arial"/>
                <a:cs typeface="Arial"/>
                <a:sym typeface="Arial"/>
              </a:endParaRPr>
            </a:p>
          </p:txBody>
        </p:sp>
      </p:grpSp>
      <p:sp>
        <p:nvSpPr>
          <p:cNvPr id="693" name="Google Shape;693;g3470b17a42b_0_59"/>
          <p:cNvSpPr txBox="1"/>
          <p:nvPr/>
        </p:nvSpPr>
        <p:spPr>
          <a:xfrm>
            <a:off x="4052350" y="3746925"/>
            <a:ext cx="4636200" cy="758700"/>
          </a:xfrm>
          <a:prstGeom prst="rect">
            <a:avLst/>
          </a:prstGeom>
          <a:solidFill>
            <a:srgbClr val="87C49D"/>
          </a:solidFill>
          <a:ln cap="flat" cmpd="sng" w="9525">
            <a:solidFill>
              <a:srgbClr val="589C3B"/>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chemeClr val="lt1"/>
                </a:solidFill>
                <a:latin typeface="Fira Sans Extra Condensed Medium"/>
                <a:ea typeface="Fira Sans Extra Condensed Medium"/>
                <a:cs typeface="Fira Sans Extra Condensed Medium"/>
                <a:sym typeface="Fira Sans Extra Condensed Medium"/>
              </a:rPr>
              <a:t>Elaboración de la Primera Ley Forestal</a:t>
            </a:r>
            <a:endParaRPr b="0" i="0" sz="2100" u="none" cap="none" strike="noStrike">
              <a:solidFill>
                <a:schemeClr val="dk2"/>
              </a:solidFill>
              <a:latin typeface="Arial"/>
              <a:ea typeface="Arial"/>
              <a:cs typeface="Arial"/>
              <a:sym typeface="Arial"/>
            </a:endParaRPr>
          </a:p>
        </p:txBody>
      </p:sp>
      <p:sp>
        <p:nvSpPr>
          <p:cNvPr id="694" name="Google Shape;694;g3470b17a42b_0_59"/>
          <p:cNvSpPr txBox="1"/>
          <p:nvPr/>
        </p:nvSpPr>
        <p:spPr>
          <a:xfrm>
            <a:off x="2709125" y="1065075"/>
            <a:ext cx="3287400" cy="16083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300">
                <a:solidFill>
                  <a:schemeClr val="dk1"/>
                </a:solidFill>
                <a:latin typeface="Fira Sans Extra Condensed"/>
                <a:ea typeface="Fira Sans Extra Condensed"/>
                <a:cs typeface="Fira Sans Extra Condensed"/>
                <a:sym typeface="Fira Sans Extra Condensed"/>
              </a:rPr>
              <a:t>Base estudios de CIDE:  Rubro forestal :</a:t>
            </a:r>
            <a:endParaRPr sz="1300">
              <a:solidFill>
                <a:schemeClr val="dk1"/>
              </a:solidFill>
              <a:latin typeface="Fira Sans Extra Condensed"/>
              <a:ea typeface="Fira Sans Extra Condensed"/>
              <a:cs typeface="Fira Sans Extra Condensed"/>
              <a:sym typeface="Fira Sans Extra Condensed"/>
            </a:endParaRPr>
          </a:p>
          <a:p>
            <a:pPr indent="0" lvl="0" marL="0" rtl="0" algn="l">
              <a:lnSpc>
                <a:spcPct val="150000"/>
              </a:lnSpc>
              <a:spcBef>
                <a:spcPts val="0"/>
              </a:spcBef>
              <a:spcAft>
                <a:spcPts val="0"/>
              </a:spcAft>
              <a:buNone/>
            </a:pPr>
            <a:r>
              <a:rPr lang="en" sz="1300">
                <a:solidFill>
                  <a:schemeClr val="dk1"/>
                </a:solidFill>
                <a:latin typeface="Fira Sans Extra Condensed"/>
                <a:ea typeface="Fira Sans Extra Condensed"/>
                <a:cs typeface="Fira Sans Extra Condensed"/>
                <a:sym typeface="Fira Sans Extra Condensed"/>
              </a:rPr>
              <a:t>META:  + 130.000 has (aserrío y pulpa papel)</a:t>
            </a:r>
            <a:endParaRPr sz="1300">
              <a:solidFill>
                <a:schemeClr val="dk1"/>
              </a:solidFill>
              <a:latin typeface="Fira Sans Extra Condensed"/>
              <a:ea typeface="Fira Sans Extra Condensed"/>
              <a:cs typeface="Fira Sans Extra Condensed"/>
              <a:sym typeface="Fira Sans Extra Condensed"/>
            </a:endParaRPr>
          </a:p>
          <a:p>
            <a:pPr indent="0" lvl="0" marL="0" rtl="0" algn="l">
              <a:lnSpc>
                <a:spcPct val="150000"/>
              </a:lnSpc>
              <a:spcBef>
                <a:spcPts val="0"/>
              </a:spcBef>
              <a:spcAft>
                <a:spcPts val="0"/>
              </a:spcAft>
              <a:buNone/>
            </a:pPr>
            <a:r>
              <a:rPr lang="en" sz="1300">
                <a:solidFill>
                  <a:schemeClr val="dk1"/>
                </a:solidFill>
                <a:latin typeface="Fira Sans Extra Condensed"/>
                <a:ea typeface="Fira Sans Extra Condensed"/>
                <a:cs typeface="Fira Sans Extra Condensed"/>
                <a:sym typeface="Fira Sans Extra Condensed"/>
              </a:rPr>
              <a:t>Área bosques (estimado): </a:t>
            </a:r>
            <a:endParaRPr sz="1300">
              <a:solidFill>
                <a:schemeClr val="dk1"/>
              </a:solidFill>
              <a:latin typeface="Fira Sans Extra Condensed"/>
              <a:ea typeface="Fira Sans Extra Condensed"/>
              <a:cs typeface="Fira Sans Extra Condensed"/>
              <a:sym typeface="Fira Sans Extra Condensed"/>
            </a:endParaRPr>
          </a:p>
          <a:p>
            <a:pPr indent="-323850" lvl="0" marL="457200" rtl="0" algn="l">
              <a:lnSpc>
                <a:spcPct val="150000"/>
              </a:lnSpc>
              <a:spcBef>
                <a:spcPts val="0"/>
              </a:spcBef>
              <a:spcAft>
                <a:spcPts val="0"/>
              </a:spcAft>
              <a:buClr>
                <a:srgbClr val="38761D"/>
              </a:buClr>
              <a:buSzPts val="1500"/>
              <a:buFont typeface="Fira Sans Extra Condensed"/>
              <a:buChar char="●"/>
            </a:pPr>
            <a:r>
              <a:rPr b="1" i="1" lang="en" sz="1500">
                <a:solidFill>
                  <a:srgbClr val="38761D"/>
                </a:solidFill>
                <a:latin typeface="Fira Sans Extra Condensed"/>
                <a:ea typeface="Fira Sans Extra Condensed"/>
                <a:cs typeface="Fira Sans Extra Condensed"/>
                <a:sym typeface="Fira Sans Extra Condensed"/>
              </a:rPr>
              <a:t>455.523 has Nativo</a:t>
            </a:r>
            <a:endParaRPr b="1" i="1" sz="1500">
              <a:solidFill>
                <a:srgbClr val="38761D"/>
              </a:solidFill>
              <a:latin typeface="Fira Sans Extra Condensed"/>
              <a:ea typeface="Fira Sans Extra Condensed"/>
              <a:cs typeface="Fira Sans Extra Condensed"/>
              <a:sym typeface="Fira Sans Extra Condensed"/>
            </a:endParaRPr>
          </a:p>
          <a:p>
            <a:pPr indent="-323850" lvl="0" marL="457200" rtl="0" algn="l">
              <a:lnSpc>
                <a:spcPct val="150000"/>
              </a:lnSpc>
              <a:spcBef>
                <a:spcPts val="0"/>
              </a:spcBef>
              <a:spcAft>
                <a:spcPts val="0"/>
              </a:spcAft>
              <a:buClr>
                <a:srgbClr val="38761D"/>
              </a:buClr>
              <a:buSzPts val="1500"/>
              <a:buFont typeface="Fira Sans Extra Condensed"/>
              <a:buChar char="●"/>
            </a:pPr>
            <a:r>
              <a:rPr b="1" i="1" lang="en" sz="1500">
                <a:solidFill>
                  <a:srgbClr val="38761D"/>
                </a:solidFill>
                <a:latin typeface="Fira Sans Extra Condensed"/>
                <a:ea typeface="Fira Sans Extra Condensed"/>
                <a:cs typeface="Fira Sans Extra Condensed"/>
                <a:sym typeface="Fira Sans Extra Condensed"/>
              </a:rPr>
              <a:t>143.115 has Bosques artificiales</a:t>
            </a:r>
            <a:endParaRPr b="1" i="1" sz="1500">
              <a:solidFill>
                <a:srgbClr val="38761D"/>
              </a:solidFill>
              <a:latin typeface="Fira Sans Extra Condensed"/>
              <a:ea typeface="Fira Sans Extra Condensed"/>
              <a:cs typeface="Fira Sans Extra Condensed"/>
              <a:sym typeface="Fira Sans Extra Condensed"/>
            </a:endParaRPr>
          </a:p>
          <a:p>
            <a:pPr indent="0" lvl="0" marL="0" rtl="0" algn="l">
              <a:lnSpc>
                <a:spcPct val="150000"/>
              </a:lnSpc>
              <a:spcBef>
                <a:spcPts val="0"/>
              </a:spcBef>
              <a:spcAft>
                <a:spcPts val="0"/>
              </a:spcAft>
              <a:buNone/>
            </a:pPr>
            <a:r>
              <a:t/>
            </a:r>
            <a:endParaRPr sz="1900">
              <a:solidFill>
                <a:schemeClr val="dk2"/>
              </a:solidFill>
            </a:endParaRPr>
          </a:p>
        </p:txBody>
      </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g1220964f9b2_0_34"/>
          <p:cNvSpPr txBox="1"/>
          <p:nvPr>
            <p:ph type="ctrTitle"/>
          </p:nvPr>
        </p:nvSpPr>
        <p:spPr>
          <a:xfrm>
            <a:off x="2515825" y="1749775"/>
            <a:ext cx="5844000" cy="946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t>Surge la </a:t>
            </a:r>
            <a:endParaRPr/>
          </a:p>
          <a:p>
            <a:pPr indent="0" lvl="0" marL="0" rtl="0" algn="r">
              <a:lnSpc>
                <a:spcPct val="100000"/>
              </a:lnSpc>
              <a:spcBef>
                <a:spcPts val="0"/>
              </a:spcBef>
              <a:spcAft>
                <a:spcPts val="0"/>
              </a:spcAft>
              <a:buSzPts val="2800"/>
              <a:buNone/>
            </a:pPr>
            <a:r>
              <a:rPr lang="en"/>
              <a:t>Primera Ley Forestal Uruguaya…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adient Timeline Infographics by Slidesgo">
  <a:themeElements>
    <a:clrScheme name="Simple Light">
      <a:dk1>
        <a:srgbClr val="000000"/>
      </a:dk1>
      <a:lt1>
        <a:srgbClr val="FFFFFF"/>
      </a:lt1>
      <a:dk2>
        <a:srgbClr val="000000"/>
      </a:dk2>
      <a:lt2>
        <a:srgbClr val="EEEEEE"/>
      </a:lt2>
      <a:accent1>
        <a:srgbClr val="B6E080"/>
      </a:accent1>
      <a:accent2>
        <a:srgbClr val="A3D798"/>
      </a:accent2>
      <a:accent3>
        <a:srgbClr val="70C08D"/>
      </a:accent3>
      <a:accent4>
        <a:srgbClr val="36857B"/>
      </a:accent4>
      <a:accent5>
        <a:srgbClr val="00A0A9"/>
      </a:accent5>
      <a:accent6>
        <a:srgbClr val="33C5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aw Center by Slidesgo">
  <a:themeElements>
    <a:clrScheme name="Simple Light">
      <a:dk1>
        <a:srgbClr val="F3F3F3"/>
      </a:dk1>
      <a:lt1>
        <a:srgbClr val="E2F7EB"/>
      </a:lt1>
      <a:dk2>
        <a:srgbClr val="C3E2CF"/>
      </a:dk2>
      <a:lt2>
        <a:srgbClr val="4DCF7F"/>
      </a:lt2>
      <a:accent1>
        <a:srgbClr val="3DB479"/>
      </a:accent1>
      <a:accent2>
        <a:srgbClr val="A76F55"/>
      </a:accent2>
      <a:accent3>
        <a:srgbClr val="86583E"/>
      </a:accent3>
      <a:accent4>
        <a:srgbClr val="4E433C"/>
      </a:accent4>
      <a:accent5>
        <a:srgbClr val="443A33"/>
      </a:accent5>
      <a:accent6>
        <a:srgbClr val="2F241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