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1599525" cy="32399288"/>
  <p:notesSz cx="6858000" cy="9144000"/>
  <p:embeddedFontLst>
    <p:embeddedFont>
      <p:font typeface="Play" panose="020B0604020202020204" charset="0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8619">
          <p15:clr>
            <a:srgbClr val="A4A3A4"/>
          </p15:clr>
        </p15:guide>
        <p15:guide id="2" pos="13176">
          <p15:clr>
            <a:srgbClr val="A4A3A4"/>
          </p15:clr>
        </p15:guide>
        <p15:guide id="3" pos="475">
          <p15:clr>
            <a:srgbClr val="A4A3A4"/>
          </p15:clr>
        </p15:guide>
        <p15:guide id="4" orient="horz" pos="2856">
          <p15:clr>
            <a:srgbClr val="A4A3A4"/>
          </p15:clr>
        </p15:guide>
        <p15:guide id="5" pos="6803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0" roundtripDataSignature="AMtx7mgmvEUFWuCV8lryTo4u72zAt2hV2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" d="100"/>
          <a:sy n="13" d="100"/>
        </p:scale>
        <p:origin x="2544" y="120"/>
      </p:cViewPr>
      <p:guideLst>
        <p:guide orient="horz" pos="18619"/>
        <p:guide pos="13176"/>
        <p:guide pos="475"/>
        <p:guide orient="horz" pos="2856"/>
        <p:guide pos="68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0" Type="http://customschemas.google.com/relationships/presentationmetadata" Target="metadata"/><Relationship Id="rId4" Type="http://schemas.openxmlformats.org/officeDocument/2006/relationships/font" Target="fonts/font1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685800"/>
            <a:ext cx="228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ctrTitle"/>
          </p:nvPr>
        </p:nvSpPr>
        <p:spPr>
          <a:xfrm>
            <a:off x="1619965" y="5302386"/>
            <a:ext cx="18359596" cy="11279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173"/>
              <a:buFont typeface="Play"/>
              <a:buNone/>
              <a:defRPr sz="14173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subTitle" idx="1"/>
          </p:nvPr>
        </p:nvSpPr>
        <p:spPr>
          <a:xfrm>
            <a:off x="2699941" y="17017128"/>
            <a:ext cx="16199644" cy="7822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236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lvl="1" algn="ctr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4724"/>
              <a:buNone/>
              <a:defRPr sz="4724"/>
            </a:lvl2pPr>
            <a:lvl3pPr lvl="2" algn="ctr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lvl="3" algn="ctr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3780"/>
            </a:lvl4pPr>
            <a:lvl5pPr lvl="4" algn="ctr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3780"/>
            </a:lvl5pPr>
            <a:lvl6pPr lvl="5" algn="ctr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3780"/>
            </a:lvl6pPr>
            <a:lvl7pPr lvl="6" algn="ctr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3780"/>
            </a:lvl7pPr>
            <a:lvl8pPr lvl="7" algn="ctr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3780"/>
            </a:lvl8pPr>
            <a:lvl9pPr lvl="8" algn="ctr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3780"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dt" idx="10"/>
          </p:nvPr>
        </p:nvSpPr>
        <p:spPr>
          <a:xfrm>
            <a:off x="1484967" y="30029347"/>
            <a:ext cx="4859893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ftr" idx="11"/>
          </p:nvPr>
        </p:nvSpPr>
        <p:spPr>
          <a:xfrm>
            <a:off x="7154843" y="30029347"/>
            <a:ext cx="7289840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15254665" y="30029347"/>
            <a:ext cx="4859893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1484968" y="1724969"/>
            <a:ext cx="18629590" cy="62623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521238" y="9588541"/>
            <a:ext cx="20557051" cy="18629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1484967" y="30029347"/>
            <a:ext cx="4859893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7154843" y="30029347"/>
            <a:ext cx="7289840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15254665" y="30029347"/>
            <a:ext cx="4859893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4057411" y="13124713"/>
            <a:ext cx="27456899" cy="4657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-5392382" y="8602312"/>
            <a:ext cx="27456899" cy="13702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1484967" y="30029347"/>
            <a:ext cx="4859893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7154843" y="30029347"/>
            <a:ext cx="7289840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15254665" y="30029347"/>
            <a:ext cx="4859893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1484968" y="1724969"/>
            <a:ext cx="18629590" cy="62623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1484968" y="8624810"/>
            <a:ext cx="18629590" cy="20557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dt" idx="10"/>
          </p:nvPr>
        </p:nvSpPr>
        <p:spPr>
          <a:xfrm>
            <a:off x="1484967" y="30029347"/>
            <a:ext cx="4859893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ftr" idx="11"/>
          </p:nvPr>
        </p:nvSpPr>
        <p:spPr>
          <a:xfrm>
            <a:off x="7154843" y="30029347"/>
            <a:ext cx="7289840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15254665" y="30029347"/>
            <a:ext cx="4859893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1473719" y="8077332"/>
            <a:ext cx="18629590" cy="13477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173"/>
              <a:buFont typeface="Play"/>
              <a:buNone/>
              <a:defRPr sz="14173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1473719" y="21682033"/>
            <a:ext cx="18629590" cy="7087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362"/>
              </a:spcBef>
              <a:spcAft>
                <a:spcPts val="0"/>
              </a:spcAft>
              <a:buClr>
                <a:srgbClr val="757575"/>
              </a:buClr>
              <a:buSzPts val="5669"/>
              <a:buNone/>
              <a:defRPr sz="5669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rgbClr val="757575"/>
              </a:buClr>
              <a:buSzPts val="4724"/>
              <a:buNone/>
              <a:defRPr sz="4724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rgbClr val="757575"/>
              </a:buClr>
              <a:buSzPts val="4252"/>
              <a:buNone/>
              <a:defRPr sz="4252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rgbClr val="757575"/>
              </a:buClr>
              <a:buSzPts val="3780"/>
              <a:buNone/>
              <a:defRPr sz="378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rgbClr val="757575"/>
              </a:buClr>
              <a:buSzPts val="3780"/>
              <a:buNone/>
              <a:defRPr sz="378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rgbClr val="757575"/>
              </a:buClr>
              <a:buSzPts val="3780"/>
              <a:buNone/>
              <a:defRPr sz="378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rgbClr val="757575"/>
              </a:buClr>
              <a:buSzPts val="3780"/>
              <a:buNone/>
              <a:defRPr sz="378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rgbClr val="757575"/>
              </a:buClr>
              <a:buSzPts val="3780"/>
              <a:buNone/>
              <a:defRPr sz="378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rgbClr val="757575"/>
              </a:buClr>
              <a:buSzPts val="3780"/>
              <a:buNone/>
              <a:defRPr sz="378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dt" idx="10"/>
          </p:nvPr>
        </p:nvSpPr>
        <p:spPr>
          <a:xfrm>
            <a:off x="1484967" y="30029347"/>
            <a:ext cx="4859893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ftr" idx="11"/>
          </p:nvPr>
        </p:nvSpPr>
        <p:spPr>
          <a:xfrm>
            <a:off x="7154843" y="30029347"/>
            <a:ext cx="7289840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15254665" y="30029347"/>
            <a:ext cx="4859893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1484968" y="1724969"/>
            <a:ext cx="18629590" cy="62623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1484967" y="8624810"/>
            <a:ext cx="9179798" cy="20557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2"/>
          </p:nvPr>
        </p:nvSpPr>
        <p:spPr>
          <a:xfrm>
            <a:off x="10934760" y="8624810"/>
            <a:ext cx="9179798" cy="20557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dt" idx="10"/>
          </p:nvPr>
        </p:nvSpPr>
        <p:spPr>
          <a:xfrm>
            <a:off x="1484967" y="30029347"/>
            <a:ext cx="4859893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ftr" idx="11"/>
          </p:nvPr>
        </p:nvSpPr>
        <p:spPr>
          <a:xfrm>
            <a:off x="7154843" y="30029347"/>
            <a:ext cx="7289840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15254665" y="30029347"/>
            <a:ext cx="4859893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1487781" y="1724969"/>
            <a:ext cx="18629590" cy="62623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body" idx="1"/>
          </p:nvPr>
        </p:nvSpPr>
        <p:spPr>
          <a:xfrm>
            <a:off x="1487783" y="7942328"/>
            <a:ext cx="9137610" cy="3892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36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1pPr>
            <a:lvl2pPr marL="914400" lvl="1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4724"/>
              <a:buNone/>
              <a:defRPr sz="4724" b="1"/>
            </a:lvl2pPr>
            <a:lvl3pPr marL="1371600" lvl="2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 b="1"/>
            </a:lvl3pPr>
            <a:lvl4pPr marL="1828800" lvl="3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3780" b="1"/>
            </a:lvl4pPr>
            <a:lvl5pPr marL="2286000" lvl="4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3780" b="1"/>
            </a:lvl5pPr>
            <a:lvl6pPr marL="2743200" lvl="5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3780" b="1"/>
            </a:lvl6pPr>
            <a:lvl7pPr marL="3200400" lvl="6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3780" b="1"/>
            </a:lvl7pPr>
            <a:lvl8pPr marL="3657600" lvl="7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3780" b="1"/>
            </a:lvl8pPr>
            <a:lvl9pPr marL="4114800" lvl="8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3780" b="1"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2"/>
          </p:nvPr>
        </p:nvSpPr>
        <p:spPr>
          <a:xfrm>
            <a:off x="1487783" y="11834740"/>
            <a:ext cx="9137610" cy="17407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3"/>
          </p:nvPr>
        </p:nvSpPr>
        <p:spPr>
          <a:xfrm>
            <a:off x="10934761" y="7942328"/>
            <a:ext cx="9182611" cy="3892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36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1pPr>
            <a:lvl2pPr marL="914400" lvl="1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4724"/>
              <a:buNone/>
              <a:defRPr sz="4724" b="1"/>
            </a:lvl2pPr>
            <a:lvl3pPr marL="1371600" lvl="2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 b="1"/>
            </a:lvl3pPr>
            <a:lvl4pPr marL="1828800" lvl="3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3780" b="1"/>
            </a:lvl4pPr>
            <a:lvl5pPr marL="2286000" lvl="4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3780" b="1"/>
            </a:lvl5pPr>
            <a:lvl6pPr marL="2743200" lvl="5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3780" b="1"/>
            </a:lvl6pPr>
            <a:lvl7pPr marL="3200400" lvl="6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3780" b="1"/>
            </a:lvl7pPr>
            <a:lvl8pPr marL="3657600" lvl="7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3780" b="1"/>
            </a:lvl8pPr>
            <a:lvl9pPr marL="4114800" lvl="8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3780" b="1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4"/>
          </p:nvPr>
        </p:nvSpPr>
        <p:spPr>
          <a:xfrm>
            <a:off x="10934761" y="11834740"/>
            <a:ext cx="9182611" cy="17407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dt" idx="10"/>
          </p:nvPr>
        </p:nvSpPr>
        <p:spPr>
          <a:xfrm>
            <a:off x="1484967" y="30029347"/>
            <a:ext cx="4859893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ftr" idx="11"/>
          </p:nvPr>
        </p:nvSpPr>
        <p:spPr>
          <a:xfrm>
            <a:off x="7154843" y="30029347"/>
            <a:ext cx="7289840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15254665" y="30029347"/>
            <a:ext cx="4859893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1484968" y="1724969"/>
            <a:ext cx="18629590" cy="62623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dt" idx="10"/>
          </p:nvPr>
        </p:nvSpPr>
        <p:spPr>
          <a:xfrm>
            <a:off x="1484967" y="30029347"/>
            <a:ext cx="4859893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ftr" idx="11"/>
          </p:nvPr>
        </p:nvSpPr>
        <p:spPr>
          <a:xfrm>
            <a:off x="7154843" y="30029347"/>
            <a:ext cx="7289840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15254665" y="30029347"/>
            <a:ext cx="4859893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1484967" y="30029347"/>
            <a:ext cx="4859893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7154843" y="30029347"/>
            <a:ext cx="7289840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15254665" y="30029347"/>
            <a:ext cx="4859893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59"/>
              <a:buFont typeface="Play"/>
              <a:buNone/>
              <a:defRPr sz="755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9182611" y="4664905"/>
            <a:ext cx="10934760" cy="230244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708596" algn="l">
              <a:lnSpc>
                <a:spcPct val="90000"/>
              </a:lnSpc>
              <a:spcBef>
                <a:spcPts val="2362"/>
              </a:spcBef>
              <a:spcAft>
                <a:spcPts val="0"/>
              </a:spcAft>
              <a:buClr>
                <a:schemeClr val="dk1"/>
              </a:buClr>
              <a:buSzPts val="7559"/>
              <a:buChar char="•"/>
              <a:defRPr sz="7558"/>
            </a:lvl1pPr>
            <a:lvl2pPr marL="914400" lvl="1" indent="-648589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6614"/>
              <a:buChar char="•"/>
              <a:defRPr sz="6614"/>
            </a:lvl2pPr>
            <a:lvl3pPr marL="1371600" lvl="2" indent="-588581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5669"/>
              <a:buChar char="•"/>
              <a:defRPr sz="5669"/>
            </a:lvl3pPr>
            <a:lvl4pPr marL="1828800" lvl="3" indent="-528574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4724"/>
              <a:buChar char="•"/>
              <a:defRPr sz="4724"/>
            </a:lvl4pPr>
            <a:lvl5pPr marL="2286000" lvl="4" indent="-528573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4724"/>
              <a:buChar char="•"/>
              <a:defRPr sz="4724"/>
            </a:lvl5pPr>
            <a:lvl6pPr marL="2743200" lvl="5" indent="-528573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4724"/>
              <a:buChar char="•"/>
              <a:defRPr sz="4724"/>
            </a:lvl6pPr>
            <a:lvl7pPr marL="3200400" lvl="6" indent="-528573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4724"/>
              <a:buChar char="•"/>
              <a:defRPr sz="4724"/>
            </a:lvl7pPr>
            <a:lvl8pPr marL="3657600" lvl="7" indent="-528573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4724"/>
              <a:buChar char="•"/>
              <a:defRPr sz="4724"/>
            </a:lvl8pPr>
            <a:lvl9pPr marL="4114800" lvl="8" indent="-528573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4724"/>
              <a:buChar char="•"/>
              <a:defRPr sz="4724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1487781" y="9719786"/>
            <a:ext cx="6966409" cy="18007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362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3780"/>
            </a:lvl1pPr>
            <a:lvl2pPr marL="914400" lvl="1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3307"/>
              <a:buNone/>
              <a:defRPr sz="3307"/>
            </a:lvl2pPr>
            <a:lvl3pPr marL="1371600" lvl="2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2835"/>
              <a:buNone/>
              <a:defRPr sz="2835"/>
            </a:lvl3pPr>
            <a:lvl4pPr marL="1828800" lvl="3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2362"/>
              <a:buNone/>
              <a:defRPr sz="2362"/>
            </a:lvl4pPr>
            <a:lvl5pPr marL="2286000" lvl="4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2362"/>
              <a:buNone/>
              <a:defRPr sz="2362"/>
            </a:lvl5pPr>
            <a:lvl6pPr marL="2743200" lvl="5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2362"/>
              <a:buNone/>
              <a:defRPr sz="2362"/>
            </a:lvl6pPr>
            <a:lvl7pPr marL="3200400" lvl="6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2362"/>
              <a:buNone/>
              <a:defRPr sz="2362"/>
            </a:lvl7pPr>
            <a:lvl8pPr marL="3657600" lvl="7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2362"/>
              <a:buNone/>
              <a:defRPr sz="2362"/>
            </a:lvl8pPr>
            <a:lvl9pPr marL="4114800" lvl="8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2362"/>
              <a:buNone/>
              <a:defRPr sz="2362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1484967" y="30029347"/>
            <a:ext cx="4859893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7154843" y="30029347"/>
            <a:ext cx="7289840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15254665" y="30029347"/>
            <a:ext cx="4859893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59"/>
              <a:buFont typeface="Play"/>
              <a:buNone/>
              <a:defRPr sz="755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9182611" y="4664905"/>
            <a:ext cx="10934760" cy="23024494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1487781" y="9719786"/>
            <a:ext cx="6966409" cy="18007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362"/>
              </a:spcBef>
              <a:spcAft>
                <a:spcPts val="0"/>
              </a:spcAft>
              <a:buClr>
                <a:schemeClr val="dk1"/>
              </a:buClr>
              <a:buSzPts val="3780"/>
              <a:buNone/>
              <a:defRPr sz="3780"/>
            </a:lvl1pPr>
            <a:lvl2pPr marL="914400" lvl="1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3307"/>
              <a:buNone/>
              <a:defRPr sz="3307"/>
            </a:lvl2pPr>
            <a:lvl3pPr marL="1371600" lvl="2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2835"/>
              <a:buNone/>
              <a:defRPr sz="2835"/>
            </a:lvl3pPr>
            <a:lvl4pPr marL="1828800" lvl="3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2362"/>
              <a:buNone/>
              <a:defRPr sz="2362"/>
            </a:lvl4pPr>
            <a:lvl5pPr marL="2286000" lvl="4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2362"/>
              <a:buNone/>
              <a:defRPr sz="2362"/>
            </a:lvl5pPr>
            <a:lvl6pPr marL="2743200" lvl="5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2362"/>
              <a:buNone/>
              <a:defRPr sz="2362"/>
            </a:lvl6pPr>
            <a:lvl7pPr marL="3200400" lvl="6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2362"/>
              <a:buNone/>
              <a:defRPr sz="2362"/>
            </a:lvl7pPr>
            <a:lvl8pPr marL="3657600" lvl="7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2362"/>
              <a:buNone/>
              <a:defRPr sz="2362"/>
            </a:lvl8pPr>
            <a:lvl9pPr marL="4114800" lvl="8" indent="-228600" algn="l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2362"/>
              <a:buNone/>
              <a:defRPr sz="2362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1484967" y="30029347"/>
            <a:ext cx="4859893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7154843" y="30029347"/>
            <a:ext cx="7289840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15254665" y="30029347"/>
            <a:ext cx="4859893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1484968" y="1724969"/>
            <a:ext cx="18629590" cy="62623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394"/>
              <a:buFont typeface="Play"/>
              <a:buNone/>
              <a:defRPr sz="10394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1484968" y="8624810"/>
            <a:ext cx="18629590" cy="20557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648589" algn="l" rtl="0">
              <a:lnSpc>
                <a:spcPct val="90000"/>
              </a:lnSpc>
              <a:spcBef>
                <a:spcPts val="2362"/>
              </a:spcBef>
              <a:spcAft>
                <a:spcPts val="0"/>
              </a:spcAft>
              <a:buClr>
                <a:schemeClr val="dk1"/>
              </a:buClr>
              <a:buSzPts val="6614"/>
              <a:buFont typeface="Arial"/>
              <a:buChar char="•"/>
              <a:defRPr sz="661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88581" algn="l" rtl="0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/>
              <a:buChar char="•"/>
              <a:defRPr sz="56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28574" algn="l" rtl="0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4724"/>
              <a:buFont typeface="Arial"/>
              <a:buChar char="•"/>
              <a:defRPr sz="472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98602" algn="l" rtl="0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4252"/>
              <a:buFont typeface="Arial"/>
              <a:buChar char="•"/>
              <a:defRPr sz="425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98601" algn="l" rtl="0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4252"/>
              <a:buFont typeface="Arial"/>
              <a:buChar char="•"/>
              <a:defRPr sz="425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98601" algn="l" rtl="0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4252"/>
              <a:buFont typeface="Arial"/>
              <a:buChar char="•"/>
              <a:defRPr sz="425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98601" algn="l" rtl="0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4252"/>
              <a:buFont typeface="Arial"/>
              <a:buChar char="•"/>
              <a:defRPr sz="425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98601" algn="l" rtl="0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4252"/>
              <a:buFont typeface="Arial"/>
              <a:buChar char="•"/>
              <a:defRPr sz="425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98602" algn="l" rtl="0">
              <a:lnSpc>
                <a:spcPct val="90000"/>
              </a:lnSpc>
              <a:spcBef>
                <a:spcPts val="1181"/>
              </a:spcBef>
              <a:spcAft>
                <a:spcPts val="0"/>
              </a:spcAft>
              <a:buClr>
                <a:schemeClr val="dk1"/>
              </a:buClr>
              <a:buSzPts val="4252"/>
              <a:buFont typeface="Arial"/>
              <a:buChar char="•"/>
              <a:defRPr sz="425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1484967" y="30029347"/>
            <a:ext cx="4859893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3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7154843" y="30029347"/>
            <a:ext cx="7289840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3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15254665" y="30029347"/>
            <a:ext cx="4859893" cy="17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83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283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283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283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283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283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283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283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283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63298592-3A86-4D25-B9B6-F3F502FCBA50}"/>
              </a:ext>
            </a:extLst>
          </p:cNvPr>
          <p:cNvSpPr/>
          <p:nvPr/>
        </p:nvSpPr>
        <p:spPr>
          <a:xfrm>
            <a:off x="330200" y="279400"/>
            <a:ext cx="20574000" cy="863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3000" dirty="0">
                <a:solidFill>
                  <a:schemeClr val="accent3">
                    <a:lumMod val="75000"/>
                  </a:schemeClr>
                </a:solidFill>
              </a:rPr>
              <a:t>UNA VISION INTERDISICPLINARIA DEL PATRIMONIO CULTURAL </a:t>
            </a:r>
            <a:endParaRPr lang="es-UY" sz="3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EE0060D-DAB4-431F-9A3F-380128A8B7BE}"/>
              </a:ext>
            </a:extLst>
          </p:cNvPr>
          <p:cNvSpPr/>
          <p:nvPr/>
        </p:nvSpPr>
        <p:spPr>
          <a:xfrm>
            <a:off x="330200" y="1143000"/>
            <a:ext cx="20574000" cy="55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400" dirty="0">
                <a:solidFill>
                  <a:schemeClr val="accent3">
                    <a:lumMod val="75000"/>
                  </a:schemeClr>
                </a:solidFill>
              </a:rPr>
              <a:t>TRABAJO FINAL</a:t>
            </a:r>
            <a:endParaRPr lang="es-UY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D529179-1384-4011-BDE5-034AFEDD3D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400" y="30292970"/>
            <a:ext cx="9829800" cy="1971675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57BDDC43-5E1F-49BB-A48C-1E920D7424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96676" y="30158329"/>
            <a:ext cx="9407524" cy="224095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8</Words>
  <Application>Microsoft Office PowerPoint</Application>
  <PresentationFormat>Personalizado</PresentationFormat>
  <Paragraphs>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Play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Pascual Ceriani</dc:creator>
  <cp:lastModifiedBy>Diana Rosete</cp:lastModifiedBy>
  <cp:revision>5</cp:revision>
  <dcterms:created xsi:type="dcterms:W3CDTF">2024-08-29T11:36:27Z</dcterms:created>
  <dcterms:modified xsi:type="dcterms:W3CDTF">2025-06-19T15:12:35Z</dcterms:modified>
</cp:coreProperties>
</file>