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giUZoNnTrqRBFQcd8FZoTfzPZhx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Amalia Stuhldreher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customschemas.google.com/relationships/presentationmetadata" Target="metadata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6-05-26T22:23:19.789">
    <p:pos x="288" y="952"/>
    <p:text>Esto es un Ministerio, no una política ambiental. Quizás podamos poner por ejemplo Política Nacional de Cambio Climático y/o algunas otras?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B8CvRUew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e19396cd3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g3e19396cd39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e19396cd3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g3e19396cd39_0_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8888b25f4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4" name="Google Shape;114;g3a8888b25f4_0_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2" name="Google Shape;12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4" name="Google Shape;24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5" name="Google Shape;2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jp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jp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jpg"/><Relationship Id="rId4" Type="http://schemas.openxmlformats.org/officeDocument/2006/relationships/hyperlink" Target="https://canal12melo.com/hidrogeno-verde-en-uruguay-enertrag-aclara-consumo-de-agua-del-proyecto-tambor-y-descarta-uso-del-acuifero-guarani/" TargetMode="External"/><Relationship Id="rId9" Type="http://schemas.openxmlformats.org/officeDocument/2006/relationships/hyperlink" Target="https://iciforestal.com.uy/forestales/locales/represa-en-casupa-el-gobierno-preve-la-expropiacion-de-mas-de-100-padrones-y-la-inundacion-de-2-126-hectareas" TargetMode="External"/><Relationship Id="rId5" Type="http://schemas.openxmlformats.org/officeDocument/2006/relationships/hyperlink" Target="https://canal12melo.com/hidrogeno-verde-en-uruguay-enertrag-aclara-consumo-de-agua-del-proyecto-tambor-y-descarta-uso-del-acuifero-guarani/" TargetMode="External"/><Relationship Id="rId6" Type="http://schemas.openxmlformats.org/officeDocument/2006/relationships/hyperlink" Target="https://www.uypress.net/Secciones/Rompecabezas-del-Uruguay-forestal-y-papelero-uc7743" TargetMode="External"/><Relationship Id="rId7" Type="http://schemas.openxmlformats.org/officeDocument/2006/relationships/hyperlink" Target="https://www.uypress.net/Secciones/Rompecabezas-del-Uruguay-forestal-y-papelero-uc7743" TargetMode="External"/><Relationship Id="rId8" Type="http://schemas.openxmlformats.org/officeDocument/2006/relationships/hyperlink" Target="https://iciforestal.com.uy/forestales/locales/represa-en-casupa-el-gobierno-preve-la-expropiacion-de-mas-de-100-padrones-y-la-inundacion-de-2-126-hectareas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omments" Target="../comments/comment1.xml"/><Relationship Id="rId4" Type="http://schemas.openxmlformats.org/officeDocument/2006/relationships/image" Target="../media/image1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Relationship Id="rId4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Relationship Id="rId4" Type="http://schemas.openxmlformats.org/officeDocument/2006/relationships/image" Target="../media/image8.jpg"/><Relationship Id="rId5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GUILLE\Documents\GUILLE\FLIA\amali\TED\caratula.jpg"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23825" y="4142"/>
            <a:ext cx="9267825" cy="69532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>
            <p:ph type="ctrTitle"/>
          </p:nvPr>
        </p:nvSpPr>
        <p:spPr>
          <a:xfrm>
            <a:off x="1371600" y="2924944"/>
            <a:ext cx="7772400" cy="17281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Calibri"/>
              <a:buNone/>
            </a:pPr>
            <a:r>
              <a:rPr b="1" lang="es-ES" sz="4000">
                <a:solidFill>
                  <a:srgbClr val="C00000"/>
                </a:solidFill>
              </a:rPr>
              <a:t>CURSO: Introducción a los</a:t>
            </a:r>
            <a:br>
              <a:rPr b="1" lang="es-ES" sz="4000">
                <a:solidFill>
                  <a:srgbClr val="C00000"/>
                </a:solidFill>
              </a:rPr>
            </a:br>
            <a:r>
              <a:rPr b="1" lang="es-ES" sz="4000">
                <a:solidFill>
                  <a:srgbClr val="C00000"/>
                </a:solidFill>
              </a:rPr>
              <a:t>problemas del desarrollo</a:t>
            </a:r>
            <a:br>
              <a:rPr b="1" lang="es-ES" sz="4000">
                <a:solidFill>
                  <a:srgbClr val="C00000"/>
                </a:solidFill>
              </a:rPr>
            </a:br>
            <a:r>
              <a:rPr b="1" lang="es-ES" sz="3100">
                <a:solidFill>
                  <a:srgbClr val="C00000"/>
                </a:solidFill>
              </a:rPr>
              <a:t>1er semestre 2026 – práctico 8</a:t>
            </a:r>
            <a:endParaRPr b="1" sz="3100">
              <a:solidFill>
                <a:srgbClr val="C00000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043608" y="4653136"/>
            <a:ext cx="6984776" cy="936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None/>
            </a:pPr>
            <a:r>
              <a:rPr b="1" lang="es-ES" sz="2400">
                <a:solidFill>
                  <a:srgbClr val="3F3F3F"/>
                </a:solidFill>
              </a:rPr>
              <a:t>Docentes: Amalia Stuhldreher - Mauricio De Souza –Carolina Bazzi – Luciana Ferreira – Matías Amaral</a:t>
            </a:r>
            <a:endParaRPr sz="2400">
              <a:solidFill>
                <a:srgbClr val="3F3F3F"/>
              </a:solidFill>
            </a:endParaRPr>
          </a:p>
        </p:txBody>
      </p:sp>
      <p:pic>
        <p:nvPicPr>
          <p:cNvPr descr="C:\Amalia\CUT_Desarrollo PDU en desarrollo\logos juntos IDIIS y TED.jpg" id="91" name="Google Shape;9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0032" y="5645806"/>
            <a:ext cx="4032904" cy="1056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22112" y="1854742"/>
            <a:ext cx="1728192" cy="8146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lang="es-ES" sz="3600">
                <a:solidFill>
                  <a:srgbClr val="C00000"/>
                </a:solidFill>
              </a:rPr>
              <a:t>MOMENTO 1: Mentimeter </a:t>
            </a:r>
            <a:endParaRPr sz="3600"/>
          </a:p>
        </p:txBody>
      </p:sp>
      <p:sp>
        <p:nvSpPr>
          <p:cNvPr id="98" name="Google Shape;98;p2"/>
          <p:cNvSpPr txBox="1"/>
          <p:nvPr>
            <p:ph idx="1" type="body"/>
          </p:nvPr>
        </p:nvSpPr>
        <p:spPr>
          <a:xfrm>
            <a:off x="457200" y="1511875"/>
            <a:ext cx="8229600" cy="50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s-ES" sz="2200"/>
              <a:t>¿Qué actividades o problemas ambientales ven hoy en el día a día del norte uruguayo?" </a:t>
            </a:r>
            <a:endParaRPr sz="2900">
              <a:solidFill>
                <a:srgbClr val="262626"/>
              </a:solidFill>
            </a:endParaRPr>
          </a:p>
        </p:txBody>
      </p:sp>
      <p:pic>
        <p:nvPicPr>
          <p:cNvPr id="99" name="Google Shape;99;p2" title="mentimeter_qr_cod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5638" y="2556350"/>
            <a:ext cx="3572725" cy="357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e19396cd39_0_0"/>
          <p:cNvSpPr txBox="1"/>
          <p:nvPr>
            <p:ph type="title"/>
          </p:nvPr>
        </p:nvSpPr>
        <p:spPr>
          <a:xfrm>
            <a:off x="457200" y="1385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lang="es-ES" sz="3600">
                <a:solidFill>
                  <a:srgbClr val="C00000"/>
                </a:solidFill>
              </a:rPr>
              <a:t>MOMENTO 2: Estaciones de Análisis </a:t>
            </a:r>
            <a:endParaRPr b="1" sz="3600">
              <a:solidFill>
                <a:srgbClr val="C00000"/>
              </a:solidFill>
            </a:endParaRPr>
          </a:p>
        </p:txBody>
      </p:sp>
      <p:sp>
        <p:nvSpPr>
          <p:cNvPr id="105" name="Google Shape;105;g3e19396cd39_0_0"/>
          <p:cNvSpPr txBox="1"/>
          <p:nvPr>
            <p:ph idx="1" type="body"/>
          </p:nvPr>
        </p:nvSpPr>
        <p:spPr>
          <a:xfrm>
            <a:off x="236125" y="1396250"/>
            <a:ext cx="8603400" cy="52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800">
                <a:latin typeface="Arial"/>
                <a:ea typeface="Arial"/>
                <a:cs typeface="Arial"/>
                <a:sym typeface="Arial"/>
              </a:rPr>
              <a:t>Dividirse en 3 estaciones de trabajo. Cada grupo deberá leer el artículo de prensa correspondiente: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s-ES" sz="1800">
                <a:latin typeface="Arial"/>
                <a:ea typeface="Arial"/>
                <a:cs typeface="Arial"/>
                <a:sym typeface="Arial"/>
              </a:rPr>
              <a:t>Grupo 1: Hidrógeno Verde en el Norte (Proyecto Tambor)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i="1" lang="es-ES" sz="1800">
                <a:latin typeface="Arial"/>
                <a:ea typeface="Arial"/>
                <a:cs typeface="Arial"/>
                <a:sym typeface="Arial"/>
              </a:rPr>
              <a:t>Link:</a:t>
            </a:r>
            <a:r>
              <a:rPr lang="es-ES" sz="18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/>
              </a:rPr>
              <a:t> </a:t>
            </a:r>
            <a:r>
              <a:rPr lang="es-ES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https://canal12melo.com/hidrogeno-verde-en-uruguay-enertrag-aclara-consumo-de-agua-del-proyecto-tambor-y-descarta-uso-del-acuifero-guarani/</a:t>
            </a:r>
            <a:endParaRPr sz="18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-ES" sz="1800">
                <a:latin typeface="Arial"/>
                <a:ea typeface="Arial"/>
                <a:cs typeface="Arial"/>
                <a:sym typeface="Arial"/>
              </a:rPr>
              <a:t>Grupo 2: Expansión Forestal y tensiones en el suelo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i="1" lang="es-ES" sz="1800">
                <a:latin typeface="Arial"/>
                <a:ea typeface="Arial"/>
                <a:cs typeface="Arial"/>
                <a:sym typeface="Arial"/>
              </a:rPr>
              <a:t>Link:</a:t>
            </a:r>
            <a:r>
              <a:rPr lang="es-ES" sz="18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6"/>
              </a:rPr>
              <a:t> </a:t>
            </a:r>
            <a:r>
              <a:rPr lang="es-ES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https://www.uypress.net/Secciones/Rompecabezas-del-Uruguay-forestal-y-papelero-uc7743</a:t>
            </a:r>
            <a:endParaRPr sz="18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-ES" sz="1800">
                <a:latin typeface="Arial"/>
                <a:ea typeface="Arial"/>
                <a:cs typeface="Arial"/>
                <a:sym typeface="Arial"/>
              </a:rPr>
              <a:t>Grupo 3: Infraestructura del Agua y Conflicto Rural (Casupá)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i="1" lang="es-ES" sz="1800">
                <a:latin typeface="Arial"/>
                <a:ea typeface="Arial"/>
                <a:cs typeface="Arial"/>
                <a:sym typeface="Arial"/>
              </a:rPr>
              <a:t>Link:</a:t>
            </a:r>
            <a:r>
              <a:rPr lang="es-ES" sz="18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8"/>
              </a:rPr>
              <a:t> </a:t>
            </a:r>
            <a:r>
              <a:rPr lang="es-ES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https://iciforestal.com.uy/forestales/locales/represa-en-casupa-el-gobierno-preve-la-expropiacion-de-mas-de-100-padrones-y-la-inundacion-de-2-126-hectareas</a:t>
            </a:r>
            <a:endParaRPr sz="18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4">
            <a:alphaModFix/>
          </a:blip>
          <a:stretch>
            <a:fillRect/>
          </a:stretch>
        </a:blip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e19396cd39_0_6"/>
          <p:cNvSpPr txBox="1"/>
          <p:nvPr>
            <p:ph type="title"/>
          </p:nvPr>
        </p:nvSpPr>
        <p:spPr>
          <a:xfrm>
            <a:off x="457200" y="1385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lang="es-ES" sz="3600">
                <a:solidFill>
                  <a:srgbClr val="C00000"/>
                </a:solidFill>
              </a:rPr>
              <a:t>Momento 2</a:t>
            </a:r>
            <a:endParaRPr b="1" sz="3600">
              <a:solidFill>
                <a:srgbClr val="C00000"/>
              </a:solidFill>
            </a:endParaRPr>
          </a:p>
        </p:txBody>
      </p:sp>
      <p:sp>
        <p:nvSpPr>
          <p:cNvPr id="111" name="Google Shape;111;g3e19396cd39_0_6"/>
          <p:cNvSpPr txBox="1"/>
          <p:nvPr>
            <p:ph idx="1" type="body"/>
          </p:nvPr>
        </p:nvSpPr>
        <p:spPr>
          <a:xfrm>
            <a:off x="457200" y="1511875"/>
            <a:ext cx="8229600" cy="50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33333"/>
              <a:buFont typeface="Arial"/>
              <a:buNone/>
            </a:pPr>
            <a:r>
              <a:t/>
            </a:r>
            <a:endParaRPr b="1"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rPr b="1" lang="es-ES" sz="2100"/>
              <a:t>Discutir el caso asignado en grupo y responder las siguientes 4 preguntas comunes en una hoja para entregar al docente antes del plenario.</a:t>
            </a:r>
            <a:endParaRPr b="1"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t/>
            </a:r>
            <a:endParaRPr b="1"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rPr b="1" lang="es-ES" sz="2100"/>
              <a:t>Causas y Responsables: ¿</a:t>
            </a:r>
            <a:r>
              <a:rPr lang="es-ES" sz="2100"/>
              <a:t>Qué actividad económica o productiva origina el problema en el caso asignado y quiénes son los principales actores que la impulsan?</a:t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t/>
            </a:r>
            <a:endParaRPr b="1"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rPr b="1" lang="es-ES" sz="2100"/>
              <a:t>La "Doble Injusticia": </a:t>
            </a:r>
            <a:r>
              <a:rPr lang="es-ES" sz="2100"/>
              <a:t>En su caso, ¿quiénes reciben los beneficios económicos y quiénes sufren los impactos ambientales en el territorio?</a:t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t/>
            </a:r>
            <a:endParaRPr b="1"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rPr b="1" lang="es-ES" sz="2100"/>
              <a:t>El tipo de "Satisfactor":</a:t>
            </a:r>
            <a:r>
              <a:rPr lang="es-ES" sz="2100"/>
              <a:t> El proyecto que analizaron busca satisfacer una necesidad (energía, papel o agua). Según lo dado en clase, ¿este proyecto actúa como un satisfactor sustentable o pone en riesgo los límites ecológicos locales? Justifiquen.</a:t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t/>
            </a:r>
            <a:endParaRPr b="1"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rPr b="1" lang="es-ES" sz="2100"/>
              <a:t>Políticas Públicas: </a:t>
            </a:r>
            <a:r>
              <a:rPr lang="es-ES" sz="2100"/>
              <a:t>Mirando la lista de políticas ambientales de Uruguay (</a:t>
            </a:r>
            <a:r>
              <a:rPr lang="es-ES" sz="2100"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Ministerio de Ambiente</a:t>
            </a:r>
            <a:r>
              <a:rPr lang="es-ES" sz="2100"/>
              <a:t>, Estrategia de Bioeconomía, ODS, etc.), ¿cuál de ellas creen que debería intervenir de forma urgente en su caso para regular la situación?</a:t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t/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2381"/>
              <a:buNone/>
            </a:pPr>
            <a:r>
              <a:t/>
            </a:r>
            <a:endParaRPr b="1" sz="2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a8888b25f4_0_14"/>
          <p:cNvSpPr txBox="1"/>
          <p:nvPr>
            <p:ph type="title"/>
          </p:nvPr>
        </p:nvSpPr>
        <p:spPr>
          <a:xfrm>
            <a:off x="457200" y="1385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b="1" lang="es-ES" sz="3600">
                <a:solidFill>
                  <a:srgbClr val="C00000"/>
                </a:solidFill>
              </a:rPr>
              <a:t>Momento 3: </a:t>
            </a:r>
            <a:r>
              <a:rPr b="1" lang="es-ES" sz="3600">
                <a:solidFill>
                  <a:srgbClr val="C00000"/>
                </a:solidFill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Kahoot</a:t>
            </a:r>
            <a:endParaRPr b="1" sz="3600">
              <a:solidFill>
                <a:srgbClr val="C00000"/>
              </a:solidFill>
            </a:endParaRPr>
          </a:p>
        </p:txBody>
      </p:sp>
      <p:sp>
        <p:nvSpPr>
          <p:cNvPr id="117" name="Google Shape;117;g3a8888b25f4_0_14"/>
          <p:cNvSpPr txBox="1"/>
          <p:nvPr>
            <p:ph idx="1" type="body"/>
          </p:nvPr>
        </p:nvSpPr>
        <p:spPr>
          <a:xfrm>
            <a:off x="457200" y="1511875"/>
            <a:ext cx="8229600" cy="50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22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200"/>
          </a:p>
        </p:txBody>
      </p:sp>
      <p:sp>
        <p:nvSpPr>
          <p:cNvPr id="118" name="Google Shape;118;g3a8888b25f4_0_14"/>
          <p:cNvSpPr txBox="1"/>
          <p:nvPr/>
        </p:nvSpPr>
        <p:spPr>
          <a:xfrm>
            <a:off x="277925" y="5058375"/>
            <a:ext cx="8229600" cy="8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19" name="Google Shape;119;g3a8888b25f4_0_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81213" y="2781300"/>
            <a:ext cx="5591175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"/>
          <p:cNvSpPr txBox="1"/>
          <p:nvPr>
            <p:ph idx="2" type="body"/>
          </p:nvPr>
        </p:nvSpPr>
        <p:spPr>
          <a:xfrm>
            <a:off x="631641" y="5805264"/>
            <a:ext cx="8075240" cy="8249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None/>
            </a:pPr>
            <a:r>
              <a:rPr b="1" lang="es-ES" sz="44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¡BUENA SEMANA Y MEJORES LECTURAS!</a:t>
            </a:r>
            <a:endParaRPr b="1" sz="44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Amalia\CUT_Desarrollo PDU en desarrollo\logos juntos IDIIS y TED.jpg" id="125" name="Google Shape;125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2" y="116632"/>
            <a:ext cx="3312368" cy="8673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50450" y="1324298"/>
            <a:ext cx="5043100" cy="414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2014-03-13T19:31:35Z</dcterms:created>
  <dc:creator>GUILLE</dc:creator>
</cp:coreProperties>
</file>