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sldIdLst>
    <p:sldId id="256" r:id="rId2"/>
    <p:sldId id="263" r:id="rId3"/>
    <p:sldId id="264" r:id="rId4"/>
    <p:sldId id="265" r:id="rId5"/>
    <p:sldId id="266" r:id="rId6"/>
    <p:sldId id="268" r:id="rId7"/>
    <p:sldId id="269" r:id="rId8"/>
    <p:sldId id="270" r:id="rId9"/>
    <p:sldId id="261" r:id="rId10"/>
    <p:sldId id="262" r:id="rId11"/>
    <p:sldId id="272" r:id="rId12"/>
    <p:sldId id="271" r:id="rId13"/>
    <p:sldId id="259" r:id="rId14"/>
    <p:sldId id="257" r:id="rId15"/>
    <p:sldId id="260" r:id="rId16"/>
    <p:sldId id="258" r:id="rId17"/>
  </p:sldIdLst>
  <p:sldSz cx="12192000" cy="6858000"/>
  <p:notesSz cx="6858000" cy="9144000"/>
  <p:defaultTextStyle>
    <a:defPPr>
      <a:defRPr lang="es-U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p:cViewPr varScale="1">
        <p:scale>
          <a:sx n="117" d="100"/>
          <a:sy n="117" d="100"/>
        </p:scale>
        <p:origin x="808" y="16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notesViewPr>
    <p:cSldViewPr snapToGrid="0">
      <p:cViewPr varScale="1">
        <p:scale>
          <a:sx n="97" d="100"/>
          <a:sy n="97" d="100"/>
        </p:scale>
        <p:origin x="4328"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_tradnl"/>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C2E48BC-3E47-DE42-BCAE-8D909EC34EAA}" type="datetimeFigureOut">
              <a:rPr lang="es-ES_tradnl" smtClean="0"/>
              <a:t>21/4/25</a:t>
            </a:fld>
            <a:endParaRPr lang="es-ES_tradnl"/>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_tradnl"/>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ES_tradnl"/>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_tradnl"/>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6CECE28-A383-0844-829C-02798BD4442E}" type="slidenum">
              <a:rPr lang="es-ES_tradnl" smtClean="0"/>
              <a:t>‹Nº›</a:t>
            </a:fld>
            <a:endParaRPr lang="es-ES_tradnl"/>
          </a:p>
        </p:txBody>
      </p:sp>
    </p:spTree>
    <p:extLst>
      <p:ext uri="{BB962C8B-B14F-4D97-AF65-F5344CB8AC3E}">
        <p14:creationId xmlns:p14="http://schemas.microsoft.com/office/powerpoint/2010/main" val="11734366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_tradnl"/>
          </a:p>
        </p:txBody>
      </p:sp>
      <p:sp>
        <p:nvSpPr>
          <p:cNvPr id="4" name="Marcador de número de diapositiva 3"/>
          <p:cNvSpPr>
            <a:spLocks noGrp="1"/>
          </p:cNvSpPr>
          <p:nvPr>
            <p:ph type="sldNum" sz="quarter" idx="5"/>
          </p:nvPr>
        </p:nvSpPr>
        <p:spPr/>
        <p:txBody>
          <a:bodyPr/>
          <a:lstStyle/>
          <a:p>
            <a:fld id="{76CECE28-A383-0844-829C-02798BD4442E}" type="slidenum">
              <a:rPr lang="es-ES_tradnl" smtClean="0"/>
              <a:t>3</a:t>
            </a:fld>
            <a:endParaRPr lang="es-ES_tradnl"/>
          </a:p>
        </p:txBody>
      </p:sp>
    </p:spTree>
    <p:extLst>
      <p:ext uri="{BB962C8B-B14F-4D97-AF65-F5344CB8AC3E}">
        <p14:creationId xmlns:p14="http://schemas.microsoft.com/office/powerpoint/2010/main" val="9668063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_tradnl"/>
          </a:p>
        </p:txBody>
      </p:sp>
      <p:sp>
        <p:nvSpPr>
          <p:cNvPr id="4" name="Marcador de número de diapositiva 3"/>
          <p:cNvSpPr>
            <a:spLocks noGrp="1"/>
          </p:cNvSpPr>
          <p:nvPr>
            <p:ph type="sldNum" sz="quarter" idx="5"/>
          </p:nvPr>
        </p:nvSpPr>
        <p:spPr/>
        <p:txBody>
          <a:bodyPr/>
          <a:lstStyle/>
          <a:p>
            <a:fld id="{76CECE28-A383-0844-829C-02798BD4442E}" type="slidenum">
              <a:rPr lang="es-ES_tradnl" smtClean="0"/>
              <a:t>12</a:t>
            </a:fld>
            <a:endParaRPr lang="es-ES_tradnl"/>
          </a:p>
        </p:txBody>
      </p:sp>
    </p:spTree>
    <p:extLst>
      <p:ext uri="{BB962C8B-B14F-4D97-AF65-F5344CB8AC3E}">
        <p14:creationId xmlns:p14="http://schemas.microsoft.com/office/powerpoint/2010/main" val="29165154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_tradnl"/>
          </a:p>
        </p:txBody>
      </p:sp>
      <p:sp>
        <p:nvSpPr>
          <p:cNvPr id="4" name="Marcador de número de diapositiva 3"/>
          <p:cNvSpPr>
            <a:spLocks noGrp="1"/>
          </p:cNvSpPr>
          <p:nvPr>
            <p:ph type="sldNum" sz="quarter" idx="5"/>
          </p:nvPr>
        </p:nvSpPr>
        <p:spPr/>
        <p:txBody>
          <a:bodyPr/>
          <a:lstStyle/>
          <a:p>
            <a:fld id="{76CECE28-A383-0844-829C-02798BD4442E}" type="slidenum">
              <a:rPr lang="es-ES_tradnl" smtClean="0"/>
              <a:t>13</a:t>
            </a:fld>
            <a:endParaRPr lang="es-ES_tradnl"/>
          </a:p>
        </p:txBody>
      </p:sp>
    </p:spTree>
    <p:extLst>
      <p:ext uri="{BB962C8B-B14F-4D97-AF65-F5344CB8AC3E}">
        <p14:creationId xmlns:p14="http://schemas.microsoft.com/office/powerpoint/2010/main" val="42930262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_tradnl"/>
          </a:p>
        </p:txBody>
      </p:sp>
      <p:sp>
        <p:nvSpPr>
          <p:cNvPr id="4" name="Marcador de número de diapositiva 3"/>
          <p:cNvSpPr>
            <a:spLocks noGrp="1"/>
          </p:cNvSpPr>
          <p:nvPr>
            <p:ph type="sldNum" sz="quarter" idx="5"/>
          </p:nvPr>
        </p:nvSpPr>
        <p:spPr/>
        <p:txBody>
          <a:bodyPr/>
          <a:lstStyle/>
          <a:p>
            <a:fld id="{76CECE28-A383-0844-829C-02798BD4442E}" type="slidenum">
              <a:rPr lang="es-ES_tradnl" smtClean="0"/>
              <a:t>14</a:t>
            </a:fld>
            <a:endParaRPr lang="es-ES_tradnl"/>
          </a:p>
        </p:txBody>
      </p:sp>
    </p:spTree>
    <p:extLst>
      <p:ext uri="{BB962C8B-B14F-4D97-AF65-F5344CB8AC3E}">
        <p14:creationId xmlns:p14="http://schemas.microsoft.com/office/powerpoint/2010/main" val="6439476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_tradnl"/>
          </a:p>
        </p:txBody>
      </p:sp>
      <p:sp>
        <p:nvSpPr>
          <p:cNvPr id="4" name="Marcador de número de diapositiva 3"/>
          <p:cNvSpPr>
            <a:spLocks noGrp="1"/>
          </p:cNvSpPr>
          <p:nvPr>
            <p:ph type="sldNum" sz="quarter" idx="5"/>
          </p:nvPr>
        </p:nvSpPr>
        <p:spPr/>
        <p:txBody>
          <a:bodyPr/>
          <a:lstStyle/>
          <a:p>
            <a:fld id="{76CECE28-A383-0844-829C-02798BD4442E}" type="slidenum">
              <a:rPr lang="es-ES_tradnl" smtClean="0"/>
              <a:t>15</a:t>
            </a:fld>
            <a:endParaRPr lang="es-ES_tradnl"/>
          </a:p>
        </p:txBody>
      </p:sp>
    </p:spTree>
    <p:extLst>
      <p:ext uri="{BB962C8B-B14F-4D97-AF65-F5344CB8AC3E}">
        <p14:creationId xmlns:p14="http://schemas.microsoft.com/office/powerpoint/2010/main" val="40365006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_tradnl"/>
          </a:p>
        </p:txBody>
      </p:sp>
      <p:sp>
        <p:nvSpPr>
          <p:cNvPr id="4" name="Marcador de número de diapositiva 3"/>
          <p:cNvSpPr>
            <a:spLocks noGrp="1"/>
          </p:cNvSpPr>
          <p:nvPr>
            <p:ph type="sldNum" sz="quarter" idx="5"/>
          </p:nvPr>
        </p:nvSpPr>
        <p:spPr/>
        <p:txBody>
          <a:bodyPr/>
          <a:lstStyle/>
          <a:p>
            <a:fld id="{76CECE28-A383-0844-829C-02798BD4442E}" type="slidenum">
              <a:rPr lang="es-ES_tradnl" smtClean="0"/>
              <a:t>16</a:t>
            </a:fld>
            <a:endParaRPr lang="es-ES_tradnl"/>
          </a:p>
        </p:txBody>
      </p:sp>
    </p:spTree>
    <p:extLst>
      <p:ext uri="{BB962C8B-B14F-4D97-AF65-F5344CB8AC3E}">
        <p14:creationId xmlns:p14="http://schemas.microsoft.com/office/powerpoint/2010/main" val="4885803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_tradnl"/>
          </a:p>
        </p:txBody>
      </p:sp>
      <p:sp>
        <p:nvSpPr>
          <p:cNvPr id="4" name="Marcador de número de diapositiva 3"/>
          <p:cNvSpPr>
            <a:spLocks noGrp="1"/>
          </p:cNvSpPr>
          <p:nvPr>
            <p:ph type="sldNum" sz="quarter" idx="5"/>
          </p:nvPr>
        </p:nvSpPr>
        <p:spPr/>
        <p:txBody>
          <a:bodyPr/>
          <a:lstStyle/>
          <a:p>
            <a:fld id="{76CECE28-A383-0844-829C-02798BD4442E}" type="slidenum">
              <a:rPr lang="es-ES_tradnl" smtClean="0"/>
              <a:t>4</a:t>
            </a:fld>
            <a:endParaRPr lang="es-ES_tradnl"/>
          </a:p>
        </p:txBody>
      </p:sp>
    </p:spTree>
    <p:extLst>
      <p:ext uri="{BB962C8B-B14F-4D97-AF65-F5344CB8AC3E}">
        <p14:creationId xmlns:p14="http://schemas.microsoft.com/office/powerpoint/2010/main" val="1954264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_tradnl"/>
          </a:p>
        </p:txBody>
      </p:sp>
      <p:sp>
        <p:nvSpPr>
          <p:cNvPr id="4" name="Marcador de número de diapositiva 3"/>
          <p:cNvSpPr>
            <a:spLocks noGrp="1"/>
          </p:cNvSpPr>
          <p:nvPr>
            <p:ph type="sldNum" sz="quarter" idx="5"/>
          </p:nvPr>
        </p:nvSpPr>
        <p:spPr/>
        <p:txBody>
          <a:bodyPr/>
          <a:lstStyle/>
          <a:p>
            <a:fld id="{76CECE28-A383-0844-829C-02798BD4442E}" type="slidenum">
              <a:rPr lang="es-ES_tradnl" smtClean="0"/>
              <a:t>5</a:t>
            </a:fld>
            <a:endParaRPr lang="es-ES_tradnl"/>
          </a:p>
        </p:txBody>
      </p:sp>
    </p:spTree>
    <p:extLst>
      <p:ext uri="{BB962C8B-B14F-4D97-AF65-F5344CB8AC3E}">
        <p14:creationId xmlns:p14="http://schemas.microsoft.com/office/powerpoint/2010/main" val="35077212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g220b06afb8e_0_5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3" name="Google Shape;373;g220b06afb8e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g220b06afb8e_0_6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1" name="Google Shape;381;g220b06afb8e_0_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g22280787b65_0_5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8" name="Google Shape;388;g22280787b65_0_5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_tradnl"/>
          </a:p>
        </p:txBody>
      </p:sp>
      <p:sp>
        <p:nvSpPr>
          <p:cNvPr id="4" name="Marcador de número de diapositiva 3"/>
          <p:cNvSpPr>
            <a:spLocks noGrp="1"/>
          </p:cNvSpPr>
          <p:nvPr>
            <p:ph type="sldNum" sz="quarter" idx="5"/>
          </p:nvPr>
        </p:nvSpPr>
        <p:spPr/>
        <p:txBody>
          <a:bodyPr/>
          <a:lstStyle/>
          <a:p>
            <a:fld id="{76CECE28-A383-0844-829C-02798BD4442E}" type="slidenum">
              <a:rPr lang="es-ES_tradnl" smtClean="0"/>
              <a:t>9</a:t>
            </a:fld>
            <a:endParaRPr lang="es-ES_tradnl"/>
          </a:p>
        </p:txBody>
      </p:sp>
    </p:spTree>
    <p:extLst>
      <p:ext uri="{BB962C8B-B14F-4D97-AF65-F5344CB8AC3E}">
        <p14:creationId xmlns:p14="http://schemas.microsoft.com/office/powerpoint/2010/main" val="14689738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_tradnl"/>
          </a:p>
        </p:txBody>
      </p:sp>
      <p:sp>
        <p:nvSpPr>
          <p:cNvPr id="4" name="Marcador de número de diapositiva 3"/>
          <p:cNvSpPr>
            <a:spLocks noGrp="1"/>
          </p:cNvSpPr>
          <p:nvPr>
            <p:ph type="sldNum" sz="quarter" idx="5"/>
          </p:nvPr>
        </p:nvSpPr>
        <p:spPr/>
        <p:txBody>
          <a:bodyPr/>
          <a:lstStyle/>
          <a:p>
            <a:fld id="{76CECE28-A383-0844-829C-02798BD4442E}" type="slidenum">
              <a:rPr lang="es-ES_tradnl" smtClean="0"/>
              <a:t>10</a:t>
            </a:fld>
            <a:endParaRPr lang="es-ES_tradnl"/>
          </a:p>
        </p:txBody>
      </p:sp>
    </p:spTree>
    <p:extLst>
      <p:ext uri="{BB962C8B-B14F-4D97-AF65-F5344CB8AC3E}">
        <p14:creationId xmlns:p14="http://schemas.microsoft.com/office/powerpoint/2010/main" val="38413197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_tradnl"/>
          </a:p>
        </p:txBody>
      </p:sp>
      <p:sp>
        <p:nvSpPr>
          <p:cNvPr id="4" name="Marcador de número de diapositiva 3"/>
          <p:cNvSpPr>
            <a:spLocks noGrp="1"/>
          </p:cNvSpPr>
          <p:nvPr>
            <p:ph type="sldNum" sz="quarter" idx="5"/>
          </p:nvPr>
        </p:nvSpPr>
        <p:spPr/>
        <p:txBody>
          <a:bodyPr/>
          <a:lstStyle/>
          <a:p>
            <a:fld id="{76CECE28-A383-0844-829C-02798BD4442E}" type="slidenum">
              <a:rPr lang="es-ES_tradnl" smtClean="0"/>
              <a:t>11</a:t>
            </a:fld>
            <a:endParaRPr lang="es-ES_tradnl"/>
          </a:p>
        </p:txBody>
      </p:sp>
    </p:spTree>
    <p:extLst>
      <p:ext uri="{BB962C8B-B14F-4D97-AF65-F5344CB8AC3E}">
        <p14:creationId xmlns:p14="http://schemas.microsoft.com/office/powerpoint/2010/main" val="2434650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25246D1-771E-997F-6C9C-C6C6AF92562C}"/>
              </a:ext>
            </a:extLst>
          </p:cNvPr>
          <p:cNvSpPr>
            <a:spLocks noGrp="1"/>
          </p:cNvSpPr>
          <p:nvPr>
            <p:ph type="ctrTitle"/>
          </p:nvPr>
        </p:nvSpPr>
        <p:spPr>
          <a:xfrm>
            <a:off x="1524000" y="1122363"/>
            <a:ext cx="9144000" cy="2387600"/>
          </a:xfrm>
        </p:spPr>
        <p:txBody>
          <a:bodyPr anchor="b"/>
          <a:lstStyle>
            <a:lvl1pPr algn="ctr">
              <a:defRPr sz="6000"/>
            </a:lvl1pPr>
          </a:lstStyle>
          <a:p>
            <a:r>
              <a:rPr lang="es-MX"/>
              <a:t>Haz clic para modificar el estilo de título del patrón</a:t>
            </a:r>
            <a:endParaRPr lang="es-ES_tradnl"/>
          </a:p>
        </p:txBody>
      </p:sp>
      <p:sp>
        <p:nvSpPr>
          <p:cNvPr id="3" name="Subtítulo 2">
            <a:extLst>
              <a:ext uri="{FF2B5EF4-FFF2-40B4-BE49-F238E27FC236}">
                <a16:creationId xmlns:a16="http://schemas.microsoft.com/office/drawing/2014/main" id="{287715CA-EA93-63E1-CCB9-3BD2C1D2366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MX"/>
              <a:t>Haz clic para editar el estilo de subtítulo del patrón</a:t>
            </a:r>
            <a:endParaRPr lang="es-ES_tradnl"/>
          </a:p>
        </p:txBody>
      </p:sp>
      <p:sp>
        <p:nvSpPr>
          <p:cNvPr id="4" name="Marcador de fecha 3">
            <a:extLst>
              <a:ext uri="{FF2B5EF4-FFF2-40B4-BE49-F238E27FC236}">
                <a16:creationId xmlns:a16="http://schemas.microsoft.com/office/drawing/2014/main" id="{E72CDF80-5DB5-FA00-0177-C23486D71568}"/>
              </a:ext>
            </a:extLst>
          </p:cNvPr>
          <p:cNvSpPr>
            <a:spLocks noGrp="1"/>
          </p:cNvSpPr>
          <p:nvPr>
            <p:ph type="dt" sz="half" idx="10"/>
          </p:nvPr>
        </p:nvSpPr>
        <p:spPr/>
        <p:txBody>
          <a:bodyPr/>
          <a:lstStyle/>
          <a:p>
            <a:fld id="{C8B6F375-B94E-DB46-A691-2C33169514F8}" type="datetimeFigureOut">
              <a:rPr lang="es-ES_tradnl" smtClean="0"/>
              <a:t>21/4/25</a:t>
            </a:fld>
            <a:endParaRPr lang="es-ES_tradnl"/>
          </a:p>
        </p:txBody>
      </p:sp>
      <p:sp>
        <p:nvSpPr>
          <p:cNvPr id="5" name="Marcador de pie de página 4">
            <a:extLst>
              <a:ext uri="{FF2B5EF4-FFF2-40B4-BE49-F238E27FC236}">
                <a16:creationId xmlns:a16="http://schemas.microsoft.com/office/drawing/2014/main" id="{DB3E1C7C-1DF8-475B-46F4-B720BBD90706}"/>
              </a:ext>
            </a:extLst>
          </p:cNvPr>
          <p:cNvSpPr>
            <a:spLocks noGrp="1"/>
          </p:cNvSpPr>
          <p:nvPr>
            <p:ph type="ftr" sz="quarter" idx="11"/>
          </p:nvPr>
        </p:nvSpPr>
        <p:spPr/>
        <p:txBody>
          <a:bodyPr/>
          <a:lstStyle/>
          <a:p>
            <a:endParaRPr lang="es-ES_tradnl"/>
          </a:p>
        </p:txBody>
      </p:sp>
      <p:sp>
        <p:nvSpPr>
          <p:cNvPr id="6" name="Marcador de número de diapositiva 5">
            <a:extLst>
              <a:ext uri="{FF2B5EF4-FFF2-40B4-BE49-F238E27FC236}">
                <a16:creationId xmlns:a16="http://schemas.microsoft.com/office/drawing/2014/main" id="{F9056C42-23A2-EDE0-FB02-77A3FB2B9885}"/>
              </a:ext>
            </a:extLst>
          </p:cNvPr>
          <p:cNvSpPr>
            <a:spLocks noGrp="1"/>
          </p:cNvSpPr>
          <p:nvPr>
            <p:ph type="sldNum" sz="quarter" idx="12"/>
          </p:nvPr>
        </p:nvSpPr>
        <p:spPr/>
        <p:txBody>
          <a:bodyPr/>
          <a:lstStyle/>
          <a:p>
            <a:fld id="{A9F03B60-1F63-B045-8A40-F42BA15EB6CF}" type="slidenum">
              <a:rPr lang="es-ES_tradnl" smtClean="0"/>
              <a:t>‹Nº›</a:t>
            </a:fld>
            <a:endParaRPr lang="es-ES_tradnl"/>
          </a:p>
        </p:txBody>
      </p:sp>
    </p:spTree>
    <p:extLst>
      <p:ext uri="{BB962C8B-B14F-4D97-AF65-F5344CB8AC3E}">
        <p14:creationId xmlns:p14="http://schemas.microsoft.com/office/powerpoint/2010/main" val="11942828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FAC8BA2-F0E7-EE53-C26F-C9C824D63393}"/>
              </a:ext>
            </a:extLst>
          </p:cNvPr>
          <p:cNvSpPr>
            <a:spLocks noGrp="1"/>
          </p:cNvSpPr>
          <p:nvPr>
            <p:ph type="title"/>
          </p:nvPr>
        </p:nvSpPr>
        <p:spPr/>
        <p:txBody>
          <a:bodyPr/>
          <a:lstStyle/>
          <a:p>
            <a:r>
              <a:rPr lang="es-MX"/>
              <a:t>Haz clic para modificar el estilo de título del patrón</a:t>
            </a:r>
            <a:endParaRPr lang="es-ES_tradnl"/>
          </a:p>
        </p:txBody>
      </p:sp>
      <p:sp>
        <p:nvSpPr>
          <p:cNvPr id="3" name="Marcador de texto vertical 2">
            <a:extLst>
              <a:ext uri="{FF2B5EF4-FFF2-40B4-BE49-F238E27FC236}">
                <a16:creationId xmlns:a16="http://schemas.microsoft.com/office/drawing/2014/main" id="{D9AC11F2-6572-466D-F924-9D8136F73476}"/>
              </a:ext>
            </a:extLst>
          </p:cNvPr>
          <p:cNvSpPr>
            <a:spLocks noGrp="1"/>
          </p:cNvSpPr>
          <p:nvPr>
            <p:ph type="body" orient="vert" idx="1"/>
          </p:nvPr>
        </p:nvSpPr>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ES_tradnl"/>
          </a:p>
        </p:txBody>
      </p:sp>
      <p:sp>
        <p:nvSpPr>
          <p:cNvPr id="4" name="Marcador de fecha 3">
            <a:extLst>
              <a:ext uri="{FF2B5EF4-FFF2-40B4-BE49-F238E27FC236}">
                <a16:creationId xmlns:a16="http://schemas.microsoft.com/office/drawing/2014/main" id="{57923F5B-69AB-7F4C-3A85-4AC26144891C}"/>
              </a:ext>
            </a:extLst>
          </p:cNvPr>
          <p:cNvSpPr>
            <a:spLocks noGrp="1"/>
          </p:cNvSpPr>
          <p:nvPr>
            <p:ph type="dt" sz="half" idx="10"/>
          </p:nvPr>
        </p:nvSpPr>
        <p:spPr/>
        <p:txBody>
          <a:bodyPr/>
          <a:lstStyle/>
          <a:p>
            <a:fld id="{C8B6F375-B94E-DB46-A691-2C33169514F8}" type="datetimeFigureOut">
              <a:rPr lang="es-ES_tradnl" smtClean="0"/>
              <a:t>21/4/25</a:t>
            </a:fld>
            <a:endParaRPr lang="es-ES_tradnl"/>
          </a:p>
        </p:txBody>
      </p:sp>
      <p:sp>
        <p:nvSpPr>
          <p:cNvPr id="5" name="Marcador de pie de página 4">
            <a:extLst>
              <a:ext uri="{FF2B5EF4-FFF2-40B4-BE49-F238E27FC236}">
                <a16:creationId xmlns:a16="http://schemas.microsoft.com/office/drawing/2014/main" id="{6D03E09D-3598-CC34-FFCE-D8994E05E35A}"/>
              </a:ext>
            </a:extLst>
          </p:cNvPr>
          <p:cNvSpPr>
            <a:spLocks noGrp="1"/>
          </p:cNvSpPr>
          <p:nvPr>
            <p:ph type="ftr" sz="quarter" idx="11"/>
          </p:nvPr>
        </p:nvSpPr>
        <p:spPr/>
        <p:txBody>
          <a:bodyPr/>
          <a:lstStyle/>
          <a:p>
            <a:endParaRPr lang="es-ES_tradnl"/>
          </a:p>
        </p:txBody>
      </p:sp>
      <p:sp>
        <p:nvSpPr>
          <p:cNvPr id="6" name="Marcador de número de diapositiva 5">
            <a:extLst>
              <a:ext uri="{FF2B5EF4-FFF2-40B4-BE49-F238E27FC236}">
                <a16:creationId xmlns:a16="http://schemas.microsoft.com/office/drawing/2014/main" id="{86407A14-462F-7459-7391-DBA349D86E9B}"/>
              </a:ext>
            </a:extLst>
          </p:cNvPr>
          <p:cNvSpPr>
            <a:spLocks noGrp="1"/>
          </p:cNvSpPr>
          <p:nvPr>
            <p:ph type="sldNum" sz="quarter" idx="12"/>
          </p:nvPr>
        </p:nvSpPr>
        <p:spPr/>
        <p:txBody>
          <a:bodyPr/>
          <a:lstStyle/>
          <a:p>
            <a:fld id="{A9F03B60-1F63-B045-8A40-F42BA15EB6CF}" type="slidenum">
              <a:rPr lang="es-ES_tradnl" smtClean="0"/>
              <a:t>‹Nº›</a:t>
            </a:fld>
            <a:endParaRPr lang="es-ES_tradnl"/>
          </a:p>
        </p:txBody>
      </p:sp>
    </p:spTree>
    <p:extLst>
      <p:ext uri="{BB962C8B-B14F-4D97-AF65-F5344CB8AC3E}">
        <p14:creationId xmlns:p14="http://schemas.microsoft.com/office/powerpoint/2010/main" val="23738111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309F27AE-C03A-BB65-0791-B28D9E58B9A4}"/>
              </a:ext>
            </a:extLst>
          </p:cNvPr>
          <p:cNvSpPr>
            <a:spLocks noGrp="1"/>
          </p:cNvSpPr>
          <p:nvPr>
            <p:ph type="title" orient="vert"/>
          </p:nvPr>
        </p:nvSpPr>
        <p:spPr>
          <a:xfrm>
            <a:off x="8724900" y="365125"/>
            <a:ext cx="2628900" cy="5811838"/>
          </a:xfrm>
        </p:spPr>
        <p:txBody>
          <a:bodyPr vert="eaVert"/>
          <a:lstStyle/>
          <a:p>
            <a:r>
              <a:rPr lang="es-MX"/>
              <a:t>Haz clic para modificar el estilo de título del patrón</a:t>
            </a:r>
            <a:endParaRPr lang="es-ES_tradnl"/>
          </a:p>
        </p:txBody>
      </p:sp>
      <p:sp>
        <p:nvSpPr>
          <p:cNvPr id="3" name="Marcador de texto vertical 2">
            <a:extLst>
              <a:ext uri="{FF2B5EF4-FFF2-40B4-BE49-F238E27FC236}">
                <a16:creationId xmlns:a16="http://schemas.microsoft.com/office/drawing/2014/main" id="{F0461169-C10D-212F-61BC-7DA6EEFFD0A4}"/>
              </a:ext>
            </a:extLst>
          </p:cNvPr>
          <p:cNvSpPr>
            <a:spLocks noGrp="1"/>
          </p:cNvSpPr>
          <p:nvPr>
            <p:ph type="body" orient="vert" idx="1"/>
          </p:nvPr>
        </p:nvSpPr>
        <p:spPr>
          <a:xfrm>
            <a:off x="838200" y="365125"/>
            <a:ext cx="7734300" cy="5811838"/>
          </a:xfrm>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ES_tradnl"/>
          </a:p>
        </p:txBody>
      </p:sp>
      <p:sp>
        <p:nvSpPr>
          <p:cNvPr id="4" name="Marcador de fecha 3">
            <a:extLst>
              <a:ext uri="{FF2B5EF4-FFF2-40B4-BE49-F238E27FC236}">
                <a16:creationId xmlns:a16="http://schemas.microsoft.com/office/drawing/2014/main" id="{5CFCFBBC-EED3-0DE8-05E8-DC4627F61867}"/>
              </a:ext>
            </a:extLst>
          </p:cNvPr>
          <p:cNvSpPr>
            <a:spLocks noGrp="1"/>
          </p:cNvSpPr>
          <p:nvPr>
            <p:ph type="dt" sz="half" idx="10"/>
          </p:nvPr>
        </p:nvSpPr>
        <p:spPr/>
        <p:txBody>
          <a:bodyPr/>
          <a:lstStyle/>
          <a:p>
            <a:fld id="{C8B6F375-B94E-DB46-A691-2C33169514F8}" type="datetimeFigureOut">
              <a:rPr lang="es-ES_tradnl" smtClean="0"/>
              <a:t>21/4/25</a:t>
            </a:fld>
            <a:endParaRPr lang="es-ES_tradnl"/>
          </a:p>
        </p:txBody>
      </p:sp>
      <p:sp>
        <p:nvSpPr>
          <p:cNvPr id="5" name="Marcador de pie de página 4">
            <a:extLst>
              <a:ext uri="{FF2B5EF4-FFF2-40B4-BE49-F238E27FC236}">
                <a16:creationId xmlns:a16="http://schemas.microsoft.com/office/drawing/2014/main" id="{6FC4127E-A84C-23DB-C82A-FEFE3399B96E}"/>
              </a:ext>
            </a:extLst>
          </p:cNvPr>
          <p:cNvSpPr>
            <a:spLocks noGrp="1"/>
          </p:cNvSpPr>
          <p:nvPr>
            <p:ph type="ftr" sz="quarter" idx="11"/>
          </p:nvPr>
        </p:nvSpPr>
        <p:spPr/>
        <p:txBody>
          <a:bodyPr/>
          <a:lstStyle/>
          <a:p>
            <a:endParaRPr lang="es-ES_tradnl"/>
          </a:p>
        </p:txBody>
      </p:sp>
      <p:sp>
        <p:nvSpPr>
          <p:cNvPr id="6" name="Marcador de número de diapositiva 5">
            <a:extLst>
              <a:ext uri="{FF2B5EF4-FFF2-40B4-BE49-F238E27FC236}">
                <a16:creationId xmlns:a16="http://schemas.microsoft.com/office/drawing/2014/main" id="{116130E8-3A8E-4FC9-6567-B9A325B4D5E1}"/>
              </a:ext>
            </a:extLst>
          </p:cNvPr>
          <p:cNvSpPr>
            <a:spLocks noGrp="1"/>
          </p:cNvSpPr>
          <p:nvPr>
            <p:ph type="sldNum" sz="quarter" idx="12"/>
          </p:nvPr>
        </p:nvSpPr>
        <p:spPr/>
        <p:txBody>
          <a:bodyPr/>
          <a:lstStyle/>
          <a:p>
            <a:fld id="{A9F03B60-1F63-B045-8A40-F42BA15EB6CF}" type="slidenum">
              <a:rPr lang="es-ES_tradnl" smtClean="0"/>
              <a:t>‹Nº›</a:t>
            </a:fld>
            <a:endParaRPr lang="es-ES_tradnl"/>
          </a:p>
        </p:txBody>
      </p:sp>
    </p:spTree>
    <p:extLst>
      <p:ext uri="{BB962C8B-B14F-4D97-AF65-F5344CB8AC3E}">
        <p14:creationId xmlns:p14="http://schemas.microsoft.com/office/powerpoint/2010/main" val="31364364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rmAutofit/>
          </a:bodyPr>
          <a:lstStyle>
            <a:lvl1pPr marL="609585" lvl="0" indent="-457189">
              <a:spcBef>
                <a:spcPts val="0"/>
              </a:spcBef>
              <a:spcAft>
                <a:spcPts val="0"/>
              </a:spcAft>
              <a:buSzPts val="1800"/>
              <a:buChar char="●"/>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s-419" smtClean="0"/>
              <a:pPr/>
              <a:t>‹Nº›</a:t>
            </a:fld>
            <a:endParaRPr lang="es-419"/>
          </a:p>
        </p:txBody>
      </p:sp>
    </p:spTree>
    <p:extLst>
      <p:ext uri="{BB962C8B-B14F-4D97-AF65-F5344CB8AC3E}">
        <p14:creationId xmlns:p14="http://schemas.microsoft.com/office/powerpoint/2010/main" val="36095835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68D3C81-B954-E069-660F-E3035FCC1068}"/>
              </a:ext>
            </a:extLst>
          </p:cNvPr>
          <p:cNvSpPr>
            <a:spLocks noGrp="1"/>
          </p:cNvSpPr>
          <p:nvPr>
            <p:ph type="title"/>
          </p:nvPr>
        </p:nvSpPr>
        <p:spPr/>
        <p:txBody>
          <a:bodyPr/>
          <a:lstStyle/>
          <a:p>
            <a:r>
              <a:rPr lang="es-MX"/>
              <a:t>Haz clic para modificar el estilo de título del patrón</a:t>
            </a:r>
            <a:endParaRPr lang="es-ES_tradnl"/>
          </a:p>
        </p:txBody>
      </p:sp>
      <p:sp>
        <p:nvSpPr>
          <p:cNvPr id="3" name="Marcador de contenido 2">
            <a:extLst>
              <a:ext uri="{FF2B5EF4-FFF2-40B4-BE49-F238E27FC236}">
                <a16:creationId xmlns:a16="http://schemas.microsoft.com/office/drawing/2014/main" id="{B059AE3E-8D37-8131-40F0-A638E320A735}"/>
              </a:ext>
            </a:extLst>
          </p:cNvPr>
          <p:cNvSpPr>
            <a:spLocks noGrp="1"/>
          </p:cNvSpPr>
          <p:nvPr>
            <p:ph idx="1"/>
          </p:nvPr>
        </p:nvSpPr>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ES_tradnl"/>
          </a:p>
        </p:txBody>
      </p:sp>
      <p:sp>
        <p:nvSpPr>
          <p:cNvPr id="4" name="Marcador de fecha 3">
            <a:extLst>
              <a:ext uri="{FF2B5EF4-FFF2-40B4-BE49-F238E27FC236}">
                <a16:creationId xmlns:a16="http://schemas.microsoft.com/office/drawing/2014/main" id="{A7AF6B22-D1E0-994C-F8C0-F20DCE7519A2}"/>
              </a:ext>
            </a:extLst>
          </p:cNvPr>
          <p:cNvSpPr>
            <a:spLocks noGrp="1"/>
          </p:cNvSpPr>
          <p:nvPr>
            <p:ph type="dt" sz="half" idx="10"/>
          </p:nvPr>
        </p:nvSpPr>
        <p:spPr/>
        <p:txBody>
          <a:bodyPr/>
          <a:lstStyle/>
          <a:p>
            <a:fld id="{C8B6F375-B94E-DB46-A691-2C33169514F8}" type="datetimeFigureOut">
              <a:rPr lang="es-ES_tradnl" smtClean="0"/>
              <a:t>21/4/25</a:t>
            </a:fld>
            <a:endParaRPr lang="es-ES_tradnl"/>
          </a:p>
        </p:txBody>
      </p:sp>
      <p:sp>
        <p:nvSpPr>
          <p:cNvPr id="5" name="Marcador de pie de página 4">
            <a:extLst>
              <a:ext uri="{FF2B5EF4-FFF2-40B4-BE49-F238E27FC236}">
                <a16:creationId xmlns:a16="http://schemas.microsoft.com/office/drawing/2014/main" id="{11F578FF-B96F-2594-F3EF-7BBBCCC33EE7}"/>
              </a:ext>
            </a:extLst>
          </p:cNvPr>
          <p:cNvSpPr>
            <a:spLocks noGrp="1"/>
          </p:cNvSpPr>
          <p:nvPr>
            <p:ph type="ftr" sz="quarter" idx="11"/>
          </p:nvPr>
        </p:nvSpPr>
        <p:spPr/>
        <p:txBody>
          <a:bodyPr/>
          <a:lstStyle/>
          <a:p>
            <a:endParaRPr lang="es-ES_tradnl"/>
          </a:p>
        </p:txBody>
      </p:sp>
      <p:sp>
        <p:nvSpPr>
          <p:cNvPr id="6" name="Marcador de número de diapositiva 5">
            <a:extLst>
              <a:ext uri="{FF2B5EF4-FFF2-40B4-BE49-F238E27FC236}">
                <a16:creationId xmlns:a16="http://schemas.microsoft.com/office/drawing/2014/main" id="{A387B4DD-731B-F466-75B7-D00246796844}"/>
              </a:ext>
            </a:extLst>
          </p:cNvPr>
          <p:cNvSpPr>
            <a:spLocks noGrp="1"/>
          </p:cNvSpPr>
          <p:nvPr>
            <p:ph type="sldNum" sz="quarter" idx="12"/>
          </p:nvPr>
        </p:nvSpPr>
        <p:spPr/>
        <p:txBody>
          <a:bodyPr/>
          <a:lstStyle/>
          <a:p>
            <a:fld id="{A9F03B60-1F63-B045-8A40-F42BA15EB6CF}" type="slidenum">
              <a:rPr lang="es-ES_tradnl" smtClean="0"/>
              <a:t>‹Nº›</a:t>
            </a:fld>
            <a:endParaRPr lang="es-ES_tradnl"/>
          </a:p>
        </p:txBody>
      </p:sp>
    </p:spTree>
    <p:extLst>
      <p:ext uri="{BB962C8B-B14F-4D97-AF65-F5344CB8AC3E}">
        <p14:creationId xmlns:p14="http://schemas.microsoft.com/office/powerpoint/2010/main" val="21138213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FAC0FB8-8C77-4B70-A7F7-0E1F7E3C63D6}"/>
              </a:ext>
            </a:extLst>
          </p:cNvPr>
          <p:cNvSpPr>
            <a:spLocks noGrp="1"/>
          </p:cNvSpPr>
          <p:nvPr>
            <p:ph type="title"/>
          </p:nvPr>
        </p:nvSpPr>
        <p:spPr>
          <a:xfrm>
            <a:off x="831850" y="1709738"/>
            <a:ext cx="10515600" cy="2852737"/>
          </a:xfrm>
        </p:spPr>
        <p:txBody>
          <a:bodyPr anchor="b"/>
          <a:lstStyle>
            <a:lvl1pPr>
              <a:defRPr sz="6000"/>
            </a:lvl1pPr>
          </a:lstStyle>
          <a:p>
            <a:r>
              <a:rPr lang="es-MX"/>
              <a:t>Haz clic para modificar el estilo de título del patrón</a:t>
            </a:r>
            <a:endParaRPr lang="es-ES_tradnl"/>
          </a:p>
        </p:txBody>
      </p:sp>
      <p:sp>
        <p:nvSpPr>
          <p:cNvPr id="3" name="Marcador de texto 2">
            <a:extLst>
              <a:ext uri="{FF2B5EF4-FFF2-40B4-BE49-F238E27FC236}">
                <a16:creationId xmlns:a16="http://schemas.microsoft.com/office/drawing/2014/main" id="{448497CF-69F8-A0A4-74E9-3408FF8BE976}"/>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MX"/>
              <a:t>Haga clic para modificar los estilos de texto del patrón</a:t>
            </a:r>
          </a:p>
        </p:txBody>
      </p:sp>
      <p:sp>
        <p:nvSpPr>
          <p:cNvPr id="4" name="Marcador de fecha 3">
            <a:extLst>
              <a:ext uri="{FF2B5EF4-FFF2-40B4-BE49-F238E27FC236}">
                <a16:creationId xmlns:a16="http://schemas.microsoft.com/office/drawing/2014/main" id="{C19DE16C-61A2-C476-0291-50FC60FD202D}"/>
              </a:ext>
            </a:extLst>
          </p:cNvPr>
          <p:cNvSpPr>
            <a:spLocks noGrp="1"/>
          </p:cNvSpPr>
          <p:nvPr>
            <p:ph type="dt" sz="half" idx="10"/>
          </p:nvPr>
        </p:nvSpPr>
        <p:spPr/>
        <p:txBody>
          <a:bodyPr/>
          <a:lstStyle/>
          <a:p>
            <a:fld id="{C8B6F375-B94E-DB46-A691-2C33169514F8}" type="datetimeFigureOut">
              <a:rPr lang="es-ES_tradnl" smtClean="0"/>
              <a:t>21/4/25</a:t>
            </a:fld>
            <a:endParaRPr lang="es-ES_tradnl"/>
          </a:p>
        </p:txBody>
      </p:sp>
      <p:sp>
        <p:nvSpPr>
          <p:cNvPr id="5" name="Marcador de pie de página 4">
            <a:extLst>
              <a:ext uri="{FF2B5EF4-FFF2-40B4-BE49-F238E27FC236}">
                <a16:creationId xmlns:a16="http://schemas.microsoft.com/office/drawing/2014/main" id="{7BEC0BB3-C6A4-BA2D-5419-8C619329638B}"/>
              </a:ext>
            </a:extLst>
          </p:cNvPr>
          <p:cNvSpPr>
            <a:spLocks noGrp="1"/>
          </p:cNvSpPr>
          <p:nvPr>
            <p:ph type="ftr" sz="quarter" idx="11"/>
          </p:nvPr>
        </p:nvSpPr>
        <p:spPr/>
        <p:txBody>
          <a:bodyPr/>
          <a:lstStyle/>
          <a:p>
            <a:endParaRPr lang="es-ES_tradnl"/>
          </a:p>
        </p:txBody>
      </p:sp>
      <p:sp>
        <p:nvSpPr>
          <p:cNvPr id="6" name="Marcador de número de diapositiva 5">
            <a:extLst>
              <a:ext uri="{FF2B5EF4-FFF2-40B4-BE49-F238E27FC236}">
                <a16:creationId xmlns:a16="http://schemas.microsoft.com/office/drawing/2014/main" id="{024D529C-6DE0-3F96-DA15-BE07273396FD}"/>
              </a:ext>
            </a:extLst>
          </p:cNvPr>
          <p:cNvSpPr>
            <a:spLocks noGrp="1"/>
          </p:cNvSpPr>
          <p:nvPr>
            <p:ph type="sldNum" sz="quarter" idx="12"/>
          </p:nvPr>
        </p:nvSpPr>
        <p:spPr/>
        <p:txBody>
          <a:bodyPr/>
          <a:lstStyle/>
          <a:p>
            <a:fld id="{A9F03B60-1F63-B045-8A40-F42BA15EB6CF}" type="slidenum">
              <a:rPr lang="es-ES_tradnl" smtClean="0"/>
              <a:t>‹Nº›</a:t>
            </a:fld>
            <a:endParaRPr lang="es-ES_tradnl"/>
          </a:p>
        </p:txBody>
      </p:sp>
    </p:spTree>
    <p:extLst>
      <p:ext uri="{BB962C8B-B14F-4D97-AF65-F5344CB8AC3E}">
        <p14:creationId xmlns:p14="http://schemas.microsoft.com/office/powerpoint/2010/main" val="12761915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8C9478C-2A23-E530-FEC1-B2CC65B30AB1}"/>
              </a:ext>
            </a:extLst>
          </p:cNvPr>
          <p:cNvSpPr>
            <a:spLocks noGrp="1"/>
          </p:cNvSpPr>
          <p:nvPr>
            <p:ph type="title"/>
          </p:nvPr>
        </p:nvSpPr>
        <p:spPr/>
        <p:txBody>
          <a:bodyPr/>
          <a:lstStyle/>
          <a:p>
            <a:r>
              <a:rPr lang="es-MX"/>
              <a:t>Haz clic para modificar el estilo de título del patrón</a:t>
            </a:r>
            <a:endParaRPr lang="es-ES_tradnl"/>
          </a:p>
        </p:txBody>
      </p:sp>
      <p:sp>
        <p:nvSpPr>
          <p:cNvPr id="3" name="Marcador de contenido 2">
            <a:extLst>
              <a:ext uri="{FF2B5EF4-FFF2-40B4-BE49-F238E27FC236}">
                <a16:creationId xmlns:a16="http://schemas.microsoft.com/office/drawing/2014/main" id="{7BEEDF1D-7DD8-3C62-FE63-D299CFB8EC2A}"/>
              </a:ext>
            </a:extLst>
          </p:cNvPr>
          <p:cNvSpPr>
            <a:spLocks noGrp="1"/>
          </p:cNvSpPr>
          <p:nvPr>
            <p:ph sz="half" idx="1"/>
          </p:nvPr>
        </p:nvSpPr>
        <p:spPr>
          <a:xfrm>
            <a:off x="838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ES_tradnl"/>
          </a:p>
        </p:txBody>
      </p:sp>
      <p:sp>
        <p:nvSpPr>
          <p:cNvPr id="4" name="Marcador de contenido 3">
            <a:extLst>
              <a:ext uri="{FF2B5EF4-FFF2-40B4-BE49-F238E27FC236}">
                <a16:creationId xmlns:a16="http://schemas.microsoft.com/office/drawing/2014/main" id="{637889AD-8A5C-9ECB-A63F-343624ACA125}"/>
              </a:ext>
            </a:extLst>
          </p:cNvPr>
          <p:cNvSpPr>
            <a:spLocks noGrp="1"/>
          </p:cNvSpPr>
          <p:nvPr>
            <p:ph sz="half" idx="2"/>
          </p:nvPr>
        </p:nvSpPr>
        <p:spPr>
          <a:xfrm>
            <a:off x="6172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ES_tradnl"/>
          </a:p>
        </p:txBody>
      </p:sp>
      <p:sp>
        <p:nvSpPr>
          <p:cNvPr id="5" name="Marcador de fecha 4">
            <a:extLst>
              <a:ext uri="{FF2B5EF4-FFF2-40B4-BE49-F238E27FC236}">
                <a16:creationId xmlns:a16="http://schemas.microsoft.com/office/drawing/2014/main" id="{886F5AA6-35FA-17B9-08A4-1ED56536CB2B}"/>
              </a:ext>
            </a:extLst>
          </p:cNvPr>
          <p:cNvSpPr>
            <a:spLocks noGrp="1"/>
          </p:cNvSpPr>
          <p:nvPr>
            <p:ph type="dt" sz="half" idx="10"/>
          </p:nvPr>
        </p:nvSpPr>
        <p:spPr/>
        <p:txBody>
          <a:bodyPr/>
          <a:lstStyle/>
          <a:p>
            <a:fld id="{C8B6F375-B94E-DB46-A691-2C33169514F8}" type="datetimeFigureOut">
              <a:rPr lang="es-ES_tradnl" smtClean="0"/>
              <a:t>21/4/25</a:t>
            </a:fld>
            <a:endParaRPr lang="es-ES_tradnl"/>
          </a:p>
        </p:txBody>
      </p:sp>
      <p:sp>
        <p:nvSpPr>
          <p:cNvPr id="6" name="Marcador de pie de página 5">
            <a:extLst>
              <a:ext uri="{FF2B5EF4-FFF2-40B4-BE49-F238E27FC236}">
                <a16:creationId xmlns:a16="http://schemas.microsoft.com/office/drawing/2014/main" id="{C4DE9516-03AD-8318-4E1B-B5DC0BEEDA3F}"/>
              </a:ext>
            </a:extLst>
          </p:cNvPr>
          <p:cNvSpPr>
            <a:spLocks noGrp="1"/>
          </p:cNvSpPr>
          <p:nvPr>
            <p:ph type="ftr" sz="quarter" idx="11"/>
          </p:nvPr>
        </p:nvSpPr>
        <p:spPr/>
        <p:txBody>
          <a:bodyPr/>
          <a:lstStyle/>
          <a:p>
            <a:endParaRPr lang="es-ES_tradnl"/>
          </a:p>
        </p:txBody>
      </p:sp>
      <p:sp>
        <p:nvSpPr>
          <p:cNvPr id="7" name="Marcador de número de diapositiva 6">
            <a:extLst>
              <a:ext uri="{FF2B5EF4-FFF2-40B4-BE49-F238E27FC236}">
                <a16:creationId xmlns:a16="http://schemas.microsoft.com/office/drawing/2014/main" id="{AA6A12DD-52A9-53C3-006B-77747F5674CD}"/>
              </a:ext>
            </a:extLst>
          </p:cNvPr>
          <p:cNvSpPr>
            <a:spLocks noGrp="1"/>
          </p:cNvSpPr>
          <p:nvPr>
            <p:ph type="sldNum" sz="quarter" idx="12"/>
          </p:nvPr>
        </p:nvSpPr>
        <p:spPr/>
        <p:txBody>
          <a:bodyPr/>
          <a:lstStyle/>
          <a:p>
            <a:fld id="{A9F03B60-1F63-B045-8A40-F42BA15EB6CF}" type="slidenum">
              <a:rPr lang="es-ES_tradnl" smtClean="0"/>
              <a:t>‹Nº›</a:t>
            </a:fld>
            <a:endParaRPr lang="es-ES_tradnl"/>
          </a:p>
        </p:txBody>
      </p:sp>
    </p:spTree>
    <p:extLst>
      <p:ext uri="{BB962C8B-B14F-4D97-AF65-F5344CB8AC3E}">
        <p14:creationId xmlns:p14="http://schemas.microsoft.com/office/powerpoint/2010/main" val="36364863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144413B-DD84-340A-62BE-AF9032C87E80}"/>
              </a:ext>
            </a:extLst>
          </p:cNvPr>
          <p:cNvSpPr>
            <a:spLocks noGrp="1"/>
          </p:cNvSpPr>
          <p:nvPr>
            <p:ph type="title"/>
          </p:nvPr>
        </p:nvSpPr>
        <p:spPr>
          <a:xfrm>
            <a:off x="839788" y="365125"/>
            <a:ext cx="10515600" cy="1325563"/>
          </a:xfrm>
        </p:spPr>
        <p:txBody>
          <a:bodyPr/>
          <a:lstStyle/>
          <a:p>
            <a:r>
              <a:rPr lang="es-MX"/>
              <a:t>Haz clic para modificar el estilo de título del patrón</a:t>
            </a:r>
            <a:endParaRPr lang="es-ES_tradnl"/>
          </a:p>
        </p:txBody>
      </p:sp>
      <p:sp>
        <p:nvSpPr>
          <p:cNvPr id="3" name="Marcador de texto 2">
            <a:extLst>
              <a:ext uri="{FF2B5EF4-FFF2-40B4-BE49-F238E27FC236}">
                <a16:creationId xmlns:a16="http://schemas.microsoft.com/office/drawing/2014/main" id="{97938852-D312-FB3B-52D1-63EEE0BDCC1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9DCB780F-CE71-A61D-382F-59F0415B6143}"/>
              </a:ext>
            </a:extLst>
          </p:cNvPr>
          <p:cNvSpPr>
            <a:spLocks noGrp="1"/>
          </p:cNvSpPr>
          <p:nvPr>
            <p:ph sz="half" idx="2"/>
          </p:nvPr>
        </p:nvSpPr>
        <p:spPr>
          <a:xfrm>
            <a:off x="839788" y="2505075"/>
            <a:ext cx="5157787" cy="368458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ES_tradnl"/>
          </a:p>
        </p:txBody>
      </p:sp>
      <p:sp>
        <p:nvSpPr>
          <p:cNvPr id="5" name="Marcador de texto 4">
            <a:extLst>
              <a:ext uri="{FF2B5EF4-FFF2-40B4-BE49-F238E27FC236}">
                <a16:creationId xmlns:a16="http://schemas.microsoft.com/office/drawing/2014/main" id="{0B8661D7-BC26-BCC4-10DF-AA56D38B37E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6" name="Marcador de contenido 5">
            <a:extLst>
              <a:ext uri="{FF2B5EF4-FFF2-40B4-BE49-F238E27FC236}">
                <a16:creationId xmlns:a16="http://schemas.microsoft.com/office/drawing/2014/main" id="{E7541EAE-A2B0-9F14-7D85-F9D921B4ED47}"/>
              </a:ext>
            </a:extLst>
          </p:cNvPr>
          <p:cNvSpPr>
            <a:spLocks noGrp="1"/>
          </p:cNvSpPr>
          <p:nvPr>
            <p:ph sz="quarter" idx="4"/>
          </p:nvPr>
        </p:nvSpPr>
        <p:spPr>
          <a:xfrm>
            <a:off x="6172200" y="2505075"/>
            <a:ext cx="5183188" cy="368458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ES_tradnl"/>
          </a:p>
        </p:txBody>
      </p:sp>
      <p:sp>
        <p:nvSpPr>
          <p:cNvPr id="7" name="Marcador de fecha 6">
            <a:extLst>
              <a:ext uri="{FF2B5EF4-FFF2-40B4-BE49-F238E27FC236}">
                <a16:creationId xmlns:a16="http://schemas.microsoft.com/office/drawing/2014/main" id="{9850E25C-CF61-191C-173C-6A1EA65E36F7}"/>
              </a:ext>
            </a:extLst>
          </p:cNvPr>
          <p:cNvSpPr>
            <a:spLocks noGrp="1"/>
          </p:cNvSpPr>
          <p:nvPr>
            <p:ph type="dt" sz="half" idx="10"/>
          </p:nvPr>
        </p:nvSpPr>
        <p:spPr/>
        <p:txBody>
          <a:bodyPr/>
          <a:lstStyle/>
          <a:p>
            <a:fld id="{C8B6F375-B94E-DB46-A691-2C33169514F8}" type="datetimeFigureOut">
              <a:rPr lang="es-ES_tradnl" smtClean="0"/>
              <a:t>21/4/25</a:t>
            </a:fld>
            <a:endParaRPr lang="es-ES_tradnl"/>
          </a:p>
        </p:txBody>
      </p:sp>
      <p:sp>
        <p:nvSpPr>
          <p:cNvPr id="8" name="Marcador de pie de página 7">
            <a:extLst>
              <a:ext uri="{FF2B5EF4-FFF2-40B4-BE49-F238E27FC236}">
                <a16:creationId xmlns:a16="http://schemas.microsoft.com/office/drawing/2014/main" id="{DA77FADE-AC97-BB13-F29F-8E30210A7D2C}"/>
              </a:ext>
            </a:extLst>
          </p:cNvPr>
          <p:cNvSpPr>
            <a:spLocks noGrp="1"/>
          </p:cNvSpPr>
          <p:nvPr>
            <p:ph type="ftr" sz="quarter" idx="11"/>
          </p:nvPr>
        </p:nvSpPr>
        <p:spPr/>
        <p:txBody>
          <a:bodyPr/>
          <a:lstStyle/>
          <a:p>
            <a:endParaRPr lang="es-ES_tradnl"/>
          </a:p>
        </p:txBody>
      </p:sp>
      <p:sp>
        <p:nvSpPr>
          <p:cNvPr id="9" name="Marcador de número de diapositiva 8">
            <a:extLst>
              <a:ext uri="{FF2B5EF4-FFF2-40B4-BE49-F238E27FC236}">
                <a16:creationId xmlns:a16="http://schemas.microsoft.com/office/drawing/2014/main" id="{98880F75-F74C-7774-ACDE-CAA46A90E85A}"/>
              </a:ext>
            </a:extLst>
          </p:cNvPr>
          <p:cNvSpPr>
            <a:spLocks noGrp="1"/>
          </p:cNvSpPr>
          <p:nvPr>
            <p:ph type="sldNum" sz="quarter" idx="12"/>
          </p:nvPr>
        </p:nvSpPr>
        <p:spPr/>
        <p:txBody>
          <a:bodyPr/>
          <a:lstStyle/>
          <a:p>
            <a:fld id="{A9F03B60-1F63-B045-8A40-F42BA15EB6CF}" type="slidenum">
              <a:rPr lang="es-ES_tradnl" smtClean="0"/>
              <a:t>‹Nº›</a:t>
            </a:fld>
            <a:endParaRPr lang="es-ES_tradnl"/>
          </a:p>
        </p:txBody>
      </p:sp>
    </p:spTree>
    <p:extLst>
      <p:ext uri="{BB962C8B-B14F-4D97-AF65-F5344CB8AC3E}">
        <p14:creationId xmlns:p14="http://schemas.microsoft.com/office/powerpoint/2010/main" val="28968623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94347A6-902A-A93A-58D4-A502F2B24A44}"/>
              </a:ext>
            </a:extLst>
          </p:cNvPr>
          <p:cNvSpPr>
            <a:spLocks noGrp="1"/>
          </p:cNvSpPr>
          <p:nvPr>
            <p:ph type="title"/>
          </p:nvPr>
        </p:nvSpPr>
        <p:spPr/>
        <p:txBody>
          <a:bodyPr/>
          <a:lstStyle/>
          <a:p>
            <a:r>
              <a:rPr lang="es-MX"/>
              <a:t>Haz clic para modificar el estilo de título del patrón</a:t>
            </a:r>
            <a:endParaRPr lang="es-ES_tradnl"/>
          </a:p>
        </p:txBody>
      </p:sp>
      <p:sp>
        <p:nvSpPr>
          <p:cNvPr id="3" name="Marcador de fecha 2">
            <a:extLst>
              <a:ext uri="{FF2B5EF4-FFF2-40B4-BE49-F238E27FC236}">
                <a16:creationId xmlns:a16="http://schemas.microsoft.com/office/drawing/2014/main" id="{86C9816B-F77D-5A78-EDA9-F43DE5D31EC4}"/>
              </a:ext>
            </a:extLst>
          </p:cNvPr>
          <p:cNvSpPr>
            <a:spLocks noGrp="1"/>
          </p:cNvSpPr>
          <p:nvPr>
            <p:ph type="dt" sz="half" idx="10"/>
          </p:nvPr>
        </p:nvSpPr>
        <p:spPr/>
        <p:txBody>
          <a:bodyPr/>
          <a:lstStyle/>
          <a:p>
            <a:fld id="{C8B6F375-B94E-DB46-A691-2C33169514F8}" type="datetimeFigureOut">
              <a:rPr lang="es-ES_tradnl" smtClean="0"/>
              <a:t>21/4/25</a:t>
            </a:fld>
            <a:endParaRPr lang="es-ES_tradnl"/>
          </a:p>
        </p:txBody>
      </p:sp>
      <p:sp>
        <p:nvSpPr>
          <p:cNvPr id="4" name="Marcador de pie de página 3">
            <a:extLst>
              <a:ext uri="{FF2B5EF4-FFF2-40B4-BE49-F238E27FC236}">
                <a16:creationId xmlns:a16="http://schemas.microsoft.com/office/drawing/2014/main" id="{362FEB32-CF26-EED7-3457-5AD603C1209A}"/>
              </a:ext>
            </a:extLst>
          </p:cNvPr>
          <p:cNvSpPr>
            <a:spLocks noGrp="1"/>
          </p:cNvSpPr>
          <p:nvPr>
            <p:ph type="ftr" sz="quarter" idx="11"/>
          </p:nvPr>
        </p:nvSpPr>
        <p:spPr/>
        <p:txBody>
          <a:bodyPr/>
          <a:lstStyle/>
          <a:p>
            <a:endParaRPr lang="es-ES_tradnl"/>
          </a:p>
        </p:txBody>
      </p:sp>
      <p:sp>
        <p:nvSpPr>
          <p:cNvPr id="5" name="Marcador de número de diapositiva 4">
            <a:extLst>
              <a:ext uri="{FF2B5EF4-FFF2-40B4-BE49-F238E27FC236}">
                <a16:creationId xmlns:a16="http://schemas.microsoft.com/office/drawing/2014/main" id="{E29C9A1C-6E09-F9DE-369A-49F843B44FC5}"/>
              </a:ext>
            </a:extLst>
          </p:cNvPr>
          <p:cNvSpPr>
            <a:spLocks noGrp="1"/>
          </p:cNvSpPr>
          <p:nvPr>
            <p:ph type="sldNum" sz="quarter" idx="12"/>
          </p:nvPr>
        </p:nvSpPr>
        <p:spPr/>
        <p:txBody>
          <a:bodyPr/>
          <a:lstStyle/>
          <a:p>
            <a:fld id="{A9F03B60-1F63-B045-8A40-F42BA15EB6CF}" type="slidenum">
              <a:rPr lang="es-ES_tradnl" smtClean="0"/>
              <a:t>‹Nº›</a:t>
            </a:fld>
            <a:endParaRPr lang="es-ES_tradnl"/>
          </a:p>
        </p:txBody>
      </p:sp>
    </p:spTree>
    <p:extLst>
      <p:ext uri="{BB962C8B-B14F-4D97-AF65-F5344CB8AC3E}">
        <p14:creationId xmlns:p14="http://schemas.microsoft.com/office/powerpoint/2010/main" val="26513194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444F9A8A-ACAE-88FC-CCDF-FE9AD294E73C}"/>
              </a:ext>
            </a:extLst>
          </p:cNvPr>
          <p:cNvSpPr>
            <a:spLocks noGrp="1"/>
          </p:cNvSpPr>
          <p:nvPr>
            <p:ph type="dt" sz="half" idx="10"/>
          </p:nvPr>
        </p:nvSpPr>
        <p:spPr/>
        <p:txBody>
          <a:bodyPr/>
          <a:lstStyle/>
          <a:p>
            <a:fld id="{C8B6F375-B94E-DB46-A691-2C33169514F8}" type="datetimeFigureOut">
              <a:rPr lang="es-ES_tradnl" smtClean="0"/>
              <a:t>21/4/25</a:t>
            </a:fld>
            <a:endParaRPr lang="es-ES_tradnl"/>
          </a:p>
        </p:txBody>
      </p:sp>
      <p:sp>
        <p:nvSpPr>
          <p:cNvPr id="3" name="Marcador de pie de página 2">
            <a:extLst>
              <a:ext uri="{FF2B5EF4-FFF2-40B4-BE49-F238E27FC236}">
                <a16:creationId xmlns:a16="http://schemas.microsoft.com/office/drawing/2014/main" id="{FB88C2B9-AECD-A438-6445-22953A080F0A}"/>
              </a:ext>
            </a:extLst>
          </p:cNvPr>
          <p:cNvSpPr>
            <a:spLocks noGrp="1"/>
          </p:cNvSpPr>
          <p:nvPr>
            <p:ph type="ftr" sz="quarter" idx="11"/>
          </p:nvPr>
        </p:nvSpPr>
        <p:spPr/>
        <p:txBody>
          <a:bodyPr/>
          <a:lstStyle/>
          <a:p>
            <a:endParaRPr lang="es-ES_tradnl"/>
          </a:p>
        </p:txBody>
      </p:sp>
      <p:sp>
        <p:nvSpPr>
          <p:cNvPr id="4" name="Marcador de número de diapositiva 3">
            <a:extLst>
              <a:ext uri="{FF2B5EF4-FFF2-40B4-BE49-F238E27FC236}">
                <a16:creationId xmlns:a16="http://schemas.microsoft.com/office/drawing/2014/main" id="{BDC311FD-DAA9-784B-FB44-94DBBD8964DC}"/>
              </a:ext>
            </a:extLst>
          </p:cNvPr>
          <p:cNvSpPr>
            <a:spLocks noGrp="1"/>
          </p:cNvSpPr>
          <p:nvPr>
            <p:ph type="sldNum" sz="quarter" idx="12"/>
          </p:nvPr>
        </p:nvSpPr>
        <p:spPr/>
        <p:txBody>
          <a:bodyPr/>
          <a:lstStyle/>
          <a:p>
            <a:fld id="{A9F03B60-1F63-B045-8A40-F42BA15EB6CF}" type="slidenum">
              <a:rPr lang="es-ES_tradnl" smtClean="0"/>
              <a:t>‹Nº›</a:t>
            </a:fld>
            <a:endParaRPr lang="es-ES_tradnl"/>
          </a:p>
        </p:txBody>
      </p:sp>
    </p:spTree>
    <p:extLst>
      <p:ext uri="{BB962C8B-B14F-4D97-AF65-F5344CB8AC3E}">
        <p14:creationId xmlns:p14="http://schemas.microsoft.com/office/powerpoint/2010/main" val="34626997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6D43310-40F8-C853-897E-63508613D28C}"/>
              </a:ext>
            </a:extLst>
          </p:cNvPr>
          <p:cNvSpPr>
            <a:spLocks noGrp="1"/>
          </p:cNvSpPr>
          <p:nvPr>
            <p:ph type="title"/>
          </p:nvPr>
        </p:nvSpPr>
        <p:spPr>
          <a:xfrm>
            <a:off x="839788" y="457200"/>
            <a:ext cx="3932237" cy="1600200"/>
          </a:xfrm>
        </p:spPr>
        <p:txBody>
          <a:bodyPr anchor="b"/>
          <a:lstStyle>
            <a:lvl1pPr>
              <a:defRPr sz="3200"/>
            </a:lvl1pPr>
          </a:lstStyle>
          <a:p>
            <a:r>
              <a:rPr lang="es-MX"/>
              <a:t>Haz clic para modificar el estilo de título del patrón</a:t>
            </a:r>
            <a:endParaRPr lang="es-ES_tradnl"/>
          </a:p>
        </p:txBody>
      </p:sp>
      <p:sp>
        <p:nvSpPr>
          <p:cNvPr id="3" name="Marcador de contenido 2">
            <a:extLst>
              <a:ext uri="{FF2B5EF4-FFF2-40B4-BE49-F238E27FC236}">
                <a16:creationId xmlns:a16="http://schemas.microsoft.com/office/drawing/2014/main" id="{F3854103-453A-607C-C8F7-D663EDF867E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ES_tradnl"/>
          </a:p>
        </p:txBody>
      </p:sp>
      <p:sp>
        <p:nvSpPr>
          <p:cNvPr id="4" name="Marcador de texto 3">
            <a:extLst>
              <a:ext uri="{FF2B5EF4-FFF2-40B4-BE49-F238E27FC236}">
                <a16:creationId xmlns:a16="http://schemas.microsoft.com/office/drawing/2014/main" id="{DF0E62C5-33CE-9FF2-23D9-B7C5935FF2B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Marcador de fecha 4">
            <a:extLst>
              <a:ext uri="{FF2B5EF4-FFF2-40B4-BE49-F238E27FC236}">
                <a16:creationId xmlns:a16="http://schemas.microsoft.com/office/drawing/2014/main" id="{E5A5959B-AA41-65F6-4FAB-173E25EDEABD}"/>
              </a:ext>
            </a:extLst>
          </p:cNvPr>
          <p:cNvSpPr>
            <a:spLocks noGrp="1"/>
          </p:cNvSpPr>
          <p:nvPr>
            <p:ph type="dt" sz="half" idx="10"/>
          </p:nvPr>
        </p:nvSpPr>
        <p:spPr/>
        <p:txBody>
          <a:bodyPr/>
          <a:lstStyle/>
          <a:p>
            <a:fld id="{C8B6F375-B94E-DB46-A691-2C33169514F8}" type="datetimeFigureOut">
              <a:rPr lang="es-ES_tradnl" smtClean="0"/>
              <a:t>21/4/25</a:t>
            </a:fld>
            <a:endParaRPr lang="es-ES_tradnl"/>
          </a:p>
        </p:txBody>
      </p:sp>
      <p:sp>
        <p:nvSpPr>
          <p:cNvPr id="6" name="Marcador de pie de página 5">
            <a:extLst>
              <a:ext uri="{FF2B5EF4-FFF2-40B4-BE49-F238E27FC236}">
                <a16:creationId xmlns:a16="http://schemas.microsoft.com/office/drawing/2014/main" id="{FA28A619-7211-432C-3652-D9F08FDEE173}"/>
              </a:ext>
            </a:extLst>
          </p:cNvPr>
          <p:cNvSpPr>
            <a:spLocks noGrp="1"/>
          </p:cNvSpPr>
          <p:nvPr>
            <p:ph type="ftr" sz="quarter" idx="11"/>
          </p:nvPr>
        </p:nvSpPr>
        <p:spPr/>
        <p:txBody>
          <a:bodyPr/>
          <a:lstStyle/>
          <a:p>
            <a:endParaRPr lang="es-ES_tradnl"/>
          </a:p>
        </p:txBody>
      </p:sp>
      <p:sp>
        <p:nvSpPr>
          <p:cNvPr id="7" name="Marcador de número de diapositiva 6">
            <a:extLst>
              <a:ext uri="{FF2B5EF4-FFF2-40B4-BE49-F238E27FC236}">
                <a16:creationId xmlns:a16="http://schemas.microsoft.com/office/drawing/2014/main" id="{572A32D4-4778-5051-8B69-0FC25AA9021C}"/>
              </a:ext>
            </a:extLst>
          </p:cNvPr>
          <p:cNvSpPr>
            <a:spLocks noGrp="1"/>
          </p:cNvSpPr>
          <p:nvPr>
            <p:ph type="sldNum" sz="quarter" idx="12"/>
          </p:nvPr>
        </p:nvSpPr>
        <p:spPr/>
        <p:txBody>
          <a:bodyPr/>
          <a:lstStyle/>
          <a:p>
            <a:fld id="{A9F03B60-1F63-B045-8A40-F42BA15EB6CF}" type="slidenum">
              <a:rPr lang="es-ES_tradnl" smtClean="0"/>
              <a:t>‹Nº›</a:t>
            </a:fld>
            <a:endParaRPr lang="es-ES_tradnl"/>
          </a:p>
        </p:txBody>
      </p:sp>
    </p:spTree>
    <p:extLst>
      <p:ext uri="{BB962C8B-B14F-4D97-AF65-F5344CB8AC3E}">
        <p14:creationId xmlns:p14="http://schemas.microsoft.com/office/powerpoint/2010/main" val="17988682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5D18CB0-6331-E10B-A59A-5FF4E22652F3}"/>
              </a:ext>
            </a:extLst>
          </p:cNvPr>
          <p:cNvSpPr>
            <a:spLocks noGrp="1"/>
          </p:cNvSpPr>
          <p:nvPr>
            <p:ph type="title"/>
          </p:nvPr>
        </p:nvSpPr>
        <p:spPr>
          <a:xfrm>
            <a:off x="839788" y="457200"/>
            <a:ext cx="3932237" cy="1600200"/>
          </a:xfrm>
        </p:spPr>
        <p:txBody>
          <a:bodyPr anchor="b"/>
          <a:lstStyle>
            <a:lvl1pPr>
              <a:defRPr sz="3200"/>
            </a:lvl1pPr>
          </a:lstStyle>
          <a:p>
            <a:r>
              <a:rPr lang="es-MX"/>
              <a:t>Haz clic para modificar el estilo de título del patrón</a:t>
            </a:r>
            <a:endParaRPr lang="es-ES_tradnl"/>
          </a:p>
        </p:txBody>
      </p:sp>
      <p:sp>
        <p:nvSpPr>
          <p:cNvPr id="3" name="Marcador de posición de imagen 2">
            <a:extLst>
              <a:ext uri="{FF2B5EF4-FFF2-40B4-BE49-F238E27FC236}">
                <a16:creationId xmlns:a16="http://schemas.microsoft.com/office/drawing/2014/main" id="{DB2677B5-698F-30A9-59FC-D72F304DED4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_tradnl"/>
          </a:p>
        </p:txBody>
      </p:sp>
      <p:sp>
        <p:nvSpPr>
          <p:cNvPr id="4" name="Marcador de texto 3">
            <a:extLst>
              <a:ext uri="{FF2B5EF4-FFF2-40B4-BE49-F238E27FC236}">
                <a16:creationId xmlns:a16="http://schemas.microsoft.com/office/drawing/2014/main" id="{C4DEE089-CF80-31AA-555D-7FAA834387B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Marcador de fecha 4">
            <a:extLst>
              <a:ext uri="{FF2B5EF4-FFF2-40B4-BE49-F238E27FC236}">
                <a16:creationId xmlns:a16="http://schemas.microsoft.com/office/drawing/2014/main" id="{31A6AEB4-37F6-193B-8D1C-EA1AA0FA3692}"/>
              </a:ext>
            </a:extLst>
          </p:cNvPr>
          <p:cNvSpPr>
            <a:spLocks noGrp="1"/>
          </p:cNvSpPr>
          <p:nvPr>
            <p:ph type="dt" sz="half" idx="10"/>
          </p:nvPr>
        </p:nvSpPr>
        <p:spPr/>
        <p:txBody>
          <a:bodyPr/>
          <a:lstStyle/>
          <a:p>
            <a:fld id="{C8B6F375-B94E-DB46-A691-2C33169514F8}" type="datetimeFigureOut">
              <a:rPr lang="es-ES_tradnl" smtClean="0"/>
              <a:t>21/4/25</a:t>
            </a:fld>
            <a:endParaRPr lang="es-ES_tradnl"/>
          </a:p>
        </p:txBody>
      </p:sp>
      <p:sp>
        <p:nvSpPr>
          <p:cNvPr id="6" name="Marcador de pie de página 5">
            <a:extLst>
              <a:ext uri="{FF2B5EF4-FFF2-40B4-BE49-F238E27FC236}">
                <a16:creationId xmlns:a16="http://schemas.microsoft.com/office/drawing/2014/main" id="{FAFB3CAA-6F82-B030-C057-387B5718C89B}"/>
              </a:ext>
            </a:extLst>
          </p:cNvPr>
          <p:cNvSpPr>
            <a:spLocks noGrp="1"/>
          </p:cNvSpPr>
          <p:nvPr>
            <p:ph type="ftr" sz="quarter" idx="11"/>
          </p:nvPr>
        </p:nvSpPr>
        <p:spPr/>
        <p:txBody>
          <a:bodyPr/>
          <a:lstStyle/>
          <a:p>
            <a:endParaRPr lang="es-ES_tradnl"/>
          </a:p>
        </p:txBody>
      </p:sp>
      <p:sp>
        <p:nvSpPr>
          <p:cNvPr id="7" name="Marcador de número de diapositiva 6">
            <a:extLst>
              <a:ext uri="{FF2B5EF4-FFF2-40B4-BE49-F238E27FC236}">
                <a16:creationId xmlns:a16="http://schemas.microsoft.com/office/drawing/2014/main" id="{3FFFBAE3-0C7C-007D-E1A9-8B3568A6A934}"/>
              </a:ext>
            </a:extLst>
          </p:cNvPr>
          <p:cNvSpPr>
            <a:spLocks noGrp="1"/>
          </p:cNvSpPr>
          <p:nvPr>
            <p:ph type="sldNum" sz="quarter" idx="12"/>
          </p:nvPr>
        </p:nvSpPr>
        <p:spPr/>
        <p:txBody>
          <a:bodyPr/>
          <a:lstStyle/>
          <a:p>
            <a:fld id="{A9F03B60-1F63-B045-8A40-F42BA15EB6CF}" type="slidenum">
              <a:rPr lang="es-ES_tradnl" smtClean="0"/>
              <a:t>‹Nº›</a:t>
            </a:fld>
            <a:endParaRPr lang="es-ES_tradnl"/>
          </a:p>
        </p:txBody>
      </p:sp>
    </p:spTree>
    <p:extLst>
      <p:ext uri="{BB962C8B-B14F-4D97-AF65-F5344CB8AC3E}">
        <p14:creationId xmlns:p14="http://schemas.microsoft.com/office/powerpoint/2010/main" val="21183629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893E6919-0C55-FB3A-B4F7-8FB206FF8EA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MX"/>
              <a:t>Haz clic para modificar el estilo de título del patrón</a:t>
            </a:r>
            <a:endParaRPr lang="es-ES_tradnl"/>
          </a:p>
        </p:txBody>
      </p:sp>
      <p:sp>
        <p:nvSpPr>
          <p:cNvPr id="3" name="Marcador de texto 2">
            <a:extLst>
              <a:ext uri="{FF2B5EF4-FFF2-40B4-BE49-F238E27FC236}">
                <a16:creationId xmlns:a16="http://schemas.microsoft.com/office/drawing/2014/main" id="{DBD93AB8-34C1-05FB-59B3-A03245578A5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ES_tradnl"/>
          </a:p>
        </p:txBody>
      </p:sp>
      <p:sp>
        <p:nvSpPr>
          <p:cNvPr id="4" name="Marcador de fecha 3">
            <a:extLst>
              <a:ext uri="{FF2B5EF4-FFF2-40B4-BE49-F238E27FC236}">
                <a16:creationId xmlns:a16="http://schemas.microsoft.com/office/drawing/2014/main" id="{568A555A-8C73-AECF-6333-D600CEBA468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8B6F375-B94E-DB46-A691-2C33169514F8}" type="datetimeFigureOut">
              <a:rPr lang="es-ES_tradnl" smtClean="0"/>
              <a:t>21/4/25</a:t>
            </a:fld>
            <a:endParaRPr lang="es-ES_tradnl"/>
          </a:p>
        </p:txBody>
      </p:sp>
      <p:sp>
        <p:nvSpPr>
          <p:cNvPr id="5" name="Marcador de pie de página 4">
            <a:extLst>
              <a:ext uri="{FF2B5EF4-FFF2-40B4-BE49-F238E27FC236}">
                <a16:creationId xmlns:a16="http://schemas.microsoft.com/office/drawing/2014/main" id="{5CDDC5AF-67C9-2D2A-2372-B6F7F60E9EE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_tradnl"/>
          </a:p>
        </p:txBody>
      </p:sp>
      <p:sp>
        <p:nvSpPr>
          <p:cNvPr id="6" name="Marcador de número de diapositiva 5">
            <a:extLst>
              <a:ext uri="{FF2B5EF4-FFF2-40B4-BE49-F238E27FC236}">
                <a16:creationId xmlns:a16="http://schemas.microsoft.com/office/drawing/2014/main" id="{D598ED2E-FC85-B639-1CFC-ADB12248ED5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A9F03B60-1F63-B045-8A40-F42BA15EB6CF}" type="slidenum">
              <a:rPr lang="es-ES_tradnl" smtClean="0"/>
              <a:t>‹Nº›</a:t>
            </a:fld>
            <a:endParaRPr lang="es-ES_tradnl"/>
          </a:p>
        </p:txBody>
      </p:sp>
    </p:spTree>
    <p:extLst>
      <p:ext uri="{BB962C8B-B14F-4D97-AF65-F5344CB8AC3E}">
        <p14:creationId xmlns:p14="http://schemas.microsoft.com/office/powerpoint/2010/main" val="10033423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U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A12B339E-D0CD-2BD3-7798-5252C9B3EDC4}"/>
              </a:ext>
            </a:extLst>
          </p:cNvPr>
          <p:cNvSpPr>
            <a:spLocks noGrp="1"/>
          </p:cNvSpPr>
          <p:nvPr>
            <p:ph type="title"/>
          </p:nvPr>
        </p:nvSpPr>
        <p:spPr/>
        <p:txBody>
          <a:bodyPr>
            <a:normAutofit/>
          </a:bodyPr>
          <a:lstStyle/>
          <a:p>
            <a:r>
              <a:rPr lang="es-ES_tradnl" b="1" dirty="0"/>
              <a:t>Repaso de módulo 1 y primera parte del módulo 2</a:t>
            </a:r>
            <a:endParaRPr lang="es-ES_tradnl" dirty="0"/>
          </a:p>
        </p:txBody>
      </p:sp>
      <p:sp>
        <p:nvSpPr>
          <p:cNvPr id="5" name="Marcador de contenido 4">
            <a:extLst>
              <a:ext uri="{FF2B5EF4-FFF2-40B4-BE49-F238E27FC236}">
                <a16:creationId xmlns:a16="http://schemas.microsoft.com/office/drawing/2014/main" id="{BE32A579-DBA9-5A49-2711-021A8687B48A}"/>
              </a:ext>
            </a:extLst>
          </p:cNvPr>
          <p:cNvSpPr>
            <a:spLocks noGrp="1"/>
          </p:cNvSpPr>
          <p:nvPr>
            <p:ph idx="1"/>
          </p:nvPr>
        </p:nvSpPr>
        <p:spPr/>
        <p:txBody>
          <a:bodyPr>
            <a:normAutofit fontScale="25000" lnSpcReduction="20000"/>
          </a:bodyPr>
          <a:lstStyle/>
          <a:p>
            <a:endParaRPr lang="es-ES_tradnl" sz="8000" dirty="0"/>
          </a:p>
          <a:p>
            <a:endParaRPr lang="es-ES_tradnl" sz="8000" dirty="0"/>
          </a:p>
          <a:p>
            <a:r>
              <a:rPr lang="es-ES_tradnl" sz="8000" dirty="0"/>
              <a:t>Qué es el conocimiento científico y qué lo caracteriza. Leer Bunge y Chalmers.</a:t>
            </a:r>
          </a:p>
          <a:p>
            <a:r>
              <a:rPr lang="es-ES_tradnl" sz="8000" dirty="0"/>
              <a:t>Otras formas de conocimiento no científico</a:t>
            </a:r>
          </a:p>
          <a:p>
            <a:r>
              <a:rPr lang="es-ES_tradnl" sz="8000" dirty="0"/>
              <a:t>Deducción, Inducción, inferencia, Falsacionismo (Popper). Leer a Chalmers para estos temas</a:t>
            </a:r>
          </a:p>
          <a:p>
            <a:r>
              <a:rPr lang="es-ES_tradnl" sz="8000" dirty="0"/>
              <a:t>Positivismo</a:t>
            </a:r>
          </a:p>
          <a:p>
            <a:r>
              <a:rPr lang="es-ES_tradnl" sz="8000" dirty="0"/>
              <a:t>Vigilancia epistemológica y el caso de las ciencias sociales (leer el tema del manual de </a:t>
            </a:r>
            <a:r>
              <a:rPr lang="es-ES_tradnl" sz="8000" dirty="0" err="1"/>
              <a:t>Batthyany</a:t>
            </a:r>
            <a:r>
              <a:rPr lang="es-ES_tradnl" sz="8000" dirty="0"/>
              <a:t>)</a:t>
            </a:r>
          </a:p>
          <a:p>
            <a:r>
              <a:rPr lang="es-ES_tradnl" sz="8000" dirty="0"/>
              <a:t>¿Qué es rigurosidad científica?</a:t>
            </a:r>
          </a:p>
          <a:p>
            <a:r>
              <a:rPr lang="es-ES_tradnl" sz="8000" dirty="0"/>
              <a:t>Qué es un problema de investigación</a:t>
            </a:r>
          </a:p>
          <a:p>
            <a:r>
              <a:rPr lang="es-ES_tradnl" sz="8000" dirty="0"/>
              <a:t>Qué es la teoría y qué es marco teórico.</a:t>
            </a:r>
          </a:p>
          <a:p>
            <a:pPr marL="0" indent="0">
              <a:lnSpc>
                <a:spcPct val="240000"/>
              </a:lnSpc>
              <a:buNone/>
            </a:pPr>
            <a:br>
              <a:rPr lang="es-UY" sz="4400" dirty="0"/>
            </a:br>
            <a:br>
              <a:rPr lang="es-UY" dirty="0"/>
            </a:br>
            <a:endParaRPr lang="es-ES_tradnl" sz="5600" dirty="0"/>
          </a:p>
        </p:txBody>
      </p:sp>
      <p:sp>
        <p:nvSpPr>
          <p:cNvPr id="7" name="CuadroTexto 6">
            <a:extLst>
              <a:ext uri="{FF2B5EF4-FFF2-40B4-BE49-F238E27FC236}">
                <a16:creationId xmlns:a16="http://schemas.microsoft.com/office/drawing/2014/main" id="{E60C5BC4-6AFE-9C2A-E95D-95213E1905A6}"/>
              </a:ext>
            </a:extLst>
          </p:cNvPr>
          <p:cNvSpPr txBox="1"/>
          <p:nvPr/>
        </p:nvSpPr>
        <p:spPr>
          <a:xfrm>
            <a:off x="3048000" y="3238891"/>
            <a:ext cx="6096000" cy="369332"/>
          </a:xfrm>
          <a:prstGeom prst="rect">
            <a:avLst/>
          </a:prstGeom>
          <a:noFill/>
        </p:spPr>
        <p:txBody>
          <a:bodyPr wrap="square">
            <a:spAutoFit/>
          </a:bodyPr>
          <a:lstStyle/>
          <a:p>
            <a:r>
              <a:rPr lang="es-UY" b="0" dirty="0">
                <a:effectLst/>
              </a:rPr>
              <a:t> </a:t>
            </a:r>
            <a:endParaRPr lang="es-ES_tradnl" dirty="0"/>
          </a:p>
        </p:txBody>
      </p:sp>
      <p:sp>
        <p:nvSpPr>
          <p:cNvPr id="11" name="CuadroTexto 10">
            <a:extLst>
              <a:ext uri="{FF2B5EF4-FFF2-40B4-BE49-F238E27FC236}">
                <a16:creationId xmlns:a16="http://schemas.microsoft.com/office/drawing/2014/main" id="{8DA5F40F-5CBE-1F5E-A030-F20EB2EA9623}"/>
              </a:ext>
            </a:extLst>
          </p:cNvPr>
          <p:cNvSpPr txBox="1"/>
          <p:nvPr/>
        </p:nvSpPr>
        <p:spPr>
          <a:xfrm>
            <a:off x="3048000" y="3238891"/>
            <a:ext cx="6096000" cy="369332"/>
          </a:xfrm>
          <a:prstGeom prst="rect">
            <a:avLst/>
          </a:prstGeom>
          <a:noFill/>
        </p:spPr>
        <p:txBody>
          <a:bodyPr wrap="square">
            <a:spAutoFit/>
          </a:bodyPr>
          <a:lstStyle/>
          <a:p>
            <a:r>
              <a:rPr lang="es-UY" b="0" dirty="0">
                <a:effectLst/>
              </a:rPr>
              <a:t> </a:t>
            </a:r>
            <a:endParaRPr lang="es-ES_tradnl" dirty="0"/>
          </a:p>
        </p:txBody>
      </p:sp>
    </p:spTree>
    <p:extLst>
      <p:ext uri="{BB962C8B-B14F-4D97-AF65-F5344CB8AC3E}">
        <p14:creationId xmlns:p14="http://schemas.microsoft.com/office/powerpoint/2010/main" val="22791760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13" name="Rectangle 4102">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51022F2B-5681-38CC-4B02-F24314508271}"/>
              </a:ext>
            </a:extLst>
          </p:cNvPr>
          <p:cNvSpPr>
            <a:spLocks noGrp="1"/>
          </p:cNvSpPr>
          <p:nvPr>
            <p:ph type="title"/>
          </p:nvPr>
        </p:nvSpPr>
        <p:spPr>
          <a:xfrm>
            <a:off x="640080" y="325369"/>
            <a:ext cx="4368602" cy="1956841"/>
          </a:xfrm>
        </p:spPr>
        <p:txBody>
          <a:bodyPr anchor="b">
            <a:normAutofit/>
          </a:bodyPr>
          <a:lstStyle/>
          <a:p>
            <a:r>
              <a:rPr lang="es-ES_tradnl" sz="5400"/>
              <a:t>Popper</a:t>
            </a:r>
          </a:p>
        </p:txBody>
      </p:sp>
      <p:sp>
        <p:nvSpPr>
          <p:cNvPr id="4114"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arcador de contenido 2">
            <a:extLst>
              <a:ext uri="{FF2B5EF4-FFF2-40B4-BE49-F238E27FC236}">
                <a16:creationId xmlns:a16="http://schemas.microsoft.com/office/drawing/2014/main" id="{38D76E9D-97C3-9376-D409-D3EE36D2BC74}"/>
              </a:ext>
            </a:extLst>
          </p:cNvPr>
          <p:cNvSpPr>
            <a:spLocks noGrp="1"/>
          </p:cNvSpPr>
          <p:nvPr>
            <p:ph idx="1"/>
          </p:nvPr>
        </p:nvSpPr>
        <p:spPr>
          <a:xfrm>
            <a:off x="640080" y="2872899"/>
            <a:ext cx="4243589" cy="3320668"/>
          </a:xfrm>
        </p:spPr>
        <p:txBody>
          <a:bodyPr>
            <a:normAutofit/>
          </a:bodyPr>
          <a:lstStyle/>
          <a:p>
            <a:r>
              <a:rPr lang="es-ES_tradnl" sz="2200" dirty="0"/>
              <a:t>Todos los cisnes son blancos, pero veo uno de cuello negro.</a:t>
            </a:r>
          </a:p>
          <a:p>
            <a:endParaRPr lang="es-ES_tradnl" sz="2200" dirty="0"/>
          </a:p>
          <a:p>
            <a:r>
              <a:rPr lang="es-ES_tradnl" sz="2200" dirty="0"/>
              <a:t>¿Qué aporta este razonamiento a la lógica del descubrimiento según Popper?</a:t>
            </a:r>
          </a:p>
        </p:txBody>
      </p:sp>
      <p:pic>
        <p:nvPicPr>
          <p:cNvPr id="4098" name="Picture 2">
            <a:extLst>
              <a:ext uri="{FF2B5EF4-FFF2-40B4-BE49-F238E27FC236}">
                <a16:creationId xmlns:a16="http://schemas.microsoft.com/office/drawing/2014/main" id="{F9FF531F-7F13-A098-82DD-30FDC61699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5039" r="9734"/>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46016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EE22D2E-1FBB-8CE8-C597-A3362BBD861C}"/>
              </a:ext>
            </a:extLst>
          </p:cNvPr>
          <p:cNvSpPr>
            <a:spLocks noGrp="1"/>
          </p:cNvSpPr>
          <p:nvPr>
            <p:ph type="title"/>
          </p:nvPr>
        </p:nvSpPr>
        <p:spPr/>
        <p:txBody>
          <a:bodyPr/>
          <a:lstStyle/>
          <a:p>
            <a:r>
              <a:rPr lang="es-ES_tradnl" dirty="0"/>
              <a:t>Falsacionismo</a:t>
            </a:r>
          </a:p>
        </p:txBody>
      </p:sp>
      <p:sp>
        <p:nvSpPr>
          <p:cNvPr id="3" name="Marcador de contenido 2">
            <a:extLst>
              <a:ext uri="{FF2B5EF4-FFF2-40B4-BE49-F238E27FC236}">
                <a16:creationId xmlns:a16="http://schemas.microsoft.com/office/drawing/2014/main" id="{14E3FCD2-0B31-EEE3-0B36-CA05859370CA}"/>
              </a:ext>
            </a:extLst>
          </p:cNvPr>
          <p:cNvSpPr>
            <a:spLocks noGrp="1"/>
          </p:cNvSpPr>
          <p:nvPr>
            <p:ph idx="1"/>
          </p:nvPr>
        </p:nvSpPr>
        <p:spPr/>
        <p:txBody>
          <a:bodyPr/>
          <a:lstStyle/>
          <a:p>
            <a:pPr rtl="0">
              <a:spcBef>
                <a:spcPts val="0"/>
              </a:spcBef>
              <a:spcAft>
                <a:spcPts val="1200"/>
              </a:spcAft>
            </a:pPr>
            <a:r>
              <a:rPr lang="es-UY" sz="1800" b="0" i="0" u="none" strike="noStrike" dirty="0">
                <a:solidFill>
                  <a:srgbClr val="374151"/>
                </a:solidFill>
                <a:effectLst/>
                <a:latin typeface="Roboto" panose="02000000000000000000" pitchFamily="2" charset="0"/>
              </a:rPr>
              <a:t>Debe ser posible someter una teoría científica  a pruebas empíricas que puedan refutarla. Según esta corriente, la ciencia avanza a través de la falsación de teorías existentes y la proposición de nuevas hipótesis que puedan ser sometidas a nuevas pruebas.</a:t>
            </a:r>
            <a:endParaRPr lang="es-UY" b="0" dirty="0">
              <a:effectLst/>
            </a:endParaRPr>
          </a:p>
          <a:p>
            <a:pPr rtl="0">
              <a:spcBef>
                <a:spcPts val="0"/>
              </a:spcBef>
              <a:spcAft>
                <a:spcPts val="1200"/>
              </a:spcAft>
            </a:pPr>
            <a:r>
              <a:rPr lang="es-UY" sz="1800" b="0" i="0" u="none" strike="noStrike" dirty="0">
                <a:solidFill>
                  <a:srgbClr val="374151"/>
                </a:solidFill>
                <a:effectLst/>
                <a:latin typeface="Roboto" panose="02000000000000000000" pitchFamily="2" charset="0"/>
              </a:rPr>
              <a:t>Según Popper, la ciencia avanza a través de la eliminación de teorías falsas y la proposición de nuevas hipótesis que puedan ser sometidas a pruebas empíricas.</a:t>
            </a:r>
            <a:endParaRPr lang="es-UY" b="0" dirty="0">
              <a:effectLst/>
            </a:endParaRPr>
          </a:p>
          <a:p>
            <a:pPr marL="0" indent="0">
              <a:buNone/>
            </a:pPr>
            <a:endParaRPr lang="es-ES_tradnl" dirty="0"/>
          </a:p>
        </p:txBody>
      </p:sp>
    </p:spTree>
    <p:extLst>
      <p:ext uri="{BB962C8B-B14F-4D97-AF65-F5344CB8AC3E}">
        <p14:creationId xmlns:p14="http://schemas.microsoft.com/office/powerpoint/2010/main" val="28839650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9FE802A-9B60-6C86-90B2-E262A858253F}"/>
              </a:ext>
            </a:extLst>
          </p:cNvPr>
          <p:cNvSpPr>
            <a:spLocks noGrp="1"/>
          </p:cNvSpPr>
          <p:nvPr>
            <p:ph type="title"/>
          </p:nvPr>
        </p:nvSpPr>
        <p:spPr/>
        <p:txBody>
          <a:bodyPr/>
          <a:lstStyle/>
          <a:p>
            <a:r>
              <a:rPr lang="es-ES_tradnl" dirty="0"/>
              <a:t>Analizamos los siguientes resúmenes de artículos publicados</a:t>
            </a:r>
          </a:p>
        </p:txBody>
      </p:sp>
      <p:sp>
        <p:nvSpPr>
          <p:cNvPr id="3" name="Marcador de contenido 2">
            <a:extLst>
              <a:ext uri="{FF2B5EF4-FFF2-40B4-BE49-F238E27FC236}">
                <a16:creationId xmlns:a16="http://schemas.microsoft.com/office/drawing/2014/main" id="{69D9D5F5-2DA8-2C44-D880-A790A49D5849}"/>
              </a:ext>
            </a:extLst>
          </p:cNvPr>
          <p:cNvSpPr>
            <a:spLocks noGrp="1"/>
          </p:cNvSpPr>
          <p:nvPr>
            <p:ph idx="1"/>
          </p:nvPr>
        </p:nvSpPr>
        <p:spPr/>
        <p:txBody>
          <a:bodyPr/>
          <a:lstStyle/>
          <a:p>
            <a:r>
              <a:rPr lang="es-ES_tradnl" dirty="0"/>
              <a:t>Identifique el tema, las teorías que podrían referirse a ese tema y los conceptos de esas teorías que fueron seleccionados para crear el marco teórico.</a:t>
            </a:r>
          </a:p>
          <a:p>
            <a:endParaRPr lang="es-ES_tradnl" dirty="0"/>
          </a:p>
          <a:p>
            <a:pPr marL="0" indent="0">
              <a:buNone/>
            </a:pPr>
            <a:endParaRPr lang="es-ES_tradnl" dirty="0"/>
          </a:p>
          <a:p>
            <a:endParaRPr lang="es-ES_tradnl" dirty="0"/>
          </a:p>
          <a:p>
            <a:endParaRPr lang="es-ES_tradnl" dirty="0"/>
          </a:p>
          <a:p>
            <a:r>
              <a:rPr lang="es-ES_tradnl" dirty="0"/>
              <a:t>Luego busque en el texto las preguntas que el o la investigadora se hizo antes de comenzar la investigación.</a:t>
            </a:r>
          </a:p>
        </p:txBody>
      </p:sp>
      <p:graphicFrame>
        <p:nvGraphicFramePr>
          <p:cNvPr id="4" name="Tabla 3">
            <a:extLst>
              <a:ext uri="{FF2B5EF4-FFF2-40B4-BE49-F238E27FC236}">
                <a16:creationId xmlns:a16="http://schemas.microsoft.com/office/drawing/2014/main" id="{3E7387F7-C87E-E77C-6E9B-19AEE259F556}"/>
              </a:ext>
            </a:extLst>
          </p:cNvPr>
          <p:cNvGraphicFramePr>
            <a:graphicFrameLocks noGrp="1"/>
          </p:cNvGraphicFramePr>
          <p:nvPr>
            <p:extLst>
              <p:ext uri="{D42A27DB-BD31-4B8C-83A1-F6EECF244321}">
                <p14:modId xmlns:p14="http://schemas.microsoft.com/office/powerpoint/2010/main" val="1628396679"/>
              </p:ext>
            </p:extLst>
          </p:nvPr>
        </p:nvGraphicFramePr>
        <p:xfrm>
          <a:off x="1770743" y="3092752"/>
          <a:ext cx="8127999" cy="1381760"/>
        </p:xfrm>
        <a:graphic>
          <a:graphicData uri="http://schemas.openxmlformats.org/drawingml/2006/table">
            <a:tbl>
              <a:tblPr firstRow="1" bandRow="1">
                <a:tableStyleId>{5C22544A-7EE6-4342-B048-85BDC9FD1C3A}</a:tableStyleId>
              </a:tblPr>
              <a:tblGrid>
                <a:gridCol w="2709333">
                  <a:extLst>
                    <a:ext uri="{9D8B030D-6E8A-4147-A177-3AD203B41FA5}">
                      <a16:colId xmlns:a16="http://schemas.microsoft.com/office/drawing/2014/main" val="4285515471"/>
                    </a:ext>
                  </a:extLst>
                </a:gridCol>
                <a:gridCol w="2709333">
                  <a:extLst>
                    <a:ext uri="{9D8B030D-6E8A-4147-A177-3AD203B41FA5}">
                      <a16:colId xmlns:a16="http://schemas.microsoft.com/office/drawing/2014/main" val="585008652"/>
                    </a:ext>
                  </a:extLst>
                </a:gridCol>
                <a:gridCol w="2709333">
                  <a:extLst>
                    <a:ext uri="{9D8B030D-6E8A-4147-A177-3AD203B41FA5}">
                      <a16:colId xmlns:a16="http://schemas.microsoft.com/office/drawing/2014/main" val="2924155031"/>
                    </a:ext>
                  </a:extLst>
                </a:gridCol>
              </a:tblGrid>
              <a:tr h="370840">
                <a:tc>
                  <a:txBody>
                    <a:bodyPr/>
                    <a:lstStyle/>
                    <a:p>
                      <a:r>
                        <a:rPr lang="es-ES_tradnl" dirty="0"/>
                        <a:t>Temas</a:t>
                      </a:r>
                    </a:p>
                  </a:txBody>
                  <a:tcPr/>
                </a:tc>
                <a:tc>
                  <a:txBody>
                    <a:bodyPr/>
                    <a:lstStyle/>
                    <a:p>
                      <a:r>
                        <a:rPr lang="es-ES_tradnl" dirty="0"/>
                        <a:t>Teorías</a:t>
                      </a:r>
                    </a:p>
                  </a:txBody>
                  <a:tcPr/>
                </a:tc>
                <a:tc>
                  <a:txBody>
                    <a:bodyPr/>
                    <a:lstStyle/>
                    <a:p>
                      <a:r>
                        <a:rPr lang="es-ES_tradnl" dirty="0"/>
                        <a:t>Conceptos del marco teórico</a:t>
                      </a:r>
                    </a:p>
                  </a:txBody>
                  <a:tcPr/>
                </a:tc>
                <a:extLst>
                  <a:ext uri="{0D108BD9-81ED-4DB2-BD59-A6C34878D82A}">
                    <a16:rowId xmlns:a16="http://schemas.microsoft.com/office/drawing/2014/main" val="254094072"/>
                  </a:ext>
                </a:extLst>
              </a:tr>
              <a:tr h="370840">
                <a:tc>
                  <a:txBody>
                    <a:bodyPr/>
                    <a:lstStyle/>
                    <a:p>
                      <a:endParaRPr lang="es-ES_tradnl"/>
                    </a:p>
                  </a:txBody>
                  <a:tcPr/>
                </a:tc>
                <a:tc>
                  <a:txBody>
                    <a:bodyPr/>
                    <a:lstStyle/>
                    <a:p>
                      <a:endParaRPr lang="es-ES_tradnl"/>
                    </a:p>
                  </a:txBody>
                  <a:tcPr/>
                </a:tc>
                <a:tc>
                  <a:txBody>
                    <a:bodyPr/>
                    <a:lstStyle/>
                    <a:p>
                      <a:endParaRPr lang="es-ES_tradnl"/>
                    </a:p>
                  </a:txBody>
                  <a:tcPr/>
                </a:tc>
                <a:extLst>
                  <a:ext uri="{0D108BD9-81ED-4DB2-BD59-A6C34878D82A}">
                    <a16:rowId xmlns:a16="http://schemas.microsoft.com/office/drawing/2014/main" val="274138200"/>
                  </a:ext>
                </a:extLst>
              </a:tr>
              <a:tr h="370840">
                <a:tc>
                  <a:txBody>
                    <a:bodyPr/>
                    <a:lstStyle/>
                    <a:p>
                      <a:endParaRPr lang="es-ES_tradnl"/>
                    </a:p>
                  </a:txBody>
                  <a:tcPr/>
                </a:tc>
                <a:tc>
                  <a:txBody>
                    <a:bodyPr/>
                    <a:lstStyle/>
                    <a:p>
                      <a:endParaRPr lang="es-ES_tradnl"/>
                    </a:p>
                  </a:txBody>
                  <a:tcPr/>
                </a:tc>
                <a:tc>
                  <a:txBody>
                    <a:bodyPr/>
                    <a:lstStyle/>
                    <a:p>
                      <a:endParaRPr lang="es-ES_tradnl" dirty="0"/>
                    </a:p>
                  </a:txBody>
                  <a:tcPr/>
                </a:tc>
                <a:extLst>
                  <a:ext uri="{0D108BD9-81ED-4DB2-BD59-A6C34878D82A}">
                    <a16:rowId xmlns:a16="http://schemas.microsoft.com/office/drawing/2014/main" val="3665771643"/>
                  </a:ext>
                </a:extLst>
              </a:tr>
            </a:tbl>
          </a:graphicData>
        </a:graphic>
      </p:graphicFrame>
    </p:spTree>
    <p:extLst>
      <p:ext uri="{BB962C8B-B14F-4D97-AF65-F5344CB8AC3E}">
        <p14:creationId xmlns:p14="http://schemas.microsoft.com/office/powerpoint/2010/main" val="13198543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435FFAA-5C0F-3ED5-C370-A6A14BC4AC5F}"/>
              </a:ext>
            </a:extLst>
          </p:cNvPr>
          <p:cNvSpPr>
            <a:spLocks noGrp="1"/>
          </p:cNvSpPr>
          <p:nvPr>
            <p:ph type="title"/>
          </p:nvPr>
        </p:nvSpPr>
        <p:spPr/>
        <p:txBody>
          <a:bodyPr/>
          <a:lstStyle/>
          <a:p>
            <a:r>
              <a:rPr lang="es-ES_tradnl" dirty="0"/>
              <a:t>¿Cuál es el tema, qué teorías tratan este tema y qué conceptos forman el marco teórico?</a:t>
            </a:r>
          </a:p>
        </p:txBody>
      </p:sp>
      <p:sp>
        <p:nvSpPr>
          <p:cNvPr id="3" name="Marcador de contenido 2">
            <a:extLst>
              <a:ext uri="{FF2B5EF4-FFF2-40B4-BE49-F238E27FC236}">
                <a16:creationId xmlns:a16="http://schemas.microsoft.com/office/drawing/2014/main" id="{11C743BC-41AB-7AAA-AED0-626D258D6F73}"/>
              </a:ext>
            </a:extLst>
          </p:cNvPr>
          <p:cNvSpPr>
            <a:spLocks noGrp="1"/>
          </p:cNvSpPr>
          <p:nvPr>
            <p:ph idx="1"/>
          </p:nvPr>
        </p:nvSpPr>
        <p:spPr/>
        <p:txBody>
          <a:bodyPr>
            <a:normAutofit/>
          </a:bodyPr>
          <a:lstStyle/>
          <a:p>
            <a:r>
              <a:rPr lang="es-UY" sz="2200" i="0" u="none" strike="noStrike" cap="none" spc="0" dirty="0">
                <a:solidFill>
                  <a:schemeClr val="tx1"/>
                </a:solidFill>
                <a:effectLst/>
                <a:latin typeface="Arial" panose="020B0604020202020204" pitchFamily="34" charset="0"/>
              </a:rPr>
              <a:t>Este trabajo parte de la inquietud de problematizar la multidimensionalidad de la “brecha digital”, específicamente, los tipos de uso de Internet en la población uruguaya. Con tal motivo, se analiza la primera Encuesta de Usos de Tecnologías de la Información y la Comunicación (EUTIC), realizada en el año 2010. En conjunto con la discusión del concepto de la brecha digital, entendido tanto en su mera dimensión de acceso a las TIC (“primer nivel”), como en su concepción compleja producto de brechas sociales mayores, se caracteriza tanto hogares, como personas usuarias de las TIC (“internautas”), a los efectos de concluir con aquellos factores más relevantes de las desigualdades digitales. Al igual que con una tipología de internautas que permita la diferenciación de usuarios de acuerdo a características socio-económicas, de acceso y tipo de uso en Internet. </a:t>
            </a:r>
          </a:p>
          <a:p>
            <a:r>
              <a:rPr lang="es-UY" sz="2600" dirty="0">
                <a:latin typeface="Arial" panose="020B0604020202020204" pitchFamily="34" charset="0"/>
              </a:rPr>
              <a:t>Ref. </a:t>
            </a:r>
            <a:r>
              <a:rPr lang="es-UY" sz="2600" i="0" u="none" strike="noStrike" cap="none" spc="0" dirty="0">
                <a:solidFill>
                  <a:schemeClr val="tx1"/>
                </a:solidFill>
                <a:effectLst/>
                <a:latin typeface="Arial" panose="020B0604020202020204" pitchFamily="34" charset="0"/>
              </a:rPr>
              <a:t>(Escuder, 2015)</a:t>
            </a:r>
            <a:endParaRPr lang="es-UY" sz="2600" cap="none" spc="0" dirty="0">
              <a:solidFill>
                <a:schemeClr val="tx1"/>
              </a:solidFill>
              <a:effectLst/>
            </a:endParaRPr>
          </a:p>
          <a:p>
            <a:endParaRPr lang="es-ES_tradnl" dirty="0"/>
          </a:p>
        </p:txBody>
      </p:sp>
    </p:spTree>
    <p:extLst>
      <p:ext uri="{BB962C8B-B14F-4D97-AF65-F5344CB8AC3E}">
        <p14:creationId xmlns:p14="http://schemas.microsoft.com/office/powerpoint/2010/main" val="16948438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2D2B266D-3625-4584-A5C3-7D3F672CFF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C463B99A-73EE-4FBB-B7C4-F9F9BCC25C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A5D2A5D1-BA0D-47D3-B051-DA7743C46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219825"/>
          </a:xfrm>
          <a:custGeom>
            <a:avLst/>
            <a:gdLst>
              <a:gd name="connsiteX0" fmla="*/ 6789701 w 12192000"/>
              <a:gd name="connsiteY0" fmla="*/ 6151588 h 6219825"/>
              <a:gd name="connsiteX1" fmla="*/ 6788702 w 12192000"/>
              <a:gd name="connsiteY1" fmla="*/ 6151666 h 6219825"/>
              <a:gd name="connsiteX2" fmla="*/ 6788476 w 12192000"/>
              <a:gd name="connsiteY2" fmla="*/ 6152200 h 6219825"/>
              <a:gd name="connsiteX3" fmla="*/ 9834 w 12192000"/>
              <a:gd name="connsiteY3" fmla="*/ 0 h 6219825"/>
              <a:gd name="connsiteX4" fmla="*/ 12357 w 12192000"/>
              <a:gd name="connsiteY4" fmla="*/ 1 h 6219825"/>
              <a:gd name="connsiteX5" fmla="*/ 12192000 w 12192000"/>
              <a:gd name="connsiteY5" fmla="*/ 1 h 6219825"/>
              <a:gd name="connsiteX6" fmla="*/ 12192000 w 12192000"/>
              <a:gd name="connsiteY6" fmla="*/ 5105401 h 6219825"/>
              <a:gd name="connsiteX7" fmla="*/ 12191716 w 12192000"/>
              <a:gd name="connsiteY7" fmla="*/ 5105401 h 6219825"/>
              <a:gd name="connsiteX8" fmla="*/ 12192000 w 12192000"/>
              <a:gd name="connsiteY8" fmla="*/ 5256977 h 6219825"/>
              <a:gd name="connsiteX9" fmla="*/ 12061096 w 12192000"/>
              <a:gd name="connsiteY9" fmla="*/ 5296034 h 6219825"/>
              <a:gd name="connsiteX10" fmla="*/ 11676800 w 12192000"/>
              <a:gd name="connsiteY10" fmla="*/ 5399652 h 6219825"/>
              <a:gd name="connsiteX11" fmla="*/ 10425355 w 12192000"/>
              <a:gd name="connsiteY11" fmla="*/ 5683310 h 6219825"/>
              <a:gd name="connsiteX12" fmla="*/ 9424022 w 12192000"/>
              <a:gd name="connsiteY12" fmla="*/ 5858546 h 6219825"/>
              <a:gd name="connsiteX13" fmla="*/ 8458419 w 12192000"/>
              <a:gd name="connsiteY13" fmla="*/ 5992303 h 6219825"/>
              <a:gd name="connsiteX14" fmla="*/ 7715970 w 12192000"/>
              <a:gd name="connsiteY14" fmla="*/ 6072283 h 6219825"/>
              <a:gd name="connsiteX15" fmla="*/ 6951716 w 12192000"/>
              <a:gd name="connsiteY15" fmla="*/ 6138091 h 6219825"/>
              <a:gd name="connsiteX16" fmla="*/ 6936303 w 12192000"/>
              <a:gd name="connsiteY16" fmla="*/ 6140163 h 6219825"/>
              <a:gd name="connsiteX17" fmla="*/ 6790448 w 12192000"/>
              <a:gd name="connsiteY17" fmla="*/ 6151529 h 6219825"/>
              <a:gd name="connsiteX18" fmla="*/ 6799941 w 12192000"/>
              <a:gd name="connsiteY18" fmla="*/ 6153349 h 6219825"/>
              <a:gd name="connsiteX19" fmla="*/ 6835432 w 12192000"/>
              <a:gd name="connsiteY19" fmla="*/ 6151642 h 6219825"/>
              <a:gd name="connsiteX20" fmla="*/ 6884003 w 12192000"/>
              <a:gd name="connsiteY20" fmla="*/ 6148662 h 6219825"/>
              <a:gd name="connsiteX21" fmla="*/ 7578771 w 12192000"/>
              <a:gd name="connsiteY21" fmla="*/ 6116122 h 6219825"/>
              <a:gd name="connsiteX22" fmla="*/ 8623845 w 12192000"/>
              <a:gd name="connsiteY22" fmla="*/ 6029188 h 6219825"/>
              <a:gd name="connsiteX23" fmla="*/ 9479970 w 12192000"/>
              <a:gd name="connsiteY23" fmla="*/ 5925239 h 6219825"/>
              <a:gd name="connsiteX24" fmla="*/ 10629308 w 12192000"/>
              <a:gd name="connsiteY24" fmla="*/ 5731000 h 6219825"/>
              <a:gd name="connsiteX25" fmla="*/ 11998498 w 12192000"/>
              <a:gd name="connsiteY25" fmla="*/ 5404869 h 6219825"/>
              <a:gd name="connsiteX26" fmla="*/ 12192000 w 12192000"/>
              <a:gd name="connsiteY26" fmla="*/ 5347846 h 6219825"/>
              <a:gd name="connsiteX27" fmla="*/ 12192000 w 12192000"/>
              <a:gd name="connsiteY27" fmla="*/ 5402606 h 6219825"/>
              <a:gd name="connsiteX28" fmla="*/ 11829257 w 12192000"/>
              <a:gd name="connsiteY28" fmla="*/ 5507950 h 6219825"/>
              <a:gd name="connsiteX29" fmla="*/ 10939183 w 12192000"/>
              <a:gd name="connsiteY29" fmla="*/ 5722555 h 6219825"/>
              <a:gd name="connsiteX30" fmla="*/ 9985530 w 12192000"/>
              <a:gd name="connsiteY30" fmla="*/ 5902635 h 6219825"/>
              <a:gd name="connsiteX31" fmla="*/ 9186882 w 12192000"/>
              <a:gd name="connsiteY31" fmla="*/ 6018631 h 6219825"/>
              <a:gd name="connsiteX32" fmla="*/ 8578198 w 12192000"/>
              <a:gd name="connsiteY32" fmla="*/ 6088179 h 6219825"/>
              <a:gd name="connsiteX33" fmla="*/ 7864358 w 12192000"/>
              <a:gd name="connsiteY33" fmla="*/ 6149656 h 6219825"/>
              <a:gd name="connsiteX34" fmla="*/ 6935502 w 12192000"/>
              <a:gd name="connsiteY34" fmla="*/ 6201071 h 6219825"/>
              <a:gd name="connsiteX35" fmla="*/ 6477750 w 12192000"/>
              <a:gd name="connsiteY35" fmla="*/ 6214980 h 6219825"/>
              <a:gd name="connsiteX36" fmla="*/ 6362294 w 12192000"/>
              <a:gd name="connsiteY36" fmla="*/ 6219825 h 6219825"/>
              <a:gd name="connsiteX37" fmla="*/ 6057129 w 12192000"/>
              <a:gd name="connsiteY37" fmla="*/ 6219825 h 6219825"/>
              <a:gd name="connsiteX38" fmla="*/ 5977784 w 12192000"/>
              <a:gd name="connsiteY38" fmla="*/ 6215229 h 6219825"/>
              <a:gd name="connsiteX39" fmla="*/ 5265087 w 12192000"/>
              <a:gd name="connsiteY39" fmla="*/ 6178965 h 6219825"/>
              <a:gd name="connsiteX40" fmla="*/ 4346277 w 12192000"/>
              <a:gd name="connsiteY40" fmla="*/ 6116869 h 6219825"/>
              <a:gd name="connsiteX41" fmla="*/ 3373045 w 12192000"/>
              <a:gd name="connsiteY41" fmla="*/ 6018259 h 6219825"/>
              <a:gd name="connsiteX42" fmla="*/ 2362173 w 12192000"/>
              <a:gd name="connsiteY42" fmla="*/ 5899282 h 6219825"/>
              <a:gd name="connsiteX43" fmla="*/ 1233178 w 12192000"/>
              <a:gd name="connsiteY43" fmla="*/ 5726033 h 6219825"/>
              <a:gd name="connsiteX44" fmla="*/ 68500 w 12192000"/>
              <a:gd name="connsiteY44" fmla="*/ 5486226 h 6219825"/>
              <a:gd name="connsiteX45" fmla="*/ 0 w 12192000"/>
              <a:gd name="connsiteY45" fmla="*/ 5468863 h 6219825"/>
              <a:gd name="connsiteX46" fmla="*/ 0 w 12192000"/>
              <a:gd name="connsiteY46" fmla="*/ 5412351 h 6219825"/>
              <a:gd name="connsiteX47" fmla="*/ 72441 w 12192000"/>
              <a:gd name="connsiteY47" fmla="*/ 5431135 h 6219825"/>
              <a:gd name="connsiteX48" fmla="*/ 600716 w 12192000"/>
              <a:gd name="connsiteY48" fmla="*/ 5549555 h 6219825"/>
              <a:gd name="connsiteX49" fmla="*/ 1769512 w 12192000"/>
              <a:gd name="connsiteY49" fmla="*/ 5759811 h 6219825"/>
              <a:gd name="connsiteX50" fmla="*/ 2613554 w 12192000"/>
              <a:gd name="connsiteY50" fmla="*/ 5876802 h 6219825"/>
              <a:gd name="connsiteX51" fmla="*/ 2581134 w 12192000"/>
              <a:gd name="connsiteY51" fmla="*/ 5866867 h 6219825"/>
              <a:gd name="connsiteX52" fmla="*/ 1112635 w 12192000"/>
              <a:gd name="connsiteY52" fmla="*/ 5534031 h 6219825"/>
              <a:gd name="connsiteX53" fmla="*/ 420412 w 12192000"/>
              <a:gd name="connsiteY53" fmla="*/ 5334514 h 6219825"/>
              <a:gd name="connsiteX54" fmla="*/ 0 w 12192000"/>
              <a:gd name="connsiteY54" fmla="*/ 5195539 h 6219825"/>
              <a:gd name="connsiteX55" fmla="*/ 60 w 12192000"/>
              <a:gd name="connsiteY55" fmla="*/ 5105401 h 6219825"/>
              <a:gd name="connsiteX56" fmla="*/ 0 w 12192000"/>
              <a:gd name="connsiteY56" fmla="*/ 5105401 h 6219825"/>
              <a:gd name="connsiteX57" fmla="*/ 0 w 12192000"/>
              <a:gd name="connsiteY57" fmla="*/ 1 h 6219825"/>
              <a:gd name="connsiteX58" fmla="*/ 9834 w 12192000"/>
              <a:gd name="connsiteY58" fmla="*/ 1 h 6219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2192000" h="6219825">
                <a:moveTo>
                  <a:pt x="6789701" y="6151588"/>
                </a:moveTo>
                <a:lnTo>
                  <a:pt x="6788702" y="6151666"/>
                </a:lnTo>
                <a:cubicBezTo>
                  <a:pt x="6788627" y="6151844"/>
                  <a:pt x="6788551" y="6152022"/>
                  <a:pt x="6788476" y="6152200"/>
                </a:cubicBezTo>
                <a:close/>
                <a:moveTo>
                  <a:pt x="9834" y="0"/>
                </a:moveTo>
                <a:lnTo>
                  <a:pt x="12357" y="1"/>
                </a:lnTo>
                <a:lnTo>
                  <a:pt x="12192000" y="1"/>
                </a:lnTo>
                <a:lnTo>
                  <a:pt x="12192000" y="5105401"/>
                </a:lnTo>
                <a:lnTo>
                  <a:pt x="12191716" y="5105401"/>
                </a:lnTo>
                <a:lnTo>
                  <a:pt x="12192000" y="5256977"/>
                </a:lnTo>
                <a:lnTo>
                  <a:pt x="12061096" y="5296034"/>
                </a:lnTo>
                <a:cubicBezTo>
                  <a:pt x="11933500" y="5332263"/>
                  <a:pt x="11805390" y="5366806"/>
                  <a:pt x="11676800" y="5399652"/>
                </a:cubicBezTo>
                <a:cubicBezTo>
                  <a:pt x="11262789" y="5507204"/>
                  <a:pt x="10845343" y="5600846"/>
                  <a:pt x="10425355" y="5683310"/>
                </a:cubicBezTo>
                <a:cubicBezTo>
                  <a:pt x="10092810" y="5748549"/>
                  <a:pt x="9759033" y="5806970"/>
                  <a:pt x="9424022" y="5858546"/>
                </a:cubicBezTo>
                <a:cubicBezTo>
                  <a:pt x="9102997" y="5908224"/>
                  <a:pt x="8781133" y="5952809"/>
                  <a:pt x="8458419" y="5992303"/>
                </a:cubicBezTo>
                <a:cubicBezTo>
                  <a:pt x="8211360" y="6022481"/>
                  <a:pt x="7963792" y="6048065"/>
                  <a:pt x="7715970" y="6072283"/>
                </a:cubicBezTo>
                <a:lnTo>
                  <a:pt x="6951716" y="6138091"/>
                </a:lnTo>
                <a:lnTo>
                  <a:pt x="6936303" y="6140163"/>
                </a:lnTo>
                <a:lnTo>
                  <a:pt x="6790448" y="6151529"/>
                </a:lnTo>
                <a:lnTo>
                  <a:pt x="6799941" y="6153349"/>
                </a:lnTo>
                <a:cubicBezTo>
                  <a:pt x="6811623" y="6153816"/>
                  <a:pt x="6823734" y="6151642"/>
                  <a:pt x="6835432" y="6151642"/>
                </a:cubicBezTo>
                <a:cubicBezTo>
                  <a:pt x="6851580" y="6151642"/>
                  <a:pt x="6867729" y="6149034"/>
                  <a:pt x="6884003" y="6148662"/>
                </a:cubicBezTo>
                <a:cubicBezTo>
                  <a:pt x="7115805" y="6143198"/>
                  <a:pt x="7347351" y="6131026"/>
                  <a:pt x="7578771" y="6116122"/>
                </a:cubicBezTo>
                <a:cubicBezTo>
                  <a:pt x="7927552" y="6093644"/>
                  <a:pt x="8276080" y="6065453"/>
                  <a:pt x="8623845" y="6029188"/>
                </a:cubicBezTo>
                <a:cubicBezTo>
                  <a:pt x="8909939" y="5999878"/>
                  <a:pt x="9195310" y="5965228"/>
                  <a:pt x="9479970" y="5925239"/>
                </a:cubicBezTo>
                <a:cubicBezTo>
                  <a:pt x="9864901" y="5870842"/>
                  <a:pt x="10248014" y="5806101"/>
                  <a:pt x="10629308" y="5731000"/>
                </a:cubicBezTo>
                <a:cubicBezTo>
                  <a:pt x="11090114" y="5639842"/>
                  <a:pt x="11546975" y="5532291"/>
                  <a:pt x="11998498" y="5404869"/>
                </a:cubicBezTo>
                <a:lnTo>
                  <a:pt x="12192000" y="5347846"/>
                </a:lnTo>
                <a:lnTo>
                  <a:pt x="12192000" y="5402606"/>
                </a:lnTo>
                <a:lnTo>
                  <a:pt x="11829257" y="5507950"/>
                </a:lnTo>
                <a:cubicBezTo>
                  <a:pt x="11534769" y="5587680"/>
                  <a:pt x="11238120" y="5658596"/>
                  <a:pt x="10939183" y="5722555"/>
                </a:cubicBezTo>
                <a:cubicBezTo>
                  <a:pt x="10622824" y="5790365"/>
                  <a:pt x="10304941" y="5850387"/>
                  <a:pt x="9985530" y="5902635"/>
                </a:cubicBezTo>
                <a:cubicBezTo>
                  <a:pt x="9720036" y="5946102"/>
                  <a:pt x="9453814" y="5984764"/>
                  <a:pt x="9186882" y="6018631"/>
                </a:cubicBezTo>
                <a:cubicBezTo>
                  <a:pt x="8984197" y="6044216"/>
                  <a:pt x="8781514" y="6068309"/>
                  <a:pt x="8578198" y="6088179"/>
                </a:cubicBezTo>
                <a:lnTo>
                  <a:pt x="7864358" y="6149656"/>
                </a:lnTo>
                <a:cubicBezTo>
                  <a:pt x="7554994" y="6172009"/>
                  <a:pt x="7245502" y="6189895"/>
                  <a:pt x="6935502" y="6201071"/>
                </a:cubicBezTo>
                <a:lnTo>
                  <a:pt x="6477750" y="6214980"/>
                </a:lnTo>
                <a:cubicBezTo>
                  <a:pt x="6439195" y="6212895"/>
                  <a:pt x="6400529" y="6214521"/>
                  <a:pt x="6362294" y="6219825"/>
                </a:cubicBezTo>
                <a:lnTo>
                  <a:pt x="6057129" y="6219825"/>
                </a:lnTo>
                <a:lnTo>
                  <a:pt x="5977784" y="6215229"/>
                </a:lnTo>
                <a:lnTo>
                  <a:pt x="5265087" y="6178965"/>
                </a:lnTo>
                <a:cubicBezTo>
                  <a:pt x="4958267" y="6166544"/>
                  <a:pt x="4651826" y="6146055"/>
                  <a:pt x="4346277" y="6116869"/>
                </a:cubicBezTo>
                <a:lnTo>
                  <a:pt x="3373045" y="6018259"/>
                </a:lnTo>
                <a:cubicBezTo>
                  <a:pt x="3035412" y="5983982"/>
                  <a:pt x="2698456" y="5944327"/>
                  <a:pt x="2362173" y="5899282"/>
                </a:cubicBezTo>
                <a:cubicBezTo>
                  <a:pt x="1984692" y="5849108"/>
                  <a:pt x="1608364" y="5791358"/>
                  <a:pt x="1233178" y="5726033"/>
                </a:cubicBezTo>
                <a:cubicBezTo>
                  <a:pt x="842181" y="5657291"/>
                  <a:pt x="453758" y="5578770"/>
                  <a:pt x="68500" y="5486226"/>
                </a:cubicBezTo>
                <a:lnTo>
                  <a:pt x="0" y="5468863"/>
                </a:lnTo>
                <a:lnTo>
                  <a:pt x="0" y="5412351"/>
                </a:lnTo>
                <a:lnTo>
                  <a:pt x="72441" y="5431135"/>
                </a:lnTo>
                <a:cubicBezTo>
                  <a:pt x="247961" y="5473331"/>
                  <a:pt x="424164" y="5512608"/>
                  <a:pt x="600716" y="5549555"/>
                </a:cubicBezTo>
                <a:cubicBezTo>
                  <a:pt x="988279" y="5630403"/>
                  <a:pt x="1378133" y="5699330"/>
                  <a:pt x="1769512" y="5759811"/>
                </a:cubicBezTo>
                <a:cubicBezTo>
                  <a:pt x="2052426" y="5803406"/>
                  <a:pt x="2335725" y="5843519"/>
                  <a:pt x="2613554" y="5876802"/>
                </a:cubicBezTo>
                <a:cubicBezTo>
                  <a:pt x="2605544" y="5879410"/>
                  <a:pt x="2594611" y="5869350"/>
                  <a:pt x="2581134" y="5866867"/>
                </a:cubicBezTo>
                <a:cubicBezTo>
                  <a:pt x="2087178" y="5774877"/>
                  <a:pt x="1597684" y="5663937"/>
                  <a:pt x="1112635" y="5534031"/>
                </a:cubicBezTo>
                <a:cubicBezTo>
                  <a:pt x="880453" y="5471934"/>
                  <a:pt x="649713" y="5405428"/>
                  <a:pt x="420412" y="5334514"/>
                </a:cubicBezTo>
                <a:lnTo>
                  <a:pt x="0" y="5195539"/>
                </a:lnTo>
                <a:lnTo>
                  <a:pt x="60" y="5105401"/>
                </a:lnTo>
                <a:lnTo>
                  <a:pt x="0" y="5105401"/>
                </a:lnTo>
                <a:lnTo>
                  <a:pt x="0" y="1"/>
                </a:lnTo>
                <a:lnTo>
                  <a:pt x="9834" y="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CuadroTexto 4">
            <a:extLst>
              <a:ext uri="{FF2B5EF4-FFF2-40B4-BE49-F238E27FC236}">
                <a16:creationId xmlns:a16="http://schemas.microsoft.com/office/drawing/2014/main" id="{819974AC-9D15-7B72-C72D-FAF017AEB341}"/>
              </a:ext>
            </a:extLst>
          </p:cNvPr>
          <p:cNvSpPr txBox="1"/>
          <p:nvPr/>
        </p:nvSpPr>
        <p:spPr>
          <a:xfrm>
            <a:off x="3048000" y="3244334"/>
            <a:ext cx="6096000" cy="369332"/>
          </a:xfrm>
          <a:prstGeom prst="rect">
            <a:avLst/>
          </a:prstGeom>
          <a:noFill/>
        </p:spPr>
        <p:txBody>
          <a:bodyPr wrap="square">
            <a:spAutoFit/>
          </a:bodyPr>
          <a:lstStyle/>
          <a:p>
            <a:pPr>
              <a:spcAft>
                <a:spcPts val="600"/>
              </a:spcAft>
            </a:pPr>
            <a:r>
              <a:rPr lang="es-UY" b="0" dirty="0">
                <a:effectLst/>
              </a:rPr>
              <a:t> </a:t>
            </a:r>
            <a:endParaRPr lang="es-ES_tradnl"/>
          </a:p>
        </p:txBody>
      </p:sp>
      <p:graphicFrame>
        <p:nvGraphicFramePr>
          <p:cNvPr id="8" name="Tabla 7">
            <a:extLst>
              <a:ext uri="{FF2B5EF4-FFF2-40B4-BE49-F238E27FC236}">
                <a16:creationId xmlns:a16="http://schemas.microsoft.com/office/drawing/2014/main" id="{738747B9-0A0D-9D17-E888-1356A185F6B4}"/>
              </a:ext>
            </a:extLst>
          </p:cNvPr>
          <p:cNvGraphicFramePr>
            <a:graphicFrameLocks noGrp="1"/>
          </p:cNvGraphicFramePr>
          <p:nvPr>
            <p:extLst>
              <p:ext uri="{D42A27DB-BD31-4B8C-83A1-F6EECF244321}">
                <p14:modId xmlns:p14="http://schemas.microsoft.com/office/powerpoint/2010/main" val="4028896535"/>
              </p:ext>
            </p:extLst>
          </p:nvPr>
        </p:nvGraphicFramePr>
        <p:xfrm>
          <a:off x="228600" y="475822"/>
          <a:ext cx="11658602" cy="4458557"/>
        </p:xfrm>
        <a:graphic>
          <a:graphicData uri="http://schemas.openxmlformats.org/drawingml/2006/table">
            <a:tbl>
              <a:tblPr firstRow="1" bandRow="1">
                <a:noFill/>
              </a:tblPr>
              <a:tblGrid>
                <a:gridCol w="2038000">
                  <a:extLst>
                    <a:ext uri="{9D8B030D-6E8A-4147-A177-3AD203B41FA5}">
                      <a16:colId xmlns:a16="http://schemas.microsoft.com/office/drawing/2014/main" val="3974251954"/>
                    </a:ext>
                  </a:extLst>
                </a:gridCol>
                <a:gridCol w="2850536">
                  <a:extLst>
                    <a:ext uri="{9D8B030D-6E8A-4147-A177-3AD203B41FA5}">
                      <a16:colId xmlns:a16="http://schemas.microsoft.com/office/drawing/2014/main" val="3945913894"/>
                    </a:ext>
                  </a:extLst>
                </a:gridCol>
                <a:gridCol w="6770066">
                  <a:extLst>
                    <a:ext uri="{9D8B030D-6E8A-4147-A177-3AD203B41FA5}">
                      <a16:colId xmlns:a16="http://schemas.microsoft.com/office/drawing/2014/main" val="1464490374"/>
                    </a:ext>
                  </a:extLst>
                </a:gridCol>
              </a:tblGrid>
              <a:tr h="609535">
                <a:tc>
                  <a:txBody>
                    <a:bodyPr/>
                    <a:lstStyle/>
                    <a:p>
                      <a:pPr rtl="0" fontAlgn="t">
                        <a:spcBef>
                          <a:spcPts val="0"/>
                        </a:spcBef>
                        <a:spcAft>
                          <a:spcPts val="0"/>
                        </a:spcAft>
                      </a:pPr>
                      <a:r>
                        <a:rPr lang="es-UY" sz="2200" b="1" i="0" u="none" strike="noStrike" cap="none" spc="0">
                          <a:solidFill>
                            <a:schemeClr val="tx1"/>
                          </a:solidFill>
                          <a:effectLst/>
                          <a:latin typeface="Arial" panose="020B0604020202020204" pitchFamily="34" charset="0"/>
                        </a:rPr>
                        <a:t>Temas</a:t>
                      </a:r>
                      <a:endParaRPr lang="es-UY" sz="2200" b="1" cap="none" spc="0">
                        <a:solidFill>
                          <a:schemeClr val="tx1"/>
                        </a:solidFill>
                        <a:effectLst/>
                      </a:endParaRPr>
                    </a:p>
                  </a:txBody>
                  <a:tcPr marL="89512" marR="133203" marT="25575" marB="191812" anchor="b">
                    <a:lnL w="12700" cmpd="sng">
                      <a:noFill/>
                    </a:lnL>
                    <a:lnR w="12700" cmpd="sng">
                      <a:noFill/>
                    </a:lnR>
                    <a:lnT w="9525" cap="flat" cmpd="sng" algn="ctr">
                      <a:noFill/>
                      <a:prstDash val="solid"/>
                    </a:lnT>
                    <a:lnB w="38100" cmpd="sng">
                      <a:noFill/>
                    </a:lnB>
                    <a:noFill/>
                  </a:tcPr>
                </a:tc>
                <a:tc>
                  <a:txBody>
                    <a:bodyPr/>
                    <a:lstStyle/>
                    <a:p>
                      <a:pPr rtl="0" fontAlgn="t">
                        <a:spcBef>
                          <a:spcPts val="0"/>
                        </a:spcBef>
                        <a:spcAft>
                          <a:spcPts val="0"/>
                        </a:spcAft>
                      </a:pPr>
                      <a:r>
                        <a:rPr lang="es-UY" sz="2200" b="1" i="0" u="none" strike="noStrike" cap="none" spc="0" dirty="0">
                          <a:solidFill>
                            <a:schemeClr val="tx1"/>
                          </a:solidFill>
                          <a:effectLst/>
                          <a:latin typeface="Arial" panose="020B0604020202020204" pitchFamily="34" charset="0"/>
                        </a:rPr>
                        <a:t>Teorías</a:t>
                      </a:r>
                      <a:endParaRPr lang="es-UY" sz="2200" b="1" cap="none" spc="0" dirty="0">
                        <a:solidFill>
                          <a:schemeClr val="tx1"/>
                        </a:solidFill>
                        <a:effectLst/>
                      </a:endParaRPr>
                    </a:p>
                  </a:txBody>
                  <a:tcPr marL="89512" marR="133203" marT="25575" marB="191812" anchor="b">
                    <a:lnL w="12700" cmpd="sng">
                      <a:noFill/>
                    </a:lnL>
                    <a:lnR w="12700" cmpd="sng">
                      <a:noFill/>
                    </a:lnR>
                    <a:lnT w="9525" cap="flat" cmpd="sng" algn="ctr">
                      <a:noFill/>
                      <a:prstDash val="solid"/>
                    </a:lnT>
                    <a:lnB w="38100" cmpd="sng">
                      <a:noFill/>
                    </a:lnB>
                    <a:noFill/>
                  </a:tcPr>
                </a:tc>
                <a:tc>
                  <a:txBody>
                    <a:bodyPr/>
                    <a:lstStyle/>
                    <a:p>
                      <a:pPr rtl="0" fontAlgn="t">
                        <a:spcBef>
                          <a:spcPts val="0"/>
                        </a:spcBef>
                        <a:spcAft>
                          <a:spcPts val="0"/>
                        </a:spcAft>
                      </a:pPr>
                      <a:r>
                        <a:rPr lang="es-UY" sz="2200" b="1" i="0" u="none" strike="noStrike" cap="none" spc="0" dirty="0">
                          <a:solidFill>
                            <a:schemeClr val="tx1"/>
                          </a:solidFill>
                          <a:effectLst/>
                          <a:latin typeface="Arial" panose="020B0604020202020204" pitchFamily="34" charset="0"/>
                        </a:rPr>
                        <a:t>Marco teórico</a:t>
                      </a:r>
                      <a:endParaRPr lang="es-UY" sz="2200" b="1" cap="none" spc="0" dirty="0">
                        <a:solidFill>
                          <a:schemeClr val="tx1"/>
                        </a:solidFill>
                        <a:effectLst/>
                      </a:endParaRPr>
                    </a:p>
                  </a:txBody>
                  <a:tcPr marL="89512" marR="133203" marT="25575" marB="191812" anchor="b">
                    <a:lnL w="12700" cmpd="sng">
                      <a:noFill/>
                    </a:lnL>
                    <a:lnR w="12700" cmpd="sng">
                      <a:noFill/>
                    </a:lnR>
                    <a:lnT w="9525" cap="flat" cmpd="sng" algn="ctr">
                      <a:noFill/>
                      <a:prstDash val="solid"/>
                    </a:lnT>
                    <a:lnB w="38100" cmpd="sng">
                      <a:noFill/>
                    </a:lnB>
                    <a:noFill/>
                  </a:tcPr>
                </a:tc>
                <a:extLst>
                  <a:ext uri="{0D108BD9-81ED-4DB2-BD59-A6C34878D82A}">
                    <a16:rowId xmlns:a16="http://schemas.microsoft.com/office/drawing/2014/main" val="2543903316"/>
                  </a:ext>
                </a:extLst>
              </a:tr>
              <a:tr h="3849022">
                <a:tc>
                  <a:txBody>
                    <a:bodyPr/>
                    <a:lstStyle/>
                    <a:p>
                      <a:pPr rtl="0" fontAlgn="t">
                        <a:spcBef>
                          <a:spcPts val="0"/>
                        </a:spcBef>
                        <a:spcAft>
                          <a:spcPts val="0"/>
                        </a:spcAft>
                      </a:pPr>
                      <a:r>
                        <a:rPr lang="es-UY" sz="1700" b="0" i="0" u="none" strike="noStrike" cap="none" spc="0">
                          <a:solidFill>
                            <a:schemeClr val="tx1"/>
                          </a:solidFill>
                          <a:effectLst/>
                          <a:latin typeface="Arial" panose="020B0604020202020204" pitchFamily="34" charset="0"/>
                        </a:rPr>
                        <a:t>Brecha digital</a:t>
                      </a:r>
                      <a:endParaRPr lang="es-UY" sz="1700" cap="none" spc="0">
                        <a:solidFill>
                          <a:schemeClr val="tx1"/>
                        </a:solidFill>
                        <a:effectLst/>
                      </a:endParaRPr>
                    </a:p>
                  </a:txBody>
                  <a:tcPr marL="89512" marR="133203" marT="25575" marB="191812">
                    <a:lnL w="9525" cap="flat" cmpd="sng" algn="ctr">
                      <a:solidFill>
                        <a:schemeClr val="tx1"/>
                      </a:solidFill>
                      <a:prstDash val="solid"/>
                    </a:lnL>
                    <a:lnR w="12700" cmpd="sng">
                      <a:noFill/>
                      <a:prstDash val="solid"/>
                    </a:lnR>
                    <a:lnT w="38100" cmpd="sng">
                      <a:noFill/>
                    </a:lnT>
                    <a:lnB w="12700" cmpd="sng">
                      <a:noFill/>
                      <a:prstDash val="solid"/>
                    </a:lnB>
                    <a:noFill/>
                  </a:tcPr>
                </a:tc>
                <a:tc>
                  <a:txBody>
                    <a:bodyPr/>
                    <a:lstStyle/>
                    <a:p>
                      <a:pPr rtl="0" fontAlgn="t">
                        <a:spcBef>
                          <a:spcPts val="0"/>
                        </a:spcBef>
                        <a:spcAft>
                          <a:spcPts val="0"/>
                        </a:spcAft>
                      </a:pPr>
                      <a:r>
                        <a:rPr lang="es-UY" sz="1700" b="0" i="0" u="none" strike="noStrike" cap="none" spc="0" dirty="0">
                          <a:solidFill>
                            <a:schemeClr val="tx1"/>
                          </a:solidFill>
                          <a:effectLst/>
                          <a:latin typeface="Arial" panose="020B0604020202020204" pitchFamily="34" charset="0"/>
                        </a:rPr>
                        <a:t>Diferentes conceptos de brecha digital</a:t>
                      </a:r>
                    </a:p>
                    <a:p>
                      <a:pPr rtl="0" fontAlgn="t">
                        <a:spcBef>
                          <a:spcPts val="0"/>
                        </a:spcBef>
                        <a:spcAft>
                          <a:spcPts val="0"/>
                        </a:spcAft>
                      </a:pPr>
                      <a:r>
                        <a:rPr lang="es-UY" sz="1700" b="0" i="0" u="none" strike="noStrike" cap="none" spc="0" dirty="0">
                          <a:solidFill>
                            <a:schemeClr val="tx1"/>
                          </a:solidFill>
                          <a:effectLst/>
                          <a:latin typeface="Arial" panose="020B0604020202020204" pitchFamily="34" charset="0"/>
                        </a:rPr>
                        <a:t>1. tener o no tener dispositivos y conexión a Internet</a:t>
                      </a:r>
                      <a:endParaRPr lang="es-UY" sz="1700" cap="none" spc="0" dirty="0">
                        <a:solidFill>
                          <a:schemeClr val="tx1"/>
                        </a:solidFill>
                        <a:effectLst/>
                      </a:endParaRPr>
                    </a:p>
                    <a:p>
                      <a:pPr rtl="0" fontAlgn="t">
                        <a:spcBef>
                          <a:spcPts val="0"/>
                        </a:spcBef>
                        <a:spcAft>
                          <a:spcPts val="0"/>
                        </a:spcAft>
                      </a:pPr>
                      <a:r>
                        <a:rPr lang="es-UY" sz="1700" b="0" i="0" u="none" strike="noStrike" cap="none" spc="0" dirty="0">
                          <a:solidFill>
                            <a:schemeClr val="tx1"/>
                          </a:solidFill>
                          <a:effectLst/>
                          <a:latin typeface="Arial" panose="020B0604020202020204" pitchFamily="34" charset="0"/>
                        </a:rPr>
                        <a:t>2. tener o no tener dispositivos y conexión a internet y ser capaz de usarla para el propio beneficio</a:t>
                      </a:r>
                      <a:endParaRPr lang="es-UY" sz="1700" cap="none" spc="0" dirty="0">
                        <a:solidFill>
                          <a:schemeClr val="tx1"/>
                        </a:solidFill>
                        <a:effectLst/>
                      </a:endParaRPr>
                    </a:p>
                    <a:p>
                      <a:pPr fontAlgn="t"/>
                      <a:br>
                        <a:rPr lang="es-UY" sz="1700" cap="none" spc="0" dirty="0">
                          <a:solidFill>
                            <a:schemeClr val="tx1"/>
                          </a:solidFill>
                          <a:effectLst/>
                        </a:rPr>
                      </a:br>
                      <a:endParaRPr lang="es-UY" sz="1700" cap="none" spc="0" dirty="0">
                        <a:solidFill>
                          <a:schemeClr val="tx1"/>
                        </a:solidFill>
                        <a:effectLst/>
                      </a:endParaRPr>
                    </a:p>
                  </a:txBody>
                  <a:tcPr marL="89512" marR="133203" marT="25575" marB="191812">
                    <a:lnL w="12700" cmpd="sng">
                      <a:noFill/>
                      <a:prstDash val="solid"/>
                    </a:lnL>
                    <a:lnR w="12700" cmpd="sng">
                      <a:noFill/>
                      <a:prstDash val="solid"/>
                    </a:lnR>
                    <a:lnT w="38100" cmpd="sng">
                      <a:noFill/>
                    </a:lnT>
                    <a:lnB w="12700" cmpd="sng">
                      <a:noFill/>
                      <a:prstDash val="solid"/>
                    </a:lnB>
                    <a:noFill/>
                  </a:tcPr>
                </a:tc>
                <a:tc>
                  <a:txBody>
                    <a:bodyPr/>
                    <a:lstStyle/>
                    <a:p>
                      <a:pPr rtl="0" fontAlgn="t">
                        <a:spcBef>
                          <a:spcPts val="0"/>
                        </a:spcBef>
                        <a:spcAft>
                          <a:spcPts val="0"/>
                        </a:spcAft>
                      </a:pPr>
                      <a:r>
                        <a:rPr lang="es-UY" sz="1800" b="0" i="0" u="none" strike="noStrike" cap="none" spc="0" dirty="0">
                          <a:solidFill>
                            <a:schemeClr val="tx1"/>
                          </a:solidFill>
                          <a:effectLst/>
                          <a:latin typeface="Arial" panose="020B0604020202020204" pitchFamily="34" charset="0"/>
                        </a:rPr>
                        <a:t>brecha digital, e</a:t>
                      </a:r>
                      <a:r>
                        <a:rPr lang="es-UY" sz="1800" b="1" i="0" u="none" strike="noStrike" cap="none" spc="0" dirty="0">
                          <a:solidFill>
                            <a:schemeClr val="tx1"/>
                          </a:solidFill>
                          <a:effectLst/>
                          <a:latin typeface="Arial" panose="020B0604020202020204" pitchFamily="34" charset="0"/>
                        </a:rPr>
                        <a:t>ntendido tanto en su mera dimensión de acceso a las TIC (“primer nivel”), como en su concepción compleja producto de brechas sociales mayores</a:t>
                      </a:r>
                      <a:r>
                        <a:rPr lang="es-UY" sz="1800" b="0" i="0" u="none" strike="noStrike" cap="none" spc="0" dirty="0">
                          <a:solidFill>
                            <a:schemeClr val="tx1"/>
                          </a:solidFill>
                          <a:effectLst/>
                          <a:latin typeface="Arial" panose="020B0604020202020204" pitchFamily="34" charset="0"/>
                        </a:rPr>
                        <a:t>, </a:t>
                      </a:r>
                      <a:endParaRPr lang="es-UY" sz="1700" cap="none" spc="0" dirty="0">
                        <a:solidFill>
                          <a:schemeClr val="tx1"/>
                        </a:solidFill>
                        <a:effectLst/>
                      </a:endParaRPr>
                    </a:p>
                  </a:txBody>
                  <a:tcPr marL="89512" marR="133203" marT="25575" marB="191812">
                    <a:lnL w="12700" cmpd="sng">
                      <a:noFill/>
                      <a:prstDash val="solid"/>
                    </a:lnL>
                    <a:lnR w="12700" cmpd="sng">
                      <a:noFill/>
                      <a:prstDash val="solid"/>
                    </a:lnR>
                    <a:lnT w="38100" cmpd="sng">
                      <a:noFill/>
                    </a:lnT>
                    <a:lnB w="12700" cmpd="sng">
                      <a:noFill/>
                      <a:prstDash val="solid"/>
                    </a:lnB>
                    <a:noFill/>
                  </a:tcPr>
                </a:tc>
                <a:extLst>
                  <a:ext uri="{0D108BD9-81ED-4DB2-BD59-A6C34878D82A}">
                    <a16:rowId xmlns:a16="http://schemas.microsoft.com/office/drawing/2014/main" val="1730261153"/>
                  </a:ext>
                </a:extLst>
              </a:tr>
            </a:tbl>
          </a:graphicData>
        </a:graphic>
      </p:graphicFrame>
    </p:spTree>
    <p:extLst>
      <p:ext uri="{BB962C8B-B14F-4D97-AF65-F5344CB8AC3E}">
        <p14:creationId xmlns:p14="http://schemas.microsoft.com/office/powerpoint/2010/main" val="8228290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A520B2B-0921-3CD1-5D4D-6887481C3E85}"/>
              </a:ext>
            </a:extLst>
          </p:cNvPr>
          <p:cNvSpPr>
            <a:spLocks noGrp="1"/>
          </p:cNvSpPr>
          <p:nvPr>
            <p:ph type="title"/>
          </p:nvPr>
        </p:nvSpPr>
        <p:spPr>
          <a:xfrm>
            <a:off x="838200" y="-215221"/>
            <a:ext cx="10515600" cy="1325563"/>
          </a:xfrm>
        </p:spPr>
        <p:txBody>
          <a:bodyPr>
            <a:noAutofit/>
          </a:bodyPr>
          <a:lstStyle/>
          <a:p>
            <a:br>
              <a:rPr lang="es-UY" sz="2800" dirty="0"/>
            </a:br>
            <a:r>
              <a:rPr lang="es-UY" sz="2800" b="1" dirty="0"/>
              <a:t>Análisis a partir del uso del tiempo Karina Batthyány 1 </a:t>
            </a:r>
            <a:br>
              <a:rPr lang="es-UY" sz="2800" b="1" dirty="0"/>
            </a:br>
            <a:endParaRPr lang="es-ES_tradnl" sz="2800" dirty="0"/>
          </a:p>
        </p:txBody>
      </p:sp>
      <p:sp>
        <p:nvSpPr>
          <p:cNvPr id="3" name="Marcador de contenido 2">
            <a:extLst>
              <a:ext uri="{FF2B5EF4-FFF2-40B4-BE49-F238E27FC236}">
                <a16:creationId xmlns:a16="http://schemas.microsoft.com/office/drawing/2014/main" id="{CCF91FED-5CC0-F771-17F4-088A33BE3B0D}"/>
              </a:ext>
            </a:extLst>
          </p:cNvPr>
          <p:cNvSpPr>
            <a:spLocks noGrp="1"/>
          </p:cNvSpPr>
          <p:nvPr>
            <p:ph idx="1"/>
          </p:nvPr>
        </p:nvSpPr>
        <p:spPr>
          <a:xfrm>
            <a:off x="228601" y="665274"/>
            <a:ext cx="11691256" cy="5290458"/>
          </a:xfrm>
        </p:spPr>
        <p:txBody>
          <a:bodyPr>
            <a:noAutofit/>
          </a:bodyPr>
          <a:lstStyle/>
          <a:p>
            <a:pPr marL="0" indent="0" rtl="0" fontAlgn="t">
              <a:lnSpc>
                <a:spcPct val="170000"/>
              </a:lnSpc>
              <a:spcBef>
                <a:spcPts val="0"/>
              </a:spcBef>
              <a:spcAft>
                <a:spcPts val="0"/>
              </a:spcAft>
              <a:buNone/>
            </a:pPr>
            <a:r>
              <a:rPr lang="es-UY" sz="1600" dirty="0"/>
              <a:t>El tema del cuidado y las responsabilidades familiares plantea de manera directa la interrogante acerca de la posición de las mujeres y su igualdad en distintos ámbitos de la sociedad, principalmente en la esfera de la familia y el trabajo. Si bien existen rasgos comunes a todas las mujeres que tienen responsabilidades familiares y de cuidado, éstas no son un grupo homogéneo, pues sus responsabilidades dependerán de la clase social a la que pertenecen, la edad, el estado civil o el lugar de residencia. ¿Quién asume los costos del cuidado? ¿Cómo deben repartirse los roles y la responsabilidad entre el Estado, la familia, el mercado y la comunidad? Las diferentes respuestas que puedan darse a estas preguntas, la intervención y articulación de diferentes actores en el cuidado de las personas dependientes es un elemento estructurante de la posición de las mujeres en la sociedad, así como determinante de la capacidad de ejercer los derechos vinculados a su ciudadanía social. El principal objetivo de este artículo es presentar el marco conceptual y los resultados referidos al cuidado infantil obtenidos en el módulo sobre “Uso del tiempo y trabajo no remunerado” que se incorporó a la Encuesta Continua de Hogares del Instituto Nacional de Estadística (INE) en setiembre de 2007 2. Este documento se integra a su vez a la línea de investigación sobre trabajo no remunerado, uso del tiempo y género que el Área de Sociología de género del Departamento de Sociología desarrolla desde el año 2001. </a:t>
            </a:r>
          </a:p>
          <a:p>
            <a:pPr marL="0" indent="0" rtl="0" fontAlgn="t">
              <a:lnSpc>
                <a:spcPct val="170000"/>
              </a:lnSpc>
              <a:spcBef>
                <a:spcPts val="0"/>
              </a:spcBef>
              <a:spcAft>
                <a:spcPts val="0"/>
              </a:spcAft>
              <a:buNone/>
            </a:pPr>
            <a:endParaRPr lang="es-UY" sz="1600" cap="none" spc="0" dirty="0">
              <a:solidFill>
                <a:schemeClr val="tx1"/>
              </a:solidFill>
              <a:effectLst/>
            </a:endParaRPr>
          </a:p>
          <a:p>
            <a:pPr marL="0" indent="0">
              <a:buNone/>
            </a:pPr>
            <a:r>
              <a:rPr lang="es-UY" sz="1800" b="0" i="0" dirty="0">
                <a:solidFill>
                  <a:srgbClr val="222222"/>
                </a:solidFill>
                <a:effectLst/>
                <a:latin typeface="Arial" panose="020B0604020202020204" pitchFamily="34" charset="0"/>
              </a:rPr>
              <a:t>Ref- Batthyány, K. (2010). El cuidado infantil en Uruguay y sus implicancias de género. Análisis a partir del uso del tiempo. </a:t>
            </a:r>
            <a:r>
              <a:rPr lang="es-UY" sz="1800" b="0" i="1" dirty="0">
                <a:solidFill>
                  <a:srgbClr val="222222"/>
                </a:solidFill>
                <a:effectLst/>
                <a:latin typeface="Arial" panose="020B0604020202020204" pitchFamily="34" charset="0"/>
              </a:rPr>
              <a:t>Revista de Ciencias Sociales</a:t>
            </a:r>
            <a:r>
              <a:rPr lang="es-UY" sz="1800" b="0" i="0" dirty="0">
                <a:solidFill>
                  <a:srgbClr val="222222"/>
                </a:solidFill>
                <a:effectLst/>
                <a:latin typeface="Arial" panose="020B0604020202020204" pitchFamily="34" charset="0"/>
              </a:rPr>
              <a:t>, (27), 20-32.</a:t>
            </a:r>
            <a:endParaRPr lang="es-ES_tradnl" sz="1800" dirty="0"/>
          </a:p>
        </p:txBody>
      </p:sp>
    </p:spTree>
    <p:extLst>
      <p:ext uri="{BB962C8B-B14F-4D97-AF65-F5344CB8AC3E}">
        <p14:creationId xmlns:p14="http://schemas.microsoft.com/office/powerpoint/2010/main" val="34492271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DDF524F-88AC-BBF9-1777-7BF99100903A}"/>
            </a:ext>
          </a:extLst>
        </p:cNvPr>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7E4C8CF2-DB17-13A0-E2CC-38875D3EA4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9AD15C1-2607-383D-9974-74716476FD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7014F52-BBB7-B058-A048-E1DF7C1BAF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219825"/>
          </a:xfrm>
          <a:custGeom>
            <a:avLst/>
            <a:gdLst>
              <a:gd name="connsiteX0" fmla="*/ 6789701 w 12192000"/>
              <a:gd name="connsiteY0" fmla="*/ 6151588 h 6219825"/>
              <a:gd name="connsiteX1" fmla="*/ 6788702 w 12192000"/>
              <a:gd name="connsiteY1" fmla="*/ 6151666 h 6219825"/>
              <a:gd name="connsiteX2" fmla="*/ 6788476 w 12192000"/>
              <a:gd name="connsiteY2" fmla="*/ 6152200 h 6219825"/>
              <a:gd name="connsiteX3" fmla="*/ 9834 w 12192000"/>
              <a:gd name="connsiteY3" fmla="*/ 0 h 6219825"/>
              <a:gd name="connsiteX4" fmla="*/ 12357 w 12192000"/>
              <a:gd name="connsiteY4" fmla="*/ 1 h 6219825"/>
              <a:gd name="connsiteX5" fmla="*/ 12192000 w 12192000"/>
              <a:gd name="connsiteY5" fmla="*/ 1 h 6219825"/>
              <a:gd name="connsiteX6" fmla="*/ 12192000 w 12192000"/>
              <a:gd name="connsiteY6" fmla="*/ 5105401 h 6219825"/>
              <a:gd name="connsiteX7" fmla="*/ 12191716 w 12192000"/>
              <a:gd name="connsiteY7" fmla="*/ 5105401 h 6219825"/>
              <a:gd name="connsiteX8" fmla="*/ 12192000 w 12192000"/>
              <a:gd name="connsiteY8" fmla="*/ 5256977 h 6219825"/>
              <a:gd name="connsiteX9" fmla="*/ 12061096 w 12192000"/>
              <a:gd name="connsiteY9" fmla="*/ 5296034 h 6219825"/>
              <a:gd name="connsiteX10" fmla="*/ 11676800 w 12192000"/>
              <a:gd name="connsiteY10" fmla="*/ 5399652 h 6219825"/>
              <a:gd name="connsiteX11" fmla="*/ 10425355 w 12192000"/>
              <a:gd name="connsiteY11" fmla="*/ 5683310 h 6219825"/>
              <a:gd name="connsiteX12" fmla="*/ 9424022 w 12192000"/>
              <a:gd name="connsiteY12" fmla="*/ 5858546 h 6219825"/>
              <a:gd name="connsiteX13" fmla="*/ 8458419 w 12192000"/>
              <a:gd name="connsiteY13" fmla="*/ 5992303 h 6219825"/>
              <a:gd name="connsiteX14" fmla="*/ 7715970 w 12192000"/>
              <a:gd name="connsiteY14" fmla="*/ 6072283 h 6219825"/>
              <a:gd name="connsiteX15" fmla="*/ 6951716 w 12192000"/>
              <a:gd name="connsiteY15" fmla="*/ 6138091 h 6219825"/>
              <a:gd name="connsiteX16" fmla="*/ 6936303 w 12192000"/>
              <a:gd name="connsiteY16" fmla="*/ 6140163 h 6219825"/>
              <a:gd name="connsiteX17" fmla="*/ 6790448 w 12192000"/>
              <a:gd name="connsiteY17" fmla="*/ 6151529 h 6219825"/>
              <a:gd name="connsiteX18" fmla="*/ 6799941 w 12192000"/>
              <a:gd name="connsiteY18" fmla="*/ 6153349 h 6219825"/>
              <a:gd name="connsiteX19" fmla="*/ 6835432 w 12192000"/>
              <a:gd name="connsiteY19" fmla="*/ 6151642 h 6219825"/>
              <a:gd name="connsiteX20" fmla="*/ 6884003 w 12192000"/>
              <a:gd name="connsiteY20" fmla="*/ 6148662 h 6219825"/>
              <a:gd name="connsiteX21" fmla="*/ 7578771 w 12192000"/>
              <a:gd name="connsiteY21" fmla="*/ 6116122 h 6219825"/>
              <a:gd name="connsiteX22" fmla="*/ 8623845 w 12192000"/>
              <a:gd name="connsiteY22" fmla="*/ 6029188 h 6219825"/>
              <a:gd name="connsiteX23" fmla="*/ 9479970 w 12192000"/>
              <a:gd name="connsiteY23" fmla="*/ 5925239 h 6219825"/>
              <a:gd name="connsiteX24" fmla="*/ 10629308 w 12192000"/>
              <a:gd name="connsiteY24" fmla="*/ 5731000 h 6219825"/>
              <a:gd name="connsiteX25" fmla="*/ 11998498 w 12192000"/>
              <a:gd name="connsiteY25" fmla="*/ 5404869 h 6219825"/>
              <a:gd name="connsiteX26" fmla="*/ 12192000 w 12192000"/>
              <a:gd name="connsiteY26" fmla="*/ 5347846 h 6219825"/>
              <a:gd name="connsiteX27" fmla="*/ 12192000 w 12192000"/>
              <a:gd name="connsiteY27" fmla="*/ 5402606 h 6219825"/>
              <a:gd name="connsiteX28" fmla="*/ 11829257 w 12192000"/>
              <a:gd name="connsiteY28" fmla="*/ 5507950 h 6219825"/>
              <a:gd name="connsiteX29" fmla="*/ 10939183 w 12192000"/>
              <a:gd name="connsiteY29" fmla="*/ 5722555 h 6219825"/>
              <a:gd name="connsiteX30" fmla="*/ 9985530 w 12192000"/>
              <a:gd name="connsiteY30" fmla="*/ 5902635 h 6219825"/>
              <a:gd name="connsiteX31" fmla="*/ 9186882 w 12192000"/>
              <a:gd name="connsiteY31" fmla="*/ 6018631 h 6219825"/>
              <a:gd name="connsiteX32" fmla="*/ 8578198 w 12192000"/>
              <a:gd name="connsiteY32" fmla="*/ 6088179 h 6219825"/>
              <a:gd name="connsiteX33" fmla="*/ 7864358 w 12192000"/>
              <a:gd name="connsiteY33" fmla="*/ 6149656 h 6219825"/>
              <a:gd name="connsiteX34" fmla="*/ 6935502 w 12192000"/>
              <a:gd name="connsiteY34" fmla="*/ 6201071 h 6219825"/>
              <a:gd name="connsiteX35" fmla="*/ 6477750 w 12192000"/>
              <a:gd name="connsiteY35" fmla="*/ 6214980 h 6219825"/>
              <a:gd name="connsiteX36" fmla="*/ 6362294 w 12192000"/>
              <a:gd name="connsiteY36" fmla="*/ 6219825 h 6219825"/>
              <a:gd name="connsiteX37" fmla="*/ 6057129 w 12192000"/>
              <a:gd name="connsiteY37" fmla="*/ 6219825 h 6219825"/>
              <a:gd name="connsiteX38" fmla="*/ 5977784 w 12192000"/>
              <a:gd name="connsiteY38" fmla="*/ 6215229 h 6219825"/>
              <a:gd name="connsiteX39" fmla="*/ 5265087 w 12192000"/>
              <a:gd name="connsiteY39" fmla="*/ 6178965 h 6219825"/>
              <a:gd name="connsiteX40" fmla="*/ 4346277 w 12192000"/>
              <a:gd name="connsiteY40" fmla="*/ 6116869 h 6219825"/>
              <a:gd name="connsiteX41" fmla="*/ 3373045 w 12192000"/>
              <a:gd name="connsiteY41" fmla="*/ 6018259 h 6219825"/>
              <a:gd name="connsiteX42" fmla="*/ 2362173 w 12192000"/>
              <a:gd name="connsiteY42" fmla="*/ 5899282 h 6219825"/>
              <a:gd name="connsiteX43" fmla="*/ 1233178 w 12192000"/>
              <a:gd name="connsiteY43" fmla="*/ 5726033 h 6219825"/>
              <a:gd name="connsiteX44" fmla="*/ 68500 w 12192000"/>
              <a:gd name="connsiteY44" fmla="*/ 5486226 h 6219825"/>
              <a:gd name="connsiteX45" fmla="*/ 0 w 12192000"/>
              <a:gd name="connsiteY45" fmla="*/ 5468863 h 6219825"/>
              <a:gd name="connsiteX46" fmla="*/ 0 w 12192000"/>
              <a:gd name="connsiteY46" fmla="*/ 5412351 h 6219825"/>
              <a:gd name="connsiteX47" fmla="*/ 72441 w 12192000"/>
              <a:gd name="connsiteY47" fmla="*/ 5431135 h 6219825"/>
              <a:gd name="connsiteX48" fmla="*/ 600716 w 12192000"/>
              <a:gd name="connsiteY48" fmla="*/ 5549555 h 6219825"/>
              <a:gd name="connsiteX49" fmla="*/ 1769512 w 12192000"/>
              <a:gd name="connsiteY49" fmla="*/ 5759811 h 6219825"/>
              <a:gd name="connsiteX50" fmla="*/ 2613554 w 12192000"/>
              <a:gd name="connsiteY50" fmla="*/ 5876802 h 6219825"/>
              <a:gd name="connsiteX51" fmla="*/ 2581134 w 12192000"/>
              <a:gd name="connsiteY51" fmla="*/ 5866867 h 6219825"/>
              <a:gd name="connsiteX52" fmla="*/ 1112635 w 12192000"/>
              <a:gd name="connsiteY52" fmla="*/ 5534031 h 6219825"/>
              <a:gd name="connsiteX53" fmla="*/ 420412 w 12192000"/>
              <a:gd name="connsiteY53" fmla="*/ 5334514 h 6219825"/>
              <a:gd name="connsiteX54" fmla="*/ 0 w 12192000"/>
              <a:gd name="connsiteY54" fmla="*/ 5195539 h 6219825"/>
              <a:gd name="connsiteX55" fmla="*/ 60 w 12192000"/>
              <a:gd name="connsiteY55" fmla="*/ 5105401 h 6219825"/>
              <a:gd name="connsiteX56" fmla="*/ 0 w 12192000"/>
              <a:gd name="connsiteY56" fmla="*/ 5105401 h 6219825"/>
              <a:gd name="connsiteX57" fmla="*/ 0 w 12192000"/>
              <a:gd name="connsiteY57" fmla="*/ 1 h 6219825"/>
              <a:gd name="connsiteX58" fmla="*/ 9834 w 12192000"/>
              <a:gd name="connsiteY58" fmla="*/ 1 h 6219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2192000" h="6219825">
                <a:moveTo>
                  <a:pt x="6789701" y="6151588"/>
                </a:moveTo>
                <a:lnTo>
                  <a:pt x="6788702" y="6151666"/>
                </a:lnTo>
                <a:cubicBezTo>
                  <a:pt x="6788627" y="6151844"/>
                  <a:pt x="6788551" y="6152022"/>
                  <a:pt x="6788476" y="6152200"/>
                </a:cubicBezTo>
                <a:close/>
                <a:moveTo>
                  <a:pt x="9834" y="0"/>
                </a:moveTo>
                <a:lnTo>
                  <a:pt x="12357" y="1"/>
                </a:lnTo>
                <a:lnTo>
                  <a:pt x="12192000" y="1"/>
                </a:lnTo>
                <a:lnTo>
                  <a:pt x="12192000" y="5105401"/>
                </a:lnTo>
                <a:lnTo>
                  <a:pt x="12191716" y="5105401"/>
                </a:lnTo>
                <a:lnTo>
                  <a:pt x="12192000" y="5256977"/>
                </a:lnTo>
                <a:lnTo>
                  <a:pt x="12061096" y="5296034"/>
                </a:lnTo>
                <a:cubicBezTo>
                  <a:pt x="11933500" y="5332263"/>
                  <a:pt x="11805390" y="5366806"/>
                  <a:pt x="11676800" y="5399652"/>
                </a:cubicBezTo>
                <a:cubicBezTo>
                  <a:pt x="11262789" y="5507204"/>
                  <a:pt x="10845343" y="5600846"/>
                  <a:pt x="10425355" y="5683310"/>
                </a:cubicBezTo>
                <a:cubicBezTo>
                  <a:pt x="10092810" y="5748549"/>
                  <a:pt x="9759033" y="5806970"/>
                  <a:pt x="9424022" y="5858546"/>
                </a:cubicBezTo>
                <a:cubicBezTo>
                  <a:pt x="9102997" y="5908224"/>
                  <a:pt x="8781133" y="5952809"/>
                  <a:pt x="8458419" y="5992303"/>
                </a:cubicBezTo>
                <a:cubicBezTo>
                  <a:pt x="8211360" y="6022481"/>
                  <a:pt x="7963792" y="6048065"/>
                  <a:pt x="7715970" y="6072283"/>
                </a:cubicBezTo>
                <a:lnTo>
                  <a:pt x="6951716" y="6138091"/>
                </a:lnTo>
                <a:lnTo>
                  <a:pt x="6936303" y="6140163"/>
                </a:lnTo>
                <a:lnTo>
                  <a:pt x="6790448" y="6151529"/>
                </a:lnTo>
                <a:lnTo>
                  <a:pt x="6799941" y="6153349"/>
                </a:lnTo>
                <a:cubicBezTo>
                  <a:pt x="6811623" y="6153816"/>
                  <a:pt x="6823734" y="6151642"/>
                  <a:pt x="6835432" y="6151642"/>
                </a:cubicBezTo>
                <a:cubicBezTo>
                  <a:pt x="6851580" y="6151642"/>
                  <a:pt x="6867729" y="6149034"/>
                  <a:pt x="6884003" y="6148662"/>
                </a:cubicBezTo>
                <a:cubicBezTo>
                  <a:pt x="7115805" y="6143198"/>
                  <a:pt x="7347351" y="6131026"/>
                  <a:pt x="7578771" y="6116122"/>
                </a:cubicBezTo>
                <a:cubicBezTo>
                  <a:pt x="7927552" y="6093644"/>
                  <a:pt x="8276080" y="6065453"/>
                  <a:pt x="8623845" y="6029188"/>
                </a:cubicBezTo>
                <a:cubicBezTo>
                  <a:pt x="8909939" y="5999878"/>
                  <a:pt x="9195310" y="5965228"/>
                  <a:pt x="9479970" y="5925239"/>
                </a:cubicBezTo>
                <a:cubicBezTo>
                  <a:pt x="9864901" y="5870842"/>
                  <a:pt x="10248014" y="5806101"/>
                  <a:pt x="10629308" y="5731000"/>
                </a:cubicBezTo>
                <a:cubicBezTo>
                  <a:pt x="11090114" y="5639842"/>
                  <a:pt x="11546975" y="5532291"/>
                  <a:pt x="11998498" y="5404869"/>
                </a:cubicBezTo>
                <a:lnTo>
                  <a:pt x="12192000" y="5347846"/>
                </a:lnTo>
                <a:lnTo>
                  <a:pt x="12192000" y="5402606"/>
                </a:lnTo>
                <a:lnTo>
                  <a:pt x="11829257" y="5507950"/>
                </a:lnTo>
                <a:cubicBezTo>
                  <a:pt x="11534769" y="5587680"/>
                  <a:pt x="11238120" y="5658596"/>
                  <a:pt x="10939183" y="5722555"/>
                </a:cubicBezTo>
                <a:cubicBezTo>
                  <a:pt x="10622824" y="5790365"/>
                  <a:pt x="10304941" y="5850387"/>
                  <a:pt x="9985530" y="5902635"/>
                </a:cubicBezTo>
                <a:cubicBezTo>
                  <a:pt x="9720036" y="5946102"/>
                  <a:pt x="9453814" y="5984764"/>
                  <a:pt x="9186882" y="6018631"/>
                </a:cubicBezTo>
                <a:cubicBezTo>
                  <a:pt x="8984197" y="6044216"/>
                  <a:pt x="8781514" y="6068309"/>
                  <a:pt x="8578198" y="6088179"/>
                </a:cubicBezTo>
                <a:lnTo>
                  <a:pt x="7864358" y="6149656"/>
                </a:lnTo>
                <a:cubicBezTo>
                  <a:pt x="7554994" y="6172009"/>
                  <a:pt x="7245502" y="6189895"/>
                  <a:pt x="6935502" y="6201071"/>
                </a:cubicBezTo>
                <a:lnTo>
                  <a:pt x="6477750" y="6214980"/>
                </a:lnTo>
                <a:cubicBezTo>
                  <a:pt x="6439195" y="6212895"/>
                  <a:pt x="6400529" y="6214521"/>
                  <a:pt x="6362294" y="6219825"/>
                </a:cubicBezTo>
                <a:lnTo>
                  <a:pt x="6057129" y="6219825"/>
                </a:lnTo>
                <a:lnTo>
                  <a:pt x="5977784" y="6215229"/>
                </a:lnTo>
                <a:lnTo>
                  <a:pt x="5265087" y="6178965"/>
                </a:lnTo>
                <a:cubicBezTo>
                  <a:pt x="4958267" y="6166544"/>
                  <a:pt x="4651826" y="6146055"/>
                  <a:pt x="4346277" y="6116869"/>
                </a:cubicBezTo>
                <a:lnTo>
                  <a:pt x="3373045" y="6018259"/>
                </a:lnTo>
                <a:cubicBezTo>
                  <a:pt x="3035412" y="5983982"/>
                  <a:pt x="2698456" y="5944327"/>
                  <a:pt x="2362173" y="5899282"/>
                </a:cubicBezTo>
                <a:cubicBezTo>
                  <a:pt x="1984692" y="5849108"/>
                  <a:pt x="1608364" y="5791358"/>
                  <a:pt x="1233178" y="5726033"/>
                </a:cubicBezTo>
                <a:cubicBezTo>
                  <a:pt x="842181" y="5657291"/>
                  <a:pt x="453758" y="5578770"/>
                  <a:pt x="68500" y="5486226"/>
                </a:cubicBezTo>
                <a:lnTo>
                  <a:pt x="0" y="5468863"/>
                </a:lnTo>
                <a:lnTo>
                  <a:pt x="0" y="5412351"/>
                </a:lnTo>
                <a:lnTo>
                  <a:pt x="72441" y="5431135"/>
                </a:lnTo>
                <a:cubicBezTo>
                  <a:pt x="247961" y="5473331"/>
                  <a:pt x="424164" y="5512608"/>
                  <a:pt x="600716" y="5549555"/>
                </a:cubicBezTo>
                <a:cubicBezTo>
                  <a:pt x="988279" y="5630403"/>
                  <a:pt x="1378133" y="5699330"/>
                  <a:pt x="1769512" y="5759811"/>
                </a:cubicBezTo>
                <a:cubicBezTo>
                  <a:pt x="2052426" y="5803406"/>
                  <a:pt x="2335725" y="5843519"/>
                  <a:pt x="2613554" y="5876802"/>
                </a:cubicBezTo>
                <a:cubicBezTo>
                  <a:pt x="2605544" y="5879410"/>
                  <a:pt x="2594611" y="5869350"/>
                  <a:pt x="2581134" y="5866867"/>
                </a:cubicBezTo>
                <a:cubicBezTo>
                  <a:pt x="2087178" y="5774877"/>
                  <a:pt x="1597684" y="5663937"/>
                  <a:pt x="1112635" y="5534031"/>
                </a:cubicBezTo>
                <a:cubicBezTo>
                  <a:pt x="880453" y="5471934"/>
                  <a:pt x="649713" y="5405428"/>
                  <a:pt x="420412" y="5334514"/>
                </a:cubicBezTo>
                <a:lnTo>
                  <a:pt x="0" y="5195539"/>
                </a:lnTo>
                <a:lnTo>
                  <a:pt x="60" y="5105401"/>
                </a:lnTo>
                <a:lnTo>
                  <a:pt x="0" y="5105401"/>
                </a:lnTo>
                <a:lnTo>
                  <a:pt x="0" y="1"/>
                </a:lnTo>
                <a:lnTo>
                  <a:pt x="9834" y="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CuadroTexto 4">
            <a:extLst>
              <a:ext uri="{FF2B5EF4-FFF2-40B4-BE49-F238E27FC236}">
                <a16:creationId xmlns:a16="http://schemas.microsoft.com/office/drawing/2014/main" id="{35F173DA-3900-CAAF-6F3F-52078F87A108}"/>
              </a:ext>
            </a:extLst>
          </p:cNvPr>
          <p:cNvSpPr txBox="1"/>
          <p:nvPr/>
        </p:nvSpPr>
        <p:spPr>
          <a:xfrm>
            <a:off x="3048000" y="3244334"/>
            <a:ext cx="6096000" cy="369332"/>
          </a:xfrm>
          <a:prstGeom prst="rect">
            <a:avLst/>
          </a:prstGeom>
          <a:noFill/>
        </p:spPr>
        <p:txBody>
          <a:bodyPr wrap="square">
            <a:spAutoFit/>
          </a:bodyPr>
          <a:lstStyle/>
          <a:p>
            <a:pPr>
              <a:spcAft>
                <a:spcPts val="600"/>
              </a:spcAft>
            </a:pPr>
            <a:r>
              <a:rPr lang="es-UY" b="0" dirty="0">
                <a:effectLst/>
              </a:rPr>
              <a:t> </a:t>
            </a:r>
            <a:endParaRPr lang="es-ES_tradnl"/>
          </a:p>
        </p:txBody>
      </p:sp>
      <p:graphicFrame>
        <p:nvGraphicFramePr>
          <p:cNvPr id="8" name="Tabla 7">
            <a:extLst>
              <a:ext uri="{FF2B5EF4-FFF2-40B4-BE49-F238E27FC236}">
                <a16:creationId xmlns:a16="http://schemas.microsoft.com/office/drawing/2014/main" id="{51493360-2F05-E9A6-12C1-F69147B395D8}"/>
              </a:ext>
            </a:extLst>
          </p:cNvPr>
          <p:cNvGraphicFramePr>
            <a:graphicFrameLocks noGrp="1"/>
          </p:cNvGraphicFramePr>
          <p:nvPr>
            <p:extLst>
              <p:ext uri="{D42A27DB-BD31-4B8C-83A1-F6EECF244321}">
                <p14:modId xmlns:p14="http://schemas.microsoft.com/office/powerpoint/2010/main" val="1600410985"/>
              </p:ext>
            </p:extLst>
          </p:nvPr>
        </p:nvGraphicFramePr>
        <p:xfrm>
          <a:off x="228600" y="475822"/>
          <a:ext cx="11658602" cy="4458557"/>
        </p:xfrm>
        <a:graphic>
          <a:graphicData uri="http://schemas.openxmlformats.org/drawingml/2006/table">
            <a:tbl>
              <a:tblPr firstRow="1" bandRow="1">
                <a:noFill/>
              </a:tblPr>
              <a:tblGrid>
                <a:gridCol w="2038000">
                  <a:extLst>
                    <a:ext uri="{9D8B030D-6E8A-4147-A177-3AD203B41FA5}">
                      <a16:colId xmlns:a16="http://schemas.microsoft.com/office/drawing/2014/main" val="3974251954"/>
                    </a:ext>
                  </a:extLst>
                </a:gridCol>
                <a:gridCol w="2850536">
                  <a:extLst>
                    <a:ext uri="{9D8B030D-6E8A-4147-A177-3AD203B41FA5}">
                      <a16:colId xmlns:a16="http://schemas.microsoft.com/office/drawing/2014/main" val="3945913894"/>
                    </a:ext>
                  </a:extLst>
                </a:gridCol>
                <a:gridCol w="6770066">
                  <a:extLst>
                    <a:ext uri="{9D8B030D-6E8A-4147-A177-3AD203B41FA5}">
                      <a16:colId xmlns:a16="http://schemas.microsoft.com/office/drawing/2014/main" val="1464490374"/>
                    </a:ext>
                  </a:extLst>
                </a:gridCol>
              </a:tblGrid>
              <a:tr h="609535">
                <a:tc>
                  <a:txBody>
                    <a:bodyPr/>
                    <a:lstStyle/>
                    <a:p>
                      <a:pPr rtl="0" fontAlgn="t">
                        <a:spcBef>
                          <a:spcPts val="0"/>
                        </a:spcBef>
                        <a:spcAft>
                          <a:spcPts val="0"/>
                        </a:spcAft>
                      </a:pPr>
                      <a:r>
                        <a:rPr lang="es-UY" sz="2200" b="1" i="0" u="none" strike="noStrike" cap="none" spc="0">
                          <a:solidFill>
                            <a:schemeClr val="tx1"/>
                          </a:solidFill>
                          <a:effectLst/>
                          <a:latin typeface="Arial" panose="020B0604020202020204" pitchFamily="34" charset="0"/>
                        </a:rPr>
                        <a:t>Temas</a:t>
                      </a:r>
                      <a:endParaRPr lang="es-UY" sz="2200" b="1" cap="none" spc="0">
                        <a:solidFill>
                          <a:schemeClr val="tx1"/>
                        </a:solidFill>
                        <a:effectLst/>
                      </a:endParaRPr>
                    </a:p>
                  </a:txBody>
                  <a:tcPr marL="89512" marR="133203" marT="25575" marB="191812" anchor="b">
                    <a:lnL w="12700" cmpd="sng">
                      <a:noFill/>
                    </a:lnL>
                    <a:lnR w="12700" cmpd="sng">
                      <a:noFill/>
                    </a:lnR>
                    <a:lnT w="9525" cap="flat" cmpd="sng" algn="ctr">
                      <a:noFill/>
                      <a:prstDash val="solid"/>
                    </a:lnT>
                    <a:lnB w="38100" cmpd="sng">
                      <a:noFill/>
                    </a:lnB>
                    <a:noFill/>
                  </a:tcPr>
                </a:tc>
                <a:tc>
                  <a:txBody>
                    <a:bodyPr/>
                    <a:lstStyle/>
                    <a:p>
                      <a:pPr rtl="0" fontAlgn="t">
                        <a:spcBef>
                          <a:spcPts val="0"/>
                        </a:spcBef>
                        <a:spcAft>
                          <a:spcPts val="0"/>
                        </a:spcAft>
                      </a:pPr>
                      <a:r>
                        <a:rPr lang="es-UY" sz="2200" b="1" i="0" u="none" strike="noStrike" cap="none" spc="0" dirty="0">
                          <a:solidFill>
                            <a:schemeClr val="tx1"/>
                          </a:solidFill>
                          <a:effectLst/>
                          <a:latin typeface="Arial" panose="020B0604020202020204" pitchFamily="34" charset="0"/>
                        </a:rPr>
                        <a:t>Teorías</a:t>
                      </a:r>
                      <a:endParaRPr lang="es-UY" sz="2200" b="1" cap="none" spc="0" dirty="0">
                        <a:solidFill>
                          <a:schemeClr val="tx1"/>
                        </a:solidFill>
                        <a:effectLst/>
                      </a:endParaRPr>
                    </a:p>
                  </a:txBody>
                  <a:tcPr marL="89512" marR="133203" marT="25575" marB="191812" anchor="b">
                    <a:lnL w="12700" cmpd="sng">
                      <a:noFill/>
                    </a:lnL>
                    <a:lnR w="12700" cmpd="sng">
                      <a:noFill/>
                    </a:lnR>
                    <a:lnT w="9525" cap="flat" cmpd="sng" algn="ctr">
                      <a:noFill/>
                      <a:prstDash val="solid"/>
                    </a:lnT>
                    <a:lnB w="38100" cmpd="sng">
                      <a:noFill/>
                    </a:lnB>
                    <a:noFill/>
                  </a:tcPr>
                </a:tc>
                <a:tc>
                  <a:txBody>
                    <a:bodyPr/>
                    <a:lstStyle/>
                    <a:p>
                      <a:pPr rtl="0" fontAlgn="t">
                        <a:spcBef>
                          <a:spcPts val="0"/>
                        </a:spcBef>
                        <a:spcAft>
                          <a:spcPts val="0"/>
                        </a:spcAft>
                      </a:pPr>
                      <a:r>
                        <a:rPr lang="es-UY" sz="2200" b="1" i="0" u="none" strike="noStrike" cap="none" spc="0">
                          <a:solidFill>
                            <a:schemeClr val="tx1"/>
                          </a:solidFill>
                          <a:effectLst/>
                          <a:latin typeface="Arial" panose="020B0604020202020204" pitchFamily="34" charset="0"/>
                        </a:rPr>
                        <a:t>Marco teórico</a:t>
                      </a:r>
                      <a:endParaRPr lang="es-UY" sz="2200" b="1" cap="none" spc="0">
                        <a:solidFill>
                          <a:schemeClr val="tx1"/>
                        </a:solidFill>
                        <a:effectLst/>
                      </a:endParaRPr>
                    </a:p>
                  </a:txBody>
                  <a:tcPr marL="89512" marR="133203" marT="25575" marB="191812" anchor="b">
                    <a:lnL w="12700" cmpd="sng">
                      <a:noFill/>
                    </a:lnL>
                    <a:lnR w="12700" cmpd="sng">
                      <a:noFill/>
                    </a:lnR>
                    <a:lnT w="9525" cap="flat" cmpd="sng" algn="ctr">
                      <a:noFill/>
                      <a:prstDash val="solid"/>
                    </a:lnT>
                    <a:lnB w="38100" cmpd="sng">
                      <a:noFill/>
                    </a:lnB>
                    <a:noFill/>
                  </a:tcPr>
                </a:tc>
                <a:extLst>
                  <a:ext uri="{0D108BD9-81ED-4DB2-BD59-A6C34878D82A}">
                    <a16:rowId xmlns:a16="http://schemas.microsoft.com/office/drawing/2014/main" val="2543903316"/>
                  </a:ext>
                </a:extLst>
              </a:tr>
              <a:tr h="3849022">
                <a:tc>
                  <a:txBody>
                    <a:bodyPr/>
                    <a:lstStyle/>
                    <a:p>
                      <a:pPr rtl="0" fontAlgn="t">
                        <a:spcBef>
                          <a:spcPts val="0"/>
                        </a:spcBef>
                        <a:spcAft>
                          <a:spcPts val="0"/>
                        </a:spcAft>
                      </a:pPr>
                      <a:r>
                        <a:rPr lang="es-UY" sz="1700" cap="none" spc="0" dirty="0">
                          <a:solidFill>
                            <a:schemeClr val="tx1"/>
                          </a:solidFill>
                          <a:effectLst/>
                        </a:rPr>
                        <a:t>Cuidados y responsabilidades familiares</a:t>
                      </a:r>
                    </a:p>
                    <a:p>
                      <a:pPr rtl="0" fontAlgn="t">
                        <a:spcBef>
                          <a:spcPts val="0"/>
                        </a:spcBef>
                        <a:spcAft>
                          <a:spcPts val="0"/>
                        </a:spcAft>
                      </a:pPr>
                      <a:endParaRPr lang="es-UY" sz="1700" cap="none" spc="0" dirty="0">
                        <a:solidFill>
                          <a:schemeClr val="tx1"/>
                        </a:solidFill>
                        <a:effectLst/>
                      </a:endParaRPr>
                    </a:p>
                  </a:txBody>
                  <a:tcPr marL="89512" marR="133203" marT="25575" marB="191812">
                    <a:lnL w="9525" cap="flat" cmpd="sng" algn="ctr">
                      <a:solidFill>
                        <a:schemeClr val="tx1"/>
                      </a:solidFill>
                      <a:prstDash val="solid"/>
                    </a:lnL>
                    <a:lnR w="12700" cmpd="sng">
                      <a:noFill/>
                      <a:prstDash val="solid"/>
                    </a:lnR>
                    <a:lnT w="38100" cmpd="sng">
                      <a:noFill/>
                    </a:lnT>
                    <a:lnB w="12700" cmpd="sng">
                      <a:noFill/>
                      <a:prstDash val="solid"/>
                    </a:lnB>
                    <a:noFill/>
                  </a:tcPr>
                </a:tc>
                <a:tc>
                  <a:txBody>
                    <a:bodyPr/>
                    <a:lstStyle/>
                    <a:p>
                      <a:pPr rtl="0" fontAlgn="t">
                        <a:spcBef>
                          <a:spcPts val="0"/>
                        </a:spcBef>
                        <a:spcAft>
                          <a:spcPts val="0"/>
                        </a:spcAft>
                      </a:pPr>
                      <a:r>
                        <a:rPr lang="es-UY" sz="1700" cap="none" spc="0" dirty="0">
                          <a:solidFill>
                            <a:schemeClr val="tx1"/>
                          </a:solidFill>
                          <a:effectLst/>
                        </a:rPr>
                        <a:t>Género</a:t>
                      </a:r>
                    </a:p>
                    <a:p>
                      <a:pPr rtl="0" fontAlgn="t">
                        <a:spcBef>
                          <a:spcPts val="0"/>
                        </a:spcBef>
                        <a:spcAft>
                          <a:spcPts val="0"/>
                        </a:spcAft>
                      </a:pPr>
                      <a:r>
                        <a:rPr lang="es-UY" sz="1700" cap="none" spc="0" dirty="0">
                          <a:solidFill>
                            <a:schemeClr val="tx1"/>
                          </a:solidFill>
                          <a:effectLst/>
                        </a:rPr>
                        <a:t>Cuidados</a:t>
                      </a:r>
                    </a:p>
                    <a:p>
                      <a:pPr rtl="0" fontAlgn="t">
                        <a:spcBef>
                          <a:spcPts val="0"/>
                        </a:spcBef>
                        <a:spcAft>
                          <a:spcPts val="0"/>
                        </a:spcAft>
                      </a:pPr>
                      <a:r>
                        <a:rPr lang="es-UY" sz="1700" cap="none" spc="0" dirty="0">
                          <a:solidFill>
                            <a:schemeClr val="tx1"/>
                          </a:solidFill>
                          <a:effectLst/>
                        </a:rPr>
                        <a:t>Trabajo remunerado y no remunerado</a:t>
                      </a:r>
                    </a:p>
                  </a:txBody>
                  <a:tcPr marL="89512" marR="133203" marT="25575" marB="191812">
                    <a:lnL w="12700" cmpd="sng">
                      <a:noFill/>
                      <a:prstDash val="solid"/>
                    </a:lnL>
                    <a:lnR w="12700" cmpd="sng">
                      <a:noFill/>
                      <a:prstDash val="solid"/>
                    </a:lnR>
                    <a:lnT w="38100" cmpd="sng">
                      <a:noFill/>
                    </a:lnT>
                    <a:lnB w="12700" cmpd="sng">
                      <a:noFill/>
                      <a:prstDash val="solid"/>
                    </a:lnB>
                    <a:noFill/>
                  </a:tcPr>
                </a:tc>
                <a:tc>
                  <a:txBody>
                    <a:bodyPr/>
                    <a:lstStyle/>
                    <a:p>
                      <a:pPr rtl="0" fontAlgn="t">
                        <a:spcBef>
                          <a:spcPts val="0"/>
                        </a:spcBef>
                        <a:spcAft>
                          <a:spcPts val="0"/>
                        </a:spcAft>
                      </a:pPr>
                      <a:r>
                        <a:rPr lang="es-UY" sz="1700" cap="none" spc="0" dirty="0">
                          <a:solidFill>
                            <a:schemeClr val="tx1"/>
                          </a:solidFill>
                          <a:effectLst/>
                        </a:rPr>
                        <a:t>Los costos del cuidado y los diferentes actores involucrados</a:t>
                      </a:r>
                    </a:p>
                    <a:p>
                      <a:pPr rtl="0" fontAlgn="t">
                        <a:spcBef>
                          <a:spcPts val="0"/>
                        </a:spcBef>
                        <a:spcAft>
                          <a:spcPts val="0"/>
                        </a:spcAft>
                      </a:pPr>
                      <a:r>
                        <a:rPr lang="es-UY" sz="1700" cap="none" spc="0" dirty="0">
                          <a:solidFill>
                            <a:schemeClr val="tx1"/>
                          </a:solidFill>
                          <a:effectLst/>
                        </a:rPr>
                        <a:t>El cuidado infantil</a:t>
                      </a:r>
                    </a:p>
                    <a:p>
                      <a:pPr rtl="0" fontAlgn="t">
                        <a:spcBef>
                          <a:spcPts val="0"/>
                        </a:spcBef>
                        <a:spcAft>
                          <a:spcPts val="0"/>
                        </a:spcAft>
                      </a:pPr>
                      <a:r>
                        <a:rPr lang="es-UY" sz="1700" cap="none" spc="0" dirty="0">
                          <a:solidFill>
                            <a:schemeClr val="tx1"/>
                          </a:solidFill>
                          <a:effectLst/>
                        </a:rPr>
                        <a:t>El trabajo no remunerado de hombres y mujeres</a:t>
                      </a:r>
                    </a:p>
                    <a:p>
                      <a:pPr rtl="0" fontAlgn="t">
                        <a:spcBef>
                          <a:spcPts val="0"/>
                        </a:spcBef>
                        <a:spcAft>
                          <a:spcPts val="0"/>
                        </a:spcAft>
                      </a:pPr>
                      <a:r>
                        <a:rPr lang="es-UY" sz="1700" cap="none" spc="0" dirty="0">
                          <a:solidFill>
                            <a:schemeClr val="tx1"/>
                          </a:solidFill>
                          <a:effectLst/>
                        </a:rPr>
                        <a:t>El género vinculado a los cuidados, el trabajo no remunerado y el uso </a:t>
                      </a:r>
                    </a:p>
                    <a:p>
                      <a:pPr rtl="0" fontAlgn="t">
                        <a:spcBef>
                          <a:spcPts val="0"/>
                        </a:spcBef>
                        <a:spcAft>
                          <a:spcPts val="0"/>
                        </a:spcAft>
                      </a:pPr>
                      <a:r>
                        <a:rPr lang="es-UY" sz="1700" cap="none" spc="0" dirty="0">
                          <a:solidFill>
                            <a:schemeClr val="tx1"/>
                          </a:solidFill>
                          <a:effectLst/>
                        </a:rPr>
                        <a:t>del tiempo</a:t>
                      </a:r>
                    </a:p>
                    <a:p>
                      <a:pPr rtl="0" fontAlgn="t">
                        <a:spcBef>
                          <a:spcPts val="0"/>
                        </a:spcBef>
                        <a:spcAft>
                          <a:spcPts val="0"/>
                        </a:spcAft>
                      </a:pPr>
                      <a:endParaRPr lang="es-UY" sz="1700" cap="none" spc="0" dirty="0">
                        <a:solidFill>
                          <a:schemeClr val="tx1"/>
                        </a:solidFill>
                        <a:effectLst/>
                      </a:endParaRPr>
                    </a:p>
                  </a:txBody>
                  <a:tcPr marL="89512" marR="133203" marT="25575" marB="191812">
                    <a:lnL w="12700" cmpd="sng">
                      <a:noFill/>
                      <a:prstDash val="solid"/>
                    </a:lnL>
                    <a:lnR w="12700" cmpd="sng">
                      <a:noFill/>
                      <a:prstDash val="solid"/>
                    </a:lnR>
                    <a:lnT w="38100" cmpd="sng">
                      <a:noFill/>
                    </a:lnT>
                    <a:lnB w="12700" cmpd="sng">
                      <a:noFill/>
                      <a:prstDash val="solid"/>
                    </a:lnB>
                    <a:noFill/>
                  </a:tcPr>
                </a:tc>
                <a:extLst>
                  <a:ext uri="{0D108BD9-81ED-4DB2-BD59-A6C34878D82A}">
                    <a16:rowId xmlns:a16="http://schemas.microsoft.com/office/drawing/2014/main" val="1730261153"/>
                  </a:ext>
                </a:extLst>
              </a:tr>
            </a:tbl>
          </a:graphicData>
        </a:graphic>
      </p:graphicFrame>
    </p:spTree>
    <p:extLst>
      <p:ext uri="{BB962C8B-B14F-4D97-AF65-F5344CB8AC3E}">
        <p14:creationId xmlns:p14="http://schemas.microsoft.com/office/powerpoint/2010/main" val="17909821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27" name="Rectangle 5126">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CEEF7A28-B44C-C3AD-FD8B-3FE9920F32B5}"/>
              </a:ext>
            </a:extLst>
          </p:cNvPr>
          <p:cNvSpPr>
            <a:spLocks noGrp="1"/>
          </p:cNvSpPr>
          <p:nvPr>
            <p:ph type="title"/>
          </p:nvPr>
        </p:nvSpPr>
        <p:spPr>
          <a:xfrm>
            <a:off x="640080" y="325369"/>
            <a:ext cx="4368602" cy="1956841"/>
          </a:xfrm>
        </p:spPr>
        <p:txBody>
          <a:bodyPr anchor="b">
            <a:normAutofit/>
          </a:bodyPr>
          <a:lstStyle/>
          <a:p>
            <a:r>
              <a:rPr lang="es-ES_tradnl" sz="4600"/>
              <a:t>Ciencias y ciencias sociales</a:t>
            </a:r>
          </a:p>
        </p:txBody>
      </p:sp>
      <p:sp>
        <p:nvSpPr>
          <p:cNvPr id="5129"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arcador de contenido 2">
            <a:extLst>
              <a:ext uri="{FF2B5EF4-FFF2-40B4-BE49-F238E27FC236}">
                <a16:creationId xmlns:a16="http://schemas.microsoft.com/office/drawing/2014/main" id="{FB482A3B-8940-8555-24F8-B03064201D47}"/>
              </a:ext>
            </a:extLst>
          </p:cNvPr>
          <p:cNvSpPr>
            <a:spLocks noGrp="1"/>
          </p:cNvSpPr>
          <p:nvPr>
            <p:ph idx="1"/>
          </p:nvPr>
        </p:nvSpPr>
        <p:spPr>
          <a:xfrm>
            <a:off x="640080" y="2872899"/>
            <a:ext cx="4243589" cy="3320668"/>
          </a:xfrm>
        </p:spPr>
        <p:txBody>
          <a:bodyPr>
            <a:normAutofit/>
          </a:bodyPr>
          <a:lstStyle/>
          <a:p>
            <a:r>
              <a:rPr lang="es-ES_tradnl" sz="2200"/>
              <a:t>¿Hacer fila es un hecho individual o social? ¿Por qué?</a:t>
            </a:r>
          </a:p>
        </p:txBody>
      </p:sp>
      <p:pic>
        <p:nvPicPr>
          <p:cNvPr id="5122" name="Picture 2">
            <a:extLst>
              <a:ext uri="{FF2B5EF4-FFF2-40B4-BE49-F238E27FC236}">
                <a16:creationId xmlns:a16="http://schemas.microsoft.com/office/drawing/2014/main" id="{05D0111D-06C3-C2B7-9281-3FBE013DCE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3837" r="19462"/>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3878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C608BEB-860E-4094-8511-78603564A7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050" cy="68580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ítulo 1">
            <a:extLst>
              <a:ext uri="{FF2B5EF4-FFF2-40B4-BE49-F238E27FC236}">
                <a16:creationId xmlns:a16="http://schemas.microsoft.com/office/drawing/2014/main" id="{28EF4F68-8ECA-D2D9-7F5E-1F4C99795053}"/>
              </a:ext>
            </a:extLst>
          </p:cNvPr>
          <p:cNvSpPr>
            <a:spLocks noGrp="1"/>
          </p:cNvSpPr>
          <p:nvPr>
            <p:ph type="title"/>
          </p:nvPr>
        </p:nvSpPr>
        <p:spPr>
          <a:xfrm>
            <a:off x="838200" y="1412488"/>
            <a:ext cx="2899189" cy="4363844"/>
          </a:xfrm>
        </p:spPr>
        <p:txBody>
          <a:bodyPr vert="horz" lIns="91440" tIns="45720" rIns="91440" bIns="45720" rtlCol="0" anchor="t">
            <a:normAutofit/>
          </a:bodyPr>
          <a:lstStyle/>
          <a:p>
            <a:r>
              <a:rPr lang="en-US" sz="4000" kern="1200">
                <a:solidFill>
                  <a:srgbClr val="FFFFFF"/>
                </a:solidFill>
                <a:latin typeface="+mj-lt"/>
                <a:ea typeface="+mj-ea"/>
                <a:cs typeface="+mj-cs"/>
              </a:rPr>
              <a:t>Un hecho social</a:t>
            </a:r>
          </a:p>
        </p:txBody>
      </p:sp>
      <p:sp>
        <p:nvSpPr>
          <p:cNvPr id="3" name="Marcador de contenido 2">
            <a:extLst>
              <a:ext uri="{FF2B5EF4-FFF2-40B4-BE49-F238E27FC236}">
                <a16:creationId xmlns:a16="http://schemas.microsoft.com/office/drawing/2014/main" id="{06DAB190-5816-DADA-32D6-219CF1F3613A}"/>
              </a:ext>
            </a:extLst>
          </p:cNvPr>
          <p:cNvSpPr>
            <a:spLocks noGrp="1"/>
          </p:cNvSpPr>
          <p:nvPr>
            <p:ph idx="1"/>
          </p:nvPr>
        </p:nvSpPr>
        <p:spPr>
          <a:xfrm>
            <a:off x="4380855" y="1412489"/>
            <a:ext cx="3427283" cy="4363844"/>
          </a:xfrm>
        </p:spPr>
        <p:txBody>
          <a:bodyPr vert="horz" lIns="91440" tIns="45720" rIns="91440" bIns="45720" rtlCol="0">
            <a:normAutofit/>
          </a:bodyPr>
          <a:lstStyle/>
          <a:p>
            <a:pPr>
              <a:spcBef>
                <a:spcPts val="0"/>
              </a:spcBef>
              <a:spcAft>
                <a:spcPts val="0"/>
              </a:spcAft>
            </a:pPr>
            <a:r>
              <a:rPr lang="en-US" sz="2000" b="0" i="0" u="none" strike="noStrike">
                <a:effectLst/>
              </a:rPr>
              <a:t>Una fila se basa en una negociación colectiva de reglas no dichas. Surge un orden dentro de la interacción social para el uso de espacio público.</a:t>
            </a:r>
            <a:endParaRPr lang="en-US" sz="2000" b="0">
              <a:effectLst/>
            </a:endParaRPr>
          </a:p>
          <a:p>
            <a:pPr marL="0"/>
            <a:endParaRPr lang="en-US" sz="2000"/>
          </a:p>
        </p:txBody>
      </p:sp>
      <p:cxnSp>
        <p:nvCxnSpPr>
          <p:cNvPr id="12" name="Straight Connector 11">
            <a:extLst>
              <a:ext uri="{FF2B5EF4-FFF2-40B4-BE49-F238E27FC236}">
                <a16:creationId xmlns:a16="http://schemas.microsoft.com/office/drawing/2014/main" id="{1F16A8D4-FE87-4604-88B2-394B5D1EB4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29871" y="1412488"/>
            <a:ext cx="0" cy="365760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5" name="CuadroTexto 4">
            <a:extLst>
              <a:ext uri="{FF2B5EF4-FFF2-40B4-BE49-F238E27FC236}">
                <a16:creationId xmlns:a16="http://schemas.microsoft.com/office/drawing/2014/main" id="{3C05C9FE-225A-62BD-BC81-B4BD0E78411D}"/>
              </a:ext>
            </a:extLst>
          </p:cNvPr>
          <p:cNvSpPr txBox="1"/>
          <p:nvPr/>
        </p:nvSpPr>
        <p:spPr>
          <a:xfrm>
            <a:off x="8451604" y="1412489"/>
            <a:ext cx="3197701" cy="4363844"/>
          </a:xfrm>
          <a:prstGeom prst="rect">
            <a:avLst/>
          </a:prstGeom>
        </p:spPr>
        <p:txBody>
          <a:bodyPr vert="horz" lIns="91440" tIns="45720" rIns="91440" bIns="45720" rtlCol="0">
            <a:normAutofit/>
          </a:bodyPr>
          <a:lstStyle/>
          <a:p>
            <a:pPr indent="-228600">
              <a:lnSpc>
                <a:spcPct val="90000"/>
              </a:lnSpc>
              <a:spcBef>
                <a:spcPts val="0"/>
              </a:spcBef>
              <a:spcAft>
                <a:spcPts val="1200"/>
              </a:spcAft>
              <a:buFont typeface="Arial" panose="020B0604020202020204" pitchFamily="34" charset="0"/>
              <a:buChar char="•"/>
            </a:pPr>
            <a:r>
              <a:rPr lang="en-US" sz="2000" b="0" i="0" u="none" strike="noStrike">
                <a:effectLst/>
              </a:rPr>
              <a:t>Pensemos en estas palabras</a:t>
            </a:r>
            <a:endParaRPr lang="en-US" sz="2000" b="0">
              <a:effectLst/>
            </a:endParaRPr>
          </a:p>
          <a:p>
            <a:pPr indent="-228600" fontAlgn="base">
              <a:lnSpc>
                <a:spcPct val="90000"/>
              </a:lnSpc>
              <a:spcBef>
                <a:spcPts val="0"/>
              </a:spcBef>
              <a:spcAft>
                <a:spcPts val="0"/>
              </a:spcAft>
              <a:buFont typeface="Arial" panose="020B0604020202020204" pitchFamily="34" charset="0"/>
              <a:buChar char="•"/>
            </a:pPr>
            <a:r>
              <a:rPr lang="en-US" sz="2000" b="0" i="0" u="none" strike="noStrike">
                <a:effectLst/>
              </a:rPr>
              <a:t>negociación</a:t>
            </a:r>
          </a:p>
          <a:p>
            <a:pPr indent="-228600" fontAlgn="base">
              <a:lnSpc>
                <a:spcPct val="90000"/>
              </a:lnSpc>
              <a:spcBef>
                <a:spcPts val="0"/>
              </a:spcBef>
              <a:spcAft>
                <a:spcPts val="0"/>
              </a:spcAft>
              <a:buFont typeface="Arial" panose="020B0604020202020204" pitchFamily="34" charset="0"/>
              <a:buChar char="•"/>
            </a:pPr>
            <a:r>
              <a:rPr lang="en-US" sz="2000" b="0" i="0" u="none" strike="noStrike">
                <a:effectLst/>
              </a:rPr>
              <a:t>colectiva</a:t>
            </a:r>
          </a:p>
          <a:p>
            <a:pPr indent="-228600" fontAlgn="base">
              <a:lnSpc>
                <a:spcPct val="90000"/>
              </a:lnSpc>
              <a:spcBef>
                <a:spcPts val="0"/>
              </a:spcBef>
              <a:spcAft>
                <a:spcPts val="0"/>
              </a:spcAft>
              <a:buFont typeface="Arial" panose="020B0604020202020204" pitchFamily="34" charset="0"/>
              <a:buChar char="•"/>
            </a:pPr>
            <a:r>
              <a:rPr lang="en-US" sz="2000" b="0" i="0" u="none" strike="noStrike">
                <a:effectLst/>
              </a:rPr>
              <a:t>reglas no dichas</a:t>
            </a:r>
          </a:p>
          <a:p>
            <a:pPr indent="-228600" fontAlgn="base">
              <a:lnSpc>
                <a:spcPct val="90000"/>
              </a:lnSpc>
              <a:spcBef>
                <a:spcPts val="0"/>
              </a:spcBef>
              <a:spcAft>
                <a:spcPts val="0"/>
              </a:spcAft>
              <a:buFont typeface="Arial" panose="020B0604020202020204" pitchFamily="34" charset="0"/>
              <a:buChar char="•"/>
            </a:pPr>
            <a:r>
              <a:rPr lang="en-US" sz="2000" b="0" i="0" u="none" strike="noStrike">
                <a:effectLst/>
              </a:rPr>
              <a:t>interacción social</a:t>
            </a:r>
          </a:p>
          <a:p>
            <a:pPr indent="-228600" fontAlgn="base">
              <a:lnSpc>
                <a:spcPct val="90000"/>
              </a:lnSpc>
              <a:spcBef>
                <a:spcPts val="0"/>
              </a:spcBef>
              <a:spcAft>
                <a:spcPts val="1200"/>
              </a:spcAft>
              <a:buFont typeface="Arial" panose="020B0604020202020204" pitchFamily="34" charset="0"/>
              <a:buChar char="•"/>
            </a:pPr>
            <a:r>
              <a:rPr lang="en-US" sz="2000" b="0" i="0" u="none" strike="noStrike">
                <a:effectLst/>
              </a:rPr>
              <a:t>espacio público</a:t>
            </a:r>
          </a:p>
        </p:txBody>
      </p:sp>
    </p:spTree>
    <p:extLst>
      <p:ext uri="{BB962C8B-B14F-4D97-AF65-F5344CB8AC3E}">
        <p14:creationId xmlns:p14="http://schemas.microsoft.com/office/powerpoint/2010/main" val="22718676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EF43E28-53BB-848B-B918-2F47D70BCE12}"/>
              </a:ext>
            </a:extLst>
          </p:cNvPr>
          <p:cNvSpPr>
            <a:spLocks noGrp="1"/>
          </p:cNvSpPr>
          <p:nvPr>
            <p:ph type="title"/>
          </p:nvPr>
        </p:nvSpPr>
        <p:spPr>
          <a:xfrm>
            <a:off x="914400" y="615496"/>
            <a:ext cx="10515600" cy="1325563"/>
          </a:xfrm>
        </p:spPr>
        <p:txBody>
          <a:bodyPr>
            <a:normAutofit fontScale="90000"/>
          </a:bodyPr>
          <a:lstStyle/>
          <a:p>
            <a:r>
              <a:rPr lang="es-ES_tradnl" dirty="0"/>
              <a:t>El hecho social como base para estudiar la sociedad</a:t>
            </a:r>
            <a:br>
              <a:rPr lang="es-ES_tradnl" i="1" dirty="0"/>
            </a:br>
            <a:r>
              <a:rPr lang="es-ES_tradnl" i="1" dirty="0"/>
              <a:t>Subraye las palabras fundamentales que te explican qué es el hecho social. </a:t>
            </a:r>
          </a:p>
        </p:txBody>
      </p:sp>
      <p:sp>
        <p:nvSpPr>
          <p:cNvPr id="3" name="Marcador de contenido 2">
            <a:extLst>
              <a:ext uri="{FF2B5EF4-FFF2-40B4-BE49-F238E27FC236}">
                <a16:creationId xmlns:a16="http://schemas.microsoft.com/office/drawing/2014/main" id="{F37B2C22-E636-CE32-F8EB-76E58C1F3021}"/>
              </a:ext>
            </a:extLst>
          </p:cNvPr>
          <p:cNvSpPr>
            <a:spLocks noGrp="1"/>
          </p:cNvSpPr>
          <p:nvPr>
            <p:ph idx="1"/>
          </p:nvPr>
        </p:nvSpPr>
        <p:spPr>
          <a:xfrm>
            <a:off x="1295400" y="2506662"/>
            <a:ext cx="9938658" cy="3458709"/>
          </a:xfrm>
        </p:spPr>
        <p:txBody>
          <a:bodyPr>
            <a:noAutofit/>
          </a:bodyPr>
          <a:lstStyle/>
          <a:p>
            <a:pPr marL="0" indent="0">
              <a:buNone/>
            </a:pPr>
            <a:r>
              <a:rPr lang="es-UY" sz="2000" b="0" i="0" u="none" strike="noStrike" dirty="0">
                <a:solidFill>
                  <a:srgbClr val="000000"/>
                </a:solidFill>
                <a:effectLst/>
                <a:latin typeface="Times New Roman" panose="02020603050405020304" pitchFamily="18" charset="0"/>
              </a:rPr>
              <a:t>He aquí, pues, un orden de hechos que presentan características muy especiales: consisten en modos de actuar, de pensar y de sentir, exteriores al individuo, y están dotados de un poder de coacción en virtud del cual se imponen sobre él. Además, no pueden confundirse con los fenómenos orgánicos, puesto que consisten en representaciones y en actos; ni con los fenómenos psíquicos, los cuales sólo existen dentro de la conciencia individual y por ella. Constituyen, pues, una nueva especie y a ellos debe darse y reservarse el calificativo de sociales. Les corresponde porque está claro que, no teniendo por sustrato al individuo, no pueden tener otro más que la sociedad, bien sea la sociedad política en su integridad, bien alguno de los grupos parciales que contiene: confesiones religiosas, escuelas políticas, literarias, corporaciones profesionales, etc. Por otra parte, sólo a ellos conviene, porque la palabra social sólo tiene un significado concreto, a condición de que designe únicamente fenómenos que no corresponden a ninguna de las categorías de hechos ya constituidas y denominadas. Constituyen, por lo tanto, el campo propio de la sociología. (Durkehim, 1997, p.40, 41)</a:t>
            </a:r>
            <a:endParaRPr lang="es-ES_tradnl" sz="2000" dirty="0"/>
          </a:p>
        </p:txBody>
      </p:sp>
    </p:spTree>
    <p:extLst>
      <p:ext uri="{BB962C8B-B14F-4D97-AF65-F5344CB8AC3E}">
        <p14:creationId xmlns:p14="http://schemas.microsoft.com/office/powerpoint/2010/main" val="16047815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Imagen 2">
            <a:extLst>
              <a:ext uri="{FF2B5EF4-FFF2-40B4-BE49-F238E27FC236}">
                <a16:creationId xmlns:a16="http://schemas.microsoft.com/office/drawing/2014/main" id="{DC21ABFC-FB3B-DC3A-8252-28A6177F03C1}"/>
              </a:ext>
            </a:extLst>
          </p:cNvPr>
          <p:cNvPicPr>
            <a:picLocks noChangeAspect="1"/>
          </p:cNvPicPr>
          <p:nvPr/>
        </p:nvPicPr>
        <p:blipFill>
          <a:blip r:embed="rId3"/>
          <a:stretch>
            <a:fillRect/>
          </a:stretch>
        </p:blipFill>
        <p:spPr>
          <a:xfrm>
            <a:off x="812800" y="457200"/>
            <a:ext cx="10566400" cy="5943600"/>
          </a:xfrm>
          <a:prstGeom prst="rect">
            <a:avLst/>
          </a:prstGeom>
        </p:spPr>
      </p:pic>
    </p:spTree>
    <p:extLst>
      <p:ext uri="{BB962C8B-B14F-4D97-AF65-F5344CB8AC3E}">
        <p14:creationId xmlns:p14="http://schemas.microsoft.com/office/powerpoint/2010/main" val="28597399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pic>
        <p:nvPicPr>
          <p:cNvPr id="375" name="Google Shape;375;p32"/>
          <p:cNvPicPr preferRelativeResize="0"/>
          <p:nvPr/>
        </p:nvPicPr>
        <p:blipFill>
          <a:blip r:embed="rId3">
            <a:alphaModFix/>
          </a:blip>
          <a:stretch>
            <a:fillRect/>
          </a:stretch>
        </p:blipFill>
        <p:spPr>
          <a:xfrm>
            <a:off x="418633" y="156668"/>
            <a:ext cx="9602667" cy="6048201"/>
          </a:xfrm>
          <a:prstGeom prst="rect">
            <a:avLst/>
          </a:prstGeom>
          <a:noFill/>
          <a:ln>
            <a:noFill/>
          </a:ln>
        </p:spPr>
      </p:pic>
      <p:sp>
        <p:nvSpPr>
          <p:cNvPr id="376" name="Google Shape;376;p32"/>
          <p:cNvSpPr txBox="1"/>
          <p:nvPr/>
        </p:nvSpPr>
        <p:spPr>
          <a:xfrm>
            <a:off x="847367" y="6330568"/>
            <a:ext cx="9479200" cy="615513"/>
          </a:xfrm>
          <a:prstGeom prst="rect">
            <a:avLst/>
          </a:prstGeom>
          <a:noFill/>
          <a:ln>
            <a:noFill/>
          </a:ln>
        </p:spPr>
        <p:txBody>
          <a:bodyPr spcFirstLastPara="1" wrap="square" lIns="121900" tIns="121900" rIns="121900" bIns="121900" anchor="t" anchorCtr="0">
            <a:spAutoFit/>
          </a:bodyPr>
          <a:lstStyle/>
          <a:p>
            <a:r>
              <a:rPr lang="es-419" sz="2400" i="1"/>
              <a:t>Bourdieu, Chamboredon, Passeron,1975, El oficio de sociólogo, p. 27</a:t>
            </a:r>
            <a:endParaRPr sz="2400" i="1"/>
          </a:p>
        </p:txBody>
      </p:sp>
      <p:sp>
        <p:nvSpPr>
          <p:cNvPr id="377" name="Google Shape;377;p32"/>
          <p:cNvSpPr/>
          <p:nvPr/>
        </p:nvSpPr>
        <p:spPr>
          <a:xfrm>
            <a:off x="533167" y="4261333"/>
            <a:ext cx="9793200" cy="2258800"/>
          </a:xfrm>
          <a:prstGeom prst="ellipse">
            <a:avLst/>
          </a:prstGeom>
          <a:noFill/>
          <a:ln w="19050" cap="flat" cmpd="sng">
            <a:solidFill>
              <a:srgbClr val="FF0000"/>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78" name="Google Shape;378;p32"/>
          <p:cNvSpPr/>
          <p:nvPr/>
        </p:nvSpPr>
        <p:spPr>
          <a:xfrm>
            <a:off x="630967" y="984933"/>
            <a:ext cx="9178000" cy="1953600"/>
          </a:xfrm>
          <a:prstGeom prst="ellipse">
            <a:avLst/>
          </a:prstGeom>
          <a:noFill/>
          <a:ln w="19050" cap="flat" cmpd="sng">
            <a:solidFill>
              <a:srgbClr val="FF00FF"/>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82"/>
        <p:cNvGrpSpPr/>
        <p:nvPr/>
      </p:nvGrpSpPr>
      <p:grpSpPr>
        <a:xfrm>
          <a:off x="0" y="0"/>
          <a:ext cx="0" cy="0"/>
          <a:chOff x="0" y="0"/>
          <a:chExt cx="0" cy="0"/>
        </a:xfrm>
      </p:grpSpPr>
      <p:pic>
        <p:nvPicPr>
          <p:cNvPr id="383" name="Google Shape;383;p33"/>
          <p:cNvPicPr preferRelativeResize="0"/>
          <p:nvPr/>
        </p:nvPicPr>
        <p:blipFill>
          <a:blip r:embed="rId3">
            <a:alphaModFix/>
          </a:blip>
          <a:stretch>
            <a:fillRect/>
          </a:stretch>
        </p:blipFill>
        <p:spPr>
          <a:xfrm>
            <a:off x="192100" y="313434"/>
            <a:ext cx="10026667" cy="6231133"/>
          </a:xfrm>
          <a:prstGeom prst="rect">
            <a:avLst/>
          </a:prstGeom>
          <a:noFill/>
          <a:ln w="9525" cap="flat" cmpd="sng">
            <a:solidFill>
              <a:schemeClr val="accent4"/>
            </a:solidFill>
            <a:prstDash val="solid"/>
            <a:round/>
            <a:headEnd type="none" w="sm" len="sm"/>
            <a:tailEnd type="none" w="sm" len="sm"/>
          </a:ln>
        </p:spPr>
      </p:pic>
      <p:sp>
        <p:nvSpPr>
          <p:cNvPr id="384" name="Google Shape;384;p33"/>
          <p:cNvSpPr/>
          <p:nvPr/>
        </p:nvSpPr>
        <p:spPr>
          <a:xfrm>
            <a:off x="90333" y="3193733"/>
            <a:ext cx="10408400" cy="2466400"/>
          </a:xfrm>
          <a:prstGeom prst="ellipse">
            <a:avLst/>
          </a:prstGeom>
          <a:noFill/>
          <a:ln w="38100" cap="flat" cmpd="sng">
            <a:solidFill>
              <a:schemeClr val="accent4"/>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85" name="Google Shape;385;p33"/>
          <p:cNvSpPr txBox="1"/>
          <p:nvPr/>
        </p:nvSpPr>
        <p:spPr>
          <a:xfrm>
            <a:off x="1282633" y="6037201"/>
            <a:ext cx="7845600" cy="1354176"/>
          </a:xfrm>
          <a:prstGeom prst="rect">
            <a:avLst/>
          </a:prstGeom>
          <a:noFill/>
          <a:ln>
            <a:noFill/>
          </a:ln>
        </p:spPr>
        <p:txBody>
          <a:bodyPr spcFirstLastPara="1" wrap="square" lIns="121900" tIns="121900" rIns="121900" bIns="121900" anchor="t" anchorCtr="0">
            <a:spAutoFit/>
          </a:bodyPr>
          <a:lstStyle/>
          <a:p>
            <a:pPr>
              <a:buClr>
                <a:schemeClr val="dk1"/>
              </a:buClr>
              <a:buSzPts val="1100"/>
            </a:pPr>
            <a:r>
              <a:rPr lang="es-419" sz="2400" i="1">
                <a:solidFill>
                  <a:schemeClr val="dk1"/>
                </a:solidFill>
              </a:rPr>
              <a:t>Bourdieu, Chamboredon, Passeron,1975, El oficio de sociólogo, p. 28</a:t>
            </a:r>
            <a:endParaRPr sz="2400" i="1">
              <a:solidFill>
                <a:schemeClr val="dk1"/>
              </a:solidFill>
            </a:endParaRPr>
          </a:p>
          <a:p>
            <a:endParaRPr sz="24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sp>
        <p:nvSpPr>
          <p:cNvPr id="390" name="Google Shape;390;p34"/>
          <p:cNvSpPr txBox="1">
            <a:spLocks noGrp="1"/>
          </p:cNvSpPr>
          <p:nvPr>
            <p:ph type="title"/>
          </p:nvPr>
        </p:nvSpPr>
        <p:spPr>
          <a:xfrm>
            <a:off x="415600" y="350400"/>
            <a:ext cx="11269200" cy="1332400"/>
          </a:xfrm>
          <a:prstGeom prst="rect">
            <a:avLst/>
          </a:prstGeom>
          <a:solidFill>
            <a:schemeClr val="lt1"/>
          </a:solidFill>
        </p:spPr>
        <p:txBody>
          <a:bodyPr spcFirstLastPara="1" vert="horz" wrap="square" lIns="121900" tIns="121900" rIns="121900" bIns="121900" rtlCol="0" anchor="t" anchorCtr="0">
            <a:normAutofit fontScale="90000"/>
          </a:bodyPr>
          <a:lstStyle/>
          <a:p>
            <a:r>
              <a:rPr lang="es-419"/>
              <a:t>Pero hay 2 elementos a tomar en cuenta cuando hacemos ciencias sociales:</a:t>
            </a:r>
            <a:endParaRPr/>
          </a:p>
        </p:txBody>
      </p:sp>
      <p:sp>
        <p:nvSpPr>
          <p:cNvPr id="391" name="Google Shape;391;p34"/>
          <p:cNvSpPr txBox="1">
            <a:spLocks noGrp="1"/>
          </p:cNvSpPr>
          <p:nvPr>
            <p:ph type="body" idx="1"/>
          </p:nvPr>
        </p:nvSpPr>
        <p:spPr>
          <a:xfrm>
            <a:off x="415600" y="1536800"/>
            <a:ext cx="11177686" cy="5321200"/>
          </a:xfrm>
          <a:prstGeom prst="rect">
            <a:avLst/>
          </a:prstGeom>
        </p:spPr>
        <p:txBody>
          <a:bodyPr spcFirstLastPara="1" vert="horz" wrap="square" lIns="121900" tIns="121900" rIns="121900" bIns="121900" rtlCol="0" anchor="t" anchorCtr="0">
            <a:noAutofit/>
          </a:bodyPr>
          <a:lstStyle/>
          <a:p>
            <a:pPr>
              <a:buClr>
                <a:srgbClr val="000000"/>
              </a:buClr>
            </a:pPr>
            <a:r>
              <a:rPr lang="es-419" dirty="0">
                <a:solidFill>
                  <a:srgbClr val="000000"/>
                </a:solidFill>
              </a:rPr>
              <a:t>Alerta ante </a:t>
            </a:r>
            <a:r>
              <a:rPr lang="es-419" dirty="0">
                <a:solidFill>
                  <a:srgbClr val="000000"/>
                </a:solidFill>
                <a:highlight>
                  <a:srgbClr val="00FFFF"/>
                </a:highlight>
              </a:rPr>
              <a:t>la  "ilusión del saber inmediato"</a:t>
            </a:r>
            <a:endParaRPr dirty="0">
              <a:solidFill>
                <a:srgbClr val="000000"/>
              </a:solidFill>
              <a:highlight>
                <a:srgbClr val="00FFFF"/>
              </a:highlight>
            </a:endParaRPr>
          </a:p>
          <a:p>
            <a:pPr>
              <a:buClr>
                <a:srgbClr val="000000"/>
              </a:buClr>
            </a:pPr>
            <a:r>
              <a:rPr lang="es-419" dirty="0">
                <a:solidFill>
                  <a:srgbClr val="000000"/>
                </a:solidFill>
              </a:rPr>
              <a:t>Necesidad de </a:t>
            </a:r>
            <a:r>
              <a:rPr lang="es-419" dirty="0">
                <a:solidFill>
                  <a:srgbClr val="000000"/>
                </a:solidFill>
                <a:highlight>
                  <a:srgbClr val="FFFF00"/>
                </a:highlight>
              </a:rPr>
              <a:t>ruptura y vigilancia epistemológica</a:t>
            </a:r>
            <a:endParaRPr dirty="0">
              <a:solidFill>
                <a:srgbClr val="000000"/>
              </a:solidFill>
              <a:highlight>
                <a:srgbClr val="FFFF00"/>
              </a:highlight>
            </a:endParaRPr>
          </a:p>
          <a:p>
            <a:pPr lvl="1" indent="-457189">
              <a:buClr>
                <a:schemeClr val="dk1"/>
              </a:buClr>
              <a:buSzPts val="1800"/>
            </a:pPr>
            <a:r>
              <a:rPr lang="es-419" sz="2800" b="1" dirty="0">
                <a:solidFill>
                  <a:schemeClr val="dk1"/>
                </a:solidFill>
              </a:rPr>
              <a:t>El científico social tiene la necesidad de desarrollar un </a:t>
            </a:r>
            <a:r>
              <a:rPr lang="es-419" sz="2800" b="1" dirty="0">
                <a:solidFill>
                  <a:schemeClr val="dk1"/>
                </a:solidFill>
                <a:highlight>
                  <a:srgbClr val="00FF00"/>
                </a:highlight>
              </a:rPr>
              <a:t>pensamiento reflexivo sobre la realidad </a:t>
            </a:r>
            <a:r>
              <a:rPr lang="es-419" sz="2800" b="1" dirty="0">
                <a:solidFill>
                  <a:schemeClr val="dk1"/>
                </a:solidFill>
              </a:rPr>
              <a:t>que ocupa en el campo científico y en la sociedad en general.</a:t>
            </a:r>
            <a:endParaRPr sz="2800" b="1" dirty="0">
              <a:solidFill>
                <a:schemeClr val="dk1"/>
              </a:solidFill>
            </a:endParaRPr>
          </a:p>
          <a:p>
            <a:pPr lvl="1" indent="-457189">
              <a:buClr>
                <a:schemeClr val="dk1"/>
              </a:buClr>
              <a:buSzPts val="1800"/>
            </a:pPr>
            <a:r>
              <a:rPr lang="es-419" sz="2800" b="1" dirty="0">
                <a:solidFill>
                  <a:schemeClr val="dk1"/>
                </a:solidFill>
                <a:latin typeface="Arial"/>
                <a:ea typeface="Arial"/>
                <a:cs typeface="Arial"/>
                <a:sym typeface="Arial"/>
              </a:rPr>
              <a:t>El proceso de </a:t>
            </a:r>
            <a:r>
              <a:rPr lang="es-419" sz="2800" b="1" dirty="0">
                <a:solidFill>
                  <a:schemeClr val="dk1"/>
                </a:solidFill>
                <a:highlight>
                  <a:srgbClr val="00FF00"/>
                </a:highlight>
                <a:latin typeface="Arial"/>
                <a:ea typeface="Arial"/>
                <a:cs typeface="Arial"/>
                <a:sym typeface="Arial"/>
              </a:rPr>
              <a:t>construcción del objeto de estudio </a:t>
            </a:r>
            <a:r>
              <a:rPr lang="es-419" sz="2800" b="1" dirty="0">
                <a:solidFill>
                  <a:schemeClr val="dk1"/>
                </a:solidFill>
                <a:latin typeface="Arial"/>
                <a:ea typeface="Arial"/>
                <a:cs typeface="Arial"/>
                <a:sym typeface="Arial"/>
              </a:rPr>
              <a:t>es fundamental como mecanismo de ruptura epistemológica.</a:t>
            </a:r>
            <a:endParaRPr sz="2800" b="1" dirty="0">
              <a:solidFill>
                <a:schemeClr val="dk1"/>
              </a:solidFill>
            </a:endParaRPr>
          </a:p>
          <a:p>
            <a:pPr lvl="1" indent="-457189">
              <a:buClr>
                <a:schemeClr val="dk1"/>
              </a:buClr>
              <a:buSzPts val="1800"/>
            </a:pPr>
            <a:r>
              <a:rPr lang="es-419" sz="2800" b="1" dirty="0">
                <a:solidFill>
                  <a:schemeClr val="dk1"/>
                </a:solidFill>
              </a:rPr>
              <a:t>Existe la necesidad de </a:t>
            </a:r>
            <a:r>
              <a:rPr lang="es-419" sz="2800" b="1" dirty="0">
                <a:solidFill>
                  <a:schemeClr val="dk1"/>
                </a:solidFill>
                <a:highlight>
                  <a:srgbClr val="00FF00"/>
                </a:highlight>
              </a:rPr>
              <a:t>distanciamiento del sentido común, de los pre-conceptos y las pre-nociones</a:t>
            </a:r>
            <a:endParaRPr sz="2800" b="1" dirty="0">
              <a:solidFill>
                <a:schemeClr val="dk1"/>
              </a:solidFill>
              <a:highlight>
                <a:srgbClr val="00FF00"/>
              </a:highlight>
            </a:endParaRPr>
          </a:p>
          <a:p>
            <a:pPr lvl="1" indent="-457189">
              <a:buClr>
                <a:srgbClr val="000000"/>
              </a:buClr>
              <a:buSzPts val="1800"/>
            </a:pPr>
            <a:r>
              <a:rPr lang="es-419" sz="2800" dirty="0">
                <a:solidFill>
                  <a:srgbClr val="000000"/>
                </a:solidFill>
                <a:highlight>
                  <a:srgbClr val="FFFFFF"/>
                </a:highlight>
              </a:rPr>
              <a:t>La vigilancia epistemológica implica una actitud de  revisar los conceptos y las técnicas de observación, para asegurarnos el alejamiento de la ilusión del saber inmediato.</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65EA7D1-7896-1081-4C34-E63B7295EBA6}"/>
              </a:ext>
            </a:extLst>
          </p:cNvPr>
          <p:cNvSpPr>
            <a:spLocks noGrp="1"/>
          </p:cNvSpPr>
          <p:nvPr>
            <p:ph type="title"/>
          </p:nvPr>
        </p:nvSpPr>
        <p:spPr/>
        <p:txBody>
          <a:bodyPr/>
          <a:lstStyle/>
          <a:p>
            <a:r>
              <a:rPr lang="es-ES_tradnl" dirty="0"/>
              <a:t>Elijo qué coloco en las etiquetas azules:</a:t>
            </a:r>
            <a:br>
              <a:rPr lang="es-ES_tradnl" dirty="0"/>
            </a:br>
            <a:r>
              <a:rPr lang="es-ES_tradnl" dirty="0"/>
              <a:t>inducción, falsación, deducción, positivismo</a:t>
            </a:r>
          </a:p>
        </p:txBody>
      </p:sp>
      <p:pic>
        <p:nvPicPr>
          <p:cNvPr id="3074" name="Picture 2">
            <a:extLst>
              <a:ext uri="{FF2B5EF4-FFF2-40B4-BE49-F238E27FC236}">
                <a16:creationId xmlns:a16="http://schemas.microsoft.com/office/drawing/2014/main" id="{63C5D212-C8C1-C5B1-D0B1-060E5AEF4A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79320" y="1960845"/>
            <a:ext cx="6503183" cy="3915411"/>
          </a:xfrm>
          <a:prstGeom prst="rect">
            <a:avLst/>
          </a:prstGeom>
          <a:noFill/>
          <a:extLst>
            <a:ext uri="{909E8E84-426E-40DD-AFC4-6F175D3DCCD1}">
              <a14:hiddenFill xmlns:a14="http://schemas.microsoft.com/office/drawing/2010/main">
                <a:solidFill>
                  <a:srgbClr val="FFFFFF"/>
                </a:solidFill>
              </a14:hiddenFill>
            </a:ext>
          </a:extLst>
        </p:spPr>
      </p:pic>
      <p:sp>
        <p:nvSpPr>
          <p:cNvPr id="4" name="Rectángulo 3">
            <a:extLst>
              <a:ext uri="{FF2B5EF4-FFF2-40B4-BE49-F238E27FC236}">
                <a16:creationId xmlns:a16="http://schemas.microsoft.com/office/drawing/2014/main" id="{2161E7EE-34C2-B3BD-5370-2BB5A175EE96}"/>
              </a:ext>
            </a:extLst>
          </p:cNvPr>
          <p:cNvSpPr/>
          <p:nvPr/>
        </p:nvSpPr>
        <p:spPr>
          <a:xfrm>
            <a:off x="2668044" y="3281819"/>
            <a:ext cx="1691014" cy="563671"/>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5" name="Rectángulo 4">
            <a:extLst>
              <a:ext uri="{FF2B5EF4-FFF2-40B4-BE49-F238E27FC236}">
                <a16:creationId xmlns:a16="http://schemas.microsoft.com/office/drawing/2014/main" id="{AC6A8D60-CDE8-B004-5806-381D7DDDE9C7}"/>
              </a:ext>
            </a:extLst>
          </p:cNvPr>
          <p:cNvSpPr/>
          <p:nvPr/>
        </p:nvSpPr>
        <p:spPr>
          <a:xfrm>
            <a:off x="6401844" y="3231416"/>
            <a:ext cx="1691014" cy="563671"/>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_tradnl"/>
          </a:p>
        </p:txBody>
      </p:sp>
    </p:spTree>
    <p:extLst>
      <p:ext uri="{BB962C8B-B14F-4D97-AF65-F5344CB8AC3E}">
        <p14:creationId xmlns:p14="http://schemas.microsoft.com/office/powerpoint/2010/main" val="2260146668"/>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120</TotalTime>
  <Words>1354</Words>
  <Application>Microsoft Macintosh PowerPoint</Application>
  <PresentationFormat>Panorámica</PresentationFormat>
  <Paragraphs>94</Paragraphs>
  <Slides>16</Slides>
  <Notes>14</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16</vt:i4>
      </vt:variant>
    </vt:vector>
  </HeadingPairs>
  <TitlesOfParts>
    <vt:vector size="23" baseType="lpstr">
      <vt:lpstr>Aptos</vt:lpstr>
      <vt:lpstr>Aptos Display</vt:lpstr>
      <vt:lpstr>Arial</vt:lpstr>
      <vt:lpstr>Calibri</vt:lpstr>
      <vt:lpstr>Roboto</vt:lpstr>
      <vt:lpstr>Times New Roman</vt:lpstr>
      <vt:lpstr>Tema de Office</vt:lpstr>
      <vt:lpstr>Repaso de módulo 1 y primera parte del módulo 2</vt:lpstr>
      <vt:lpstr>Ciencias y ciencias sociales</vt:lpstr>
      <vt:lpstr>Un hecho social</vt:lpstr>
      <vt:lpstr>El hecho social como base para estudiar la sociedad Subraye las palabras fundamentales que te explican qué es el hecho social. </vt:lpstr>
      <vt:lpstr>Presentación de PowerPoint</vt:lpstr>
      <vt:lpstr>Presentación de PowerPoint</vt:lpstr>
      <vt:lpstr>Presentación de PowerPoint</vt:lpstr>
      <vt:lpstr>Pero hay 2 elementos a tomar en cuenta cuando hacemos ciencias sociales:</vt:lpstr>
      <vt:lpstr>Elijo qué coloco en las etiquetas azules: inducción, falsación, deducción, positivismo</vt:lpstr>
      <vt:lpstr>Popper</vt:lpstr>
      <vt:lpstr>Falsacionismo</vt:lpstr>
      <vt:lpstr>Analizamos los siguientes resúmenes de artículos publicados</vt:lpstr>
      <vt:lpstr>¿Cuál es el tema, qué teorías tratan este tema y qué conceptos forman el marco teórico?</vt:lpstr>
      <vt:lpstr>Presentación de PowerPoint</vt:lpstr>
      <vt:lpstr> Análisis a partir del uso del tiempo Karina Batthyány 1  </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Mariana Porta Galván</dc:creator>
  <cp:lastModifiedBy>Mariana Porta Galván</cp:lastModifiedBy>
  <cp:revision>3</cp:revision>
  <cp:lastPrinted>2025-04-21T19:47:06Z</cp:lastPrinted>
  <dcterms:created xsi:type="dcterms:W3CDTF">2025-04-21T18:09:11Z</dcterms:created>
  <dcterms:modified xsi:type="dcterms:W3CDTF">2025-04-21T20:10:25Z</dcterms:modified>
</cp:coreProperties>
</file>