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notesMasterIdLst>
    <p:notesMasterId r:id="rId30"/>
  </p:notesMasterIdLst>
  <p:sldIdLst>
    <p:sldId id="667" r:id="rId2"/>
    <p:sldId id="669" r:id="rId3"/>
    <p:sldId id="426" r:id="rId4"/>
    <p:sldId id="427" r:id="rId5"/>
    <p:sldId id="428" r:id="rId6"/>
    <p:sldId id="429" r:id="rId7"/>
    <p:sldId id="430" r:id="rId8"/>
    <p:sldId id="431" r:id="rId9"/>
    <p:sldId id="432" r:id="rId10"/>
    <p:sldId id="652" r:id="rId11"/>
    <p:sldId id="653" r:id="rId12"/>
    <p:sldId id="651" r:id="rId13"/>
    <p:sldId id="292" r:id="rId14"/>
    <p:sldId id="293" r:id="rId15"/>
    <p:sldId id="294" r:id="rId16"/>
    <p:sldId id="295" r:id="rId17"/>
    <p:sldId id="296" r:id="rId18"/>
    <p:sldId id="658" r:id="rId19"/>
    <p:sldId id="659" r:id="rId20"/>
    <p:sldId id="655" r:id="rId21"/>
    <p:sldId id="670" r:id="rId22"/>
    <p:sldId id="662" r:id="rId23"/>
    <p:sldId id="661" r:id="rId24"/>
    <p:sldId id="660" r:id="rId25"/>
    <p:sldId id="664" r:id="rId26"/>
    <p:sldId id="671" r:id="rId27"/>
    <p:sldId id="665" r:id="rId28"/>
    <p:sldId id="666" r:id="rId29"/>
  </p:sldIdLst>
  <p:sldSz cx="12192000" cy="6858000"/>
  <p:notesSz cx="6858000" cy="9144000"/>
  <p:defaultTextStyle>
    <a:defPPr>
      <a:defRPr lang="en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6327"/>
  </p:normalViewPr>
  <p:slideViewPr>
    <p:cSldViewPr snapToGrid="0" snapToObjects="1">
      <p:cViewPr varScale="1">
        <p:scale>
          <a:sx n="119" d="100"/>
          <a:sy n="119" d="100"/>
        </p:scale>
        <p:origin x="760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BF62E-974C-1B4C-B96E-15DBCAC30A55}" type="datetimeFigureOut">
              <a:rPr lang="en-AR" smtClean="0"/>
              <a:t>7/30/24</a:t>
            </a:fld>
            <a:endParaRPr lang="en-A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65EAF-8B03-CE40-8D1E-F23E2D2CEE9F}" type="slidenum">
              <a:rPr lang="en-AR" smtClean="0"/>
              <a:t>‹#›</a:t>
            </a:fld>
            <a:endParaRPr lang="en-AR"/>
          </a:p>
        </p:txBody>
      </p:sp>
    </p:spTree>
    <p:extLst>
      <p:ext uri="{BB962C8B-B14F-4D97-AF65-F5344CB8AC3E}">
        <p14:creationId xmlns:p14="http://schemas.microsoft.com/office/powerpoint/2010/main" val="2141046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34E961F4-3B4A-0A48-874F-B1A8481670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7E44CF-8C23-3D42-9800-55E60EFCA4E0}" type="slidenum">
              <a:rPr kumimoji="0" lang="es-AR" altLang="en-A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AR" altLang="en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20514" name="Rectangle 2">
            <a:extLst>
              <a:ext uri="{FF2B5EF4-FFF2-40B4-BE49-F238E27FC236}">
                <a16:creationId xmlns:a16="http://schemas.microsoft.com/office/drawing/2014/main" id="{A58895D7-B746-A54C-8E0B-0A01272E5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7938"/>
            <a:ext cx="297180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0"/>
              <a:cs typeface="+mn-cs"/>
            </a:endParaRPr>
          </a:p>
        </p:txBody>
      </p:sp>
      <p:sp>
        <p:nvSpPr>
          <p:cNvPr id="320515" name="Rectangle 3">
            <a:extLst>
              <a:ext uri="{FF2B5EF4-FFF2-40B4-BE49-F238E27FC236}">
                <a16:creationId xmlns:a16="http://schemas.microsoft.com/office/drawing/2014/main" id="{726986BA-47BB-BF4A-A080-65EC1EC05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705850"/>
            <a:ext cx="2971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marL="0" marR="0" lvl="0" indent="0" algn="r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9</a:t>
            </a:r>
          </a:p>
        </p:txBody>
      </p:sp>
      <p:sp>
        <p:nvSpPr>
          <p:cNvPr id="320516" name="Rectangle 4">
            <a:extLst>
              <a:ext uri="{FF2B5EF4-FFF2-40B4-BE49-F238E27FC236}">
                <a16:creationId xmlns:a16="http://schemas.microsoft.com/office/drawing/2014/main" id="{DB5D6080-078F-4440-9103-204937C15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705850"/>
            <a:ext cx="2971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0"/>
              <a:cs typeface="+mn-cs"/>
            </a:endParaRPr>
          </a:p>
        </p:txBody>
      </p:sp>
      <p:sp>
        <p:nvSpPr>
          <p:cNvPr id="320517" name="Rectangle 5">
            <a:extLst>
              <a:ext uri="{FF2B5EF4-FFF2-40B4-BE49-F238E27FC236}">
                <a16:creationId xmlns:a16="http://schemas.microsoft.com/office/drawing/2014/main" id="{58EDD70C-34D5-B949-B127-E941BF680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938"/>
            <a:ext cx="297180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0"/>
              <a:cs typeface="+mn-cs"/>
            </a:endParaRPr>
          </a:p>
        </p:txBody>
      </p:sp>
      <p:sp>
        <p:nvSpPr>
          <p:cNvPr id="320518" name="Rectangle 6">
            <a:extLst>
              <a:ext uri="{FF2B5EF4-FFF2-40B4-BE49-F238E27FC236}">
                <a16:creationId xmlns:a16="http://schemas.microsoft.com/office/drawing/2014/main" id="{B2160284-4B6C-A04E-98B8-7E5B22238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8425" y="0"/>
            <a:ext cx="2941638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0"/>
              <a:cs typeface="+mn-cs"/>
            </a:endParaRPr>
          </a:p>
        </p:txBody>
      </p:sp>
      <p:sp>
        <p:nvSpPr>
          <p:cNvPr id="320519" name="Rectangle 7">
            <a:extLst>
              <a:ext uri="{FF2B5EF4-FFF2-40B4-BE49-F238E27FC236}">
                <a16:creationId xmlns:a16="http://schemas.microsoft.com/office/drawing/2014/main" id="{00E36F44-9F63-C54D-8369-2661DF873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8425" y="8634413"/>
            <a:ext cx="2941638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9</a:t>
            </a:r>
          </a:p>
        </p:txBody>
      </p:sp>
      <p:sp>
        <p:nvSpPr>
          <p:cNvPr id="320520" name="Rectangle 8">
            <a:extLst>
              <a:ext uri="{FF2B5EF4-FFF2-40B4-BE49-F238E27FC236}">
                <a16:creationId xmlns:a16="http://schemas.microsoft.com/office/drawing/2014/main" id="{47B77CFE-5B3C-644E-A467-FDAEFE152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" y="8634413"/>
            <a:ext cx="29400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0"/>
              <a:cs typeface="+mn-cs"/>
            </a:endParaRPr>
          </a:p>
        </p:txBody>
      </p:sp>
      <p:sp>
        <p:nvSpPr>
          <p:cNvPr id="320521" name="Rectangle 9">
            <a:extLst>
              <a:ext uri="{FF2B5EF4-FFF2-40B4-BE49-F238E27FC236}">
                <a16:creationId xmlns:a16="http://schemas.microsoft.com/office/drawing/2014/main" id="{4E6F64E8-5B87-D94D-8647-BD54D2DC8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" y="0"/>
            <a:ext cx="2940050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0"/>
              <a:cs typeface="+mn-cs"/>
            </a:endParaRPr>
          </a:p>
        </p:txBody>
      </p:sp>
      <p:sp>
        <p:nvSpPr>
          <p:cNvPr id="320522" name="Rectangle 10">
            <a:extLst>
              <a:ext uri="{FF2B5EF4-FFF2-40B4-BE49-F238E27FC236}">
                <a16:creationId xmlns:a16="http://schemas.microsoft.com/office/drawing/2014/main" id="{36F05959-4668-174D-BD16-4CB40B2FEE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15571222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7DFD03B-4F2C-4243-BD58-E194F433C5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A8E9014-3912-B341-B8B0-812A21E5BD53}" type="slidenum">
              <a:rPr lang="es-AR" altLang="en-AR" sz="1200">
                <a:latin typeface="Tahoma" panose="020B0604030504040204" pitchFamily="34" charset="0"/>
              </a:rPr>
              <a:pPr eaLnBrk="1" hangingPunct="1"/>
              <a:t>14</a:t>
            </a:fld>
            <a:endParaRPr lang="es-AR" altLang="en-AR" sz="1200">
              <a:latin typeface="Tahoma" panose="020B0604030504040204" pitchFamily="34" charset="0"/>
            </a:endParaRPr>
          </a:p>
        </p:txBody>
      </p:sp>
      <p:sp>
        <p:nvSpPr>
          <p:cNvPr id="823298" name="Rectangle 2">
            <a:extLst>
              <a:ext uri="{FF2B5EF4-FFF2-40B4-BE49-F238E27FC236}">
                <a16:creationId xmlns:a16="http://schemas.microsoft.com/office/drawing/2014/main" id="{7ED326C5-AA5F-EB47-B611-C327D045EE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23299" name="Rectangle 3">
            <a:extLst>
              <a:ext uri="{FF2B5EF4-FFF2-40B4-BE49-F238E27FC236}">
                <a16:creationId xmlns:a16="http://schemas.microsoft.com/office/drawing/2014/main" id="{E71D8EAB-BF4A-6745-BDBD-B5FA9469DF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s-E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0670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F9B20F0-FD73-2F46-AED7-BB8B3D1D22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84F270B-AB98-A048-9389-5B86BEE2EEBD}" type="slidenum">
              <a:rPr lang="es-AR" altLang="en-AR" sz="1200">
                <a:latin typeface="Tahoma" panose="020B0604030504040204" pitchFamily="34" charset="0"/>
              </a:rPr>
              <a:pPr eaLnBrk="1" hangingPunct="1"/>
              <a:t>15</a:t>
            </a:fld>
            <a:endParaRPr lang="es-AR" altLang="en-AR" sz="1200">
              <a:latin typeface="Tahoma" panose="020B0604030504040204" pitchFamily="34" charset="0"/>
            </a:endParaRPr>
          </a:p>
        </p:txBody>
      </p:sp>
      <p:sp>
        <p:nvSpPr>
          <p:cNvPr id="824322" name="Rectangle 2">
            <a:extLst>
              <a:ext uri="{FF2B5EF4-FFF2-40B4-BE49-F238E27FC236}">
                <a16:creationId xmlns:a16="http://schemas.microsoft.com/office/drawing/2014/main" id="{6991FB84-3E7F-5D4C-B34F-BB326008F5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24323" name="Rectangle 3">
            <a:extLst>
              <a:ext uri="{FF2B5EF4-FFF2-40B4-BE49-F238E27FC236}">
                <a16:creationId xmlns:a16="http://schemas.microsoft.com/office/drawing/2014/main" id="{E1AE8F0B-CFBD-374B-8A17-B338DF5EE2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s-E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4675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D6D71A9-1C4B-8744-9E42-1A11DAE9CE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219875D-09A0-2341-8339-BE72FEED8104}" type="slidenum">
              <a:rPr lang="es-AR" altLang="en-AR" sz="1200">
                <a:latin typeface="Tahoma" panose="020B0604030504040204" pitchFamily="34" charset="0"/>
              </a:rPr>
              <a:pPr eaLnBrk="1" hangingPunct="1"/>
              <a:t>16</a:t>
            </a:fld>
            <a:endParaRPr lang="es-AR" altLang="en-AR" sz="1200">
              <a:latin typeface="Tahoma" panose="020B0604030504040204" pitchFamily="34" charset="0"/>
            </a:endParaRPr>
          </a:p>
        </p:txBody>
      </p:sp>
      <p:sp>
        <p:nvSpPr>
          <p:cNvPr id="825346" name="Rectangle 2">
            <a:extLst>
              <a:ext uri="{FF2B5EF4-FFF2-40B4-BE49-F238E27FC236}">
                <a16:creationId xmlns:a16="http://schemas.microsoft.com/office/drawing/2014/main" id="{438303EC-2287-9F47-B414-947BBCF8F0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25347" name="Rectangle 3">
            <a:extLst>
              <a:ext uri="{FF2B5EF4-FFF2-40B4-BE49-F238E27FC236}">
                <a16:creationId xmlns:a16="http://schemas.microsoft.com/office/drawing/2014/main" id="{7CBD75E6-CF92-B14D-B169-149428481C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s-E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63819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E1DA460-D43F-9445-A001-6A178D7E16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F1A5899-517B-F243-A1FD-0C5F122E8465}" type="slidenum">
              <a:rPr lang="es-AR" altLang="en-AR" sz="1200">
                <a:latin typeface="Tahoma" panose="020B0604030504040204" pitchFamily="34" charset="0"/>
              </a:rPr>
              <a:pPr eaLnBrk="1" hangingPunct="1"/>
              <a:t>17</a:t>
            </a:fld>
            <a:endParaRPr lang="es-AR" altLang="en-AR" sz="1200">
              <a:latin typeface="Tahoma" panose="020B0604030504040204" pitchFamily="34" charset="0"/>
            </a:endParaRPr>
          </a:p>
        </p:txBody>
      </p:sp>
      <p:sp>
        <p:nvSpPr>
          <p:cNvPr id="826370" name="Rectangle 2">
            <a:extLst>
              <a:ext uri="{FF2B5EF4-FFF2-40B4-BE49-F238E27FC236}">
                <a16:creationId xmlns:a16="http://schemas.microsoft.com/office/drawing/2014/main" id="{463EF702-8537-6345-B94E-91C24B82A1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26371" name="Rectangle 3">
            <a:extLst>
              <a:ext uri="{FF2B5EF4-FFF2-40B4-BE49-F238E27FC236}">
                <a16:creationId xmlns:a16="http://schemas.microsoft.com/office/drawing/2014/main" id="{CBBE05DB-F6A5-5047-81C3-C9CA80246B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s-E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13252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65EAF-8B03-CE40-8D1E-F23E2D2CEE9F}" type="slidenum">
              <a:rPr lang="en-AR" smtClean="0"/>
              <a:t>18</a:t>
            </a:fld>
            <a:endParaRPr lang="en-AR"/>
          </a:p>
        </p:txBody>
      </p:sp>
    </p:spTree>
    <p:extLst>
      <p:ext uri="{BB962C8B-B14F-4D97-AF65-F5344CB8AC3E}">
        <p14:creationId xmlns:p14="http://schemas.microsoft.com/office/powerpoint/2010/main" val="23209236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65EAF-8B03-CE40-8D1E-F23E2D2CEE9F}" type="slidenum">
              <a:rPr lang="en-AR" smtClean="0"/>
              <a:t>19</a:t>
            </a:fld>
            <a:endParaRPr lang="en-AR"/>
          </a:p>
        </p:txBody>
      </p:sp>
    </p:spTree>
    <p:extLst>
      <p:ext uri="{BB962C8B-B14F-4D97-AF65-F5344CB8AC3E}">
        <p14:creationId xmlns:p14="http://schemas.microsoft.com/office/powerpoint/2010/main" val="42255830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65EAF-8B03-CE40-8D1E-F23E2D2CEE9F}" type="slidenum">
              <a:rPr lang="en-AR" smtClean="0"/>
              <a:t>20</a:t>
            </a:fld>
            <a:endParaRPr lang="en-AR"/>
          </a:p>
        </p:txBody>
      </p:sp>
    </p:spTree>
    <p:extLst>
      <p:ext uri="{BB962C8B-B14F-4D97-AF65-F5344CB8AC3E}">
        <p14:creationId xmlns:p14="http://schemas.microsoft.com/office/powerpoint/2010/main" val="36238120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65EAF-8B03-CE40-8D1E-F23E2D2CEE9F}" type="slidenum">
              <a:rPr lang="en-AR" smtClean="0"/>
              <a:t>22</a:t>
            </a:fld>
            <a:endParaRPr lang="en-AR"/>
          </a:p>
        </p:txBody>
      </p:sp>
    </p:spTree>
    <p:extLst>
      <p:ext uri="{BB962C8B-B14F-4D97-AF65-F5344CB8AC3E}">
        <p14:creationId xmlns:p14="http://schemas.microsoft.com/office/powerpoint/2010/main" val="1551263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65EAF-8B03-CE40-8D1E-F23E2D2CEE9F}" type="slidenum">
              <a:rPr lang="en-AR" smtClean="0"/>
              <a:t>24</a:t>
            </a:fld>
            <a:endParaRPr lang="en-AR"/>
          </a:p>
        </p:txBody>
      </p:sp>
    </p:spTree>
    <p:extLst>
      <p:ext uri="{BB962C8B-B14F-4D97-AF65-F5344CB8AC3E}">
        <p14:creationId xmlns:p14="http://schemas.microsoft.com/office/powerpoint/2010/main" val="39060400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65EAF-8B03-CE40-8D1E-F23E2D2CEE9F}" type="slidenum">
              <a:rPr lang="en-AR" smtClean="0"/>
              <a:t>25</a:t>
            </a:fld>
            <a:endParaRPr lang="en-AR"/>
          </a:p>
        </p:txBody>
      </p:sp>
    </p:spTree>
    <p:extLst>
      <p:ext uri="{BB962C8B-B14F-4D97-AF65-F5344CB8AC3E}">
        <p14:creationId xmlns:p14="http://schemas.microsoft.com/office/powerpoint/2010/main" val="1495201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3E479E7-F7A1-F348-A075-EC65FDF16F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5508E44-44C5-384F-BDD6-F6DB8B6A0656}" type="slidenum">
              <a:rPr lang="es-AR" altLang="en-AR" sz="1200">
                <a:latin typeface="Tahoma" panose="020B0604030504040204" pitchFamily="34" charset="0"/>
              </a:rPr>
              <a:pPr eaLnBrk="1" hangingPunct="1"/>
              <a:t>3</a:t>
            </a:fld>
            <a:endParaRPr lang="es-AR" altLang="en-AR" sz="1200">
              <a:latin typeface="Tahoma" panose="020B0604030504040204" pitchFamily="34" charset="0"/>
            </a:endParaRPr>
          </a:p>
        </p:txBody>
      </p:sp>
      <p:sp>
        <p:nvSpPr>
          <p:cNvPr id="807938" name="Rectangle 2">
            <a:extLst>
              <a:ext uri="{FF2B5EF4-FFF2-40B4-BE49-F238E27FC236}">
                <a16:creationId xmlns:a16="http://schemas.microsoft.com/office/drawing/2014/main" id="{3E04D8DD-E99F-2F4E-AB5F-71AF168282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07939" name="Rectangle 3">
            <a:extLst>
              <a:ext uri="{FF2B5EF4-FFF2-40B4-BE49-F238E27FC236}">
                <a16:creationId xmlns:a16="http://schemas.microsoft.com/office/drawing/2014/main" id="{3FBE40DD-D564-0245-BBFE-D8D66E5902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s-E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47049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65EAF-8B03-CE40-8D1E-F23E2D2CEE9F}" type="slidenum">
              <a:rPr lang="en-AR" smtClean="0"/>
              <a:t>27</a:t>
            </a:fld>
            <a:endParaRPr lang="en-AR"/>
          </a:p>
        </p:txBody>
      </p:sp>
    </p:spTree>
    <p:extLst>
      <p:ext uri="{BB962C8B-B14F-4D97-AF65-F5344CB8AC3E}">
        <p14:creationId xmlns:p14="http://schemas.microsoft.com/office/powerpoint/2010/main" val="41736780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65EAF-8B03-CE40-8D1E-F23E2D2CEE9F}" type="slidenum">
              <a:rPr lang="en-AR" smtClean="0"/>
              <a:t>28</a:t>
            </a:fld>
            <a:endParaRPr lang="en-AR"/>
          </a:p>
        </p:txBody>
      </p:sp>
    </p:spTree>
    <p:extLst>
      <p:ext uri="{BB962C8B-B14F-4D97-AF65-F5344CB8AC3E}">
        <p14:creationId xmlns:p14="http://schemas.microsoft.com/office/powerpoint/2010/main" val="4030465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7947185-2300-E74A-A43C-BC99A0C023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61194AE-4C98-2C49-8185-FBB92EDE2974}" type="slidenum">
              <a:rPr lang="es-AR" altLang="en-AR" sz="1200">
                <a:latin typeface="Tahoma" panose="020B0604030504040204" pitchFamily="34" charset="0"/>
              </a:rPr>
              <a:pPr eaLnBrk="1" hangingPunct="1"/>
              <a:t>4</a:t>
            </a:fld>
            <a:endParaRPr lang="es-AR" altLang="en-AR" sz="1200">
              <a:latin typeface="Tahoma" panose="020B0604030504040204" pitchFamily="34" charset="0"/>
            </a:endParaRPr>
          </a:p>
        </p:txBody>
      </p:sp>
      <p:sp>
        <p:nvSpPr>
          <p:cNvPr id="808962" name="Rectangle 2">
            <a:extLst>
              <a:ext uri="{FF2B5EF4-FFF2-40B4-BE49-F238E27FC236}">
                <a16:creationId xmlns:a16="http://schemas.microsoft.com/office/drawing/2014/main" id="{99C14937-F6B0-3D41-9C2D-D6F3F2838C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08963" name="Rectangle 3">
            <a:extLst>
              <a:ext uri="{FF2B5EF4-FFF2-40B4-BE49-F238E27FC236}">
                <a16:creationId xmlns:a16="http://schemas.microsoft.com/office/drawing/2014/main" id="{34A25ADD-0D96-4449-9EB8-84D1A5B9D3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s-E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1996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DE560B3-5B90-8C4E-8E73-BC86BA78FB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9EA19C1-E506-894E-8B75-A8BF09D63F5E}" type="slidenum">
              <a:rPr lang="es-AR" altLang="en-AR" sz="1200">
                <a:latin typeface="Tahoma" panose="020B0604030504040204" pitchFamily="34" charset="0"/>
              </a:rPr>
              <a:pPr eaLnBrk="1" hangingPunct="1"/>
              <a:t>5</a:t>
            </a:fld>
            <a:endParaRPr lang="es-AR" altLang="en-AR" sz="1200">
              <a:latin typeface="Tahoma" panose="020B0604030504040204" pitchFamily="34" charset="0"/>
            </a:endParaRPr>
          </a:p>
        </p:txBody>
      </p:sp>
      <p:sp>
        <p:nvSpPr>
          <p:cNvPr id="809986" name="Rectangle 2">
            <a:extLst>
              <a:ext uri="{FF2B5EF4-FFF2-40B4-BE49-F238E27FC236}">
                <a16:creationId xmlns:a16="http://schemas.microsoft.com/office/drawing/2014/main" id="{661B3AB4-D74A-CA49-80DB-88F010D261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09987" name="Rectangle 3">
            <a:extLst>
              <a:ext uri="{FF2B5EF4-FFF2-40B4-BE49-F238E27FC236}">
                <a16:creationId xmlns:a16="http://schemas.microsoft.com/office/drawing/2014/main" id="{AA3F81C9-DCD6-9A46-BF75-5FC2328BDC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s-E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085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2810D35-DCDE-C94A-AD39-9B096FB417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1321D97-E8DB-AB45-951E-279B1C223F8A}" type="slidenum">
              <a:rPr lang="es-AR" altLang="en-AR" sz="1200">
                <a:latin typeface="Tahoma" panose="020B0604030504040204" pitchFamily="34" charset="0"/>
              </a:rPr>
              <a:pPr eaLnBrk="1" hangingPunct="1"/>
              <a:t>6</a:t>
            </a:fld>
            <a:endParaRPr lang="es-AR" altLang="en-AR" sz="1200">
              <a:latin typeface="Tahoma" panose="020B0604030504040204" pitchFamily="34" charset="0"/>
            </a:endParaRPr>
          </a:p>
        </p:txBody>
      </p:sp>
      <p:sp>
        <p:nvSpPr>
          <p:cNvPr id="811010" name="Rectangle 2">
            <a:extLst>
              <a:ext uri="{FF2B5EF4-FFF2-40B4-BE49-F238E27FC236}">
                <a16:creationId xmlns:a16="http://schemas.microsoft.com/office/drawing/2014/main" id="{5B85B90E-1EC6-BB44-9180-79830398B0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11011" name="Rectangle 3">
            <a:extLst>
              <a:ext uri="{FF2B5EF4-FFF2-40B4-BE49-F238E27FC236}">
                <a16:creationId xmlns:a16="http://schemas.microsoft.com/office/drawing/2014/main" id="{4D64C99C-34A2-574A-A030-39CB8F88D2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s-E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4190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3EB9549-7673-C14D-80C3-85EF328DE9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9A4ED4C-5667-F34D-AD79-1F1C2CA20B88}" type="slidenum">
              <a:rPr lang="es-AR" altLang="en-AR" sz="1200">
                <a:latin typeface="Tahoma" panose="020B0604030504040204" pitchFamily="34" charset="0"/>
              </a:rPr>
              <a:pPr eaLnBrk="1" hangingPunct="1"/>
              <a:t>7</a:t>
            </a:fld>
            <a:endParaRPr lang="es-AR" altLang="en-AR" sz="1200">
              <a:latin typeface="Tahoma" panose="020B0604030504040204" pitchFamily="34" charset="0"/>
            </a:endParaRPr>
          </a:p>
        </p:txBody>
      </p:sp>
      <p:sp>
        <p:nvSpPr>
          <p:cNvPr id="812034" name="Rectangle 2">
            <a:extLst>
              <a:ext uri="{FF2B5EF4-FFF2-40B4-BE49-F238E27FC236}">
                <a16:creationId xmlns:a16="http://schemas.microsoft.com/office/drawing/2014/main" id="{00838AE2-B3BC-E047-B30B-AF161D8855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12035" name="Rectangle 3">
            <a:extLst>
              <a:ext uri="{FF2B5EF4-FFF2-40B4-BE49-F238E27FC236}">
                <a16:creationId xmlns:a16="http://schemas.microsoft.com/office/drawing/2014/main" id="{90442E3F-1B51-0D44-BF89-EB701B0D0B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s-E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7915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A2AA3F6-6513-7E4C-92AC-561F9CD323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CB524A5-9147-B846-9AC6-8463387038B5}" type="slidenum">
              <a:rPr lang="es-AR" altLang="en-AR" sz="1200">
                <a:latin typeface="Tahoma" panose="020B0604030504040204" pitchFamily="34" charset="0"/>
              </a:rPr>
              <a:pPr eaLnBrk="1" hangingPunct="1"/>
              <a:t>8</a:t>
            </a:fld>
            <a:endParaRPr lang="es-AR" altLang="en-AR" sz="1200">
              <a:latin typeface="Tahoma" panose="020B0604030504040204" pitchFamily="34" charset="0"/>
            </a:endParaRPr>
          </a:p>
        </p:txBody>
      </p:sp>
      <p:sp>
        <p:nvSpPr>
          <p:cNvPr id="813058" name="Rectangle 2">
            <a:extLst>
              <a:ext uri="{FF2B5EF4-FFF2-40B4-BE49-F238E27FC236}">
                <a16:creationId xmlns:a16="http://schemas.microsoft.com/office/drawing/2014/main" id="{54EF5C8E-4E91-A241-8BC1-C618C5C65E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13059" name="Rectangle 3">
            <a:extLst>
              <a:ext uri="{FF2B5EF4-FFF2-40B4-BE49-F238E27FC236}">
                <a16:creationId xmlns:a16="http://schemas.microsoft.com/office/drawing/2014/main" id="{583D0854-6752-224D-BE09-538E4C19AA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s-E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0814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3FECCA2-C51E-A64D-ABCB-12B72DF4E8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DB5B414-076A-BD4D-A5B8-5D2E57F24012}" type="slidenum">
              <a:rPr lang="es-AR" altLang="en-AR" sz="1200">
                <a:latin typeface="Tahoma" panose="020B0604030504040204" pitchFamily="34" charset="0"/>
              </a:rPr>
              <a:pPr eaLnBrk="1" hangingPunct="1"/>
              <a:t>9</a:t>
            </a:fld>
            <a:endParaRPr lang="es-AR" altLang="en-AR" sz="1200">
              <a:latin typeface="Tahoma" panose="020B0604030504040204" pitchFamily="34" charset="0"/>
            </a:endParaRPr>
          </a:p>
        </p:txBody>
      </p:sp>
      <p:sp>
        <p:nvSpPr>
          <p:cNvPr id="814082" name="Rectangle 2">
            <a:extLst>
              <a:ext uri="{FF2B5EF4-FFF2-40B4-BE49-F238E27FC236}">
                <a16:creationId xmlns:a16="http://schemas.microsoft.com/office/drawing/2014/main" id="{3DA90372-9073-9646-8030-910821BCC1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14083" name="Rectangle 3">
            <a:extLst>
              <a:ext uri="{FF2B5EF4-FFF2-40B4-BE49-F238E27FC236}">
                <a16:creationId xmlns:a16="http://schemas.microsoft.com/office/drawing/2014/main" id="{1A94425A-F739-DF4F-8DAE-3651F83DC5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s-E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1581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49E853F2-1C1E-7043-9315-90547769F3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6B8E56A-CA7C-E843-A211-DFF83E15780A}" type="slidenum">
              <a:rPr lang="es-AR" altLang="en-AR" sz="1200">
                <a:latin typeface="Tahoma" panose="020B0604030504040204" pitchFamily="34" charset="0"/>
              </a:rPr>
              <a:pPr eaLnBrk="1" hangingPunct="1"/>
              <a:t>13</a:t>
            </a:fld>
            <a:endParaRPr lang="es-AR" altLang="en-AR" sz="1200">
              <a:latin typeface="Tahoma" panose="020B0604030504040204" pitchFamily="34" charset="0"/>
            </a:endParaRPr>
          </a:p>
        </p:txBody>
      </p:sp>
      <p:sp>
        <p:nvSpPr>
          <p:cNvPr id="322562" name="Rectangle 2">
            <a:extLst>
              <a:ext uri="{FF2B5EF4-FFF2-40B4-BE49-F238E27FC236}">
                <a16:creationId xmlns:a16="http://schemas.microsoft.com/office/drawing/2014/main" id="{57A772CD-9429-FA4B-AA30-B8C997A6A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7938"/>
            <a:ext cx="297180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22563" name="Rectangle 3">
            <a:extLst>
              <a:ext uri="{FF2B5EF4-FFF2-40B4-BE49-F238E27FC236}">
                <a16:creationId xmlns:a16="http://schemas.microsoft.com/office/drawing/2014/main" id="{65C9CDE4-6FCF-3646-BCE3-48315B711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705850"/>
            <a:ext cx="2971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defTabSz="762000">
              <a:defRPr/>
            </a:pPr>
            <a:r>
              <a:rPr lang="es-ES_tradnl" sz="1000" i="1">
                <a:latin typeface="Arial" charset="0"/>
                <a:ea typeface="ＭＳ Ｐゴシック" charset="0"/>
              </a:rPr>
              <a:t>9</a:t>
            </a:r>
          </a:p>
        </p:txBody>
      </p:sp>
      <p:sp>
        <p:nvSpPr>
          <p:cNvPr id="322564" name="Rectangle 4">
            <a:extLst>
              <a:ext uri="{FF2B5EF4-FFF2-40B4-BE49-F238E27FC236}">
                <a16:creationId xmlns:a16="http://schemas.microsoft.com/office/drawing/2014/main" id="{81754A28-680F-6041-8C9F-9B8E64F1E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705850"/>
            <a:ext cx="2971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22565" name="Rectangle 5">
            <a:extLst>
              <a:ext uri="{FF2B5EF4-FFF2-40B4-BE49-F238E27FC236}">
                <a16:creationId xmlns:a16="http://schemas.microsoft.com/office/drawing/2014/main" id="{E2D89E3A-A6E8-FA46-866B-AB605CDCB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938"/>
            <a:ext cx="297180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22566" name="Rectangle 6">
            <a:extLst>
              <a:ext uri="{FF2B5EF4-FFF2-40B4-BE49-F238E27FC236}">
                <a16:creationId xmlns:a16="http://schemas.microsoft.com/office/drawing/2014/main" id="{C7BBE81B-0D32-C141-93AC-E45F0CA1B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8425" y="0"/>
            <a:ext cx="2941638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22567" name="Rectangle 7">
            <a:extLst>
              <a:ext uri="{FF2B5EF4-FFF2-40B4-BE49-F238E27FC236}">
                <a16:creationId xmlns:a16="http://schemas.microsoft.com/office/drawing/2014/main" id="{56E4F30F-AE17-D34A-992C-B7567C1E06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8425" y="8634413"/>
            <a:ext cx="2941638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>
              <a:defRPr/>
            </a:pPr>
            <a:r>
              <a:rPr lang="es-ES_tradnl" sz="1000" i="1">
                <a:latin typeface="Arial" charset="0"/>
                <a:ea typeface="ＭＳ Ｐゴシック" charset="0"/>
              </a:rPr>
              <a:t>9</a:t>
            </a:r>
          </a:p>
        </p:txBody>
      </p:sp>
      <p:sp>
        <p:nvSpPr>
          <p:cNvPr id="322568" name="Rectangle 8">
            <a:extLst>
              <a:ext uri="{FF2B5EF4-FFF2-40B4-BE49-F238E27FC236}">
                <a16:creationId xmlns:a16="http://schemas.microsoft.com/office/drawing/2014/main" id="{237D54F1-20F3-154B-9144-AD35F5C8B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" y="8634413"/>
            <a:ext cx="29400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22569" name="Rectangle 9">
            <a:extLst>
              <a:ext uri="{FF2B5EF4-FFF2-40B4-BE49-F238E27FC236}">
                <a16:creationId xmlns:a16="http://schemas.microsoft.com/office/drawing/2014/main" id="{B547A51C-75A9-DB44-80BA-78C49A546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" y="0"/>
            <a:ext cx="2940050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22570" name="Rectangle 10">
            <a:extLst>
              <a:ext uri="{FF2B5EF4-FFF2-40B4-BE49-F238E27FC236}">
                <a16:creationId xmlns:a16="http://schemas.microsoft.com/office/drawing/2014/main" id="{813E4345-6332-1541-961B-0B338D5A3E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2341615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7/30/24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518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6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325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80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474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773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7/30/24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235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7/30/24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556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7/30/24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30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55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393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7/30/24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776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7" r:id="rId6"/>
    <p:sldLayoutId id="2147483732" r:id="rId7"/>
    <p:sldLayoutId id="2147483733" r:id="rId8"/>
    <p:sldLayoutId id="2147483734" r:id="rId9"/>
    <p:sldLayoutId id="2147483736" r:id="rId10"/>
    <p:sldLayoutId id="214748373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7.pn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8.e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319493" name="Rectangle 5">
            <a:extLst>
              <a:ext uri="{FF2B5EF4-FFF2-40B4-BE49-F238E27FC236}">
                <a16:creationId xmlns:a16="http://schemas.microsoft.com/office/drawing/2014/main" id="{C2A1C8C6-D095-8148-91A1-7486DE6FC1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0080" y="325369"/>
            <a:ext cx="4368602" cy="1956841"/>
          </a:xfrm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s-ES_tradnl" altLang="en-AR" sz="5600" b="1" dirty="0"/>
              <a:t>MODELOS Y SIMULACIÓN</a:t>
            </a:r>
            <a:endParaRPr lang="es-ES_tradnl" altLang="en-AR" sz="5600" dirty="0">
              <a:latin typeface="Tahoma" panose="020B0604030504040204" pitchFamily="34" charset="0"/>
            </a:endParaRPr>
          </a:p>
        </p:txBody>
      </p:sp>
      <p:sp>
        <p:nvSpPr>
          <p:cNvPr id="80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C69896"/>
          </a:solidFill>
          <a:ln w="38100" cap="rnd">
            <a:solidFill>
              <a:srgbClr val="C6989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319494" name="Rectangle 6">
            <a:extLst>
              <a:ext uri="{FF2B5EF4-FFF2-40B4-BE49-F238E27FC236}">
                <a16:creationId xmlns:a16="http://schemas.microsoft.com/office/drawing/2014/main" id="{E62DE76D-9B61-2843-98E4-CD0767C647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0080" y="2872899"/>
            <a:ext cx="4243589" cy="3320668"/>
          </a:xfrm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>
              <a:buFont typeface="Wingdings" charset="0"/>
              <a:buNone/>
              <a:defRPr/>
            </a:pPr>
            <a:r>
              <a:rPr lang="es-ES_tradnl" dirty="0"/>
              <a:t>CURSO 2022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es-ES_tradnl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Fundamentos </a:t>
            </a:r>
            <a:endParaRPr lang="es-ES_tradnl" dirty="0">
              <a:effectLst>
                <a:outerShdw blurRad="38100" dist="38100" dir="2700000" algn="tl">
                  <a:srgbClr val="DDDDDD"/>
                </a:outerShdw>
              </a:effectLst>
              <a:cs typeface="+mn-cs"/>
            </a:endParaRPr>
          </a:p>
        </p:txBody>
      </p:sp>
      <p:pic>
        <p:nvPicPr>
          <p:cNvPr id="319498" name="Picture 319497">
            <a:extLst>
              <a:ext uri="{FF2B5EF4-FFF2-40B4-BE49-F238E27FC236}">
                <a16:creationId xmlns:a16="http://schemas.microsoft.com/office/drawing/2014/main" id="{B14F0EF5-AFC1-4D64-BDE5-73A88E55DB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27" r="13220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D36D2DB-422F-6F40-B069-DB4C6982EBE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7239763" y="6356350"/>
            <a:ext cx="3027813" cy="365125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4563C9D-6E97-9948-9592-5CB964CC345D}" type="datetime1">
              <a:rPr kumimoji="0" lang="es-AR" altLang="en-AR" sz="1900" b="0" i="0" u="none" strike="noStrike" kern="1200" cap="none" spc="0" normalizeH="0" baseline="0" noProof="0">
                <a:ln>
                  <a:noFill/>
                </a:ln>
                <a:solidFill>
                  <a:srgbClr val="FBF9F6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30/7/24</a:t>
            </a:fld>
            <a:endParaRPr kumimoji="0" lang="es-AR" altLang="en-AR" sz="1900" b="0" i="0" u="none" strike="noStrike" kern="1200" cap="none" spc="0" normalizeH="0" baseline="0" noProof="0">
              <a:ln>
                <a:noFill/>
              </a:ln>
              <a:solidFill>
                <a:srgbClr val="FBF9F6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77E12A6-BBD4-BA47-82F7-50DA595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1012" y="6356350"/>
            <a:ext cx="942788" cy="365125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AA2879A-579C-9041-84F4-27ECD3AEC01D}" type="slidenum">
              <a:rPr kumimoji="0" lang="es-AR" altLang="en-AR" sz="1900" b="0" i="0" u="none" strike="noStrike" kern="1200" cap="none" spc="0" normalizeH="0" baseline="0" noProof="0">
                <a:ln>
                  <a:noFill/>
                </a:ln>
                <a:solidFill>
                  <a:srgbClr val="FBF9F6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AR" altLang="en-AR" sz="1900" b="0" i="0" u="none" strike="noStrike" kern="1200" cap="none" spc="0" normalizeH="0" baseline="0" noProof="0">
              <a:ln>
                <a:noFill/>
              </a:ln>
              <a:solidFill>
                <a:srgbClr val="FBF9F6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9490" name="Rectangle 2">
            <a:extLst>
              <a:ext uri="{FF2B5EF4-FFF2-40B4-BE49-F238E27FC236}">
                <a16:creationId xmlns:a16="http://schemas.microsoft.com/office/drawing/2014/main" id="{D98E27E6-FAEA-B646-86DB-F64E43533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0"/>
              <a:cs typeface="+mn-cs"/>
            </a:endParaRPr>
          </a:p>
        </p:txBody>
      </p:sp>
      <p:sp>
        <p:nvSpPr>
          <p:cNvPr id="319491" name="Rectangle 3">
            <a:extLst>
              <a:ext uri="{FF2B5EF4-FFF2-40B4-BE49-F238E27FC236}">
                <a16:creationId xmlns:a16="http://schemas.microsoft.com/office/drawing/2014/main" id="{7CC3176D-AFC0-3649-87F2-35EBF280B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0"/>
              <a:cs typeface="+mn-cs"/>
            </a:endParaRPr>
          </a:p>
        </p:txBody>
      </p:sp>
      <p:sp>
        <p:nvSpPr>
          <p:cNvPr id="319492" name="Rectangle 4">
            <a:extLst>
              <a:ext uri="{FF2B5EF4-FFF2-40B4-BE49-F238E27FC236}">
                <a16:creationId xmlns:a16="http://schemas.microsoft.com/office/drawing/2014/main" id="{B53513D5-7426-304C-A3E0-15C4DB45A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0"/>
              <a:cs typeface="+mn-cs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94089217-F0B9-F04B-8369-4CBA5AAA4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3966191"/>
            <a:ext cx="836771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srgbClr val="412524"/>
                </a:solidFill>
                <a:effectLst/>
                <a:uLnTx/>
                <a:uFillTx/>
                <a:latin typeface="Comic Sans MS" charset="0"/>
                <a:ea typeface="ＭＳ Ｐゴシック" charset="0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dern Love"/>
                <a:ea typeface="+mn-ea"/>
                <a:cs typeface="+mn-cs"/>
              </a:rPr>
              <a:t>Dr. Ing. Ricardo L. Armentano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dern Love"/>
                <a:ea typeface="+mn-ea"/>
                <a:cs typeface="+mn-cs"/>
              </a:rPr>
              <a:t>Lic</a:t>
            </a:r>
            <a:r>
              <a:rPr kumimoji="0" lang="es-ES_tradnl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dern Love"/>
                <a:ea typeface="+mn-ea"/>
                <a:cs typeface="+mn-cs"/>
              </a:rPr>
              <a:t> en </a:t>
            </a:r>
            <a:r>
              <a:rPr kumimoji="0" lang="es-ES_tradnl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dern Love"/>
                <a:ea typeface="+mn-ea"/>
                <a:cs typeface="+mn-cs"/>
              </a:rPr>
              <a:t>Ing</a:t>
            </a:r>
            <a:r>
              <a:rPr kumimoji="0" lang="es-ES_tradnl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dern Love"/>
                <a:ea typeface="+mn-ea"/>
                <a:cs typeface="+mn-cs"/>
              </a:rPr>
              <a:t> </a:t>
            </a:r>
            <a:r>
              <a:rPr kumimoji="0" lang="es-ES_tradnl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dern Love"/>
                <a:ea typeface="+mn-ea"/>
                <a:cs typeface="+mn-cs"/>
              </a:rPr>
              <a:t>Biologica</a:t>
            </a:r>
            <a:r>
              <a:rPr kumimoji="0" lang="es-ES_tradnl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dern Love"/>
                <a:ea typeface="+mn-ea"/>
                <a:cs typeface="+mn-cs"/>
              </a:rPr>
              <a:t> Lucia Lemes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_tradnl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dern Lov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9472365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027EB3A-DF05-4A1A-99F5-BE83E7654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EA609918-A9BB-3049-9867-0EC923E2FE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98" r="1" b="14031"/>
          <a:stretch/>
        </p:blipFill>
        <p:spPr>
          <a:xfrm>
            <a:off x="625240" y="10"/>
            <a:ext cx="10941520" cy="6857990"/>
          </a:xfrm>
          <a:custGeom>
            <a:avLst/>
            <a:gdLst/>
            <a:ahLst/>
            <a:cxnLst/>
            <a:rect l="l" t="t" r="r" b="b"/>
            <a:pathLst>
              <a:path w="10941520" h="6858000">
                <a:moveTo>
                  <a:pt x="8510032" y="6464315"/>
                </a:moveTo>
                <a:lnTo>
                  <a:pt x="8508022" y="6467080"/>
                </a:lnTo>
                <a:lnTo>
                  <a:pt x="8511541" y="6467080"/>
                </a:lnTo>
                <a:close/>
                <a:moveTo>
                  <a:pt x="1598122" y="0"/>
                </a:moveTo>
                <a:lnTo>
                  <a:pt x="1763667" y="0"/>
                </a:lnTo>
                <a:lnTo>
                  <a:pt x="1587780" y="143783"/>
                </a:lnTo>
                <a:cubicBezTo>
                  <a:pt x="1205033" y="482859"/>
                  <a:pt x="877118" y="882898"/>
                  <a:pt x="610636" y="1350720"/>
                </a:cubicBezTo>
                <a:cubicBezTo>
                  <a:pt x="356503" y="1792611"/>
                  <a:pt x="193167" y="2280779"/>
                  <a:pt x="130237" y="2786631"/>
                </a:cubicBezTo>
                <a:cubicBezTo>
                  <a:pt x="142310" y="2759217"/>
                  <a:pt x="152875" y="2731298"/>
                  <a:pt x="162431" y="2703128"/>
                </a:cubicBezTo>
                <a:cubicBezTo>
                  <a:pt x="336482" y="2191794"/>
                  <a:pt x="553037" y="1700077"/>
                  <a:pt x="837253" y="1239549"/>
                </a:cubicBezTo>
                <a:cubicBezTo>
                  <a:pt x="1093799" y="823288"/>
                  <a:pt x="1394461" y="450355"/>
                  <a:pt x="1746359" y="127320"/>
                </a:cubicBezTo>
                <a:lnTo>
                  <a:pt x="1893724" y="0"/>
                </a:lnTo>
                <a:lnTo>
                  <a:pt x="8848350" y="0"/>
                </a:lnTo>
                <a:lnTo>
                  <a:pt x="9056324" y="144876"/>
                </a:lnTo>
                <a:cubicBezTo>
                  <a:pt x="9483294" y="455963"/>
                  <a:pt x="9863824" y="818761"/>
                  <a:pt x="10176586" y="1256400"/>
                </a:cubicBezTo>
                <a:cubicBezTo>
                  <a:pt x="10512361" y="1725731"/>
                  <a:pt x="10733697" y="2243102"/>
                  <a:pt x="10817449" y="2834418"/>
                </a:cubicBezTo>
                <a:cubicBezTo>
                  <a:pt x="10838678" y="2662129"/>
                  <a:pt x="10840364" y="2487979"/>
                  <a:pt x="10822480" y="2315287"/>
                </a:cubicBezTo>
                <a:cubicBezTo>
                  <a:pt x="10791218" y="1992617"/>
                  <a:pt x="10694231" y="1679754"/>
                  <a:pt x="10537512" y="1395993"/>
                </a:cubicBezTo>
                <a:cubicBezTo>
                  <a:pt x="10298320" y="958605"/>
                  <a:pt x="9956508" y="613523"/>
                  <a:pt x="9560871" y="318241"/>
                </a:cubicBezTo>
                <a:cubicBezTo>
                  <a:pt x="9444104" y="231090"/>
                  <a:pt x="9324272" y="149552"/>
                  <a:pt x="9201772" y="72906"/>
                </a:cubicBezTo>
                <a:lnTo>
                  <a:pt x="9075150" y="0"/>
                </a:lnTo>
                <a:lnTo>
                  <a:pt x="9285407" y="0"/>
                </a:lnTo>
                <a:lnTo>
                  <a:pt x="9397484" y="71361"/>
                </a:lnTo>
                <a:cubicBezTo>
                  <a:pt x="9466827" y="117668"/>
                  <a:pt x="9535310" y="165633"/>
                  <a:pt x="9602874" y="215370"/>
                </a:cubicBezTo>
                <a:cubicBezTo>
                  <a:pt x="10023914" y="525240"/>
                  <a:pt x="10385847" y="889941"/>
                  <a:pt x="10637867" y="1353234"/>
                </a:cubicBezTo>
                <a:cubicBezTo>
                  <a:pt x="10800070" y="1650452"/>
                  <a:pt x="10899948" y="1977650"/>
                  <a:pt x="10931388" y="2314785"/>
                </a:cubicBezTo>
                <a:cubicBezTo>
                  <a:pt x="10955282" y="2563032"/>
                  <a:pt x="10933651" y="2807506"/>
                  <a:pt x="10900451" y="3053742"/>
                </a:cubicBezTo>
                <a:cubicBezTo>
                  <a:pt x="10885435" y="3187448"/>
                  <a:pt x="10884932" y="3322363"/>
                  <a:pt x="10898943" y="3456170"/>
                </a:cubicBezTo>
                <a:cubicBezTo>
                  <a:pt x="10947233" y="3973163"/>
                  <a:pt x="10817200" y="4491137"/>
                  <a:pt x="10530470" y="4924023"/>
                </a:cubicBezTo>
                <a:cubicBezTo>
                  <a:pt x="10288786" y="5294609"/>
                  <a:pt x="9971700" y="5610087"/>
                  <a:pt x="9599856" y="5849858"/>
                </a:cubicBezTo>
                <a:cubicBezTo>
                  <a:pt x="9239936" y="6085530"/>
                  <a:pt x="8898626" y="6347611"/>
                  <a:pt x="8538202" y="6581772"/>
                </a:cubicBezTo>
                <a:cubicBezTo>
                  <a:pt x="8391505" y="6677034"/>
                  <a:pt x="8242088" y="6766009"/>
                  <a:pt x="8089708" y="6848031"/>
                </a:cubicBezTo>
                <a:lnTo>
                  <a:pt x="8070163" y="6858000"/>
                </a:lnTo>
                <a:lnTo>
                  <a:pt x="7820508" y="6858000"/>
                </a:lnTo>
                <a:lnTo>
                  <a:pt x="7828138" y="6854555"/>
                </a:lnTo>
                <a:cubicBezTo>
                  <a:pt x="8053199" y="6743844"/>
                  <a:pt x="8273670" y="6617740"/>
                  <a:pt x="8490666" y="6479908"/>
                </a:cubicBezTo>
                <a:cubicBezTo>
                  <a:pt x="8262100" y="6578755"/>
                  <a:pt x="8030908" y="6668688"/>
                  <a:pt x="7797512" y="6751240"/>
                </a:cubicBezTo>
                <a:lnTo>
                  <a:pt x="7480620" y="6858000"/>
                </a:lnTo>
                <a:lnTo>
                  <a:pt x="3015004" y="6858000"/>
                </a:lnTo>
                <a:lnTo>
                  <a:pt x="2781763" y="6750793"/>
                </a:lnTo>
                <a:cubicBezTo>
                  <a:pt x="2466140" y="6597870"/>
                  <a:pt x="2163376" y="6418916"/>
                  <a:pt x="1876018" y="6208522"/>
                </a:cubicBezTo>
                <a:cubicBezTo>
                  <a:pt x="1280928" y="5772643"/>
                  <a:pt x="784936" y="5247977"/>
                  <a:pt x="442370" y="4589004"/>
                </a:cubicBezTo>
                <a:cubicBezTo>
                  <a:pt x="256073" y="4234615"/>
                  <a:pt x="132829" y="3850522"/>
                  <a:pt x="78174" y="3453907"/>
                </a:cubicBezTo>
                <a:cubicBezTo>
                  <a:pt x="68264" y="3386374"/>
                  <a:pt x="52872" y="3319746"/>
                  <a:pt x="32147" y="3254704"/>
                </a:cubicBezTo>
                <a:cubicBezTo>
                  <a:pt x="-18158" y="3091722"/>
                  <a:pt x="-48" y="2927731"/>
                  <a:pt x="23343" y="2765252"/>
                </a:cubicBezTo>
                <a:cubicBezTo>
                  <a:pt x="165073" y="1773582"/>
                  <a:pt x="613178" y="955032"/>
                  <a:pt x="1299417" y="27438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88434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C598A69-FFFE-4C09-8FE9-D660337B0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5804"/>
            <a:ext cx="5533524" cy="3510776"/>
          </a:xfrm>
          <a:prstGeom prst="rect">
            <a:avLst/>
          </a:prstGeom>
          <a:solidFill>
            <a:srgbClr val="FFFFFF"/>
          </a:solidFill>
          <a:ln w="63500">
            <a:solidFill>
              <a:srgbClr val="C6989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3707E36D-609D-6F4B-9E32-AD6D6F937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286" y="878235"/>
            <a:ext cx="5192217" cy="272591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B6121AA-FB9C-49D8-9295-014C895AFB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157449"/>
            <a:ext cx="3122867" cy="2216840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91596F70-36EC-4843-905A-EFB35D122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867" y="4466515"/>
            <a:ext cx="2756396" cy="1598709"/>
          </a:xfrm>
          <a:prstGeom prst="rect">
            <a:avLst/>
          </a:prstGeom>
        </p:spPr>
      </p:pic>
      <p:sp>
        <p:nvSpPr>
          <p:cNvPr id="17" name="Rectangle 13">
            <a:extLst>
              <a:ext uri="{FF2B5EF4-FFF2-40B4-BE49-F238E27FC236}">
                <a16:creationId xmlns:a16="http://schemas.microsoft.com/office/drawing/2014/main" id="{2C188CD4-9C38-4BEB-8E94-633B1B48B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60883" y="4132885"/>
            <a:ext cx="2288736" cy="2274541"/>
          </a:xfrm>
          <a:prstGeom prst="rect">
            <a:avLst/>
          </a:prstGeom>
          <a:solidFill>
            <a:srgbClr val="C6989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E8BD155-F3B5-4CE9-AB1C-08C964CDC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6188" y="485805"/>
            <a:ext cx="5511179" cy="5888484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clock&#10;&#10;Description automatically generated">
            <a:extLst>
              <a:ext uri="{FF2B5EF4-FFF2-40B4-BE49-F238E27FC236}">
                <a16:creationId xmlns:a16="http://schemas.microsoft.com/office/drawing/2014/main" id="{F6FF3D06-5D3F-7542-9E88-3064EDE10D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3177" y="1592794"/>
            <a:ext cx="5157201" cy="367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488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9E6166D-C190-AA46-87E6-DBE17B45F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7750"/>
            <a:ext cx="7168889" cy="4835525"/>
          </a:xfrm>
          <a:prstGeom prst="rect">
            <a:avLst/>
          </a:prstGeom>
        </p:spPr>
      </p:pic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B7CC12DB-CBE1-2E4E-91CD-06CBE7295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6095" y="1602580"/>
            <a:ext cx="4977780" cy="305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40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541" name="Rectangle 5">
            <a:extLst>
              <a:ext uri="{FF2B5EF4-FFF2-40B4-BE49-F238E27FC236}">
                <a16:creationId xmlns:a16="http://schemas.microsoft.com/office/drawing/2014/main" id="{87A81ED9-6817-E44B-91A4-3A50BD1C57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7602" y="548640"/>
            <a:ext cx="3983186" cy="5431536"/>
          </a:xfrm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s-ES_tradnl" altLang="en-A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Modelización en Investigación Biomédica</a:t>
            </a:r>
          </a:p>
        </p:txBody>
      </p:sp>
      <p:sp>
        <p:nvSpPr>
          <p:cNvPr id="141" name="Rectangle 6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39411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C69896"/>
          </a:solidFill>
          <a:ln w="41275" cap="rnd">
            <a:solidFill>
              <a:srgbClr val="C6989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542" name="Rectangle 6">
            <a:extLst>
              <a:ext uri="{FF2B5EF4-FFF2-40B4-BE49-F238E27FC236}">
                <a16:creationId xmlns:a16="http://schemas.microsoft.com/office/drawing/2014/main" id="{1AC02BBD-CD36-2445-BF0E-B1BBAA5C8D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298595" y="552091"/>
            <a:ext cx="6052158" cy="5431536"/>
          </a:xfrm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s-ES_tradnl" altLang="en-A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Modelos Computacionales, Matemáticos y Físicos</a:t>
            </a:r>
            <a:endParaRPr lang="es-ES_tradnl" altLang="en-AR" b="1" dirty="0"/>
          </a:p>
          <a:p>
            <a:pPr eaLnBrk="1" hangingPunct="1"/>
            <a:r>
              <a:rPr lang="es-ES_tradnl" altLang="en-AR" dirty="0"/>
              <a:t>Los modelos son útiles en la formalización de conceptos y para evaluar los datos</a:t>
            </a:r>
          </a:p>
          <a:p>
            <a:pPr eaLnBrk="1" hangingPunct="1"/>
            <a:r>
              <a:rPr lang="es-ES_tradnl" altLang="en-AR" dirty="0"/>
              <a:t>Pueden ser muy útiles en la predicción de la respuesta de un sistema biológico a un agente externo o droga</a:t>
            </a:r>
          </a:p>
          <a:p>
            <a:pPr eaLnBrk="1" hangingPunct="1"/>
            <a:r>
              <a:rPr lang="es-ES_tradnl" altLang="en-AR" dirty="0"/>
              <a:t>Los modelos animales son absolutamente esenciales y no pueden ser despreciados puesto que ellos son la más completa analogía y lo más reproducible en lo que respecta al humano</a:t>
            </a:r>
            <a:r>
              <a:rPr lang="es-ES_tradnl" altLang="en-A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FDD055E-1055-4848-B0A7-3A50B5D33B3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841248" y="6356350"/>
            <a:ext cx="2350008" cy="365125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2BAEFA20-C8E0-DB4F-837B-C47657933965}" type="datetime1">
              <a:rPr lang="es-AR" altLang="en-AR" sz="1900">
                <a:latin typeface="Tahoma" panose="020B0604030504040204" pitchFamily="34" charset="0"/>
              </a:rPr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30/7/24</a:t>
            </a:fld>
            <a:endParaRPr lang="es-AR" altLang="en-AR" sz="1900">
              <a:latin typeface="Tahoma" panose="020B0604030504040204" pitchFamily="34" charset="0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149E09E-FB9B-6E44-B88F-67F7DB204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3395" y="6356350"/>
            <a:ext cx="1937357" cy="365125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8BC1E70F-9A94-E943-81D0-52F9279EDFC4}" type="slidenum">
              <a:rPr lang="es-AR" altLang="en-AR" sz="1900">
                <a:latin typeface="Tahoma" panose="020B0604030504040204" pitchFamily="34" charset="0"/>
              </a:rPr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13</a:t>
            </a:fld>
            <a:endParaRPr lang="es-AR" altLang="en-AR" sz="1900">
              <a:latin typeface="Tahoma" panose="020B0604030504040204" pitchFamily="34" charset="0"/>
            </a:endParaRPr>
          </a:p>
        </p:txBody>
      </p:sp>
      <p:sp>
        <p:nvSpPr>
          <p:cNvPr id="321538" name="Rectangle 2">
            <a:extLst>
              <a:ext uri="{FF2B5EF4-FFF2-40B4-BE49-F238E27FC236}">
                <a16:creationId xmlns:a16="http://schemas.microsoft.com/office/drawing/2014/main" id="{BE3A9143-C284-CE4D-A3CB-B898FCDC2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21539" name="Rectangle 3">
            <a:extLst>
              <a:ext uri="{FF2B5EF4-FFF2-40B4-BE49-F238E27FC236}">
                <a16:creationId xmlns:a16="http://schemas.microsoft.com/office/drawing/2014/main" id="{E178DAAE-359B-5644-9608-E32AD3D0E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21540" name="Rectangle 4">
            <a:extLst>
              <a:ext uri="{FF2B5EF4-FFF2-40B4-BE49-F238E27FC236}">
                <a16:creationId xmlns:a16="http://schemas.microsoft.com/office/drawing/2014/main" id="{81EECD3F-5643-0548-86D8-F732905F0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7226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5F7553-FDBD-ED4F-87D9-AD9326800950}"/>
              </a:ext>
            </a:extLst>
          </p:cNvPr>
          <p:cNvSpPr/>
          <p:nvPr/>
        </p:nvSpPr>
        <p:spPr>
          <a:xfrm>
            <a:off x="841248" y="548640"/>
            <a:ext cx="3419540" cy="5431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en-AR" sz="5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Ventajas</a:t>
            </a:r>
            <a:endParaRPr lang="en-US" altLang="en-AR" sz="6000" b="1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37" name="Rectangle 6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39411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C69896"/>
          </a:solidFill>
          <a:ln w="41275" cap="rnd">
            <a:solidFill>
              <a:srgbClr val="C6989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586" name="Rectangle 2">
            <a:extLst>
              <a:ext uri="{FF2B5EF4-FFF2-40B4-BE49-F238E27FC236}">
                <a16:creationId xmlns:a16="http://schemas.microsoft.com/office/drawing/2014/main" id="{A74ED44E-6A15-DD4B-84E7-330C38524C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298595" y="552091"/>
            <a:ext cx="6052158" cy="5431536"/>
          </a:xfrm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endParaRPr lang="en-US" altLang="en-AR"/>
          </a:p>
          <a:p>
            <a:r>
              <a:rPr lang="en-US" altLang="en-AR"/>
              <a:t>Sirven para confirmar o rechazar hipótesis sobre sistemas complejos.</a:t>
            </a:r>
          </a:p>
          <a:p>
            <a:r>
              <a:rPr lang="en-US" altLang="en-AR"/>
              <a:t>Revelan contradicciones o parcialidad en los datos obtenidos</a:t>
            </a:r>
          </a:p>
          <a:p>
            <a:r>
              <a:rPr lang="en-US" altLang="en-AR"/>
              <a:t>Permiten la predicción de la performance de un sistema no probado en la práctica.</a:t>
            </a:r>
          </a:p>
          <a:p>
            <a:r>
              <a:rPr lang="en-US" altLang="en-AR"/>
              <a:t>Pueden predecir o suministrar valores inaccesibles en la experimentación</a:t>
            </a:r>
          </a:p>
          <a:p>
            <a:r>
              <a:rPr lang="en-US" altLang="en-AR"/>
              <a:t>Pueden sugerir la existencia de un nuevo fenómeno</a:t>
            </a:r>
            <a:endParaRPr lang="en-US" altLang="en-AR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altLang="en-AR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EA23C2B-E6DB-EE44-85B4-19AEB21D0AE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841248" y="6356350"/>
            <a:ext cx="2350008" cy="365125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fld id="{615C2F3E-2228-074E-AAF1-FD476A08BCEA}" type="datetime1">
              <a:rPr lang="en-US" altLang="en-AR" sz="1600">
                <a:latin typeface="+mn-lt"/>
                <a:ea typeface="+mn-ea"/>
              </a:rPr>
              <a:pPr eaLnBrk="1" hangingPunct="1">
                <a:spcAft>
                  <a:spcPts val="600"/>
                </a:spcAft>
              </a:pPr>
              <a:t>7/30/24</a:t>
            </a:fld>
            <a:endParaRPr lang="en-US" altLang="en-AR" sz="1600">
              <a:latin typeface="+mn-lt"/>
              <a:ea typeface="+mn-ea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DDB293B-7F07-3D4E-BF1E-1A7705D20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3395" y="6356350"/>
            <a:ext cx="1937357" cy="365125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fld id="{2EBBD6C0-D4AD-2B42-99AB-82291F89D516}" type="slidenum">
              <a:rPr lang="en-US" altLang="en-AR" sz="1600">
                <a:latin typeface="+mn-lt"/>
                <a:ea typeface="+mn-ea"/>
              </a:rPr>
              <a:pPr eaLnBrk="1" hangingPunct="1">
                <a:spcAft>
                  <a:spcPts val="600"/>
                </a:spcAft>
              </a:pPr>
              <a:t>14</a:t>
            </a:fld>
            <a:endParaRPr lang="en-US" altLang="en-AR" sz="160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12748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2B9A167-49A6-7648-88D2-FCD75F5582B6}"/>
              </a:ext>
            </a:extLst>
          </p:cNvPr>
          <p:cNvSpPr/>
          <p:nvPr/>
        </p:nvSpPr>
        <p:spPr>
          <a:xfrm>
            <a:off x="269572" y="713232"/>
            <a:ext cx="4759452" cy="5431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en-AR" sz="4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Desventajas</a:t>
            </a:r>
            <a:endParaRPr lang="en-US" sz="6000" dirty="0">
              <a:latin typeface="+mj-lt"/>
              <a:ea typeface="+mj-ea"/>
              <a:cs typeface="+mj-cs"/>
            </a:endParaRPr>
          </a:p>
        </p:txBody>
      </p:sp>
      <p:sp>
        <p:nvSpPr>
          <p:cNvPr id="73" name="Rectangle 6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39411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C69896"/>
          </a:solidFill>
          <a:ln w="41275" cap="rnd">
            <a:solidFill>
              <a:srgbClr val="C6989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610" name="Rectangle 2">
            <a:extLst>
              <a:ext uri="{FF2B5EF4-FFF2-40B4-BE49-F238E27FC236}">
                <a16:creationId xmlns:a16="http://schemas.microsoft.com/office/drawing/2014/main" id="{F789C9CE-6902-B34B-99DA-E6233B969C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298595" y="552091"/>
            <a:ext cx="6052158" cy="5431536"/>
          </a:xfrm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endParaRPr lang="en-US" altLang="en-AR"/>
          </a:p>
          <a:p>
            <a:endParaRPr lang="en-US" altLang="en-AR"/>
          </a:p>
          <a:p>
            <a:r>
              <a:rPr lang="en-US" altLang="en-AR"/>
              <a:t>La selección del modelo puede no ser la adecuada</a:t>
            </a:r>
          </a:p>
          <a:p>
            <a:r>
              <a:rPr lang="en-US" altLang="en-AR"/>
              <a:t>modelos incorrectos pueden ajustar a datos limitados, llevando a conclusiones erróneas.</a:t>
            </a:r>
          </a:p>
          <a:p>
            <a:r>
              <a:rPr lang="en-US" altLang="en-AR"/>
              <a:t>Modelos simples son fáciles de manejar, pero tal vez se requiera un modelo más complejo</a:t>
            </a:r>
          </a:p>
          <a:p>
            <a:r>
              <a:rPr lang="en-US" altLang="en-AR"/>
              <a:t>Simulaciones realísticas, necesitan de un gran número de variables las cuales pueden ser difíciles de determinar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10C044A-9CDC-1E46-B090-0AC4547C9D8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841248" y="6356350"/>
            <a:ext cx="2350008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fld id="{D6CCFD71-E108-6640-AFAB-7003A7E8A948}" type="datetime1">
              <a:rPr lang="en-US" altLang="en-AR" sz="1600">
                <a:latin typeface="+mn-lt"/>
                <a:ea typeface="+mn-ea"/>
              </a:rPr>
              <a:pPr eaLnBrk="1" hangingPunct="1">
                <a:spcAft>
                  <a:spcPts val="600"/>
                </a:spcAft>
              </a:pPr>
              <a:t>7/30/24</a:t>
            </a:fld>
            <a:endParaRPr lang="en-US" altLang="en-AR" sz="1600">
              <a:latin typeface="+mn-lt"/>
              <a:ea typeface="+mn-ea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B4BC93E-4CF1-9744-A85D-AC04BAAA1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3395" y="6356350"/>
            <a:ext cx="1937357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fld id="{A428D133-C1DF-9F42-9F2D-9729EBEA779E}" type="slidenum">
              <a:rPr lang="en-US" altLang="en-AR" sz="1600">
                <a:latin typeface="+mn-lt"/>
                <a:ea typeface="+mn-ea"/>
              </a:rPr>
              <a:pPr eaLnBrk="1" hangingPunct="1">
                <a:spcAft>
                  <a:spcPts val="600"/>
                </a:spcAft>
              </a:pPr>
              <a:t>15</a:t>
            </a:fld>
            <a:endParaRPr lang="en-US" altLang="en-AR" sz="160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70565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6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39411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C69896"/>
          </a:solidFill>
          <a:ln w="41275" cap="rnd">
            <a:solidFill>
              <a:srgbClr val="C6989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634" name="Rectangle 2">
            <a:extLst>
              <a:ext uri="{FF2B5EF4-FFF2-40B4-BE49-F238E27FC236}">
                <a16:creationId xmlns:a16="http://schemas.microsoft.com/office/drawing/2014/main" id="{DAC9C07F-9856-704E-9F26-C5CBA267C1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298595" y="552091"/>
            <a:ext cx="6052158" cy="5431536"/>
          </a:xfrm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/>
          <a:p>
            <a:pPr eaLnBrk="1" hangingPunct="1">
              <a:buFont typeface="Wingdings" pitchFamily="2" charset="2"/>
              <a:buNone/>
            </a:pPr>
            <a:endParaRPr lang="es-ES_tradnl" altLang="en-AR" dirty="0"/>
          </a:p>
          <a:p>
            <a:pPr eaLnBrk="1" hangingPunct="1">
              <a:buFont typeface="Wingdings" pitchFamily="2" charset="2"/>
              <a:buNone/>
            </a:pPr>
            <a:endParaRPr lang="es-ES_tradnl" altLang="en-AR" dirty="0"/>
          </a:p>
          <a:p>
            <a:pPr eaLnBrk="1" hangingPunct="1"/>
            <a:r>
              <a:rPr lang="es-ES_tradnl" altLang="en-AR" dirty="0"/>
              <a:t>Los modelos son indispensables en la investigación biomédica</a:t>
            </a:r>
          </a:p>
          <a:p>
            <a:pPr eaLnBrk="1" hangingPunct="1"/>
            <a:r>
              <a:rPr lang="es-ES_tradnl" altLang="en-AR" dirty="0"/>
              <a:t>El progreso en la guerra contra las enfermedades depende no solo de un flujo estable de hallazgos provenientes de modelos, sino además de investigaciones basadas en una variedad  y más frecuentemente en una combinación de modelos</a:t>
            </a:r>
            <a:endParaRPr lang="es-ES_tradnl" altLang="en-AR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/>
            <a:endParaRPr lang="es-ES_tradnl" altLang="en-AR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D5DA5DF-F959-9647-9829-2C9049A5ACE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841248" y="6356350"/>
            <a:ext cx="2350008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5B2A5681-EC14-3A48-B9FA-7CE3697BB3F0}" type="datetime1">
              <a:rPr lang="es-AR" altLang="en-AR" sz="1900">
                <a:latin typeface="Tahoma" panose="020B0604030504040204" pitchFamily="34" charset="0"/>
              </a:rPr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30/7/24</a:t>
            </a:fld>
            <a:endParaRPr lang="es-AR" altLang="en-AR" sz="1900">
              <a:latin typeface="Tahoma" panose="020B060403050404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101D778-A7E2-8E42-A787-2A06E5516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3395" y="6356350"/>
            <a:ext cx="1937357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9BF84DE9-057D-174F-A6C4-8451FA3D6576}" type="slidenum">
              <a:rPr lang="es-AR" altLang="en-AR" sz="1900">
                <a:latin typeface="Tahoma" panose="020B0604030504040204" pitchFamily="34" charset="0"/>
              </a:rPr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16</a:t>
            </a:fld>
            <a:endParaRPr lang="es-AR" altLang="en-AR" sz="1900">
              <a:latin typeface="Tahoma" panose="020B060403050404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F34CA22-6BF2-3F43-80B0-F47E8BFF81B2}"/>
              </a:ext>
            </a:extLst>
          </p:cNvPr>
          <p:cNvSpPr/>
          <p:nvPr/>
        </p:nvSpPr>
        <p:spPr>
          <a:xfrm>
            <a:off x="126769" y="2921168"/>
            <a:ext cx="39739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altLang="en-AR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Conclusiones</a:t>
            </a:r>
            <a:endParaRPr lang="en-AR" sz="4800" b="1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34892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6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39411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C69896"/>
          </a:solidFill>
          <a:ln w="41275" cap="rnd">
            <a:solidFill>
              <a:srgbClr val="C6989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658" name="Rectangle 2">
            <a:extLst>
              <a:ext uri="{FF2B5EF4-FFF2-40B4-BE49-F238E27FC236}">
                <a16:creationId xmlns:a16="http://schemas.microsoft.com/office/drawing/2014/main" id="{6684E0B9-BBD3-6242-AF78-8C45C002E9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298595" y="552091"/>
            <a:ext cx="6052158" cy="5431536"/>
          </a:xfrm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77500" lnSpcReduction="20000"/>
          </a:bodyPr>
          <a:lstStyle/>
          <a:p>
            <a:pPr marL="0" indent="0" eaLnBrk="1" hangingPunct="1">
              <a:lnSpc>
                <a:spcPct val="100000"/>
              </a:lnSpc>
              <a:buNone/>
            </a:pPr>
            <a:endParaRPr lang="es-ES_tradnl" altLang="en-AR" sz="4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s-ES_tradnl" altLang="en-AR" sz="4600" b="1" dirty="0"/>
              <a:t>Limitaciones al uso de los modelos:</a:t>
            </a:r>
            <a:endParaRPr lang="es-ES_tradnl" altLang="en-AR" sz="4600" dirty="0"/>
          </a:p>
          <a:p>
            <a:pPr eaLnBrk="1" hangingPunct="1">
              <a:lnSpc>
                <a:spcPct val="100000"/>
              </a:lnSpc>
            </a:pPr>
            <a:r>
              <a:rPr lang="es-AR" altLang="en-AR" sz="4600" dirty="0"/>
              <a:t>Restricciones al número de variables</a:t>
            </a:r>
          </a:p>
          <a:p>
            <a:pPr eaLnBrk="1" hangingPunct="1">
              <a:lnSpc>
                <a:spcPct val="100000"/>
              </a:lnSpc>
            </a:pPr>
            <a:r>
              <a:rPr lang="es-AR" altLang="en-AR" sz="4600" dirty="0"/>
              <a:t>Las mediciones están contaminadas con ruido debido a errores experimentales o a perturbaciones fisiológicas no deseadas</a:t>
            </a:r>
          </a:p>
          <a:p>
            <a:pPr eaLnBrk="1" hangingPunct="1">
              <a:lnSpc>
                <a:spcPct val="100000"/>
              </a:lnSpc>
            </a:pPr>
            <a:r>
              <a:rPr lang="es-AR" altLang="en-AR" sz="4600" dirty="0"/>
              <a:t>En los programas clínicos, existen algunas variables como: molestias en el paciente, las cuales no tienen rango de medidas no claramente definidas y solo evaluaciones subjetivas están disponibles</a:t>
            </a:r>
          </a:p>
          <a:p>
            <a:pPr eaLnBrk="1" hangingPunct="1">
              <a:lnSpc>
                <a:spcPct val="100000"/>
              </a:lnSpc>
            </a:pPr>
            <a:endParaRPr lang="es-ES_tradnl" altLang="en-AR" sz="2000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19425FD-B033-954D-84D2-06932A4ACB5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841248" y="6356350"/>
            <a:ext cx="2350008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32D4D991-0D02-8D4E-B73E-BA9BD3FAA94B}" type="datetime1">
              <a:rPr lang="es-AR" altLang="en-AR" sz="1900">
                <a:latin typeface="Tahoma" panose="020B0604030504040204" pitchFamily="34" charset="0"/>
              </a:rPr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30/7/24</a:t>
            </a:fld>
            <a:endParaRPr lang="es-AR" altLang="en-AR" sz="1900">
              <a:latin typeface="Tahoma" panose="020B060403050404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7DE49E6-9B5C-F543-AE1D-8D7E80A9A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3395" y="6356350"/>
            <a:ext cx="1937357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E8C479E2-9E59-6D4C-8AFC-667668AD3173}" type="slidenum">
              <a:rPr lang="es-AR" altLang="en-AR" sz="1900">
                <a:latin typeface="Tahoma" panose="020B0604030504040204" pitchFamily="34" charset="0"/>
              </a:rPr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17</a:t>
            </a:fld>
            <a:endParaRPr lang="es-AR" altLang="en-AR" sz="1900">
              <a:latin typeface="Tahoma" panose="020B060403050404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EF0D0F-B05E-234B-9C47-47E123C4079B}"/>
              </a:ext>
            </a:extLst>
          </p:cNvPr>
          <p:cNvSpPr/>
          <p:nvPr/>
        </p:nvSpPr>
        <p:spPr>
          <a:xfrm>
            <a:off x="419100" y="1981919"/>
            <a:ext cx="446039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altLang="en-AR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Validación de Modelos en Fisiología y Medicina</a:t>
            </a:r>
          </a:p>
        </p:txBody>
      </p:sp>
    </p:spTree>
    <p:extLst>
      <p:ext uri="{BB962C8B-B14F-4D97-AF65-F5344CB8AC3E}">
        <p14:creationId xmlns:p14="http://schemas.microsoft.com/office/powerpoint/2010/main" val="115097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0FB211A-260E-734E-952E-E2A73F39D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948" y="1123527"/>
            <a:ext cx="3054486" cy="46048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screenshot of text&#10;&#10;Description automatically generated">
            <a:extLst>
              <a:ext uri="{FF2B5EF4-FFF2-40B4-BE49-F238E27FC236}">
                <a16:creationId xmlns:a16="http://schemas.microsoft.com/office/drawing/2014/main" id="{F7ECB774-57EC-C74C-9845-C0E9BE12B4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0676" y="2099423"/>
            <a:ext cx="3537345" cy="265300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vintage photo of a tree&#10;&#10;Description automatically generated">
            <a:extLst>
              <a:ext uri="{FF2B5EF4-FFF2-40B4-BE49-F238E27FC236}">
                <a16:creationId xmlns:a16="http://schemas.microsoft.com/office/drawing/2014/main" id="{815764A8-20D7-9545-92C2-7E9E09C2F9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2336" y="1711332"/>
            <a:ext cx="3517120" cy="342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229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7">
            <a:extLst>
              <a:ext uri="{FF2B5EF4-FFF2-40B4-BE49-F238E27FC236}">
                <a16:creationId xmlns:a16="http://schemas.microsoft.com/office/drawing/2014/main" id="{6EE0B6E2-7CE8-4D86-87FC-4B58A7D8E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A89B032B-7C55-CC4E-8A9B-75B80AD5BA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378" r="1" b="13714"/>
          <a:stretch/>
        </p:blipFill>
        <p:spPr>
          <a:xfrm>
            <a:off x="577637" y="424330"/>
            <a:ext cx="11036726" cy="5869478"/>
          </a:xfrm>
          <a:custGeom>
            <a:avLst/>
            <a:gdLst/>
            <a:ahLst/>
            <a:cxnLst/>
            <a:rect l="l" t="t" r="r" b="b"/>
            <a:pathLst>
              <a:path w="10630858" h="5869478">
                <a:moveTo>
                  <a:pt x="5791061" y="218"/>
                </a:moveTo>
                <a:cubicBezTo>
                  <a:pt x="5877327" y="-560"/>
                  <a:pt x="5971399" y="626"/>
                  <a:pt x="6073275" y="5793"/>
                </a:cubicBezTo>
                <a:cubicBezTo>
                  <a:pt x="6098744" y="7086"/>
                  <a:pt x="6121786" y="8165"/>
                  <a:pt x="6142651" y="9057"/>
                </a:cubicBezTo>
                <a:lnTo>
                  <a:pt x="6164185" y="9874"/>
                </a:lnTo>
                <a:lnTo>
                  <a:pt x="6258731" y="5793"/>
                </a:lnTo>
                <a:lnTo>
                  <a:pt x="6319194" y="2002"/>
                </a:lnTo>
                <a:lnTo>
                  <a:pt x="6413049" y="11772"/>
                </a:lnTo>
                <a:cubicBezTo>
                  <a:pt x="6592720" y="42783"/>
                  <a:pt x="6774188" y="66100"/>
                  <a:pt x="6956654" y="46745"/>
                </a:cubicBezTo>
                <a:cubicBezTo>
                  <a:pt x="7082424" y="33223"/>
                  <a:pt x="7207994" y="25294"/>
                  <a:pt x="7334364" y="25763"/>
                </a:cubicBezTo>
                <a:cubicBezTo>
                  <a:pt x="7624835" y="25763"/>
                  <a:pt x="7915502" y="28559"/>
                  <a:pt x="8205974" y="22730"/>
                </a:cubicBezTo>
                <a:cubicBezTo>
                  <a:pt x="8464499" y="17601"/>
                  <a:pt x="8722029" y="6412"/>
                  <a:pt x="8980756" y="34620"/>
                </a:cubicBezTo>
                <a:cubicBezTo>
                  <a:pt x="9362658" y="76124"/>
                  <a:pt x="9746556" y="62832"/>
                  <a:pt x="10129655" y="57937"/>
                </a:cubicBezTo>
                <a:lnTo>
                  <a:pt x="10163726" y="56766"/>
                </a:lnTo>
                <a:lnTo>
                  <a:pt x="10254950" y="73131"/>
                </a:lnTo>
                <a:lnTo>
                  <a:pt x="10311819" y="101928"/>
                </a:lnTo>
                <a:cubicBezTo>
                  <a:pt x="10479504" y="200737"/>
                  <a:pt x="10591476" y="367254"/>
                  <a:pt x="10625532" y="561669"/>
                </a:cubicBezTo>
                <a:lnTo>
                  <a:pt x="10626834" y="578090"/>
                </a:lnTo>
                <a:lnTo>
                  <a:pt x="10611964" y="734537"/>
                </a:lnTo>
                <a:cubicBezTo>
                  <a:pt x="10602387" y="823467"/>
                  <a:pt x="10587763" y="913306"/>
                  <a:pt x="10611964" y="1001326"/>
                </a:cubicBezTo>
                <a:cubicBezTo>
                  <a:pt x="10628543" y="1062669"/>
                  <a:pt x="10632231" y="1127783"/>
                  <a:pt x="10622705" y="1191154"/>
                </a:cubicBezTo>
                <a:cubicBezTo>
                  <a:pt x="10606645" y="1303627"/>
                  <a:pt x="10603293" y="1418084"/>
                  <a:pt x="10612740" y="1531572"/>
                </a:cubicBezTo>
                <a:cubicBezTo>
                  <a:pt x="10618978" y="1606398"/>
                  <a:pt x="10618020" y="1681815"/>
                  <a:pt x="10609893" y="1756397"/>
                </a:cubicBezTo>
                <a:cubicBezTo>
                  <a:pt x="10599152" y="1856690"/>
                  <a:pt x="10582457" y="1958800"/>
                  <a:pt x="10602776" y="2059394"/>
                </a:cubicBezTo>
                <a:cubicBezTo>
                  <a:pt x="10635130" y="2219226"/>
                  <a:pt x="10628659" y="2378906"/>
                  <a:pt x="10615717" y="2539949"/>
                </a:cubicBezTo>
                <a:cubicBezTo>
                  <a:pt x="10606011" y="2659785"/>
                  <a:pt x="10595269" y="2780984"/>
                  <a:pt x="10614682" y="2902183"/>
                </a:cubicBezTo>
                <a:cubicBezTo>
                  <a:pt x="10623029" y="2958418"/>
                  <a:pt x="10623029" y="3015928"/>
                  <a:pt x="10614682" y="3072165"/>
                </a:cubicBezTo>
                <a:cubicBezTo>
                  <a:pt x="10604587" y="3147914"/>
                  <a:pt x="10595010" y="3222907"/>
                  <a:pt x="10607952" y="3299413"/>
                </a:cubicBezTo>
                <a:cubicBezTo>
                  <a:pt x="10613646" y="3332743"/>
                  <a:pt x="10617917" y="3366376"/>
                  <a:pt x="10620894" y="3400009"/>
                </a:cubicBezTo>
                <a:cubicBezTo>
                  <a:pt x="10626822" y="3485877"/>
                  <a:pt x="10624699" y="3572233"/>
                  <a:pt x="10614553" y="3657556"/>
                </a:cubicBezTo>
                <a:cubicBezTo>
                  <a:pt x="10604846" y="3756637"/>
                  <a:pt x="10620635" y="3856323"/>
                  <a:pt x="10607694" y="3955100"/>
                </a:cubicBezTo>
                <a:cubicBezTo>
                  <a:pt x="10598504" y="4034653"/>
                  <a:pt x="10598155" y="4115265"/>
                  <a:pt x="10606658" y="4194923"/>
                </a:cubicBezTo>
                <a:cubicBezTo>
                  <a:pt x="10621954" y="4345512"/>
                  <a:pt x="10620998" y="4497755"/>
                  <a:pt x="10603811" y="4648057"/>
                </a:cubicBezTo>
                <a:cubicBezTo>
                  <a:pt x="10593198" y="4735775"/>
                  <a:pt x="10587116" y="4826067"/>
                  <a:pt x="10606140" y="4912119"/>
                </a:cubicBezTo>
                <a:cubicBezTo>
                  <a:pt x="10628530" y="5013245"/>
                  <a:pt x="10633189" y="5114446"/>
                  <a:pt x="10629921" y="5215515"/>
                </a:cubicBezTo>
                <a:lnTo>
                  <a:pt x="10625356" y="5273604"/>
                </a:lnTo>
                <a:lnTo>
                  <a:pt x="10624284" y="5284086"/>
                </a:lnTo>
                <a:cubicBezTo>
                  <a:pt x="10601148" y="5404993"/>
                  <a:pt x="10545219" y="5529874"/>
                  <a:pt x="10458692" y="5632218"/>
                </a:cubicBezTo>
                <a:lnTo>
                  <a:pt x="10418904" y="5670857"/>
                </a:lnTo>
                <a:lnTo>
                  <a:pt x="10417064" y="5673484"/>
                </a:lnTo>
                <a:cubicBezTo>
                  <a:pt x="10307992" y="5802550"/>
                  <a:pt x="10158402" y="5877799"/>
                  <a:pt x="9954609" y="5858572"/>
                </a:cubicBezTo>
                <a:cubicBezTo>
                  <a:pt x="9860355" y="5870096"/>
                  <a:pt x="9750551" y="5855439"/>
                  <a:pt x="9657171" y="5854061"/>
                </a:cubicBezTo>
                <a:lnTo>
                  <a:pt x="9612467" y="5856387"/>
                </a:lnTo>
                <a:lnTo>
                  <a:pt x="9279984" y="5838331"/>
                </a:lnTo>
                <a:cubicBezTo>
                  <a:pt x="9153141" y="5834280"/>
                  <a:pt x="9026273" y="5834164"/>
                  <a:pt x="8899305" y="5841275"/>
                </a:cubicBezTo>
                <a:cubicBezTo>
                  <a:pt x="8761407" y="5850940"/>
                  <a:pt x="8623304" y="5854733"/>
                  <a:pt x="8485266" y="5852671"/>
                </a:cubicBezTo>
                <a:lnTo>
                  <a:pt x="8314842" y="5842884"/>
                </a:lnTo>
                <a:lnTo>
                  <a:pt x="8193631" y="5825368"/>
                </a:lnTo>
                <a:lnTo>
                  <a:pt x="8029897" y="5818284"/>
                </a:lnTo>
                <a:lnTo>
                  <a:pt x="8028296" y="5817260"/>
                </a:lnTo>
                <a:lnTo>
                  <a:pt x="8008332" y="5817260"/>
                </a:lnTo>
                <a:lnTo>
                  <a:pt x="8006732" y="5818114"/>
                </a:lnTo>
                <a:lnTo>
                  <a:pt x="7839115" y="5825368"/>
                </a:lnTo>
                <a:lnTo>
                  <a:pt x="7801585" y="5830791"/>
                </a:lnTo>
                <a:lnTo>
                  <a:pt x="7734233" y="5834980"/>
                </a:lnTo>
                <a:lnTo>
                  <a:pt x="7482820" y="5855530"/>
                </a:lnTo>
                <a:lnTo>
                  <a:pt x="7445741" y="5854102"/>
                </a:lnTo>
                <a:lnTo>
                  <a:pt x="7403701" y="5858035"/>
                </a:lnTo>
                <a:lnTo>
                  <a:pt x="7155292" y="5854564"/>
                </a:lnTo>
                <a:cubicBezTo>
                  <a:pt x="6874805" y="5835913"/>
                  <a:pt x="6593917" y="5824488"/>
                  <a:pt x="6312830" y="5849900"/>
                </a:cubicBezTo>
                <a:lnTo>
                  <a:pt x="6232577" y="5855788"/>
                </a:lnTo>
                <a:lnTo>
                  <a:pt x="6231985" y="5855764"/>
                </a:lnTo>
                <a:lnTo>
                  <a:pt x="6166003" y="5858572"/>
                </a:lnTo>
                <a:cubicBezTo>
                  <a:pt x="6100624" y="5861901"/>
                  <a:pt x="6043822" y="5864887"/>
                  <a:pt x="5993271" y="5866513"/>
                </a:cubicBezTo>
                <a:lnTo>
                  <a:pt x="5925657" y="5866398"/>
                </a:lnTo>
                <a:lnTo>
                  <a:pt x="5833706" y="5859695"/>
                </a:lnTo>
                <a:cubicBezTo>
                  <a:pt x="5697214" y="5841788"/>
                  <a:pt x="5559607" y="5838897"/>
                  <a:pt x="5422657" y="5851067"/>
                </a:cubicBezTo>
                <a:lnTo>
                  <a:pt x="5250035" y="5858044"/>
                </a:lnTo>
                <a:lnTo>
                  <a:pt x="5151093" y="5858278"/>
                </a:lnTo>
                <a:lnTo>
                  <a:pt x="4972680" y="5851067"/>
                </a:lnTo>
                <a:cubicBezTo>
                  <a:pt x="4829141" y="5841741"/>
                  <a:pt x="4685204" y="5826120"/>
                  <a:pt x="4542066" y="5842905"/>
                </a:cubicBezTo>
                <a:cubicBezTo>
                  <a:pt x="4491758" y="5848734"/>
                  <a:pt x="4441488" y="5852626"/>
                  <a:pt x="4391242" y="5854962"/>
                </a:cubicBezTo>
                <a:lnTo>
                  <a:pt x="4246482" y="5857576"/>
                </a:lnTo>
                <a:lnTo>
                  <a:pt x="4221030" y="5856572"/>
                </a:lnTo>
                <a:lnTo>
                  <a:pt x="4218005" y="5856681"/>
                </a:lnTo>
                <a:lnTo>
                  <a:pt x="3939367" y="5844305"/>
                </a:lnTo>
                <a:cubicBezTo>
                  <a:pt x="3773470" y="5832648"/>
                  <a:pt x="3606974" y="5815626"/>
                  <a:pt x="3441875" y="5843140"/>
                </a:cubicBezTo>
                <a:cubicBezTo>
                  <a:pt x="3386806" y="5851400"/>
                  <a:pt x="3331601" y="5858126"/>
                  <a:pt x="3276306" y="5863318"/>
                </a:cubicBezTo>
                <a:lnTo>
                  <a:pt x="3225006" y="5866706"/>
                </a:lnTo>
                <a:lnTo>
                  <a:pt x="3194056" y="5866407"/>
                </a:lnTo>
                <a:lnTo>
                  <a:pt x="3082891" y="5863061"/>
                </a:lnTo>
                <a:lnTo>
                  <a:pt x="3013959" y="5869302"/>
                </a:lnTo>
                <a:cubicBezTo>
                  <a:pt x="2910698" y="5871464"/>
                  <a:pt x="2845426" y="5852913"/>
                  <a:pt x="2748311" y="5858572"/>
                </a:cubicBezTo>
                <a:cubicBezTo>
                  <a:pt x="2736171" y="5859279"/>
                  <a:pt x="2721419" y="5860082"/>
                  <a:pt x="2704411" y="5860936"/>
                </a:cubicBezTo>
                <a:lnTo>
                  <a:pt x="2650475" y="5863440"/>
                </a:lnTo>
                <a:lnTo>
                  <a:pt x="2436349" y="5854816"/>
                </a:lnTo>
                <a:cubicBezTo>
                  <a:pt x="2095150" y="5845165"/>
                  <a:pt x="1753811" y="5845122"/>
                  <a:pt x="1412584" y="5830782"/>
                </a:cubicBezTo>
                <a:cubicBezTo>
                  <a:pt x="1262458" y="5824256"/>
                  <a:pt x="1113131" y="5859227"/>
                  <a:pt x="963404" y="5861093"/>
                </a:cubicBezTo>
                <a:cubicBezTo>
                  <a:pt x="896140" y="5861967"/>
                  <a:pt x="828812" y="5861342"/>
                  <a:pt x="761431" y="5859896"/>
                </a:cubicBezTo>
                <a:lnTo>
                  <a:pt x="637698" y="5856158"/>
                </a:lnTo>
                <a:lnTo>
                  <a:pt x="592997" y="5853711"/>
                </a:lnTo>
                <a:cubicBezTo>
                  <a:pt x="391136" y="5830428"/>
                  <a:pt x="227663" y="5724844"/>
                  <a:pt x="123577" y="5564333"/>
                </a:cubicBezTo>
                <a:lnTo>
                  <a:pt x="99502" y="5518240"/>
                </a:lnTo>
                <a:lnTo>
                  <a:pt x="95609" y="5512764"/>
                </a:lnTo>
                <a:lnTo>
                  <a:pt x="86221" y="5492812"/>
                </a:lnTo>
                <a:lnTo>
                  <a:pt x="61763" y="5445986"/>
                </a:lnTo>
                <a:lnTo>
                  <a:pt x="56991" y="5430695"/>
                </a:lnTo>
                <a:lnTo>
                  <a:pt x="41922" y="5398673"/>
                </a:lnTo>
                <a:lnTo>
                  <a:pt x="25760" y="5339273"/>
                </a:lnTo>
                <a:lnTo>
                  <a:pt x="16811" y="5271956"/>
                </a:lnTo>
                <a:cubicBezTo>
                  <a:pt x="9305" y="5238090"/>
                  <a:pt x="4710" y="5203585"/>
                  <a:pt x="3092" y="5168860"/>
                </a:cubicBezTo>
                <a:cubicBezTo>
                  <a:pt x="-7132" y="5042101"/>
                  <a:pt x="10081" y="4917108"/>
                  <a:pt x="24446" y="4791844"/>
                </a:cubicBezTo>
                <a:cubicBezTo>
                  <a:pt x="34023" y="4712006"/>
                  <a:pt x="48647" y="4631352"/>
                  <a:pt x="24446" y="4552331"/>
                </a:cubicBezTo>
                <a:cubicBezTo>
                  <a:pt x="7867" y="4497261"/>
                  <a:pt x="4180" y="4438805"/>
                  <a:pt x="13705" y="4381912"/>
                </a:cubicBezTo>
                <a:cubicBezTo>
                  <a:pt x="29766" y="4280940"/>
                  <a:pt x="33117" y="4178184"/>
                  <a:pt x="23670" y="4076300"/>
                </a:cubicBezTo>
                <a:cubicBezTo>
                  <a:pt x="17432" y="4009125"/>
                  <a:pt x="18390" y="3941419"/>
                  <a:pt x="26517" y="3874462"/>
                </a:cubicBezTo>
                <a:cubicBezTo>
                  <a:pt x="37258" y="3784423"/>
                  <a:pt x="53954" y="3692752"/>
                  <a:pt x="33635" y="3602444"/>
                </a:cubicBezTo>
                <a:cubicBezTo>
                  <a:pt x="1280" y="3458954"/>
                  <a:pt x="7751" y="3315599"/>
                  <a:pt x="20694" y="3171022"/>
                </a:cubicBezTo>
                <a:cubicBezTo>
                  <a:pt x="30400" y="3063439"/>
                  <a:pt x="41141" y="2954632"/>
                  <a:pt x="21728" y="2845824"/>
                </a:cubicBezTo>
                <a:cubicBezTo>
                  <a:pt x="13381" y="2795337"/>
                  <a:pt x="13381" y="2743709"/>
                  <a:pt x="21728" y="2693221"/>
                </a:cubicBezTo>
                <a:cubicBezTo>
                  <a:pt x="31823" y="2625218"/>
                  <a:pt x="41400" y="2557892"/>
                  <a:pt x="28458" y="2489208"/>
                </a:cubicBezTo>
                <a:cubicBezTo>
                  <a:pt x="22764" y="2459285"/>
                  <a:pt x="18493" y="2429092"/>
                  <a:pt x="15516" y="2398898"/>
                </a:cubicBezTo>
                <a:cubicBezTo>
                  <a:pt x="9589" y="2321809"/>
                  <a:pt x="11711" y="2244283"/>
                  <a:pt x="21857" y="2167683"/>
                </a:cubicBezTo>
                <a:cubicBezTo>
                  <a:pt x="31564" y="2078733"/>
                  <a:pt x="15776" y="1989238"/>
                  <a:pt x="28717" y="1900560"/>
                </a:cubicBezTo>
                <a:cubicBezTo>
                  <a:pt x="37907" y="1829142"/>
                  <a:pt x="38255" y="1756772"/>
                  <a:pt x="29752" y="1685258"/>
                </a:cubicBezTo>
                <a:cubicBezTo>
                  <a:pt x="14456" y="1550065"/>
                  <a:pt x="15412" y="1413389"/>
                  <a:pt x="32599" y="1278454"/>
                </a:cubicBezTo>
                <a:cubicBezTo>
                  <a:pt x="43212" y="1199704"/>
                  <a:pt x="49294" y="1118644"/>
                  <a:pt x="30270" y="1041390"/>
                </a:cubicBezTo>
                <a:cubicBezTo>
                  <a:pt x="-14509" y="859818"/>
                  <a:pt x="11634" y="677973"/>
                  <a:pt x="30270" y="497354"/>
                </a:cubicBezTo>
                <a:lnTo>
                  <a:pt x="31725" y="472895"/>
                </a:lnTo>
                <a:lnTo>
                  <a:pt x="43781" y="427827"/>
                </a:lnTo>
                <a:lnTo>
                  <a:pt x="50994" y="413476"/>
                </a:lnTo>
                <a:lnTo>
                  <a:pt x="58372" y="387895"/>
                </a:lnTo>
                <a:cubicBezTo>
                  <a:pt x="111660" y="254431"/>
                  <a:pt x="198390" y="154469"/>
                  <a:pt x="306361" y="90092"/>
                </a:cubicBezTo>
                <a:lnTo>
                  <a:pt x="343340" y="71955"/>
                </a:lnTo>
                <a:lnTo>
                  <a:pt x="451947" y="55771"/>
                </a:lnTo>
                <a:lnTo>
                  <a:pt x="480681" y="50638"/>
                </a:lnTo>
                <a:lnTo>
                  <a:pt x="500476" y="51097"/>
                </a:lnTo>
                <a:cubicBezTo>
                  <a:pt x="614729" y="49684"/>
                  <a:pt x="728933" y="43772"/>
                  <a:pt x="843024" y="32056"/>
                </a:cubicBezTo>
                <a:cubicBezTo>
                  <a:pt x="1123212" y="7156"/>
                  <a:pt x="1404499" y="3566"/>
                  <a:pt x="1685086" y="21332"/>
                </a:cubicBezTo>
                <a:cubicBezTo>
                  <a:pt x="1938623" y="33688"/>
                  <a:pt x="2191759" y="64000"/>
                  <a:pt x="2445896" y="38121"/>
                </a:cubicBezTo>
                <a:cubicBezTo>
                  <a:pt x="2489616" y="33690"/>
                  <a:pt x="2532937" y="26111"/>
                  <a:pt x="2576333" y="19030"/>
                </a:cubicBezTo>
                <a:lnTo>
                  <a:pt x="2696353" y="4251"/>
                </a:lnTo>
                <a:lnTo>
                  <a:pt x="2745536" y="5232"/>
                </a:lnTo>
                <a:cubicBezTo>
                  <a:pt x="2818993" y="6452"/>
                  <a:pt x="2887864" y="7004"/>
                  <a:pt x="2947014" y="5793"/>
                </a:cubicBezTo>
                <a:cubicBezTo>
                  <a:pt x="3006163" y="4584"/>
                  <a:pt x="3060036" y="3178"/>
                  <a:pt x="3110399" y="1949"/>
                </a:cubicBezTo>
                <a:lnTo>
                  <a:pt x="3199002" y="221"/>
                </a:lnTo>
                <a:lnTo>
                  <a:pt x="3325015" y="3583"/>
                </a:lnTo>
                <a:cubicBezTo>
                  <a:pt x="3530714" y="12997"/>
                  <a:pt x="3736239" y="28910"/>
                  <a:pt x="3941762" y="43248"/>
                </a:cubicBezTo>
                <a:cubicBezTo>
                  <a:pt x="4091489" y="53739"/>
                  <a:pt x="4241215" y="66563"/>
                  <a:pt x="4390942" y="37886"/>
                </a:cubicBezTo>
                <a:cubicBezTo>
                  <a:pt x="4517292" y="15154"/>
                  <a:pt x="4645537" y="10467"/>
                  <a:pt x="4772844" y="23896"/>
                </a:cubicBezTo>
                <a:cubicBezTo>
                  <a:pt x="4885597" y="37327"/>
                  <a:pt x="4999052" y="40520"/>
                  <a:pt x="5112224" y="33456"/>
                </a:cubicBezTo>
                <a:lnTo>
                  <a:pt x="5477482" y="6922"/>
                </a:lnTo>
                <a:lnTo>
                  <a:pt x="5517883" y="7607"/>
                </a:lnTo>
                <a:lnTo>
                  <a:pt x="5555683" y="6426"/>
                </a:lnTo>
                <a:cubicBezTo>
                  <a:pt x="5626335" y="3737"/>
                  <a:pt x="5704795" y="995"/>
                  <a:pt x="5791061" y="21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70890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schematic&#10;&#10;Description automatically generated">
            <a:extLst>
              <a:ext uri="{FF2B5EF4-FFF2-40B4-BE49-F238E27FC236}">
                <a16:creationId xmlns:a16="http://schemas.microsoft.com/office/drawing/2014/main" id="{DAC73F3C-5425-1370-75A0-3A2B6420F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450" y="495300"/>
            <a:ext cx="57531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559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EE0B6E2-7CE8-4D86-87FC-4B58A7D8E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201E62BB-9198-F344-B61A-F2C2CB7404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8859" r="1" b="1828"/>
          <a:stretch/>
        </p:blipFill>
        <p:spPr>
          <a:xfrm>
            <a:off x="577637" y="424330"/>
            <a:ext cx="11036726" cy="5869478"/>
          </a:xfrm>
          <a:custGeom>
            <a:avLst/>
            <a:gdLst/>
            <a:ahLst/>
            <a:cxnLst/>
            <a:rect l="l" t="t" r="r" b="b"/>
            <a:pathLst>
              <a:path w="10630858" h="5869478">
                <a:moveTo>
                  <a:pt x="5791061" y="218"/>
                </a:moveTo>
                <a:cubicBezTo>
                  <a:pt x="5877327" y="-560"/>
                  <a:pt x="5971399" y="626"/>
                  <a:pt x="6073275" y="5793"/>
                </a:cubicBezTo>
                <a:cubicBezTo>
                  <a:pt x="6098744" y="7086"/>
                  <a:pt x="6121786" y="8165"/>
                  <a:pt x="6142651" y="9057"/>
                </a:cubicBezTo>
                <a:lnTo>
                  <a:pt x="6164185" y="9874"/>
                </a:lnTo>
                <a:lnTo>
                  <a:pt x="6258731" y="5793"/>
                </a:lnTo>
                <a:lnTo>
                  <a:pt x="6319194" y="2002"/>
                </a:lnTo>
                <a:lnTo>
                  <a:pt x="6413049" y="11772"/>
                </a:lnTo>
                <a:cubicBezTo>
                  <a:pt x="6592720" y="42783"/>
                  <a:pt x="6774188" y="66100"/>
                  <a:pt x="6956654" y="46745"/>
                </a:cubicBezTo>
                <a:cubicBezTo>
                  <a:pt x="7082424" y="33223"/>
                  <a:pt x="7207994" y="25294"/>
                  <a:pt x="7334364" y="25763"/>
                </a:cubicBezTo>
                <a:cubicBezTo>
                  <a:pt x="7624835" y="25763"/>
                  <a:pt x="7915502" y="28559"/>
                  <a:pt x="8205974" y="22730"/>
                </a:cubicBezTo>
                <a:cubicBezTo>
                  <a:pt x="8464499" y="17601"/>
                  <a:pt x="8722029" y="6412"/>
                  <a:pt x="8980756" y="34620"/>
                </a:cubicBezTo>
                <a:cubicBezTo>
                  <a:pt x="9362658" y="76124"/>
                  <a:pt x="9746556" y="62832"/>
                  <a:pt x="10129655" y="57937"/>
                </a:cubicBezTo>
                <a:lnTo>
                  <a:pt x="10163726" y="56766"/>
                </a:lnTo>
                <a:lnTo>
                  <a:pt x="10254950" y="73131"/>
                </a:lnTo>
                <a:lnTo>
                  <a:pt x="10311819" y="101928"/>
                </a:lnTo>
                <a:cubicBezTo>
                  <a:pt x="10479504" y="200737"/>
                  <a:pt x="10591476" y="367254"/>
                  <a:pt x="10625532" y="561669"/>
                </a:cubicBezTo>
                <a:lnTo>
                  <a:pt x="10626834" y="578090"/>
                </a:lnTo>
                <a:lnTo>
                  <a:pt x="10611964" y="734537"/>
                </a:lnTo>
                <a:cubicBezTo>
                  <a:pt x="10602387" y="823467"/>
                  <a:pt x="10587763" y="913306"/>
                  <a:pt x="10611964" y="1001326"/>
                </a:cubicBezTo>
                <a:cubicBezTo>
                  <a:pt x="10628543" y="1062669"/>
                  <a:pt x="10632231" y="1127783"/>
                  <a:pt x="10622705" y="1191154"/>
                </a:cubicBezTo>
                <a:cubicBezTo>
                  <a:pt x="10606645" y="1303627"/>
                  <a:pt x="10603293" y="1418084"/>
                  <a:pt x="10612740" y="1531572"/>
                </a:cubicBezTo>
                <a:cubicBezTo>
                  <a:pt x="10618978" y="1606398"/>
                  <a:pt x="10618020" y="1681815"/>
                  <a:pt x="10609893" y="1756397"/>
                </a:cubicBezTo>
                <a:cubicBezTo>
                  <a:pt x="10599152" y="1856690"/>
                  <a:pt x="10582457" y="1958800"/>
                  <a:pt x="10602776" y="2059394"/>
                </a:cubicBezTo>
                <a:cubicBezTo>
                  <a:pt x="10635130" y="2219226"/>
                  <a:pt x="10628659" y="2378906"/>
                  <a:pt x="10615717" y="2539949"/>
                </a:cubicBezTo>
                <a:cubicBezTo>
                  <a:pt x="10606011" y="2659785"/>
                  <a:pt x="10595269" y="2780984"/>
                  <a:pt x="10614682" y="2902183"/>
                </a:cubicBezTo>
                <a:cubicBezTo>
                  <a:pt x="10623029" y="2958418"/>
                  <a:pt x="10623029" y="3015928"/>
                  <a:pt x="10614682" y="3072165"/>
                </a:cubicBezTo>
                <a:cubicBezTo>
                  <a:pt x="10604587" y="3147914"/>
                  <a:pt x="10595010" y="3222907"/>
                  <a:pt x="10607952" y="3299413"/>
                </a:cubicBezTo>
                <a:cubicBezTo>
                  <a:pt x="10613646" y="3332743"/>
                  <a:pt x="10617917" y="3366376"/>
                  <a:pt x="10620894" y="3400009"/>
                </a:cubicBezTo>
                <a:cubicBezTo>
                  <a:pt x="10626822" y="3485877"/>
                  <a:pt x="10624699" y="3572233"/>
                  <a:pt x="10614553" y="3657556"/>
                </a:cubicBezTo>
                <a:cubicBezTo>
                  <a:pt x="10604846" y="3756637"/>
                  <a:pt x="10620635" y="3856323"/>
                  <a:pt x="10607694" y="3955100"/>
                </a:cubicBezTo>
                <a:cubicBezTo>
                  <a:pt x="10598504" y="4034653"/>
                  <a:pt x="10598155" y="4115265"/>
                  <a:pt x="10606658" y="4194923"/>
                </a:cubicBezTo>
                <a:cubicBezTo>
                  <a:pt x="10621954" y="4345512"/>
                  <a:pt x="10620998" y="4497755"/>
                  <a:pt x="10603811" y="4648057"/>
                </a:cubicBezTo>
                <a:cubicBezTo>
                  <a:pt x="10593198" y="4735775"/>
                  <a:pt x="10587116" y="4826067"/>
                  <a:pt x="10606140" y="4912119"/>
                </a:cubicBezTo>
                <a:cubicBezTo>
                  <a:pt x="10628530" y="5013245"/>
                  <a:pt x="10633189" y="5114446"/>
                  <a:pt x="10629921" y="5215515"/>
                </a:cubicBezTo>
                <a:lnTo>
                  <a:pt x="10625356" y="5273604"/>
                </a:lnTo>
                <a:lnTo>
                  <a:pt x="10624284" y="5284086"/>
                </a:lnTo>
                <a:cubicBezTo>
                  <a:pt x="10601148" y="5404993"/>
                  <a:pt x="10545219" y="5529874"/>
                  <a:pt x="10458692" y="5632218"/>
                </a:cubicBezTo>
                <a:lnTo>
                  <a:pt x="10418904" y="5670857"/>
                </a:lnTo>
                <a:lnTo>
                  <a:pt x="10417064" y="5673484"/>
                </a:lnTo>
                <a:cubicBezTo>
                  <a:pt x="10307992" y="5802550"/>
                  <a:pt x="10158402" y="5877799"/>
                  <a:pt x="9954609" y="5858572"/>
                </a:cubicBezTo>
                <a:cubicBezTo>
                  <a:pt x="9860355" y="5870096"/>
                  <a:pt x="9750551" y="5855439"/>
                  <a:pt x="9657171" y="5854061"/>
                </a:cubicBezTo>
                <a:lnTo>
                  <a:pt x="9612467" y="5856387"/>
                </a:lnTo>
                <a:lnTo>
                  <a:pt x="9279984" y="5838331"/>
                </a:lnTo>
                <a:cubicBezTo>
                  <a:pt x="9153141" y="5834280"/>
                  <a:pt x="9026273" y="5834164"/>
                  <a:pt x="8899305" y="5841275"/>
                </a:cubicBezTo>
                <a:cubicBezTo>
                  <a:pt x="8761407" y="5850940"/>
                  <a:pt x="8623304" y="5854733"/>
                  <a:pt x="8485266" y="5852671"/>
                </a:cubicBezTo>
                <a:lnTo>
                  <a:pt x="8314842" y="5842884"/>
                </a:lnTo>
                <a:lnTo>
                  <a:pt x="8193631" y="5825368"/>
                </a:lnTo>
                <a:lnTo>
                  <a:pt x="8029897" y="5818284"/>
                </a:lnTo>
                <a:lnTo>
                  <a:pt x="8028296" y="5817260"/>
                </a:lnTo>
                <a:lnTo>
                  <a:pt x="8008332" y="5817260"/>
                </a:lnTo>
                <a:lnTo>
                  <a:pt x="8006732" y="5818114"/>
                </a:lnTo>
                <a:lnTo>
                  <a:pt x="7839115" y="5825368"/>
                </a:lnTo>
                <a:lnTo>
                  <a:pt x="7801585" y="5830791"/>
                </a:lnTo>
                <a:lnTo>
                  <a:pt x="7734233" y="5834980"/>
                </a:lnTo>
                <a:lnTo>
                  <a:pt x="7482820" y="5855530"/>
                </a:lnTo>
                <a:lnTo>
                  <a:pt x="7445741" y="5854102"/>
                </a:lnTo>
                <a:lnTo>
                  <a:pt x="7403701" y="5858035"/>
                </a:lnTo>
                <a:lnTo>
                  <a:pt x="7155292" y="5854564"/>
                </a:lnTo>
                <a:cubicBezTo>
                  <a:pt x="6874805" y="5835913"/>
                  <a:pt x="6593917" y="5824488"/>
                  <a:pt x="6312830" y="5849900"/>
                </a:cubicBezTo>
                <a:lnTo>
                  <a:pt x="6232577" y="5855788"/>
                </a:lnTo>
                <a:lnTo>
                  <a:pt x="6231985" y="5855764"/>
                </a:lnTo>
                <a:lnTo>
                  <a:pt x="6166003" y="5858572"/>
                </a:lnTo>
                <a:cubicBezTo>
                  <a:pt x="6100624" y="5861901"/>
                  <a:pt x="6043822" y="5864887"/>
                  <a:pt x="5993271" y="5866513"/>
                </a:cubicBezTo>
                <a:lnTo>
                  <a:pt x="5925657" y="5866398"/>
                </a:lnTo>
                <a:lnTo>
                  <a:pt x="5833706" y="5859695"/>
                </a:lnTo>
                <a:cubicBezTo>
                  <a:pt x="5697214" y="5841788"/>
                  <a:pt x="5559607" y="5838897"/>
                  <a:pt x="5422657" y="5851067"/>
                </a:cubicBezTo>
                <a:lnTo>
                  <a:pt x="5250035" y="5858044"/>
                </a:lnTo>
                <a:lnTo>
                  <a:pt x="5151093" y="5858278"/>
                </a:lnTo>
                <a:lnTo>
                  <a:pt x="4972680" y="5851067"/>
                </a:lnTo>
                <a:cubicBezTo>
                  <a:pt x="4829141" y="5841741"/>
                  <a:pt x="4685204" y="5826120"/>
                  <a:pt x="4542066" y="5842905"/>
                </a:cubicBezTo>
                <a:cubicBezTo>
                  <a:pt x="4491758" y="5848734"/>
                  <a:pt x="4441488" y="5852626"/>
                  <a:pt x="4391242" y="5854962"/>
                </a:cubicBezTo>
                <a:lnTo>
                  <a:pt x="4246482" y="5857576"/>
                </a:lnTo>
                <a:lnTo>
                  <a:pt x="4221030" y="5856572"/>
                </a:lnTo>
                <a:lnTo>
                  <a:pt x="4218005" y="5856681"/>
                </a:lnTo>
                <a:lnTo>
                  <a:pt x="3939367" y="5844305"/>
                </a:lnTo>
                <a:cubicBezTo>
                  <a:pt x="3773470" y="5832648"/>
                  <a:pt x="3606974" y="5815626"/>
                  <a:pt x="3441875" y="5843140"/>
                </a:cubicBezTo>
                <a:cubicBezTo>
                  <a:pt x="3386806" y="5851400"/>
                  <a:pt x="3331601" y="5858126"/>
                  <a:pt x="3276306" y="5863318"/>
                </a:cubicBezTo>
                <a:lnTo>
                  <a:pt x="3225006" y="5866706"/>
                </a:lnTo>
                <a:lnTo>
                  <a:pt x="3194056" y="5866407"/>
                </a:lnTo>
                <a:lnTo>
                  <a:pt x="3082891" y="5863061"/>
                </a:lnTo>
                <a:lnTo>
                  <a:pt x="3013959" y="5869302"/>
                </a:lnTo>
                <a:cubicBezTo>
                  <a:pt x="2910698" y="5871464"/>
                  <a:pt x="2845426" y="5852913"/>
                  <a:pt x="2748311" y="5858572"/>
                </a:cubicBezTo>
                <a:cubicBezTo>
                  <a:pt x="2736171" y="5859279"/>
                  <a:pt x="2721419" y="5860082"/>
                  <a:pt x="2704411" y="5860936"/>
                </a:cubicBezTo>
                <a:lnTo>
                  <a:pt x="2650475" y="5863440"/>
                </a:lnTo>
                <a:lnTo>
                  <a:pt x="2436349" y="5854816"/>
                </a:lnTo>
                <a:cubicBezTo>
                  <a:pt x="2095150" y="5845165"/>
                  <a:pt x="1753811" y="5845122"/>
                  <a:pt x="1412584" y="5830782"/>
                </a:cubicBezTo>
                <a:cubicBezTo>
                  <a:pt x="1262458" y="5824256"/>
                  <a:pt x="1113131" y="5859227"/>
                  <a:pt x="963404" y="5861093"/>
                </a:cubicBezTo>
                <a:cubicBezTo>
                  <a:pt x="896140" y="5861967"/>
                  <a:pt x="828812" y="5861342"/>
                  <a:pt x="761431" y="5859896"/>
                </a:cubicBezTo>
                <a:lnTo>
                  <a:pt x="637698" y="5856158"/>
                </a:lnTo>
                <a:lnTo>
                  <a:pt x="592997" y="5853711"/>
                </a:lnTo>
                <a:cubicBezTo>
                  <a:pt x="391136" y="5830428"/>
                  <a:pt x="227663" y="5724844"/>
                  <a:pt x="123577" y="5564333"/>
                </a:cubicBezTo>
                <a:lnTo>
                  <a:pt x="99502" y="5518240"/>
                </a:lnTo>
                <a:lnTo>
                  <a:pt x="95609" y="5512764"/>
                </a:lnTo>
                <a:lnTo>
                  <a:pt x="86221" y="5492812"/>
                </a:lnTo>
                <a:lnTo>
                  <a:pt x="61763" y="5445986"/>
                </a:lnTo>
                <a:lnTo>
                  <a:pt x="56991" y="5430695"/>
                </a:lnTo>
                <a:lnTo>
                  <a:pt x="41922" y="5398673"/>
                </a:lnTo>
                <a:lnTo>
                  <a:pt x="25760" y="5339273"/>
                </a:lnTo>
                <a:lnTo>
                  <a:pt x="16811" y="5271956"/>
                </a:lnTo>
                <a:cubicBezTo>
                  <a:pt x="9305" y="5238090"/>
                  <a:pt x="4710" y="5203585"/>
                  <a:pt x="3092" y="5168860"/>
                </a:cubicBezTo>
                <a:cubicBezTo>
                  <a:pt x="-7132" y="5042101"/>
                  <a:pt x="10081" y="4917108"/>
                  <a:pt x="24446" y="4791844"/>
                </a:cubicBezTo>
                <a:cubicBezTo>
                  <a:pt x="34023" y="4712006"/>
                  <a:pt x="48647" y="4631352"/>
                  <a:pt x="24446" y="4552331"/>
                </a:cubicBezTo>
                <a:cubicBezTo>
                  <a:pt x="7867" y="4497261"/>
                  <a:pt x="4180" y="4438805"/>
                  <a:pt x="13705" y="4381912"/>
                </a:cubicBezTo>
                <a:cubicBezTo>
                  <a:pt x="29766" y="4280940"/>
                  <a:pt x="33117" y="4178184"/>
                  <a:pt x="23670" y="4076300"/>
                </a:cubicBezTo>
                <a:cubicBezTo>
                  <a:pt x="17432" y="4009125"/>
                  <a:pt x="18390" y="3941419"/>
                  <a:pt x="26517" y="3874462"/>
                </a:cubicBezTo>
                <a:cubicBezTo>
                  <a:pt x="37258" y="3784423"/>
                  <a:pt x="53954" y="3692752"/>
                  <a:pt x="33635" y="3602444"/>
                </a:cubicBezTo>
                <a:cubicBezTo>
                  <a:pt x="1280" y="3458954"/>
                  <a:pt x="7751" y="3315599"/>
                  <a:pt x="20694" y="3171022"/>
                </a:cubicBezTo>
                <a:cubicBezTo>
                  <a:pt x="30400" y="3063439"/>
                  <a:pt x="41141" y="2954632"/>
                  <a:pt x="21728" y="2845824"/>
                </a:cubicBezTo>
                <a:cubicBezTo>
                  <a:pt x="13381" y="2795337"/>
                  <a:pt x="13381" y="2743709"/>
                  <a:pt x="21728" y="2693221"/>
                </a:cubicBezTo>
                <a:cubicBezTo>
                  <a:pt x="31823" y="2625218"/>
                  <a:pt x="41400" y="2557892"/>
                  <a:pt x="28458" y="2489208"/>
                </a:cubicBezTo>
                <a:cubicBezTo>
                  <a:pt x="22764" y="2459285"/>
                  <a:pt x="18493" y="2429092"/>
                  <a:pt x="15516" y="2398898"/>
                </a:cubicBezTo>
                <a:cubicBezTo>
                  <a:pt x="9589" y="2321809"/>
                  <a:pt x="11711" y="2244283"/>
                  <a:pt x="21857" y="2167683"/>
                </a:cubicBezTo>
                <a:cubicBezTo>
                  <a:pt x="31564" y="2078733"/>
                  <a:pt x="15776" y="1989238"/>
                  <a:pt x="28717" y="1900560"/>
                </a:cubicBezTo>
                <a:cubicBezTo>
                  <a:pt x="37907" y="1829142"/>
                  <a:pt x="38255" y="1756772"/>
                  <a:pt x="29752" y="1685258"/>
                </a:cubicBezTo>
                <a:cubicBezTo>
                  <a:pt x="14456" y="1550065"/>
                  <a:pt x="15412" y="1413389"/>
                  <a:pt x="32599" y="1278454"/>
                </a:cubicBezTo>
                <a:cubicBezTo>
                  <a:pt x="43212" y="1199704"/>
                  <a:pt x="49294" y="1118644"/>
                  <a:pt x="30270" y="1041390"/>
                </a:cubicBezTo>
                <a:cubicBezTo>
                  <a:pt x="-14509" y="859818"/>
                  <a:pt x="11634" y="677973"/>
                  <a:pt x="30270" y="497354"/>
                </a:cubicBezTo>
                <a:lnTo>
                  <a:pt x="31725" y="472895"/>
                </a:lnTo>
                <a:lnTo>
                  <a:pt x="43781" y="427827"/>
                </a:lnTo>
                <a:lnTo>
                  <a:pt x="50994" y="413476"/>
                </a:lnTo>
                <a:lnTo>
                  <a:pt x="58372" y="387895"/>
                </a:lnTo>
                <a:cubicBezTo>
                  <a:pt x="111660" y="254431"/>
                  <a:pt x="198390" y="154469"/>
                  <a:pt x="306361" y="90092"/>
                </a:cubicBezTo>
                <a:lnTo>
                  <a:pt x="343340" y="71955"/>
                </a:lnTo>
                <a:lnTo>
                  <a:pt x="451947" y="55771"/>
                </a:lnTo>
                <a:lnTo>
                  <a:pt x="480681" y="50638"/>
                </a:lnTo>
                <a:lnTo>
                  <a:pt x="500476" y="51097"/>
                </a:lnTo>
                <a:cubicBezTo>
                  <a:pt x="614729" y="49684"/>
                  <a:pt x="728933" y="43772"/>
                  <a:pt x="843024" y="32056"/>
                </a:cubicBezTo>
                <a:cubicBezTo>
                  <a:pt x="1123212" y="7156"/>
                  <a:pt x="1404499" y="3566"/>
                  <a:pt x="1685086" y="21332"/>
                </a:cubicBezTo>
                <a:cubicBezTo>
                  <a:pt x="1938623" y="33688"/>
                  <a:pt x="2191759" y="64000"/>
                  <a:pt x="2445896" y="38121"/>
                </a:cubicBezTo>
                <a:cubicBezTo>
                  <a:pt x="2489616" y="33690"/>
                  <a:pt x="2532937" y="26111"/>
                  <a:pt x="2576333" y="19030"/>
                </a:cubicBezTo>
                <a:lnTo>
                  <a:pt x="2696353" y="4251"/>
                </a:lnTo>
                <a:lnTo>
                  <a:pt x="2745536" y="5232"/>
                </a:lnTo>
                <a:cubicBezTo>
                  <a:pt x="2818993" y="6452"/>
                  <a:pt x="2887864" y="7004"/>
                  <a:pt x="2947014" y="5793"/>
                </a:cubicBezTo>
                <a:cubicBezTo>
                  <a:pt x="3006163" y="4584"/>
                  <a:pt x="3060036" y="3178"/>
                  <a:pt x="3110399" y="1949"/>
                </a:cubicBezTo>
                <a:lnTo>
                  <a:pt x="3199002" y="221"/>
                </a:lnTo>
                <a:lnTo>
                  <a:pt x="3325015" y="3583"/>
                </a:lnTo>
                <a:cubicBezTo>
                  <a:pt x="3530714" y="12997"/>
                  <a:pt x="3736239" y="28910"/>
                  <a:pt x="3941762" y="43248"/>
                </a:cubicBezTo>
                <a:cubicBezTo>
                  <a:pt x="4091489" y="53739"/>
                  <a:pt x="4241215" y="66563"/>
                  <a:pt x="4390942" y="37886"/>
                </a:cubicBezTo>
                <a:cubicBezTo>
                  <a:pt x="4517292" y="15154"/>
                  <a:pt x="4645537" y="10467"/>
                  <a:pt x="4772844" y="23896"/>
                </a:cubicBezTo>
                <a:cubicBezTo>
                  <a:pt x="4885597" y="37327"/>
                  <a:pt x="4999052" y="40520"/>
                  <a:pt x="5112224" y="33456"/>
                </a:cubicBezTo>
                <a:lnTo>
                  <a:pt x="5477482" y="6922"/>
                </a:lnTo>
                <a:lnTo>
                  <a:pt x="5517883" y="7607"/>
                </a:lnTo>
                <a:lnTo>
                  <a:pt x="5555683" y="6426"/>
                </a:lnTo>
                <a:cubicBezTo>
                  <a:pt x="5626335" y="3737"/>
                  <a:pt x="5704795" y="995"/>
                  <a:pt x="5791061" y="21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23792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FAD6EAE3-343A-ECE9-E284-189DA63FD1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2" r="7214" b="-1"/>
          <a:stretch/>
        </p:blipFill>
        <p:spPr>
          <a:xfrm>
            <a:off x="180279" y="161490"/>
            <a:ext cx="11827082" cy="6534092"/>
          </a:xfrm>
          <a:custGeom>
            <a:avLst/>
            <a:gdLst/>
            <a:ahLst/>
            <a:cxnLst/>
            <a:rect l="l" t="t" r="r" b="b"/>
            <a:pathLst>
              <a:path w="11827082" h="6534092">
                <a:moveTo>
                  <a:pt x="6610089" y="5"/>
                </a:moveTo>
                <a:cubicBezTo>
                  <a:pt x="6763993" y="-277"/>
                  <a:pt x="6862741" y="14300"/>
                  <a:pt x="6956523" y="21390"/>
                </a:cubicBezTo>
                <a:cubicBezTo>
                  <a:pt x="7271939" y="-12207"/>
                  <a:pt x="7581352" y="149"/>
                  <a:pt x="7768349" y="21390"/>
                </a:cubicBezTo>
                <a:lnTo>
                  <a:pt x="7831642" y="23688"/>
                </a:lnTo>
                <a:lnTo>
                  <a:pt x="7886307" y="21390"/>
                </a:lnTo>
                <a:cubicBezTo>
                  <a:pt x="7951978" y="17798"/>
                  <a:pt x="8007622" y="16567"/>
                  <a:pt x="8057445" y="16600"/>
                </a:cubicBezTo>
                <a:lnTo>
                  <a:pt x="8096254" y="17396"/>
                </a:lnTo>
                <a:lnTo>
                  <a:pt x="8199591" y="12947"/>
                </a:lnTo>
                <a:cubicBezTo>
                  <a:pt x="8247971" y="12558"/>
                  <a:pt x="8296272" y="14617"/>
                  <a:pt x="8344260" y="21390"/>
                </a:cubicBezTo>
                <a:lnTo>
                  <a:pt x="8355505" y="22738"/>
                </a:lnTo>
                <a:lnTo>
                  <a:pt x="8462217" y="21390"/>
                </a:lnTo>
                <a:cubicBezTo>
                  <a:pt x="8567700" y="16869"/>
                  <a:pt x="8666620" y="17239"/>
                  <a:pt x="8761697" y="18554"/>
                </a:cubicBezTo>
                <a:lnTo>
                  <a:pt x="8808871" y="19038"/>
                </a:lnTo>
                <a:lnTo>
                  <a:pt x="8941246" y="13930"/>
                </a:lnTo>
                <a:cubicBezTo>
                  <a:pt x="9040199" y="10800"/>
                  <a:pt x="9149474" y="10157"/>
                  <a:pt x="9260166" y="21390"/>
                </a:cubicBezTo>
                <a:lnTo>
                  <a:pt x="9339613" y="26448"/>
                </a:lnTo>
                <a:lnTo>
                  <a:pt x="9432845" y="28493"/>
                </a:lnTo>
                <a:cubicBezTo>
                  <a:pt x="9587011" y="31230"/>
                  <a:pt x="9744909" y="31599"/>
                  <a:pt x="9849954" y="21390"/>
                </a:cubicBezTo>
                <a:cubicBezTo>
                  <a:pt x="10060044" y="972"/>
                  <a:pt x="10204432" y="2657"/>
                  <a:pt x="10425865" y="21390"/>
                </a:cubicBezTo>
                <a:lnTo>
                  <a:pt x="10477895" y="25158"/>
                </a:lnTo>
                <a:lnTo>
                  <a:pt x="10566351" y="27751"/>
                </a:lnTo>
                <a:cubicBezTo>
                  <a:pt x="10727031" y="32755"/>
                  <a:pt x="10877889" y="35639"/>
                  <a:pt x="11001775" y="21390"/>
                </a:cubicBezTo>
                <a:cubicBezTo>
                  <a:pt x="11249546" y="-7108"/>
                  <a:pt x="11434553" y="12510"/>
                  <a:pt x="11813601" y="21390"/>
                </a:cubicBezTo>
                <a:cubicBezTo>
                  <a:pt x="11817928" y="208271"/>
                  <a:pt x="11818867" y="336567"/>
                  <a:pt x="11813601" y="475847"/>
                </a:cubicBezTo>
                <a:cubicBezTo>
                  <a:pt x="11808335" y="615127"/>
                  <a:pt x="11845853" y="1008651"/>
                  <a:pt x="11813601" y="1254916"/>
                </a:cubicBezTo>
                <a:cubicBezTo>
                  <a:pt x="11809570" y="1285699"/>
                  <a:pt x="11806768" y="1314174"/>
                  <a:pt x="11804923" y="1340777"/>
                </a:cubicBezTo>
                <a:lnTo>
                  <a:pt x="11803652" y="1373115"/>
                </a:lnTo>
                <a:lnTo>
                  <a:pt x="11804560" y="1395572"/>
                </a:lnTo>
                <a:cubicBezTo>
                  <a:pt x="11806656" y="1431340"/>
                  <a:pt x="11809600" y="1470662"/>
                  <a:pt x="11813601" y="1514605"/>
                </a:cubicBezTo>
                <a:cubicBezTo>
                  <a:pt x="11829606" y="1690380"/>
                  <a:pt x="11822955" y="1813845"/>
                  <a:pt x="11815628" y="1920902"/>
                </a:cubicBezTo>
                <a:lnTo>
                  <a:pt x="11811346" y="1995660"/>
                </a:lnTo>
                <a:lnTo>
                  <a:pt x="11813868" y="2104640"/>
                </a:lnTo>
                <a:lnTo>
                  <a:pt x="11817197" y="2264365"/>
                </a:lnTo>
                <a:lnTo>
                  <a:pt x="11821465" y="2306631"/>
                </a:lnTo>
                <a:cubicBezTo>
                  <a:pt x="11835170" y="2477814"/>
                  <a:pt x="11818400" y="2578773"/>
                  <a:pt x="11813601" y="2683208"/>
                </a:cubicBezTo>
                <a:cubicBezTo>
                  <a:pt x="11809487" y="2772725"/>
                  <a:pt x="11816027" y="2930030"/>
                  <a:pt x="11816192" y="3070653"/>
                </a:cubicBezTo>
                <a:lnTo>
                  <a:pt x="11813610" y="3202145"/>
                </a:lnTo>
                <a:lnTo>
                  <a:pt x="11813601" y="3267510"/>
                </a:lnTo>
                <a:cubicBezTo>
                  <a:pt x="11811419" y="3587194"/>
                  <a:pt x="11813535" y="3497122"/>
                  <a:pt x="11813601" y="3721967"/>
                </a:cubicBezTo>
                <a:cubicBezTo>
                  <a:pt x="11813617" y="3778178"/>
                  <a:pt x="11814293" y="3835214"/>
                  <a:pt x="11815131" y="3894088"/>
                </a:cubicBezTo>
                <a:lnTo>
                  <a:pt x="11816203" y="3972593"/>
                </a:lnTo>
                <a:lnTo>
                  <a:pt x="11816265" y="3973919"/>
                </a:lnTo>
                <a:cubicBezTo>
                  <a:pt x="11819902" y="4062998"/>
                  <a:pt x="11819694" y="4122248"/>
                  <a:pt x="11818174" y="4171327"/>
                </a:cubicBezTo>
                <a:lnTo>
                  <a:pt x="11817878" y="4178488"/>
                </a:lnTo>
                <a:lnTo>
                  <a:pt x="11818118" y="4277530"/>
                </a:lnTo>
                <a:cubicBezTo>
                  <a:pt x="11817612" y="4347824"/>
                  <a:pt x="11816272" y="4421987"/>
                  <a:pt x="11813601" y="4501036"/>
                </a:cubicBezTo>
                <a:cubicBezTo>
                  <a:pt x="11824398" y="4779554"/>
                  <a:pt x="11834923" y="4895505"/>
                  <a:pt x="11813601" y="5020415"/>
                </a:cubicBezTo>
                <a:cubicBezTo>
                  <a:pt x="11808270" y="5051643"/>
                  <a:pt x="11804885" y="5094410"/>
                  <a:pt x="11802984" y="5145366"/>
                </a:cubicBezTo>
                <a:lnTo>
                  <a:pt x="11802805" y="5153576"/>
                </a:lnTo>
                <a:lnTo>
                  <a:pt x="11813601" y="5280104"/>
                </a:lnTo>
                <a:cubicBezTo>
                  <a:pt x="11848339" y="5545832"/>
                  <a:pt x="11803810" y="5568088"/>
                  <a:pt x="11813601" y="5734561"/>
                </a:cubicBezTo>
                <a:cubicBezTo>
                  <a:pt x="11814825" y="5755370"/>
                  <a:pt x="11815354" y="5777180"/>
                  <a:pt x="11815391" y="5800160"/>
                </a:cubicBezTo>
                <a:lnTo>
                  <a:pt x="11814403" y="5861994"/>
                </a:lnTo>
                <a:lnTo>
                  <a:pt x="11814897" y="5940552"/>
                </a:lnTo>
                <a:cubicBezTo>
                  <a:pt x="11813455" y="6007961"/>
                  <a:pt x="11810716" y="6074118"/>
                  <a:pt x="11808410" y="6139030"/>
                </a:cubicBezTo>
                <a:lnTo>
                  <a:pt x="11805249" y="6294204"/>
                </a:lnTo>
                <a:lnTo>
                  <a:pt x="11806853" y="6377232"/>
                </a:lnTo>
                <a:lnTo>
                  <a:pt x="11813601" y="6513630"/>
                </a:lnTo>
                <a:cubicBezTo>
                  <a:pt x="11755932" y="6520071"/>
                  <a:pt x="11702085" y="6522123"/>
                  <a:pt x="11651008" y="6521869"/>
                </a:cubicBezTo>
                <a:lnTo>
                  <a:pt x="11606878" y="6520178"/>
                </a:lnTo>
                <a:lnTo>
                  <a:pt x="11480359" y="6526470"/>
                </a:lnTo>
                <a:cubicBezTo>
                  <a:pt x="11411497" y="6529079"/>
                  <a:pt x="11340067" y="6529281"/>
                  <a:pt x="11235913" y="6522672"/>
                </a:cubicBezTo>
                <a:lnTo>
                  <a:pt x="11167376" y="6517338"/>
                </a:lnTo>
                <a:lnTo>
                  <a:pt x="11118099" y="6519937"/>
                </a:lnTo>
                <a:cubicBezTo>
                  <a:pt x="11008080" y="6519923"/>
                  <a:pt x="10918905" y="6505169"/>
                  <a:pt x="10779737" y="6513630"/>
                </a:cubicBezTo>
                <a:lnTo>
                  <a:pt x="10756340" y="6513513"/>
                </a:lnTo>
                <a:lnTo>
                  <a:pt x="10748952" y="6514346"/>
                </a:lnTo>
                <a:cubicBezTo>
                  <a:pt x="10725838" y="6516206"/>
                  <a:pt x="10699773" y="6516641"/>
                  <a:pt x="10661780" y="6513630"/>
                </a:cubicBezTo>
                <a:lnTo>
                  <a:pt x="10643067" y="6512943"/>
                </a:lnTo>
                <a:lnTo>
                  <a:pt x="10627638" y="6512866"/>
                </a:lnTo>
                <a:lnTo>
                  <a:pt x="10598539" y="6511309"/>
                </a:lnTo>
                <a:lnTo>
                  <a:pt x="10590670" y="6511020"/>
                </a:lnTo>
                <a:cubicBezTo>
                  <a:pt x="10422654" y="6509230"/>
                  <a:pt x="10114537" y="6525711"/>
                  <a:pt x="9930443" y="6519069"/>
                </a:cubicBezTo>
                <a:lnTo>
                  <a:pt x="9908887" y="6517613"/>
                </a:lnTo>
                <a:lnTo>
                  <a:pt x="9697150" y="6531900"/>
                </a:lnTo>
                <a:cubicBezTo>
                  <a:pt x="9438634" y="6540253"/>
                  <a:pt x="9217380" y="6522684"/>
                  <a:pt x="9038128" y="6513630"/>
                </a:cubicBezTo>
                <a:lnTo>
                  <a:pt x="8901719" y="6509665"/>
                </a:lnTo>
                <a:lnTo>
                  <a:pt x="8766922" y="6512046"/>
                </a:lnTo>
                <a:cubicBezTo>
                  <a:pt x="8694433" y="6513288"/>
                  <a:pt x="8629372" y="6514112"/>
                  <a:pt x="8580175" y="6513630"/>
                </a:cubicBezTo>
                <a:lnTo>
                  <a:pt x="8571277" y="6513524"/>
                </a:lnTo>
                <a:lnTo>
                  <a:pt x="8462217" y="6513630"/>
                </a:lnTo>
                <a:cubicBezTo>
                  <a:pt x="8225188" y="6509968"/>
                  <a:pt x="7780127" y="6525503"/>
                  <a:pt x="7532434" y="6513630"/>
                </a:cubicBezTo>
                <a:lnTo>
                  <a:pt x="7448622" y="6511320"/>
                </a:lnTo>
                <a:lnTo>
                  <a:pt x="7428354" y="6513630"/>
                </a:lnTo>
                <a:cubicBezTo>
                  <a:pt x="7293248" y="6538560"/>
                  <a:pt x="7186080" y="6533261"/>
                  <a:pt x="7078782" y="6523679"/>
                </a:cubicBezTo>
                <a:lnTo>
                  <a:pt x="6973169" y="6513887"/>
                </a:lnTo>
                <a:lnTo>
                  <a:pt x="6954249" y="6514033"/>
                </a:lnTo>
                <a:cubicBezTo>
                  <a:pt x="6918701" y="6514123"/>
                  <a:pt x="6880374" y="6514018"/>
                  <a:pt x="6838566" y="6513630"/>
                </a:cubicBezTo>
                <a:lnTo>
                  <a:pt x="6790865" y="6514652"/>
                </a:lnTo>
                <a:lnTo>
                  <a:pt x="6717520" y="6518204"/>
                </a:lnTo>
                <a:lnTo>
                  <a:pt x="6690736" y="6516798"/>
                </a:lnTo>
                <a:lnTo>
                  <a:pt x="6604647" y="6518643"/>
                </a:lnTo>
                <a:cubicBezTo>
                  <a:pt x="6383546" y="6528740"/>
                  <a:pt x="6188571" y="6547337"/>
                  <a:pt x="5908782" y="6513630"/>
                </a:cubicBezTo>
                <a:lnTo>
                  <a:pt x="5827432" y="6506155"/>
                </a:lnTo>
                <a:lnTo>
                  <a:pt x="5818169" y="6505897"/>
                </a:lnTo>
                <a:cubicBezTo>
                  <a:pt x="5656134" y="6501940"/>
                  <a:pt x="5476891" y="6500561"/>
                  <a:pt x="5360626" y="6513630"/>
                </a:cubicBezTo>
                <a:cubicBezTo>
                  <a:pt x="5244362" y="6526700"/>
                  <a:pt x="5155294" y="6523407"/>
                  <a:pt x="5082581" y="6518492"/>
                </a:cubicBezTo>
                <a:lnTo>
                  <a:pt x="5011539" y="6513612"/>
                </a:lnTo>
                <a:lnTo>
                  <a:pt x="4978999" y="6513630"/>
                </a:lnTo>
                <a:lnTo>
                  <a:pt x="4947560" y="6512597"/>
                </a:lnTo>
                <a:lnTo>
                  <a:pt x="4902673" y="6513630"/>
                </a:lnTo>
                <a:cubicBezTo>
                  <a:pt x="4851834" y="6520217"/>
                  <a:pt x="4795188" y="6523001"/>
                  <a:pt x="4737076" y="6522747"/>
                </a:cubicBezTo>
                <a:lnTo>
                  <a:pt x="4649328" y="6518160"/>
                </a:lnTo>
                <a:lnTo>
                  <a:pt x="4624935" y="6519597"/>
                </a:lnTo>
                <a:cubicBezTo>
                  <a:pt x="4598495" y="6519851"/>
                  <a:pt x="4566987" y="6518389"/>
                  <a:pt x="4521046" y="6513630"/>
                </a:cubicBezTo>
                <a:lnTo>
                  <a:pt x="4456833" y="6510131"/>
                </a:lnTo>
                <a:lnTo>
                  <a:pt x="4343538" y="6512337"/>
                </a:lnTo>
                <a:cubicBezTo>
                  <a:pt x="4260681" y="6514690"/>
                  <a:pt x="4174545" y="6517475"/>
                  <a:pt x="4104725" y="6513630"/>
                </a:cubicBezTo>
                <a:cubicBezTo>
                  <a:pt x="3965085" y="6505941"/>
                  <a:pt x="3802107" y="6535988"/>
                  <a:pt x="3528815" y="6513630"/>
                </a:cubicBezTo>
                <a:lnTo>
                  <a:pt x="3407613" y="6504978"/>
                </a:lnTo>
                <a:lnTo>
                  <a:pt x="3251268" y="6513630"/>
                </a:lnTo>
                <a:cubicBezTo>
                  <a:pt x="3103602" y="6529652"/>
                  <a:pt x="3004932" y="6519904"/>
                  <a:pt x="2867035" y="6513929"/>
                </a:cubicBezTo>
                <a:lnTo>
                  <a:pt x="2840124" y="6513045"/>
                </a:lnTo>
                <a:lnTo>
                  <a:pt x="2834946" y="6513630"/>
                </a:lnTo>
                <a:cubicBezTo>
                  <a:pt x="2691933" y="6538293"/>
                  <a:pt x="2614008" y="6529004"/>
                  <a:pt x="2502859" y="6520536"/>
                </a:cubicBezTo>
                <a:lnTo>
                  <a:pt x="2442001" y="6517197"/>
                </a:lnTo>
                <a:lnTo>
                  <a:pt x="2438245" y="6517313"/>
                </a:lnTo>
                <a:cubicBezTo>
                  <a:pt x="2401807" y="6517985"/>
                  <a:pt x="2368299" y="6518156"/>
                  <a:pt x="2336678" y="6517988"/>
                </a:cubicBezTo>
                <a:lnTo>
                  <a:pt x="2185932" y="6514754"/>
                </a:lnTo>
                <a:lnTo>
                  <a:pt x="1960620" y="6520062"/>
                </a:lnTo>
                <a:cubicBezTo>
                  <a:pt x="1876521" y="6521810"/>
                  <a:pt x="1788378" y="6523022"/>
                  <a:pt x="1701155" y="6522387"/>
                </a:cubicBezTo>
                <a:lnTo>
                  <a:pt x="1589271" y="6518529"/>
                </a:lnTo>
                <a:lnTo>
                  <a:pt x="1539168" y="6519829"/>
                </a:lnTo>
                <a:cubicBezTo>
                  <a:pt x="1395291" y="6522782"/>
                  <a:pt x="1407110" y="6517174"/>
                  <a:pt x="1287620" y="6513630"/>
                </a:cubicBezTo>
                <a:cubicBezTo>
                  <a:pt x="1168131" y="6510087"/>
                  <a:pt x="1041230" y="6513238"/>
                  <a:pt x="932033" y="6514000"/>
                </a:cubicBezTo>
                <a:lnTo>
                  <a:pt x="918750" y="6513952"/>
                </a:lnTo>
                <a:lnTo>
                  <a:pt x="858917" y="6514806"/>
                </a:lnTo>
                <a:cubicBezTo>
                  <a:pt x="826932" y="6514879"/>
                  <a:pt x="792070" y="6514545"/>
                  <a:pt x="753341" y="6513630"/>
                </a:cubicBezTo>
                <a:cubicBezTo>
                  <a:pt x="443511" y="6506311"/>
                  <a:pt x="354936" y="6524642"/>
                  <a:pt x="17841" y="6513630"/>
                </a:cubicBezTo>
                <a:cubicBezTo>
                  <a:pt x="-956" y="6342673"/>
                  <a:pt x="-10467" y="6012653"/>
                  <a:pt x="17841" y="5799484"/>
                </a:cubicBezTo>
                <a:lnTo>
                  <a:pt x="19845" y="5756408"/>
                </a:lnTo>
                <a:lnTo>
                  <a:pt x="17841" y="5734561"/>
                </a:lnTo>
                <a:cubicBezTo>
                  <a:pt x="13149" y="5695472"/>
                  <a:pt x="12578" y="5648752"/>
                  <a:pt x="13918" y="5598323"/>
                </a:cubicBezTo>
                <a:lnTo>
                  <a:pt x="18180" y="5508699"/>
                </a:lnTo>
                <a:lnTo>
                  <a:pt x="16493" y="5477760"/>
                </a:lnTo>
                <a:cubicBezTo>
                  <a:pt x="8966" y="5369709"/>
                  <a:pt x="1889" y="5260695"/>
                  <a:pt x="17841" y="5150260"/>
                </a:cubicBezTo>
                <a:cubicBezTo>
                  <a:pt x="-3463" y="5038150"/>
                  <a:pt x="-2139" y="4857473"/>
                  <a:pt x="6850" y="4650409"/>
                </a:cubicBezTo>
                <a:lnTo>
                  <a:pt x="14633" y="4498670"/>
                </a:lnTo>
                <a:lnTo>
                  <a:pt x="14494" y="4495758"/>
                </a:lnTo>
                <a:cubicBezTo>
                  <a:pt x="12245" y="4421472"/>
                  <a:pt x="13025" y="4335511"/>
                  <a:pt x="14442" y="4243130"/>
                </a:cubicBezTo>
                <a:lnTo>
                  <a:pt x="16801" y="4091152"/>
                </a:lnTo>
                <a:lnTo>
                  <a:pt x="13537" y="4018512"/>
                </a:lnTo>
                <a:lnTo>
                  <a:pt x="17696" y="3920163"/>
                </a:lnTo>
                <a:lnTo>
                  <a:pt x="17841" y="3851812"/>
                </a:lnTo>
                <a:cubicBezTo>
                  <a:pt x="15571" y="3651484"/>
                  <a:pt x="26219" y="3546077"/>
                  <a:pt x="24551" y="3386181"/>
                </a:cubicBezTo>
                <a:lnTo>
                  <a:pt x="24397" y="3379573"/>
                </a:lnTo>
                <a:lnTo>
                  <a:pt x="22173" y="3327681"/>
                </a:lnTo>
                <a:cubicBezTo>
                  <a:pt x="20895" y="3304536"/>
                  <a:pt x="19446" y="3284181"/>
                  <a:pt x="17841" y="3267510"/>
                </a:cubicBezTo>
                <a:cubicBezTo>
                  <a:pt x="8213" y="3167488"/>
                  <a:pt x="-3113" y="2984082"/>
                  <a:pt x="3931" y="2799801"/>
                </a:cubicBezTo>
                <a:lnTo>
                  <a:pt x="4125" y="2797274"/>
                </a:lnTo>
                <a:lnTo>
                  <a:pt x="3717" y="2776150"/>
                </a:lnTo>
                <a:cubicBezTo>
                  <a:pt x="3237" y="2640023"/>
                  <a:pt x="7465" y="2516197"/>
                  <a:pt x="17841" y="2423520"/>
                </a:cubicBezTo>
                <a:cubicBezTo>
                  <a:pt x="20435" y="2400350"/>
                  <a:pt x="22069" y="2375698"/>
                  <a:pt x="22982" y="2349684"/>
                </a:cubicBezTo>
                <a:lnTo>
                  <a:pt x="23157" y="2331991"/>
                </a:lnTo>
                <a:lnTo>
                  <a:pt x="21648" y="2290240"/>
                </a:lnTo>
                <a:cubicBezTo>
                  <a:pt x="18695" y="2240502"/>
                  <a:pt x="15426" y="2193755"/>
                  <a:pt x="14054" y="2150784"/>
                </a:cubicBezTo>
                <a:lnTo>
                  <a:pt x="17291" y="2050968"/>
                </a:lnTo>
                <a:lnTo>
                  <a:pt x="12351" y="1872365"/>
                </a:lnTo>
                <a:cubicBezTo>
                  <a:pt x="11665" y="1799113"/>
                  <a:pt x="12859" y="1722821"/>
                  <a:pt x="17841" y="1644450"/>
                </a:cubicBezTo>
                <a:lnTo>
                  <a:pt x="21169" y="1569934"/>
                </a:lnTo>
                <a:lnTo>
                  <a:pt x="20488" y="1547698"/>
                </a:lnTo>
                <a:cubicBezTo>
                  <a:pt x="19568" y="1516527"/>
                  <a:pt x="18663" y="1483900"/>
                  <a:pt x="17841" y="1449683"/>
                </a:cubicBezTo>
                <a:cubicBezTo>
                  <a:pt x="11271" y="1175953"/>
                  <a:pt x="1415" y="1152151"/>
                  <a:pt x="17841" y="995226"/>
                </a:cubicBezTo>
                <a:lnTo>
                  <a:pt x="19885" y="968921"/>
                </a:lnTo>
                <a:lnTo>
                  <a:pt x="17841" y="930304"/>
                </a:lnTo>
                <a:cubicBezTo>
                  <a:pt x="7442" y="768208"/>
                  <a:pt x="7865" y="285783"/>
                  <a:pt x="17841" y="21390"/>
                </a:cubicBezTo>
                <a:cubicBezTo>
                  <a:pt x="147136" y="10433"/>
                  <a:pt x="296588" y="9602"/>
                  <a:pt x="440468" y="11925"/>
                </a:cubicBezTo>
                <a:lnTo>
                  <a:pt x="473966" y="12726"/>
                </a:lnTo>
                <a:lnTo>
                  <a:pt x="478805" y="12539"/>
                </a:lnTo>
                <a:lnTo>
                  <a:pt x="484496" y="12977"/>
                </a:lnTo>
                <a:lnTo>
                  <a:pt x="648894" y="16905"/>
                </a:lnTo>
                <a:cubicBezTo>
                  <a:pt x="714833" y="18773"/>
                  <a:pt x="776163" y="20559"/>
                  <a:pt x="829667" y="21390"/>
                </a:cubicBezTo>
                <a:lnTo>
                  <a:pt x="916694" y="22693"/>
                </a:lnTo>
                <a:lnTo>
                  <a:pt x="933747" y="21390"/>
                </a:lnTo>
                <a:cubicBezTo>
                  <a:pt x="1086511" y="12604"/>
                  <a:pt x="1591110" y="15003"/>
                  <a:pt x="1863531" y="21390"/>
                </a:cubicBezTo>
                <a:lnTo>
                  <a:pt x="1920387" y="22646"/>
                </a:lnTo>
                <a:lnTo>
                  <a:pt x="2054705" y="24358"/>
                </a:lnTo>
                <a:cubicBezTo>
                  <a:pt x="2107717" y="24456"/>
                  <a:pt x="2161143" y="23719"/>
                  <a:pt x="2217404" y="21390"/>
                </a:cubicBezTo>
                <a:cubicBezTo>
                  <a:pt x="2442445" y="12073"/>
                  <a:pt x="2732199" y="18194"/>
                  <a:pt x="2911273" y="21390"/>
                </a:cubicBezTo>
                <a:lnTo>
                  <a:pt x="3023675" y="20799"/>
                </a:lnTo>
                <a:lnTo>
                  <a:pt x="3093869" y="15816"/>
                </a:lnTo>
                <a:cubicBezTo>
                  <a:pt x="3182922" y="11551"/>
                  <a:pt x="3301373" y="10993"/>
                  <a:pt x="3429365" y="12165"/>
                </a:cubicBezTo>
                <a:lnTo>
                  <a:pt x="3575555" y="14425"/>
                </a:lnTo>
                <a:lnTo>
                  <a:pt x="3605772" y="13210"/>
                </a:lnTo>
                <a:cubicBezTo>
                  <a:pt x="3774503" y="6974"/>
                  <a:pt x="3960371" y="3465"/>
                  <a:pt x="4063093" y="21390"/>
                </a:cubicBezTo>
                <a:lnTo>
                  <a:pt x="4088792" y="24677"/>
                </a:lnTo>
                <a:lnTo>
                  <a:pt x="4129769" y="25744"/>
                </a:lnTo>
                <a:cubicBezTo>
                  <a:pt x="4269845" y="29597"/>
                  <a:pt x="4297423" y="30995"/>
                  <a:pt x="4403088" y="21390"/>
                </a:cubicBezTo>
                <a:cubicBezTo>
                  <a:pt x="4473592" y="10814"/>
                  <a:pt x="4858406" y="-6032"/>
                  <a:pt x="5096956" y="21390"/>
                </a:cubicBezTo>
                <a:lnTo>
                  <a:pt x="5251798" y="27914"/>
                </a:lnTo>
                <a:lnTo>
                  <a:pt x="5332872" y="21390"/>
                </a:lnTo>
                <a:cubicBezTo>
                  <a:pt x="5422885" y="11295"/>
                  <a:pt x="5502187" y="8863"/>
                  <a:pt x="5576462" y="10240"/>
                </a:cubicBezTo>
                <a:lnTo>
                  <a:pt x="5700011" y="17015"/>
                </a:lnTo>
                <a:lnTo>
                  <a:pt x="5761151" y="15143"/>
                </a:lnTo>
                <a:cubicBezTo>
                  <a:pt x="5846776" y="14123"/>
                  <a:pt x="5935566" y="15403"/>
                  <a:pt x="6026740" y="21390"/>
                </a:cubicBezTo>
                <a:lnTo>
                  <a:pt x="6161088" y="29209"/>
                </a:lnTo>
                <a:lnTo>
                  <a:pt x="6262655" y="21390"/>
                </a:lnTo>
                <a:cubicBezTo>
                  <a:pt x="6405549" y="5694"/>
                  <a:pt x="6517747" y="175"/>
                  <a:pt x="6610089" y="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868500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computer&#10;&#10;Description automatically generated">
            <a:extLst>
              <a:ext uri="{FF2B5EF4-FFF2-40B4-BE49-F238E27FC236}">
                <a16:creationId xmlns:a16="http://schemas.microsoft.com/office/drawing/2014/main" id="{96D7A084-6906-AD41-A094-E545D7EF0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00" y="349250"/>
            <a:ext cx="6604000" cy="615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876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6B83A92F-A0D2-5447-A44F-50B1626DBB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890" r="1" b="3449"/>
          <a:stretch/>
        </p:blipFill>
        <p:spPr>
          <a:xfrm>
            <a:off x="180279" y="161490"/>
            <a:ext cx="11827082" cy="6534092"/>
          </a:xfrm>
          <a:custGeom>
            <a:avLst/>
            <a:gdLst/>
            <a:ahLst/>
            <a:cxnLst/>
            <a:rect l="l" t="t" r="r" b="b"/>
            <a:pathLst>
              <a:path w="11827082" h="6534092">
                <a:moveTo>
                  <a:pt x="6610089" y="5"/>
                </a:moveTo>
                <a:cubicBezTo>
                  <a:pt x="6763993" y="-277"/>
                  <a:pt x="6862741" y="14300"/>
                  <a:pt x="6956523" y="21390"/>
                </a:cubicBezTo>
                <a:cubicBezTo>
                  <a:pt x="7271939" y="-12207"/>
                  <a:pt x="7581352" y="149"/>
                  <a:pt x="7768349" y="21390"/>
                </a:cubicBezTo>
                <a:lnTo>
                  <a:pt x="7831642" y="23688"/>
                </a:lnTo>
                <a:lnTo>
                  <a:pt x="7886307" y="21390"/>
                </a:lnTo>
                <a:cubicBezTo>
                  <a:pt x="7951978" y="17798"/>
                  <a:pt x="8007622" y="16567"/>
                  <a:pt x="8057445" y="16600"/>
                </a:cubicBezTo>
                <a:lnTo>
                  <a:pt x="8096254" y="17396"/>
                </a:lnTo>
                <a:lnTo>
                  <a:pt x="8199591" y="12947"/>
                </a:lnTo>
                <a:cubicBezTo>
                  <a:pt x="8247971" y="12558"/>
                  <a:pt x="8296272" y="14617"/>
                  <a:pt x="8344260" y="21390"/>
                </a:cubicBezTo>
                <a:lnTo>
                  <a:pt x="8355505" y="22738"/>
                </a:lnTo>
                <a:lnTo>
                  <a:pt x="8462217" y="21390"/>
                </a:lnTo>
                <a:cubicBezTo>
                  <a:pt x="8567700" y="16869"/>
                  <a:pt x="8666620" y="17239"/>
                  <a:pt x="8761697" y="18554"/>
                </a:cubicBezTo>
                <a:lnTo>
                  <a:pt x="8808871" y="19038"/>
                </a:lnTo>
                <a:lnTo>
                  <a:pt x="8941246" y="13930"/>
                </a:lnTo>
                <a:cubicBezTo>
                  <a:pt x="9040199" y="10800"/>
                  <a:pt x="9149474" y="10157"/>
                  <a:pt x="9260166" y="21390"/>
                </a:cubicBezTo>
                <a:lnTo>
                  <a:pt x="9339613" y="26448"/>
                </a:lnTo>
                <a:lnTo>
                  <a:pt x="9432845" y="28493"/>
                </a:lnTo>
                <a:cubicBezTo>
                  <a:pt x="9587011" y="31230"/>
                  <a:pt x="9744909" y="31599"/>
                  <a:pt x="9849954" y="21390"/>
                </a:cubicBezTo>
                <a:cubicBezTo>
                  <a:pt x="10060044" y="972"/>
                  <a:pt x="10204432" y="2657"/>
                  <a:pt x="10425865" y="21390"/>
                </a:cubicBezTo>
                <a:lnTo>
                  <a:pt x="10477895" y="25158"/>
                </a:lnTo>
                <a:lnTo>
                  <a:pt x="10566351" y="27751"/>
                </a:lnTo>
                <a:cubicBezTo>
                  <a:pt x="10727031" y="32755"/>
                  <a:pt x="10877889" y="35639"/>
                  <a:pt x="11001775" y="21390"/>
                </a:cubicBezTo>
                <a:cubicBezTo>
                  <a:pt x="11249546" y="-7108"/>
                  <a:pt x="11434553" y="12510"/>
                  <a:pt x="11813601" y="21390"/>
                </a:cubicBezTo>
                <a:cubicBezTo>
                  <a:pt x="11817928" y="208271"/>
                  <a:pt x="11818867" y="336567"/>
                  <a:pt x="11813601" y="475847"/>
                </a:cubicBezTo>
                <a:cubicBezTo>
                  <a:pt x="11808335" y="615127"/>
                  <a:pt x="11845853" y="1008651"/>
                  <a:pt x="11813601" y="1254916"/>
                </a:cubicBezTo>
                <a:cubicBezTo>
                  <a:pt x="11809570" y="1285699"/>
                  <a:pt x="11806768" y="1314174"/>
                  <a:pt x="11804923" y="1340777"/>
                </a:cubicBezTo>
                <a:lnTo>
                  <a:pt x="11803652" y="1373115"/>
                </a:lnTo>
                <a:lnTo>
                  <a:pt x="11804560" y="1395572"/>
                </a:lnTo>
                <a:cubicBezTo>
                  <a:pt x="11806656" y="1431340"/>
                  <a:pt x="11809600" y="1470662"/>
                  <a:pt x="11813601" y="1514605"/>
                </a:cubicBezTo>
                <a:cubicBezTo>
                  <a:pt x="11829606" y="1690380"/>
                  <a:pt x="11822955" y="1813845"/>
                  <a:pt x="11815628" y="1920902"/>
                </a:cubicBezTo>
                <a:lnTo>
                  <a:pt x="11811346" y="1995660"/>
                </a:lnTo>
                <a:lnTo>
                  <a:pt x="11813868" y="2104640"/>
                </a:lnTo>
                <a:lnTo>
                  <a:pt x="11817197" y="2264365"/>
                </a:lnTo>
                <a:lnTo>
                  <a:pt x="11821465" y="2306631"/>
                </a:lnTo>
                <a:cubicBezTo>
                  <a:pt x="11835170" y="2477814"/>
                  <a:pt x="11818400" y="2578773"/>
                  <a:pt x="11813601" y="2683208"/>
                </a:cubicBezTo>
                <a:cubicBezTo>
                  <a:pt x="11809487" y="2772725"/>
                  <a:pt x="11816027" y="2930030"/>
                  <a:pt x="11816192" y="3070653"/>
                </a:cubicBezTo>
                <a:lnTo>
                  <a:pt x="11813610" y="3202145"/>
                </a:lnTo>
                <a:lnTo>
                  <a:pt x="11813601" y="3267510"/>
                </a:lnTo>
                <a:cubicBezTo>
                  <a:pt x="11811419" y="3587194"/>
                  <a:pt x="11813535" y="3497122"/>
                  <a:pt x="11813601" y="3721967"/>
                </a:cubicBezTo>
                <a:cubicBezTo>
                  <a:pt x="11813617" y="3778178"/>
                  <a:pt x="11814293" y="3835214"/>
                  <a:pt x="11815131" y="3894088"/>
                </a:cubicBezTo>
                <a:lnTo>
                  <a:pt x="11816203" y="3972593"/>
                </a:lnTo>
                <a:lnTo>
                  <a:pt x="11816265" y="3973919"/>
                </a:lnTo>
                <a:cubicBezTo>
                  <a:pt x="11819902" y="4062998"/>
                  <a:pt x="11819694" y="4122248"/>
                  <a:pt x="11818174" y="4171327"/>
                </a:cubicBezTo>
                <a:lnTo>
                  <a:pt x="11817878" y="4178488"/>
                </a:lnTo>
                <a:lnTo>
                  <a:pt x="11818118" y="4277530"/>
                </a:lnTo>
                <a:cubicBezTo>
                  <a:pt x="11817612" y="4347824"/>
                  <a:pt x="11816272" y="4421987"/>
                  <a:pt x="11813601" y="4501036"/>
                </a:cubicBezTo>
                <a:cubicBezTo>
                  <a:pt x="11824398" y="4779554"/>
                  <a:pt x="11834923" y="4895505"/>
                  <a:pt x="11813601" y="5020415"/>
                </a:cubicBezTo>
                <a:cubicBezTo>
                  <a:pt x="11808270" y="5051643"/>
                  <a:pt x="11804885" y="5094410"/>
                  <a:pt x="11802984" y="5145366"/>
                </a:cubicBezTo>
                <a:lnTo>
                  <a:pt x="11802805" y="5153576"/>
                </a:lnTo>
                <a:lnTo>
                  <a:pt x="11813601" y="5280104"/>
                </a:lnTo>
                <a:cubicBezTo>
                  <a:pt x="11848339" y="5545832"/>
                  <a:pt x="11803810" y="5568088"/>
                  <a:pt x="11813601" y="5734561"/>
                </a:cubicBezTo>
                <a:cubicBezTo>
                  <a:pt x="11814825" y="5755370"/>
                  <a:pt x="11815354" y="5777180"/>
                  <a:pt x="11815391" y="5800160"/>
                </a:cubicBezTo>
                <a:lnTo>
                  <a:pt x="11814403" y="5861994"/>
                </a:lnTo>
                <a:lnTo>
                  <a:pt x="11814897" y="5940552"/>
                </a:lnTo>
                <a:cubicBezTo>
                  <a:pt x="11813455" y="6007961"/>
                  <a:pt x="11810716" y="6074118"/>
                  <a:pt x="11808410" y="6139030"/>
                </a:cubicBezTo>
                <a:lnTo>
                  <a:pt x="11805249" y="6294204"/>
                </a:lnTo>
                <a:lnTo>
                  <a:pt x="11806853" y="6377232"/>
                </a:lnTo>
                <a:lnTo>
                  <a:pt x="11813601" y="6513630"/>
                </a:lnTo>
                <a:cubicBezTo>
                  <a:pt x="11755932" y="6520071"/>
                  <a:pt x="11702085" y="6522123"/>
                  <a:pt x="11651008" y="6521869"/>
                </a:cubicBezTo>
                <a:lnTo>
                  <a:pt x="11606878" y="6520178"/>
                </a:lnTo>
                <a:lnTo>
                  <a:pt x="11480359" y="6526470"/>
                </a:lnTo>
                <a:cubicBezTo>
                  <a:pt x="11411497" y="6529079"/>
                  <a:pt x="11340067" y="6529281"/>
                  <a:pt x="11235913" y="6522672"/>
                </a:cubicBezTo>
                <a:lnTo>
                  <a:pt x="11167376" y="6517338"/>
                </a:lnTo>
                <a:lnTo>
                  <a:pt x="11118099" y="6519937"/>
                </a:lnTo>
                <a:cubicBezTo>
                  <a:pt x="11008080" y="6519923"/>
                  <a:pt x="10918905" y="6505169"/>
                  <a:pt x="10779737" y="6513630"/>
                </a:cubicBezTo>
                <a:lnTo>
                  <a:pt x="10756340" y="6513513"/>
                </a:lnTo>
                <a:lnTo>
                  <a:pt x="10748952" y="6514346"/>
                </a:lnTo>
                <a:cubicBezTo>
                  <a:pt x="10725838" y="6516206"/>
                  <a:pt x="10699773" y="6516641"/>
                  <a:pt x="10661780" y="6513630"/>
                </a:cubicBezTo>
                <a:lnTo>
                  <a:pt x="10643067" y="6512943"/>
                </a:lnTo>
                <a:lnTo>
                  <a:pt x="10627638" y="6512866"/>
                </a:lnTo>
                <a:lnTo>
                  <a:pt x="10598539" y="6511309"/>
                </a:lnTo>
                <a:lnTo>
                  <a:pt x="10590670" y="6511020"/>
                </a:lnTo>
                <a:cubicBezTo>
                  <a:pt x="10422654" y="6509230"/>
                  <a:pt x="10114537" y="6525711"/>
                  <a:pt x="9930443" y="6519069"/>
                </a:cubicBezTo>
                <a:lnTo>
                  <a:pt x="9908887" y="6517613"/>
                </a:lnTo>
                <a:lnTo>
                  <a:pt x="9697150" y="6531900"/>
                </a:lnTo>
                <a:cubicBezTo>
                  <a:pt x="9438634" y="6540253"/>
                  <a:pt x="9217380" y="6522684"/>
                  <a:pt x="9038128" y="6513630"/>
                </a:cubicBezTo>
                <a:lnTo>
                  <a:pt x="8901719" y="6509665"/>
                </a:lnTo>
                <a:lnTo>
                  <a:pt x="8766922" y="6512046"/>
                </a:lnTo>
                <a:cubicBezTo>
                  <a:pt x="8694433" y="6513288"/>
                  <a:pt x="8629372" y="6514112"/>
                  <a:pt x="8580175" y="6513630"/>
                </a:cubicBezTo>
                <a:lnTo>
                  <a:pt x="8571277" y="6513524"/>
                </a:lnTo>
                <a:lnTo>
                  <a:pt x="8462217" y="6513630"/>
                </a:lnTo>
                <a:cubicBezTo>
                  <a:pt x="8225188" y="6509968"/>
                  <a:pt x="7780127" y="6525503"/>
                  <a:pt x="7532434" y="6513630"/>
                </a:cubicBezTo>
                <a:lnTo>
                  <a:pt x="7448622" y="6511320"/>
                </a:lnTo>
                <a:lnTo>
                  <a:pt x="7428354" y="6513630"/>
                </a:lnTo>
                <a:cubicBezTo>
                  <a:pt x="7293248" y="6538560"/>
                  <a:pt x="7186080" y="6533261"/>
                  <a:pt x="7078782" y="6523679"/>
                </a:cubicBezTo>
                <a:lnTo>
                  <a:pt x="6973169" y="6513887"/>
                </a:lnTo>
                <a:lnTo>
                  <a:pt x="6954249" y="6514033"/>
                </a:lnTo>
                <a:cubicBezTo>
                  <a:pt x="6918701" y="6514123"/>
                  <a:pt x="6880374" y="6514018"/>
                  <a:pt x="6838566" y="6513630"/>
                </a:cubicBezTo>
                <a:lnTo>
                  <a:pt x="6790865" y="6514652"/>
                </a:lnTo>
                <a:lnTo>
                  <a:pt x="6717520" y="6518204"/>
                </a:lnTo>
                <a:lnTo>
                  <a:pt x="6690736" y="6516798"/>
                </a:lnTo>
                <a:lnTo>
                  <a:pt x="6604647" y="6518643"/>
                </a:lnTo>
                <a:cubicBezTo>
                  <a:pt x="6383546" y="6528740"/>
                  <a:pt x="6188571" y="6547337"/>
                  <a:pt x="5908782" y="6513630"/>
                </a:cubicBezTo>
                <a:lnTo>
                  <a:pt x="5827432" y="6506155"/>
                </a:lnTo>
                <a:lnTo>
                  <a:pt x="5818169" y="6505897"/>
                </a:lnTo>
                <a:cubicBezTo>
                  <a:pt x="5656134" y="6501940"/>
                  <a:pt x="5476891" y="6500561"/>
                  <a:pt x="5360626" y="6513630"/>
                </a:cubicBezTo>
                <a:cubicBezTo>
                  <a:pt x="5244362" y="6526700"/>
                  <a:pt x="5155294" y="6523407"/>
                  <a:pt x="5082581" y="6518492"/>
                </a:cubicBezTo>
                <a:lnTo>
                  <a:pt x="5011539" y="6513612"/>
                </a:lnTo>
                <a:lnTo>
                  <a:pt x="4978999" y="6513630"/>
                </a:lnTo>
                <a:lnTo>
                  <a:pt x="4947560" y="6512597"/>
                </a:lnTo>
                <a:lnTo>
                  <a:pt x="4902673" y="6513630"/>
                </a:lnTo>
                <a:cubicBezTo>
                  <a:pt x="4851834" y="6520217"/>
                  <a:pt x="4795188" y="6523001"/>
                  <a:pt x="4737076" y="6522747"/>
                </a:cubicBezTo>
                <a:lnTo>
                  <a:pt x="4649328" y="6518160"/>
                </a:lnTo>
                <a:lnTo>
                  <a:pt x="4624935" y="6519597"/>
                </a:lnTo>
                <a:cubicBezTo>
                  <a:pt x="4598495" y="6519851"/>
                  <a:pt x="4566987" y="6518389"/>
                  <a:pt x="4521046" y="6513630"/>
                </a:cubicBezTo>
                <a:lnTo>
                  <a:pt x="4456833" y="6510131"/>
                </a:lnTo>
                <a:lnTo>
                  <a:pt x="4343538" y="6512337"/>
                </a:lnTo>
                <a:cubicBezTo>
                  <a:pt x="4260681" y="6514690"/>
                  <a:pt x="4174545" y="6517475"/>
                  <a:pt x="4104725" y="6513630"/>
                </a:cubicBezTo>
                <a:cubicBezTo>
                  <a:pt x="3965085" y="6505941"/>
                  <a:pt x="3802107" y="6535988"/>
                  <a:pt x="3528815" y="6513630"/>
                </a:cubicBezTo>
                <a:lnTo>
                  <a:pt x="3407613" y="6504978"/>
                </a:lnTo>
                <a:lnTo>
                  <a:pt x="3251268" y="6513630"/>
                </a:lnTo>
                <a:cubicBezTo>
                  <a:pt x="3103602" y="6529652"/>
                  <a:pt x="3004932" y="6519904"/>
                  <a:pt x="2867035" y="6513929"/>
                </a:cubicBezTo>
                <a:lnTo>
                  <a:pt x="2840124" y="6513045"/>
                </a:lnTo>
                <a:lnTo>
                  <a:pt x="2834946" y="6513630"/>
                </a:lnTo>
                <a:cubicBezTo>
                  <a:pt x="2691933" y="6538293"/>
                  <a:pt x="2614008" y="6529004"/>
                  <a:pt x="2502859" y="6520536"/>
                </a:cubicBezTo>
                <a:lnTo>
                  <a:pt x="2442001" y="6517197"/>
                </a:lnTo>
                <a:lnTo>
                  <a:pt x="2438245" y="6517313"/>
                </a:lnTo>
                <a:cubicBezTo>
                  <a:pt x="2401807" y="6517985"/>
                  <a:pt x="2368299" y="6518156"/>
                  <a:pt x="2336678" y="6517988"/>
                </a:cubicBezTo>
                <a:lnTo>
                  <a:pt x="2185932" y="6514754"/>
                </a:lnTo>
                <a:lnTo>
                  <a:pt x="1960620" y="6520062"/>
                </a:lnTo>
                <a:cubicBezTo>
                  <a:pt x="1876521" y="6521810"/>
                  <a:pt x="1788378" y="6523022"/>
                  <a:pt x="1701155" y="6522387"/>
                </a:cubicBezTo>
                <a:lnTo>
                  <a:pt x="1589271" y="6518529"/>
                </a:lnTo>
                <a:lnTo>
                  <a:pt x="1539168" y="6519829"/>
                </a:lnTo>
                <a:cubicBezTo>
                  <a:pt x="1395291" y="6522782"/>
                  <a:pt x="1407110" y="6517174"/>
                  <a:pt x="1287620" y="6513630"/>
                </a:cubicBezTo>
                <a:cubicBezTo>
                  <a:pt x="1168131" y="6510087"/>
                  <a:pt x="1041230" y="6513238"/>
                  <a:pt x="932033" y="6514000"/>
                </a:cubicBezTo>
                <a:lnTo>
                  <a:pt x="918750" y="6513952"/>
                </a:lnTo>
                <a:lnTo>
                  <a:pt x="858917" y="6514806"/>
                </a:lnTo>
                <a:cubicBezTo>
                  <a:pt x="826932" y="6514879"/>
                  <a:pt x="792070" y="6514545"/>
                  <a:pt x="753341" y="6513630"/>
                </a:cubicBezTo>
                <a:cubicBezTo>
                  <a:pt x="443511" y="6506311"/>
                  <a:pt x="354936" y="6524642"/>
                  <a:pt x="17841" y="6513630"/>
                </a:cubicBezTo>
                <a:cubicBezTo>
                  <a:pt x="-956" y="6342673"/>
                  <a:pt x="-10467" y="6012653"/>
                  <a:pt x="17841" y="5799484"/>
                </a:cubicBezTo>
                <a:lnTo>
                  <a:pt x="19845" y="5756408"/>
                </a:lnTo>
                <a:lnTo>
                  <a:pt x="17841" y="5734561"/>
                </a:lnTo>
                <a:cubicBezTo>
                  <a:pt x="13149" y="5695472"/>
                  <a:pt x="12578" y="5648752"/>
                  <a:pt x="13918" y="5598323"/>
                </a:cubicBezTo>
                <a:lnTo>
                  <a:pt x="18180" y="5508699"/>
                </a:lnTo>
                <a:lnTo>
                  <a:pt x="16493" y="5477760"/>
                </a:lnTo>
                <a:cubicBezTo>
                  <a:pt x="8966" y="5369709"/>
                  <a:pt x="1889" y="5260695"/>
                  <a:pt x="17841" y="5150260"/>
                </a:cubicBezTo>
                <a:cubicBezTo>
                  <a:pt x="-3463" y="5038150"/>
                  <a:pt x="-2139" y="4857473"/>
                  <a:pt x="6850" y="4650409"/>
                </a:cubicBezTo>
                <a:lnTo>
                  <a:pt x="14633" y="4498670"/>
                </a:lnTo>
                <a:lnTo>
                  <a:pt x="14494" y="4495758"/>
                </a:lnTo>
                <a:cubicBezTo>
                  <a:pt x="12245" y="4421472"/>
                  <a:pt x="13025" y="4335511"/>
                  <a:pt x="14442" y="4243130"/>
                </a:cubicBezTo>
                <a:lnTo>
                  <a:pt x="16801" y="4091152"/>
                </a:lnTo>
                <a:lnTo>
                  <a:pt x="13537" y="4018512"/>
                </a:lnTo>
                <a:lnTo>
                  <a:pt x="17696" y="3920163"/>
                </a:lnTo>
                <a:lnTo>
                  <a:pt x="17841" y="3851812"/>
                </a:lnTo>
                <a:cubicBezTo>
                  <a:pt x="15571" y="3651484"/>
                  <a:pt x="26219" y="3546077"/>
                  <a:pt x="24551" y="3386181"/>
                </a:cubicBezTo>
                <a:lnTo>
                  <a:pt x="24397" y="3379573"/>
                </a:lnTo>
                <a:lnTo>
                  <a:pt x="22173" y="3327681"/>
                </a:lnTo>
                <a:cubicBezTo>
                  <a:pt x="20895" y="3304536"/>
                  <a:pt x="19446" y="3284181"/>
                  <a:pt x="17841" y="3267510"/>
                </a:cubicBezTo>
                <a:cubicBezTo>
                  <a:pt x="8213" y="3167488"/>
                  <a:pt x="-3113" y="2984082"/>
                  <a:pt x="3931" y="2799801"/>
                </a:cubicBezTo>
                <a:lnTo>
                  <a:pt x="4125" y="2797274"/>
                </a:lnTo>
                <a:lnTo>
                  <a:pt x="3717" y="2776150"/>
                </a:lnTo>
                <a:cubicBezTo>
                  <a:pt x="3237" y="2640023"/>
                  <a:pt x="7465" y="2516197"/>
                  <a:pt x="17841" y="2423520"/>
                </a:cubicBezTo>
                <a:cubicBezTo>
                  <a:pt x="20435" y="2400350"/>
                  <a:pt x="22069" y="2375698"/>
                  <a:pt x="22982" y="2349684"/>
                </a:cubicBezTo>
                <a:lnTo>
                  <a:pt x="23157" y="2331991"/>
                </a:lnTo>
                <a:lnTo>
                  <a:pt x="21648" y="2290240"/>
                </a:lnTo>
                <a:cubicBezTo>
                  <a:pt x="18695" y="2240502"/>
                  <a:pt x="15426" y="2193755"/>
                  <a:pt x="14054" y="2150784"/>
                </a:cubicBezTo>
                <a:lnTo>
                  <a:pt x="17291" y="2050968"/>
                </a:lnTo>
                <a:lnTo>
                  <a:pt x="12351" y="1872365"/>
                </a:lnTo>
                <a:cubicBezTo>
                  <a:pt x="11665" y="1799113"/>
                  <a:pt x="12859" y="1722821"/>
                  <a:pt x="17841" y="1644450"/>
                </a:cubicBezTo>
                <a:lnTo>
                  <a:pt x="21169" y="1569934"/>
                </a:lnTo>
                <a:lnTo>
                  <a:pt x="20488" y="1547698"/>
                </a:lnTo>
                <a:cubicBezTo>
                  <a:pt x="19568" y="1516527"/>
                  <a:pt x="18663" y="1483900"/>
                  <a:pt x="17841" y="1449683"/>
                </a:cubicBezTo>
                <a:cubicBezTo>
                  <a:pt x="11271" y="1175953"/>
                  <a:pt x="1415" y="1152151"/>
                  <a:pt x="17841" y="995226"/>
                </a:cubicBezTo>
                <a:lnTo>
                  <a:pt x="19885" y="968921"/>
                </a:lnTo>
                <a:lnTo>
                  <a:pt x="17841" y="930304"/>
                </a:lnTo>
                <a:cubicBezTo>
                  <a:pt x="7442" y="768208"/>
                  <a:pt x="7865" y="285783"/>
                  <a:pt x="17841" y="21390"/>
                </a:cubicBezTo>
                <a:cubicBezTo>
                  <a:pt x="147136" y="10433"/>
                  <a:pt x="296588" y="9602"/>
                  <a:pt x="440468" y="11925"/>
                </a:cubicBezTo>
                <a:lnTo>
                  <a:pt x="473966" y="12726"/>
                </a:lnTo>
                <a:lnTo>
                  <a:pt x="478805" y="12539"/>
                </a:lnTo>
                <a:lnTo>
                  <a:pt x="484496" y="12977"/>
                </a:lnTo>
                <a:lnTo>
                  <a:pt x="648894" y="16905"/>
                </a:lnTo>
                <a:cubicBezTo>
                  <a:pt x="714833" y="18773"/>
                  <a:pt x="776163" y="20559"/>
                  <a:pt x="829667" y="21390"/>
                </a:cubicBezTo>
                <a:lnTo>
                  <a:pt x="916694" y="22693"/>
                </a:lnTo>
                <a:lnTo>
                  <a:pt x="933747" y="21390"/>
                </a:lnTo>
                <a:cubicBezTo>
                  <a:pt x="1086511" y="12604"/>
                  <a:pt x="1591110" y="15003"/>
                  <a:pt x="1863531" y="21390"/>
                </a:cubicBezTo>
                <a:lnTo>
                  <a:pt x="1920387" y="22646"/>
                </a:lnTo>
                <a:lnTo>
                  <a:pt x="2054705" y="24358"/>
                </a:lnTo>
                <a:cubicBezTo>
                  <a:pt x="2107717" y="24456"/>
                  <a:pt x="2161143" y="23719"/>
                  <a:pt x="2217404" y="21390"/>
                </a:cubicBezTo>
                <a:cubicBezTo>
                  <a:pt x="2442445" y="12073"/>
                  <a:pt x="2732199" y="18194"/>
                  <a:pt x="2911273" y="21390"/>
                </a:cubicBezTo>
                <a:lnTo>
                  <a:pt x="3023675" y="20799"/>
                </a:lnTo>
                <a:lnTo>
                  <a:pt x="3093869" y="15816"/>
                </a:lnTo>
                <a:cubicBezTo>
                  <a:pt x="3182922" y="11551"/>
                  <a:pt x="3301373" y="10993"/>
                  <a:pt x="3429365" y="12165"/>
                </a:cubicBezTo>
                <a:lnTo>
                  <a:pt x="3575555" y="14425"/>
                </a:lnTo>
                <a:lnTo>
                  <a:pt x="3605772" y="13210"/>
                </a:lnTo>
                <a:cubicBezTo>
                  <a:pt x="3774503" y="6974"/>
                  <a:pt x="3960371" y="3465"/>
                  <a:pt x="4063093" y="21390"/>
                </a:cubicBezTo>
                <a:lnTo>
                  <a:pt x="4088792" y="24677"/>
                </a:lnTo>
                <a:lnTo>
                  <a:pt x="4129769" y="25744"/>
                </a:lnTo>
                <a:cubicBezTo>
                  <a:pt x="4269845" y="29597"/>
                  <a:pt x="4297423" y="30995"/>
                  <a:pt x="4403088" y="21390"/>
                </a:cubicBezTo>
                <a:cubicBezTo>
                  <a:pt x="4473592" y="10814"/>
                  <a:pt x="4858406" y="-6032"/>
                  <a:pt x="5096956" y="21390"/>
                </a:cubicBezTo>
                <a:lnTo>
                  <a:pt x="5251798" y="27914"/>
                </a:lnTo>
                <a:lnTo>
                  <a:pt x="5332872" y="21390"/>
                </a:lnTo>
                <a:cubicBezTo>
                  <a:pt x="5422885" y="11295"/>
                  <a:pt x="5502187" y="8863"/>
                  <a:pt x="5576462" y="10240"/>
                </a:cubicBezTo>
                <a:lnTo>
                  <a:pt x="5700011" y="17015"/>
                </a:lnTo>
                <a:lnTo>
                  <a:pt x="5761151" y="15143"/>
                </a:lnTo>
                <a:cubicBezTo>
                  <a:pt x="5846776" y="14123"/>
                  <a:pt x="5935566" y="15403"/>
                  <a:pt x="6026740" y="21390"/>
                </a:cubicBezTo>
                <a:lnTo>
                  <a:pt x="6161088" y="29209"/>
                </a:lnTo>
                <a:lnTo>
                  <a:pt x="6262655" y="21390"/>
                </a:lnTo>
                <a:cubicBezTo>
                  <a:pt x="6405549" y="5694"/>
                  <a:pt x="6517747" y="175"/>
                  <a:pt x="6610089" y="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54203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F3E99EA6-8A71-2B4F-8BE9-B3CBB07BE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537757"/>
            <a:ext cx="3292524" cy="123469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4BDCD00-BA97-40D8-93CD-0A9CA931B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2080" y="3429000"/>
            <a:ext cx="2636520" cy="0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67F9AF8-FB3C-4342-AB54-7E1E6AEA68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3059" y="3671316"/>
            <a:ext cx="3091136" cy="205701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D631E40-F51C-4828-B23B-DF9035132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235F9760-B04A-DC44-B70E-98DF39D38D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6676" y="1253593"/>
            <a:ext cx="6184580" cy="434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6848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6D3D6D7B-11B6-FC4C-9F54-5B4A11F87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04822"/>
            <a:ext cx="8058150" cy="637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6054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AF368F42-F4B9-1CB3-53EF-A26E5F5C8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653" y="400759"/>
            <a:ext cx="5533081" cy="605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4135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AC089670-751F-F941-8AF7-D0E00D172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5518" y="947127"/>
            <a:ext cx="5851281" cy="519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5422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85664141-1F3C-284A-9A7F-EFC4C5B76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311396"/>
            <a:ext cx="3292524" cy="168741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4BDCD00-BA97-40D8-93CD-0A9CA931B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2080" y="3429000"/>
            <a:ext cx="2636520" cy="0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82728B7-E60A-BF48-BF56-01545C60E0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115" y="3757102"/>
            <a:ext cx="3279025" cy="188543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D631E40-F51C-4828-B23B-DF9035132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138C05C-4C86-0740-81AB-370D0B0590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6676" y="1369554"/>
            <a:ext cx="6184580" cy="411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191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52922D07-EF14-CD4B-95CB-BE42AA5DC2F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61967E2-D9D6-6646-9E64-E41F258E2A90}" type="datetime1">
              <a:rPr lang="es-AR" altLang="en-AR" sz="1400">
                <a:latin typeface="Tahoma" panose="020B0604030504040204" pitchFamily="34" charset="0"/>
              </a:rPr>
              <a:pPr eaLnBrk="1" hangingPunct="1"/>
              <a:t>30/7/24</a:t>
            </a:fld>
            <a:endParaRPr lang="es-AR" altLang="en-AR" sz="1400">
              <a:latin typeface="Tahoma" panose="020B0604030504040204" pitchFamily="34" charset="0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451F330-488A-5845-A1D9-3FD82E43F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3661FE5-561A-C743-9D62-46CD7A486B45}" type="slidenum">
              <a:rPr lang="es-AR" altLang="en-AR" sz="1400">
                <a:latin typeface="Tahoma" panose="020B0604030504040204" pitchFamily="34" charset="0"/>
              </a:rPr>
              <a:pPr eaLnBrk="1" hangingPunct="1"/>
              <a:t>3</a:t>
            </a:fld>
            <a:endParaRPr lang="es-AR" altLang="en-AR" sz="1400">
              <a:latin typeface="Tahoma" panose="020B0604030504040204" pitchFamily="34" charset="0"/>
            </a:endParaRPr>
          </a:p>
        </p:txBody>
      </p:sp>
      <p:graphicFrame>
        <p:nvGraphicFramePr>
          <p:cNvPr id="68611" name="Object 2">
            <a:extLst>
              <a:ext uri="{FF2B5EF4-FFF2-40B4-BE49-F238E27FC236}">
                <a16:creationId xmlns:a16="http://schemas.microsoft.com/office/drawing/2014/main" id="{F9CD4E93-B87E-DE4D-8EC6-BAFE518E4E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2133600"/>
          <a:ext cx="8383588" cy="218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o" r:id="rId3" imgW="11963400" imgH="2997200" progId="Word.Document.8">
                  <p:embed/>
                </p:oleObj>
              </mc:Choice>
              <mc:Fallback>
                <p:oleObj name="Documento" r:id="rId3" imgW="11963400" imgH="2997200" progId="Word.Document.8">
                  <p:embed/>
                  <p:pic>
                    <p:nvPicPr>
                      <p:cNvPr id="68611" name="Object 2">
                        <a:extLst>
                          <a:ext uri="{FF2B5EF4-FFF2-40B4-BE49-F238E27FC236}">
                            <a16:creationId xmlns:a16="http://schemas.microsoft.com/office/drawing/2014/main" id="{F9CD4E93-B87E-DE4D-8EC6-BAFE518E4E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133600"/>
                        <a:ext cx="8383588" cy="218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0259" name="Rectangle 3">
            <a:extLst>
              <a:ext uri="{FF2B5EF4-FFF2-40B4-BE49-F238E27FC236}">
                <a16:creationId xmlns:a16="http://schemas.microsoft.com/office/drawing/2014/main" id="{6DA28799-E979-9840-B5DB-550290E68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533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AR" sz="4400">
                <a:solidFill>
                  <a:schemeClr val="tx2"/>
                </a:solidFill>
              </a:rPr>
              <a:t>Modelización (Variables)</a:t>
            </a:r>
            <a:endParaRPr lang="nl-NL" altLang="en-AR" sz="4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080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B6896070-D4F7-A64E-8842-6D1B7D62C48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CD29BD1-171D-5E47-9C5A-8811237E6E2C}" type="datetime1">
              <a:rPr lang="es-AR" altLang="en-AR" sz="1400">
                <a:latin typeface="Tahoma" panose="020B0604030504040204" pitchFamily="34" charset="0"/>
              </a:rPr>
              <a:pPr eaLnBrk="1" hangingPunct="1"/>
              <a:t>30/7/24</a:t>
            </a:fld>
            <a:endParaRPr lang="es-AR" altLang="en-AR" sz="1400">
              <a:latin typeface="Tahoma" panose="020B0604030504040204" pitchFamily="34" charset="0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95ECCE2-A2A4-954B-9720-8C5D52213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74D58AD-2D14-D042-B952-8D49C0D14F16}" type="slidenum">
              <a:rPr lang="es-AR" altLang="en-AR" sz="1400">
                <a:latin typeface="Tahoma" panose="020B0604030504040204" pitchFamily="34" charset="0"/>
              </a:rPr>
              <a:pPr eaLnBrk="1" hangingPunct="1"/>
              <a:t>4</a:t>
            </a:fld>
            <a:endParaRPr lang="es-AR" altLang="en-AR" sz="1400">
              <a:latin typeface="Tahoma" panose="020B0604030504040204" pitchFamily="34" charset="0"/>
            </a:endParaRPr>
          </a:p>
        </p:txBody>
      </p:sp>
      <p:graphicFrame>
        <p:nvGraphicFramePr>
          <p:cNvPr id="70659" name="Object 2">
            <a:extLst>
              <a:ext uri="{FF2B5EF4-FFF2-40B4-BE49-F238E27FC236}">
                <a16:creationId xmlns:a16="http://schemas.microsoft.com/office/drawing/2014/main" id="{844618C0-B602-6946-839C-610CEB5184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60714" y="2043114"/>
          <a:ext cx="6592887" cy="311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o" r:id="rId3" imgW="11963400" imgH="5435600" progId="Word.Document.8">
                  <p:embed/>
                </p:oleObj>
              </mc:Choice>
              <mc:Fallback>
                <p:oleObj name="Documento" r:id="rId3" imgW="11963400" imgH="5435600" progId="Word.Document.8">
                  <p:embed/>
                  <p:pic>
                    <p:nvPicPr>
                      <p:cNvPr id="70659" name="Object 2">
                        <a:extLst>
                          <a:ext uri="{FF2B5EF4-FFF2-40B4-BE49-F238E27FC236}">
                            <a16:creationId xmlns:a16="http://schemas.microsoft.com/office/drawing/2014/main" id="{844618C0-B602-6946-839C-610CEB51843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0714" y="2043114"/>
                        <a:ext cx="6592887" cy="311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283" name="Rectangle 3">
            <a:extLst>
              <a:ext uri="{FF2B5EF4-FFF2-40B4-BE49-F238E27FC236}">
                <a16:creationId xmlns:a16="http://schemas.microsoft.com/office/drawing/2014/main" id="{AA225127-4E5C-024E-9D3E-D7CC45419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533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AR" sz="4400">
                <a:solidFill>
                  <a:schemeClr val="tx2"/>
                </a:solidFill>
              </a:rPr>
              <a:t>Modelización (Disipadores)</a:t>
            </a:r>
            <a:endParaRPr lang="nl-NL" altLang="en-AR" sz="4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780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AEBDD5C3-271D-744C-A809-B35197DD3CF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DA9CD21-0277-254C-98F7-7451C1CB5FB0}" type="datetime1">
              <a:rPr lang="es-AR" altLang="en-AR" sz="1400">
                <a:latin typeface="Tahoma" panose="020B0604030504040204" pitchFamily="34" charset="0"/>
              </a:rPr>
              <a:pPr eaLnBrk="1" hangingPunct="1"/>
              <a:t>30/7/24</a:t>
            </a:fld>
            <a:endParaRPr lang="es-AR" altLang="en-AR" sz="1400">
              <a:latin typeface="Tahoma" panose="020B0604030504040204" pitchFamily="34" charset="0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4E6334D-07E9-2649-8152-0446418D6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A2F7785-5FA9-9D4A-BAE3-E65135552F6F}" type="slidenum">
              <a:rPr lang="es-AR" altLang="en-AR" sz="1400">
                <a:latin typeface="Tahoma" panose="020B0604030504040204" pitchFamily="34" charset="0"/>
              </a:rPr>
              <a:pPr eaLnBrk="1" hangingPunct="1"/>
              <a:t>5</a:t>
            </a:fld>
            <a:endParaRPr lang="es-AR" altLang="en-AR" sz="1400">
              <a:latin typeface="Tahoma" panose="020B0604030504040204" pitchFamily="34" charset="0"/>
            </a:endParaRPr>
          </a:p>
        </p:txBody>
      </p:sp>
      <p:graphicFrame>
        <p:nvGraphicFramePr>
          <p:cNvPr id="72707" name="Object 2">
            <a:extLst>
              <a:ext uri="{FF2B5EF4-FFF2-40B4-BE49-F238E27FC236}">
                <a16:creationId xmlns:a16="http://schemas.microsoft.com/office/drawing/2014/main" id="{0FCAE325-299A-9D4D-B83F-C2A3BE75DB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38489" y="2278064"/>
          <a:ext cx="5913437" cy="230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o" r:id="rId3" imgW="12065000" imgH="4508500" progId="Word.Document.8">
                  <p:embed/>
                </p:oleObj>
              </mc:Choice>
              <mc:Fallback>
                <p:oleObj name="Documento" r:id="rId3" imgW="12065000" imgH="4508500" progId="Word.Document.8">
                  <p:embed/>
                  <p:pic>
                    <p:nvPicPr>
                      <p:cNvPr id="72707" name="Object 2">
                        <a:extLst>
                          <a:ext uri="{FF2B5EF4-FFF2-40B4-BE49-F238E27FC236}">
                            <a16:creationId xmlns:a16="http://schemas.microsoft.com/office/drawing/2014/main" id="{0FCAE325-299A-9D4D-B83F-C2A3BE75DB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8489" y="2278064"/>
                        <a:ext cx="5913437" cy="2300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2307" name="Rectangle 3">
            <a:extLst>
              <a:ext uri="{FF2B5EF4-FFF2-40B4-BE49-F238E27FC236}">
                <a16:creationId xmlns:a16="http://schemas.microsoft.com/office/drawing/2014/main" id="{91480309-C29B-9A48-A2E0-A75907F9D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533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AR" sz="4400">
                <a:solidFill>
                  <a:schemeClr val="tx2"/>
                </a:solidFill>
              </a:rPr>
              <a:t>Modelización (Almacenadores E. Potencial)</a:t>
            </a:r>
            <a:endParaRPr lang="nl-NL" altLang="en-AR" sz="4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476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2A322BBA-0378-FE4D-AE9B-9116638AA21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18636A7-3EAE-5F49-AB6B-881F934B630A}" type="datetime1">
              <a:rPr lang="es-AR" altLang="en-AR" sz="1400">
                <a:latin typeface="Tahoma" panose="020B0604030504040204" pitchFamily="34" charset="0"/>
              </a:rPr>
              <a:pPr eaLnBrk="1" hangingPunct="1"/>
              <a:t>30/7/24</a:t>
            </a:fld>
            <a:endParaRPr lang="es-AR" altLang="en-AR" sz="1400">
              <a:latin typeface="Tahoma" panose="020B0604030504040204" pitchFamily="34" charset="0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4991DD2-30C0-344D-8BFE-0C3BB8E38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2590384-2262-8443-A401-C9FC7A3ED518}" type="slidenum">
              <a:rPr lang="es-AR" altLang="en-AR" sz="1400">
                <a:latin typeface="Tahoma" panose="020B0604030504040204" pitchFamily="34" charset="0"/>
              </a:rPr>
              <a:pPr eaLnBrk="1" hangingPunct="1"/>
              <a:t>6</a:t>
            </a:fld>
            <a:endParaRPr lang="es-AR" altLang="en-AR" sz="1400">
              <a:latin typeface="Tahoma" panose="020B0604030504040204" pitchFamily="34" charset="0"/>
            </a:endParaRPr>
          </a:p>
        </p:txBody>
      </p:sp>
      <p:graphicFrame>
        <p:nvGraphicFramePr>
          <p:cNvPr id="74755" name="Object 2">
            <a:extLst>
              <a:ext uri="{FF2B5EF4-FFF2-40B4-BE49-F238E27FC236}">
                <a16:creationId xmlns:a16="http://schemas.microsoft.com/office/drawing/2014/main" id="{6A73753B-F114-7249-808F-3BC651F42A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38489" y="2495551"/>
          <a:ext cx="5913437" cy="186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o" r:id="rId3" imgW="12065000" imgH="3657600" progId="Word.Document.8">
                  <p:embed/>
                </p:oleObj>
              </mc:Choice>
              <mc:Fallback>
                <p:oleObj name="Documento" r:id="rId3" imgW="12065000" imgH="3657600" progId="Word.Document.8">
                  <p:embed/>
                  <p:pic>
                    <p:nvPicPr>
                      <p:cNvPr id="74755" name="Object 2">
                        <a:extLst>
                          <a:ext uri="{FF2B5EF4-FFF2-40B4-BE49-F238E27FC236}">
                            <a16:creationId xmlns:a16="http://schemas.microsoft.com/office/drawing/2014/main" id="{6A73753B-F114-7249-808F-3BC651F42A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8489" y="2495551"/>
                        <a:ext cx="5913437" cy="186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3331" name="Rectangle 3">
            <a:extLst>
              <a:ext uri="{FF2B5EF4-FFF2-40B4-BE49-F238E27FC236}">
                <a16:creationId xmlns:a16="http://schemas.microsoft.com/office/drawing/2014/main" id="{6B8C6423-E677-3343-B671-0A02253F7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533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AR" sz="4400">
                <a:solidFill>
                  <a:schemeClr val="tx2"/>
                </a:solidFill>
              </a:rPr>
              <a:t>Modelización (Almacenadores E. Cinética)</a:t>
            </a:r>
            <a:endParaRPr lang="nl-NL" altLang="en-AR" sz="4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715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328C4120-97E7-DD49-A15C-A035F240733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1F4251A-0309-C44B-9A08-6167FA2A73E4}" type="datetime1">
              <a:rPr lang="es-AR" altLang="en-AR" sz="1400">
                <a:latin typeface="Tahoma" panose="020B0604030504040204" pitchFamily="34" charset="0"/>
              </a:rPr>
              <a:pPr eaLnBrk="1" hangingPunct="1"/>
              <a:t>30/7/24</a:t>
            </a:fld>
            <a:endParaRPr lang="es-AR" altLang="en-AR" sz="1400">
              <a:latin typeface="Tahoma" panose="020B0604030504040204" pitchFamily="34" charset="0"/>
            </a:endParaRP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ECA8EAD3-ED41-4B43-8D52-068077B4E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789286D-4F1C-C147-8041-348CDBBCDBEF}" type="slidenum">
              <a:rPr lang="es-AR" altLang="en-AR" sz="1400">
                <a:latin typeface="Tahoma" panose="020B0604030504040204" pitchFamily="34" charset="0"/>
              </a:rPr>
              <a:pPr eaLnBrk="1" hangingPunct="1"/>
              <a:t>7</a:t>
            </a:fld>
            <a:endParaRPr lang="es-AR" altLang="en-AR" sz="1400">
              <a:latin typeface="Tahoma" panose="020B0604030504040204" pitchFamily="34" charset="0"/>
            </a:endParaRPr>
          </a:p>
        </p:txBody>
      </p:sp>
      <p:grpSp>
        <p:nvGrpSpPr>
          <p:cNvPr id="76803" name="Group 2">
            <a:extLst>
              <a:ext uri="{FF2B5EF4-FFF2-40B4-BE49-F238E27FC236}">
                <a16:creationId xmlns:a16="http://schemas.microsoft.com/office/drawing/2014/main" id="{598E5816-BFFE-074C-B06D-F3B54EB431D5}"/>
              </a:ext>
            </a:extLst>
          </p:cNvPr>
          <p:cNvGrpSpPr>
            <a:grpSpLocks/>
          </p:cNvGrpSpPr>
          <p:nvPr/>
        </p:nvGrpSpPr>
        <p:grpSpPr bwMode="auto">
          <a:xfrm>
            <a:off x="3733801" y="1905000"/>
            <a:ext cx="5078413" cy="3886200"/>
            <a:chOff x="0" y="0"/>
            <a:chExt cx="19999" cy="19997"/>
          </a:xfrm>
        </p:grpSpPr>
        <p:sp>
          <p:nvSpPr>
            <p:cNvPr id="484355" name="Rectangle 3">
              <a:extLst>
                <a:ext uri="{FF2B5EF4-FFF2-40B4-BE49-F238E27FC236}">
                  <a16:creationId xmlns:a16="http://schemas.microsoft.com/office/drawing/2014/main" id="{A08AA2D9-78D3-C34E-A488-6F072CA9F6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4720" cy="3709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algn="ctr">
                <a:defRPr/>
              </a:pPr>
              <a:r>
                <a:rPr lang="es-AR" sz="1200" b="1" u="sng">
                  <a:latin typeface="Arial" charset="0"/>
                  <a:ea typeface="ＭＳ Ｐゴシック" charset="0"/>
                </a:rPr>
                <a:t>ENTRADA</a:t>
              </a:r>
            </a:p>
            <a:p>
              <a:pPr algn="ctr">
                <a:defRPr/>
              </a:pPr>
              <a:r>
                <a:rPr lang="es-AR" sz="1200">
                  <a:latin typeface="Arial" charset="0"/>
                  <a:ea typeface="ＭＳ Ｐゴシック" charset="0"/>
                </a:rPr>
                <a:t>Sistema a ser simulado.</a:t>
              </a:r>
            </a:p>
          </p:txBody>
        </p:sp>
        <p:sp>
          <p:nvSpPr>
            <p:cNvPr id="484356" name="Line 4">
              <a:extLst>
                <a:ext uri="{FF2B5EF4-FFF2-40B4-BE49-F238E27FC236}">
                  <a16:creationId xmlns:a16="http://schemas.microsoft.com/office/drawing/2014/main" id="{85B144B6-9CE7-5D45-ADAB-E87DE73CF2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7" y="3758"/>
              <a:ext cx="6" cy="478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4357" name="Rectangle 5">
              <a:extLst>
                <a:ext uri="{FF2B5EF4-FFF2-40B4-BE49-F238E27FC236}">
                  <a16:creationId xmlns:a16="http://schemas.microsoft.com/office/drawing/2014/main" id="{EFA0C0A6-84B9-0B44-A7F0-D550F86D7A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" y="8593"/>
              <a:ext cx="3976" cy="4681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s-AR" altLang="en-AR" sz="1000" b="1" u="sng">
                  <a:latin typeface="Arial" panose="020B0604020202020204" pitchFamily="34" charset="0"/>
                </a:rPr>
                <a:t>Paso 1</a:t>
              </a:r>
            </a:p>
            <a:p>
              <a:pPr algn="ctr" eaLnBrk="1" hangingPunct="1"/>
              <a:r>
                <a:rPr lang="es-AR" altLang="en-AR" sz="1000">
                  <a:latin typeface="Arial" panose="020B0604020202020204" pitchFamily="34" charset="0"/>
                </a:rPr>
                <a:t>Generar un modelo matemático del sistema.</a:t>
              </a:r>
            </a:p>
          </p:txBody>
        </p:sp>
        <p:sp>
          <p:nvSpPr>
            <p:cNvPr id="484358" name="Rectangle 6">
              <a:extLst>
                <a:ext uri="{FF2B5EF4-FFF2-40B4-BE49-F238E27FC236}">
                  <a16:creationId xmlns:a16="http://schemas.microsoft.com/office/drawing/2014/main" id="{8AF1EB88-C636-1D48-B740-3EB2FEAEF8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98" y="8610"/>
              <a:ext cx="3970" cy="4681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s-AR" altLang="en-AR" sz="900" b="1" u="sng">
                  <a:latin typeface="Arial" panose="020B0604020202020204" pitchFamily="34" charset="0"/>
                </a:rPr>
                <a:t>Paso 4 </a:t>
              </a:r>
            </a:p>
            <a:p>
              <a:pPr algn="ctr" eaLnBrk="1" hangingPunct="1"/>
              <a:r>
                <a:rPr lang="es-AR" altLang="en-AR" sz="900">
                  <a:latin typeface="Arial" panose="020B0604020202020204" pitchFamily="34" charset="0"/>
                </a:rPr>
                <a:t>Prueba, verificación y ensayo de la simulación.</a:t>
              </a:r>
            </a:p>
          </p:txBody>
        </p:sp>
        <p:sp>
          <p:nvSpPr>
            <p:cNvPr id="484359" name="Rectangle 7">
              <a:extLst>
                <a:ext uri="{FF2B5EF4-FFF2-40B4-BE49-F238E27FC236}">
                  <a16:creationId xmlns:a16="http://schemas.microsoft.com/office/drawing/2014/main" id="{7AF2C806-B204-434F-BEC3-05CB30918A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53" y="8610"/>
              <a:ext cx="3970" cy="4673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s-AR" altLang="en-AR" sz="900" b="1" u="sng">
                  <a:latin typeface="Arial" panose="020B0604020202020204" pitchFamily="34" charset="0"/>
                </a:rPr>
                <a:t>Paso 3</a:t>
              </a:r>
            </a:p>
            <a:p>
              <a:pPr algn="ctr" eaLnBrk="1" hangingPunct="1"/>
              <a:r>
                <a:rPr lang="es-AR" altLang="en-AR" sz="900">
                  <a:latin typeface="Arial" panose="020B0604020202020204" pitchFamily="34" charset="0"/>
                </a:rPr>
                <a:t>Implementar un programa de simulación</a:t>
              </a:r>
              <a:r>
                <a:rPr lang="es-AR" altLang="en-AR" sz="1200"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484360" name="Rectangle 8">
              <a:extLst>
                <a:ext uri="{FF2B5EF4-FFF2-40B4-BE49-F238E27FC236}">
                  <a16:creationId xmlns:a16="http://schemas.microsoft.com/office/drawing/2014/main" id="{1BA1889F-F6B3-0049-B299-912A9733A3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6" y="8577"/>
              <a:ext cx="3970" cy="4673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s-AR" altLang="en-AR" sz="900" b="1" u="sng">
                  <a:latin typeface="Arial" panose="020B0604020202020204" pitchFamily="34" charset="0"/>
                </a:rPr>
                <a:t>Paso 2</a:t>
              </a:r>
            </a:p>
            <a:p>
              <a:pPr algn="ctr" eaLnBrk="1" hangingPunct="1"/>
              <a:r>
                <a:rPr lang="es-AR" altLang="en-AR" sz="900">
                  <a:latin typeface="Arial" panose="020B0604020202020204" pitchFamily="34" charset="0"/>
                </a:rPr>
                <a:t>Preparar un modelo matemático para la simulación</a:t>
              </a:r>
              <a:endParaRPr lang="es-AR" altLang="en-AR" sz="1200">
                <a:latin typeface="Arial" panose="020B0604020202020204" pitchFamily="34" charset="0"/>
              </a:endParaRPr>
            </a:p>
          </p:txBody>
        </p:sp>
        <p:sp>
          <p:nvSpPr>
            <p:cNvPr id="484361" name="Line 9">
              <a:extLst>
                <a:ext uri="{FF2B5EF4-FFF2-40B4-BE49-F238E27FC236}">
                  <a16:creationId xmlns:a16="http://schemas.microsoft.com/office/drawing/2014/main" id="{5DE43FDE-C395-874E-BCAD-05097EE37F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36" y="13217"/>
              <a:ext cx="6" cy="295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4362" name="Rectangle 10">
              <a:extLst>
                <a:ext uri="{FF2B5EF4-FFF2-40B4-BE49-F238E27FC236}">
                  <a16:creationId xmlns:a16="http://schemas.microsoft.com/office/drawing/2014/main" id="{C5E0DBDA-9A50-0F41-A3FE-7CF88F2710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9" y="16288"/>
              <a:ext cx="4720" cy="3709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s-AR" altLang="en-AR" sz="1200" b="1" u="sng">
                  <a:latin typeface="Arial" panose="020B0604020202020204" pitchFamily="34" charset="0"/>
                </a:rPr>
                <a:t>SALIDA</a:t>
              </a:r>
            </a:p>
            <a:p>
              <a:pPr algn="ctr" eaLnBrk="1" hangingPunct="1"/>
              <a:r>
                <a:rPr lang="es-AR" altLang="en-AR" sz="1200">
                  <a:latin typeface="Arial" panose="020B0604020202020204" pitchFamily="34" charset="0"/>
                </a:rPr>
                <a:t>Simulación del sistema.</a:t>
              </a:r>
            </a:p>
          </p:txBody>
        </p:sp>
        <p:sp>
          <p:nvSpPr>
            <p:cNvPr id="484363" name="Line 11">
              <a:extLst>
                <a:ext uri="{FF2B5EF4-FFF2-40B4-BE49-F238E27FC236}">
                  <a16:creationId xmlns:a16="http://schemas.microsoft.com/office/drawing/2014/main" id="{E40D5A36-A862-6F4E-8644-6B8B31EE86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4" y="10962"/>
              <a:ext cx="11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4364" name="Line 12">
              <a:extLst>
                <a:ext uri="{FF2B5EF4-FFF2-40B4-BE49-F238E27FC236}">
                  <a16:creationId xmlns:a16="http://schemas.microsoft.com/office/drawing/2014/main" id="{E052C007-E6A6-B74B-A1C7-FFEDAB661A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34" y="10962"/>
              <a:ext cx="11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4365" name="Line 13">
              <a:extLst>
                <a:ext uri="{FF2B5EF4-FFF2-40B4-BE49-F238E27FC236}">
                  <a16:creationId xmlns:a16="http://schemas.microsoft.com/office/drawing/2014/main" id="{A4FE1370-4694-CC44-BC2B-5F8A704DD8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60" y="10962"/>
              <a:ext cx="11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484366" name="Rectangle 14">
            <a:extLst>
              <a:ext uri="{FF2B5EF4-FFF2-40B4-BE49-F238E27FC236}">
                <a16:creationId xmlns:a16="http://schemas.microsoft.com/office/drawing/2014/main" id="{C89AABCC-6354-4242-A742-9F700DDE2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533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AR" sz="4400">
                <a:solidFill>
                  <a:schemeClr val="tx2"/>
                </a:solidFill>
              </a:rPr>
              <a:t>Modelización y Simulación (Etapas)</a:t>
            </a:r>
            <a:endParaRPr lang="nl-NL" altLang="en-AR" sz="4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485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Date Placeholder 1">
            <a:extLst>
              <a:ext uri="{FF2B5EF4-FFF2-40B4-BE49-F238E27FC236}">
                <a16:creationId xmlns:a16="http://schemas.microsoft.com/office/drawing/2014/main" id="{4CB0E1D1-5FBB-A646-83B6-FE4E59A81F8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F2ACC10-BFEE-384D-A558-3581D59DC955}" type="datetime1">
              <a:rPr lang="es-AR" altLang="en-AR" sz="1400">
                <a:latin typeface="Tahoma" panose="020B0604030504040204" pitchFamily="34" charset="0"/>
              </a:rPr>
              <a:pPr eaLnBrk="1" hangingPunct="1"/>
              <a:t>30/7/24</a:t>
            </a:fld>
            <a:endParaRPr lang="es-AR" altLang="en-AR" sz="1400">
              <a:latin typeface="Tahoma" panose="020B0604030504040204" pitchFamily="34" charset="0"/>
            </a:endParaRPr>
          </a:p>
        </p:txBody>
      </p:sp>
      <p:sp>
        <p:nvSpPr>
          <p:cNvPr id="66" name="Slide Number Placeholder 3">
            <a:extLst>
              <a:ext uri="{FF2B5EF4-FFF2-40B4-BE49-F238E27FC236}">
                <a16:creationId xmlns:a16="http://schemas.microsoft.com/office/drawing/2014/main" id="{09704460-4273-5E4B-9760-B300FF47D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8B2C8B5-E388-7E49-BF0F-DF4EDB17FE16}" type="slidenum">
              <a:rPr lang="es-AR" altLang="en-AR" sz="1400">
                <a:latin typeface="Tahoma" panose="020B0604030504040204" pitchFamily="34" charset="0"/>
              </a:rPr>
              <a:pPr eaLnBrk="1" hangingPunct="1"/>
              <a:t>8</a:t>
            </a:fld>
            <a:endParaRPr lang="es-AR" altLang="en-AR" sz="1400">
              <a:latin typeface="Tahoma" panose="020B0604030504040204" pitchFamily="34" charset="0"/>
            </a:endParaRPr>
          </a:p>
        </p:txBody>
      </p:sp>
      <p:grpSp>
        <p:nvGrpSpPr>
          <p:cNvPr id="78851" name="Group 2">
            <a:extLst>
              <a:ext uri="{FF2B5EF4-FFF2-40B4-BE49-F238E27FC236}">
                <a16:creationId xmlns:a16="http://schemas.microsoft.com/office/drawing/2014/main" id="{7F5115FF-1282-774D-903E-8A31766DF87D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2133601"/>
            <a:ext cx="1727200" cy="1458913"/>
            <a:chOff x="0" y="0"/>
            <a:chExt cx="20000" cy="20000"/>
          </a:xfrm>
        </p:grpSpPr>
        <p:sp>
          <p:nvSpPr>
            <p:cNvPr id="485379" name="Rectangle 3">
              <a:extLst>
                <a:ext uri="{FF2B5EF4-FFF2-40B4-BE49-F238E27FC236}">
                  <a16:creationId xmlns:a16="http://schemas.microsoft.com/office/drawing/2014/main" id="{767D094A-F219-4D4F-A2D5-DEB32332B0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4" y="8770"/>
              <a:ext cx="15901" cy="100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>
                <a:defRPr/>
              </a:pPr>
              <a:endParaRPr lang="es-ES_tradnl" sz="1200">
                <a:latin typeface="Arial" charset="0"/>
                <a:ea typeface="ＭＳ Ｐゴシック" charset="0"/>
              </a:endParaRPr>
            </a:p>
          </p:txBody>
        </p:sp>
        <p:sp>
          <p:nvSpPr>
            <p:cNvPr id="485380" name="Oval 4">
              <a:extLst>
                <a:ext uri="{FF2B5EF4-FFF2-40B4-BE49-F238E27FC236}">
                  <a16:creationId xmlns:a16="http://schemas.microsoft.com/office/drawing/2014/main" id="{A4C75357-A994-3043-85C0-3A1D4B3953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4" y="2372"/>
              <a:ext cx="14908" cy="17628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78888" name="Group 5">
              <a:extLst>
                <a:ext uri="{FF2B5EF4-FFF2-40B4-BE49-F238E27FC236}">
                  <a16:creationId xmlns:a16="http://schemas.microsoft.com/office/drawing/2014/main" id="{4E49B22A-CD9F-0F40-8A40-15A2205F61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8" y="3281"/>
              <a:ext cx="12742" cy="11697"/>
              <a:chOff x="0" y="0"/>
              <a:chExt cx="20000" cy="20000"/>
            </a:xfrm>
          </p:grpSpPr>
          <p:sp>
            <p:nvSpPr>
              <p:cNvPr id="485382" name="Oval 6">
                <a:extLst>
                  <a:ext uri="{FF2B5EF4-FFF2-40B4-BE49-F238E27FC236}">
                    <a16:creationId xmlns:a16="http://schemas.microsoft.com/office/drawing/2014/main" id="{CD5AED41-BC0B-8B43-A769-6DF63A6004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23" y="11172"/>
                <a:ext cx="3982" cy="5135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85383" name="Line 7">
                <a:extLst>
                  <a:ext uri="{FF2B5EF4-FFF2-40B4-BE49-F238E27FC236}">
                    <a16:creationId xmlns:a16="http://schemas.microsoft.com/office/drawing/2014/main" id="{CDEDAC6F-50E1-BC47-A9C4-CEE56BA873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83" y="790"/>
                <a:ext cx="7704" cy="112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85384" name="Line 8">
                <a:extLst>
                  <a:ext uri="{FF2B5EF4-FFF2-40B4-BE49-F238E27FC236}">
                    <a16:creationId xmlns:a16="http://schemas.microsoft.com/office/drawing/2014/main" id="{0749C03B-2275-5740-A841-55F2282CC0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859" y="3804"/>
                <a:ext cx="7358" cy="113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85385" name="Line 9">
                <a:extLst>
                  <a:ext uri="{FF2B5EF4-FFF2-40B4-BE49-F238E27FC236}">
                    <a16:creationId xmlns:a16="http://schemas.microsoft.com/office/drawing/2014/main" id="{ABB16E01-BBCA-3141-AD1C-233F98B9FF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0" y="6149"/>
                <a:ext cx="8310" cy="64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85386" name="Arc 10">
                <a:extLst>
                  <a:ext uri="{FF2B5EF4-FFF2-40B4-BE49-F238E27FC236}">
                    <a16:creationId xmlns:a16="http://schemas.microsoft.com/office/drawing/2014/main" id="{154F1A7C-B47C-0645-9700-3D9693AA8F48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10041" y="16419"/>
                <a:ext cx="3722" cy="3572"/>
              </a:xfrm>
              <a:custGeom>
                <a:avLst/>
                <a:gdLst>
                  <a:gd name="T0" fmla="*/ 0 w 21600"/>
                  <a:gd name="T1" fmla="*/ 0 h 21600"/>
                  <a:gd name="T2" fmla="*/ 3722 w 21600"/>
                  <a:gd name="T3" fmla="*/ 3572 h 21600"/>
                  <a:gd name="T4" fmla="*/ 0 w 21600"/>
                  <a:gd name="T5" fmla="*/ 357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AR"/>
              </a:p>
            </p:txBody>
          </p:sp>
          <p:sp>
            <p:nvSpPr>
              <p:cNvPr id="485387" name="Arc 11">
                <a:extLst>
                  <a:ext uri="{FF2B5EF4-FFF2-40B4-BE49-F238E27FC236}">
                    <a16:creationId xmlns:a16="http://schemas.microsoft.com/office/drawing/2014/main" id="{8DE61E5F-D671-D04E-9F82-BD52FCDB6A09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13503" y="12735"/>
                <a:ext cx="5367" cy="7144"/>
              </a:xfrm>
              <a:custGeom>
                <a:avLst/>
                <a:gdLst>
                  <a:gd name="T0" fmla="*/ 0 w 21600"/>
                  <a:gd name="T1" fmla="*/ 0 h 21600"/>
                  <a:gd name="T2" fmla="*/ 5367 w 21600"/>
                  <a:gd name="T3" fmla="*/ 7144 h 21600"/>
                  <a:gd name="T4" fmla="*/ 0 w 21600"/>
                  <a:gd name="T5" fmla="*/ 714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AR"/>
              </a:p>
            </p:txBody>
          </p:sp>
          <p:sp>
            <p:nvSpPr>
              <p:cNvPr id="485388" name="Arc 12">
                <a:extLst>
                  <a:ext uri="{FF2B5EF4-FFF2-40B4-BE49-F238E27FC236}">
                    <a16:creationId xmlns:a16="http://schemas.microsoft.com/office/drawing/2014/main" id="{E10F98D7-CC02-F646-A15F-0FF45250B6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99" y="2576"/>
                <a:ext cx="7271" cy="9824"/>
              </a:xfrm>
              <a:custGeom>
                <a:avLst/>
                <a:gdLst>
                  <a:gd name="T0" fmla="*/ 0 w 21600"/>
                  <a:gd name="T1" fmla="*/ 0 h 21600"/>
                  <a:gd name="T2" fmla="*/ 7271 w 21600"/>
                  <a:gd name="T3" fmla="*/ 9824 h 21600"/>
                  <a:gd name="T4" fmla="*/ 0 w 21600"/>
                  <a:gd name="T5" fmla="*/ 982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AR"/>
              </a:p>
            </p:txBody>
          </p:sp>
          <p:sp>
            <p:nvSpPr>
              <p:cNvPr id="485389" name="Arc 13">
                <a:extLst>
                  <a:ext uri="{FF2B5EF4-FFF2-40B4-BE49-F238E27FC236}">
                    <a16:creationId xmlns:a16="http://schemas.microsoft.com/office/drawing/2014/main" id="{BF396367-1117-5F41-B80D-1729DE72C98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7444" y="2688"/>
                <a:ext cx="4155" cy="4130"/>
              </a:xfrm>
              <a:custGeom>
                <a:avLst/>
                <a:gdLst>
                  <a:gd name="T0" fmla="*/ 0 w 21600"/>
                  <a:gd name="T1" fmla="*/ 0 h 21600"/>
                  <a:gd name="T2" fmla="*/ 4155 w 21600"/>
                  <a:gd name="T3" fmla="*/ 4130 h 21600"/>
                  <a:gd name="T4" fmla="*/ 0 w 21600"/>
                  <a:gd name="T5" fmla="*/ 413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AR"/>
              </a:p>
            </p:txBody>
          </p:sp>
          <p:sp>
            <p:nvSpPr>
              <p:cNvPr id="485390" name="Arc 14">
                <a:extLst>
                  <a:ext uri="{FF2B5EF4-FFF2-40B4-BE49-F238E27FC236}">
                    <a16:creationId xmlns:a16="http://schemas.microsoft.com/office/drawing/2014/main" id="{1D1B0922-7E05-2C49-A8AB-74B01977ED9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12724" y="14075"/>
                <a:ext cx="4068" cy="2009"/>
              </a:xfrm>
              <a:custGeom>
                <a:avLst/>
                <a:gdLst>
                  <a:gd name="T0" fmla="*/ 0 w 21600"/>
                  <a:gd name="T1" fmla="*/ 0 h 21600"/>
                  <a:gd name="T2" fmla="*/ 4068 w 21600"/>
                  <a:gd name="T3" fmla="*/ 2009 h 21600"/>
                  <a:gd name="T4" fmla="*/ 0 w 21600"/>
                  <a:gd name="T5" fmla="*/ 2009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AR"/>
              </a:p>
            </p:txBody>
          </p:sp>
          <p:sp>
            <p:nvSpPr>
              <p:cNvPr id="485391" name="Arc 15">
                <a:extLst>
                  <a:ext uri="{FF2B5EF4-FFF2-40B4-BE49-F238E27FC236}">
                    <a16:creationId xmlns:a16="http://schemas.microsoft.com/office/drawing/2014/main" id="{BF78339D-7ABB-D14D-8F89-01045F21ED9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8310" y="9"/>
                <a:ext cx="4847" cy="1488"/>
              </a:xfrm>
              <a:custGeom>
                <a:avLst/>
                <a:gdLst>
                  <a:gd name="T0" fmla="*/ 0 w 21600"/>
                  <a:gd name="T1" fmla="*/ 0 h 21600"/>
                  <a:gd name="T2" fmla="*/ 4847 w 21600"/>
                  <a:gd name="T3" fmla="*/ 1488 h 21600"/>
                  <a:gd name="T4" fmla="*/ 0 w 21600"/>
                  <a:gd name="T5" fmla="*/ 148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AR"/>
              </a:p>
            </p:txBody>
          </p:sp>
          <p:sp>
            <p:nvSpPr>
              <p:cNvPr id="485392" name="Arc 16">
                <a:extLst>
                  <a:ext uri="{FF2B5EF4-FFF2-40B4-BE49-F238E27FC236}">
                    <a16:creationId xmlns:a16="http://schemas.microsoft.com/office/drawing/2014/main" id="{35D497D0-512C-5047-8255-C8E052904570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16966" y="10726"/>
                <a:ext cx="3030" cy="5247"/>
              </a:xfrm>
              <a:custGeom>
                <a:avLst/>
                <a:gdLst>
                  <a:gd name="T0" fmla="*/ 0 w 21600"/>
                  <a:gd name="T1" fmla="*/ 0 h 21600"/>
                  <a:gd name="T2" fmla="*/ 3030 w 21600"/>
                  <a:gd name="T3" fmla="*/ 5247 h 21600"/>
                  <a:gd name="T4" fmla="*/ 0 w 21600"/>
                  <a:gd name="T5" fmla="*/ 5247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AR"/>
              </a:p>
            </p:txBody>
          </p:sp>
          <p:sp>
            <p:nvSpPr>
              <p:cNvPr id="485393" name="Arc 17">
                <a:extLst>
                  <a:ext uri="{FF2B5EF4-FFF2-40B4-BE49-F238E27FC236}">
                    <a16:creationId xmlns:a16="http://schemas.microsoft.com/office/drawing/2014/main" id="{619EF8B0-3260-6749-8EDD-47DB2E6DDD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57" y="9"/>
                <a:ext cx="6752" cy="10717"/>
              </a:xfrm>
              <a:custGeom>
                <a:avLst/>
                <a:gdLst>
                  <a:gd name="T0" fmla="*/ 0 w 21600"/>
                  <a:gd name="T1" fmla="*/ 0 h 21600"/>
                  <a:gd name="T2" fmla="*/ 6752 w 21600"/>
                  <a:gd name="T3" fmla="*/ 10717 h 21600"/>
                  <a:gd name="T4" fmla="*/ 0 w 21600"/>
                  <a:gd name="T5" fmla="*/ 10717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AR"/>
              </a:p>
            </p:txBody>
          </p:sp>
          <p:sp>
            <p:nvSpPr>
              <p:cNvPr id="485394" name="Line 18">
                <a:extLst>
                  <a:ext uri="{FF2B5EF4-FFF2-40B4-BE49-F238E27FC236}">
                    <a16:creationId xmlns:a16="http://schemas.microsoft.com/office/drawing/2014/main" id="{3C6809E1-08CE-0242-A636-03831ADDA4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531" y="1572"/>
                <a:ext cx="779" cy="50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485395" name="Line 19">
              <a:extLst>
                <a:ext uri="{FF2B5EF4-FFF2-40B4-BE49-F238E27FC236}">
                  <a16:creationId xmlns:a16="http://schemas.microsoft.com/office/drawing/2014/main" id="{7872CA49-3C30-F64E-BDB4-AE7BE93997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1273"/>
              <a:ext cx="2132" cy="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med"/>
              <a:tailEnd type="none" w="sm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5396" name="Line 20">
              <a:extLst>
                <a:ext uri="{FF2B5EF4-FFF2-40B4-BE49-F238E27FC236}">
                  <a16:creationId xmlns:a16="http://schemas.microsoft.com/office/drawing/2014/main" id="{46536BBD-78D0-E24C-921B-7C230FCD0F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49" y="11273"/>
              <a:ext cx="2114" cy="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med"/>
              <a:tailEnd type="none" w="sm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5397" name="Rectangle 21">
              <a:extLst>
                <a:ext uri="{FF2B5EF4-FFF2-40B4-BE49-F238E27FC236}">
                  <a16:creationId xmlns:a16="http://schemas.microsoft.com/office/drawing/2014/main" id="{DF05FED9-B634-C841-A0BE-614F39035A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8770"/>
              <a:ext cx="2132" cy="25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>
                <a:defRPr/>
              </a:pPr>
              <a:r>
                <a:rPr lang="es-AR" sz="1200">
                  <a:latin typeface="Arial" charset="0"/>
                  <a:ea typeface="ＭＳ Ｐゴシック" charset="0"/>
                </a:rPr>
                <a:t>0</a:t>
              </a:r>
            </a:p>
          </p:txBody>
        </p:sp>
        <p:sp>
          <p:nvSpPr>
            <p:cNvPr id="485398" name="Rectangle 22">
              <a:extLst>
                <a:ext uri="{FF2B5EF4-FFF2-40B4-BE49-F238E27FC236}">
                  <a16:creationId xmlns:a16="http://schemas.microsoft.com/office/drawing/2014/main" id="{B45BC82C-AA9C-2F4E-84A7-FBDA780445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" y="5462"/>
              <a:ext cx="3180" cy="25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>
                <a:defRPr/>
              </a:pPr>
              <a:r>
                <a:rPr lang="es-AR" sz="1200">
                  <a:latin typeface="Arial" charset="0"/>
                  <a:ea typeface="ＭＳ Ｐゴシック" charset="0"/>
                </a:rPr>
                <a:t>10</a:t>
              </a:r>
            </a:p>
          </p:txBody>
        </p:sp>
        <p:sp>
          <p:nvSpPr>
            <p:cNvPr id="485399" name="Rectangle 23">
              <a:extLst>
                <a:ext uri="{FF2B5EF4-FFF2-40B4-BE49-F238E27FC236}">
                  <a16:creationId xmlns:a16="http://schemas.microsoft.com/office/drawing/2014/main" id="{1242EEA2-E477-AB40-BA41-DD434460C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4" y="2503"/>
              <a:ext cx="3180" cy="2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>
                <a:defRPr/>
              </a:pPr>
              <a:r>
                <a:rPr lang="es-AR" sz="1200">
                  <a:latin typeface="Arial" charset="0"/>
                  <a:ea typeface="ＭＳ Ｐゴシック" charset="0"/>
                </a:rPr>
                <a:t>20</a:t>
              </a:r>
            </a:p>
          </p:txBody>
        </p:sp>
        <p:sp>
          <p:nvSpPr>
            <p:cNvPr id="485400" name="Rectangle 24">
              <a:extLst>
                <a:ext uri="{FF2B5EF4-FFF2-40B4-BE49-F238E27FC236}">
                  <a16:creationId xmlns:a16="http://schemas.microsoft.com/office/drawing/2014/main" id="{9681C748-E44C-1D40-ABF0-963C27AEB5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4" y="805"/>
              <a:ext cx="2114" cy="2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>
                <a:defRPr/>
              </a:pPr>
              <a:r>
                <a:rPr lang="es-AR" sz="1200">
                  <a:latin typeface="Arial" charset="0"/>
                  <a:ea typeface="ＭＳ Ｐゴシック" charset="0"/>
                </a:rPr>
                <a:t>30</a:t>
              </a:r>
            </a:p>
          </p:txBody>
        </p:sp>
        <p:sp>
          <p:nvSpPr>
            <p:cNvPr id="485401" name="Rectangle 25">
              <a:extLst>
                <a:ext uri="{FF2B5EF4-FFF2-40B4-BE49-F238E27FC236}">
                  <a16:creationId xmlns:a16="http://schemas.microsoft.com/office/drawing/2014/main" id="{E4655581-A50C-6740-9FAE-51C60CD517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8" y="0"/>
              <a:ext cx="3180" cy="25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>
                <a:defRPr/>
              </a:pPr>
              <a:r>
                <a:rPr lang="es-AR" sz="1200">
                  <a:latin typeface="Arial" charset="0"/>
                  <a:ea typeface="ＭＳ Ｐゴシック" charset="0"/>
                </a:rPr>
                <a:t>40</a:t>
              </a:r>
            </a:p>
          </p:txBody>
        </p:sp>
        <p:sp>
          <p:nvSpPr>
            <p:cNvPr id="485402" name="Rectangle 26">
              <a:extLst>
                <a:ext uri="{FF2B5EF4-FFF2-40B4-BE49-F238E27FC236}">
                  <a16:creationId xmlns:a16="http://schemas.microsoft.com/office/drawing/2014/main" id="{B2617403-DFBA-2642-B267-73E6F3E605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88" y="152"/>
              <a:ext cx="3180" cy="25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>
                <a:defRPr/>
              </a:pPr>
              <a:r>
                <a:rPr lang="es-AR" sz="1200">
                  <a:latin typeface="Arial" charset="0"/>
                  <a:ea typeface="ＭＳ Ｐゴシック" charset="0"/>
                </a:rPr>
                <a:t>50</a:t>
              </a:r>
            </a:p>
          </p:txBody>
        </p:sp>
        <p:sp>
          <p:nvSpPr>
            <p:cNvPr id="485403" name="Rectangle 27">
              <a:extLst>
                <a:ext uri="{FF2B5EF4-FFF2-40B4-BE49-F238E27FC236}">
                  <a16:creationId xmlns:a16="http://schemas.microsoft.com/office/drawing/2014/main" id="{1E61931D-80F1-804E-8FE9-3B6FA04A14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40" y="1240"/>
              <a:ext cx="2132" cy="25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>
                <a:defRPr/>
              </a:pPr>
              <a:r>
                <a:rPr lang="es-AR" sz="1200">
                  <a:latin typeface="Arial" charset="0"/>
                  <a:ea typeface="ＭＳ Ｐゴシック" charset="0"/>
                </a:rPr>
                <a:t>60</a:t>
              </a:r>
            </a:p>
          </p:txBody>
        </p:sp>
        <p:sp>
          <p:nvSpPr>
            <p:cNvPr id="485404" name="Rectangle 28">
              <a:extLst>
                <a:ext uri="{FF2B5EF4-FFF2-40B4-BE49-F238E27FC236}">
                  <a16:creationId xmlns:a16="http://schemas.microsoft.com/office/drawing/2014/main" id="{286FE41D-774D-4244-932A-98718FDBDC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25" y="3613"/>
              <a:ext cx="2132" cy="25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>
                <a:defRPr/>
              </a:pPr>
              <a:r>
                <a:rPr lang="es-AR" sz="1200">
                  <a:latin typeface="Arial" charset="0"/>
                  <a:ea typeface="ＭＳ Ｐゴシック" charset="0"/>
                </a:rPr>
                <a:t>70</a:t>
              </a:r>
            </a:p>
          </p:txBody>
        </p:sp>
        <p:sp>
          <p:nvSpPr>
            <p:cNvPr id="485405" name="Rectangle 29">
              <a:extLst>
                <a:ext uri="{FF2B5EF4-FFF2-40B4-BE49-F238E27FC236}">
                  <a16:creationId xmlns:a16="http://schemas.microsoft.com/office/drawing/2014/main" id="{62C952C1-69BA-7B4B-A28E-B7FAFFEEDB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20" y="6268"/>
              <a:ext cx="2114" cy="25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>
                <a:defRPr/>
              </a:pPr>
              <a:r>
                <a:rPr lang="es-AR" sz="1200">
                  <a:latin typeface="Arial" charset="0"/>
                  <a:ea typeface="ＭＳ Ｐゴシック" charset="0"/>
                </a:rPr>
                <a:t>80</a:t>
              </a:r>
            </a:p>
          </p:txBody>
        </p:sp>
        <p:sp>
          <p:nvSpPr>
            <p:cNvPr id="485406" name="Rectangle 30">
              <a:extLst>
                <a:ext uri="{FF2B5EF4-FFF2-40B4-BE49-F238E27FC236}">
                  <a16:creationId xmlns:a16="http://schemas.microsoft.com/office/drawing/2014/main" id="{477CECC4-F2FC-5648-B79E-D2B72389EA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68" y="8770"/>
              <a:ext cx="2132" cy="25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>
                <a:defRPr/>
              </a:pPr>
              <a:r>
                <a:rPr lang="es-AR" sz="1200">
                  <a:latin typeface="Arial" charset="0"/>
                  <a:ea typeface="ＭＳ Ｐゴシック" charset="0"/>
                </a:rPr>
                <a:t>90</a:t>
              </a:r>
            </a:p>
          </p:txBody>
        </p:sp>
      </p:grpSp>
      <p:grpSp>
        <p:nvGrpSpPr>
          <p:cNvPr id="78852" name="Group 31">
            <a:extLst>
              <a:ext uri="{FF2B5EF4-FFF2-40B4-BE49-F238E27FC236}">
                <a16:creationId xmlns:a16="http://schemas.microsoft.com/office/drawing/2014/main" id="{74983C3E-8386-144D-8D3B-85B0C8D54B9C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2743201"/>
            <a:ext cx="2743200" cy="1190625"/>
            <a:chOff x="-1" y="0"/>
            <a:chExt cx="20002" cy="20000"/>
          </a:xfrm>
        </p:grpSpPr>
        <p:sp>
          <p:nvSpPr>
            <p:cNvPr id="485408" name="Rectangle 32">
              <a:extLst>
                <a:ext uri="{FF2B5EF4-FFF2-40B4-BE49-F238E27FC236}">
                  <a16:creationId xmlns:a16="http://schemas.microsoft.com/office/drawing/2014/main" id="{D407C0AD-5700-D445-A8F1-C77D436FED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5" y="613"/>
              <a:ext cx="7466" cy="6213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508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algn="ctr">
                <a:defRPr/>
              </a:pPr>
              <a:r>
                <a:rPr lang="es-AR" sz="1400">
                  <a:latin typeface="Arial" charset="0"/>
                  <a:ea typeface="ＭＳ Ｐゴシック" charset="0"/>
                </a:rPr>
                <a:t>Sistema</a:t>
              </a:r>
              <a:endParaRPr lang="es-AR" sz="1200">
                <a:latin typeface="Arial" charset="0"/>
                <a:ea typeface="ＭＳ Ｐゴシック" charset="0"/>
              </a:endParaRPr>
            </a:p>
          </p:txBody>
        </p:sp>
        <p:sp>
          <p:nvSpPr>
            <p:cNvPr id="485409" name="Line 33">
              <a:extLst>
                <a:ext uri="{FF2B5EF4-FFF2-40B4-BE49-F238E27FC236}">
                  <a16:creationId xmlns:a16="http://schemas.microsoft.com/office/drawing/2014/main" id="{7EE90DAA-CFF7-454E-9D7B-86A9C166BD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0" y="3547"/>
              <a:ext cx="5487" cy="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arrow" w="sm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5410" name="Line 34">
              <a:extLst>
                <a:ext uri="{FF2B5EF4-FFF2-40B4-BE49-F238E27FC236}">
                  <a16:creationId xmlns:a16="http://schemas.microsoft.com/office/drawing/2014/main" id="{23955D59-AD95-FF4B-BFD0-09B9076927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00" y="3547"/>
              <a:ext cx="4352" cy="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arrow" w="sm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5411" name="Rectangle 35">
              <a:extLst>
                <a:ext uri="{FF2B5EF4-FFF2-40B4-BE49-F238E27FC236}">
                  <a16:creationId xmlns:a16="http://schemas.microsoft.com/office/drawing/2014/main" id="{B19C413A-67AC-4E4C-8AE0-2D3608BA84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6" y="133"/>
              <a:ext cx="3253" cy="4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>
                <a:defRPr/>
              </a:pPr>
              <a:r>
                <a:rPr lang="es-AR" sz="900">
                  <a:latin typeface="Arial" charset="0"/>
                  <a:ea typeface="ＭＳ Ｐゴシック" charset="0"/>
                  <a:sym typeface="Symbol" charset="0"/>
                </a:rPr>
                <a:t></a:t>
              </a:r>
              <a:r>
                <a:rPr lang="es-AR" sz="900">
                  <a:latin typeface="Arial" charset="0"/>
                  <a:ea typeface="ＭＳ Ｐゴシック" charset="0"/>
                </a:rPr>
                <a:t>(t)</a:t>
              </a:r>
              <a:endParaRPr lang="es-AR" sz="1200">
                <a:latin typeface="Arial" charset="0"/>
                <a:ea typeface="ＭＳ Ｐゴシック" charset="0"/>
              </a:endParaRPr>
            </a:p>
          </p:txBody>
        </p:sp>
        <p:sp>
          <p:nvSpPr>
            <p:cNvPr id="485412" name="Rectangle 36">
              <a:extLst>
                <a:ext uri="{FF2B5EF4-FFF2-40B4-BE49-F238E27FC236}">
                  <a16:creationId xmlns:a16="http://schemas.microsoft.com/office/drawing/2014/main" id="{C04E7A58-93FF-B045-B1E0-795C113BFA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3" y="0"/>
              <a:ext cx="3461" cy="4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>
                <a:defRPr/>
              </a:pPr>
              <a:r>
                <a:rPr lang="es-AR" sz="900">
                  <a:latin typeface="Arial" charset="0"/>
                  <a:ea typeface="ＭＳ Ｐゴシック" charset="0"/>
                  <a:sym typeface="Symbol" charset="0"/>
                </a:rPr>
                <a:t></a:t>
              </a:r>
              <a:r>
                <a:rPr lang="es-AR" sz="900">
                  <a:latin typeface="Arial" charset="0"/>
                  <a:ea typeface="ＭＳ Ｐゴシック" charset="0"/>
                </a:rPr>
                <a:t>(t)</a:t>
              </a:r>
              <a:endParaRPr lang="es-AR" sz="1200">
                <a:latin typeface="Arial" charset="0"/>
                <a:ea typeface="ＭＳ Ｐゴシック" charset="0"/>
              </a:endParaRPr>
            </a:p>
          </p:txBody>
        </p:sp>
        <p:sp>
          <p:nvSpPr>
            <p:cNvPr id="485413" name="Rectangle 37">
              <a:extLst>
                <a:ext uri="{FF2B5EF4-FFF2-40B4-BE49-F238E27FC236}">
                  <a16:creationId xmlns:a16="http://schemas.microsoft.com/office/drawing/2014/main" id="{E760FECE-F140-6B44-899E-BA75A263ED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5" y="14080"/>
              <a:ext cx="8056" cy="5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>
                <a:defRPr/>
              </a:pPr>
              <a:endParaRPr lang="es-ES_tradnl" sz="1200">
                <a:latin typeface="Arial" charset="0"/>
                <a:ea typeface="ＭＳ Ｐゴシック" charset="0"/>
              </a:endParaRPr>
            </a:p>
          </p:txBody>
        </p:sp>
        <p:sp>
          <p:nvSpPr>
            <p:cNvPr id="485414" name="Rectangle 38">
              <a:extLst>
                <a:ext uri="{FF2B5EF4-FFF2-40B4-BE49-F238E27FC236}">
                  <a16:creationId xmlns:a16="http://schemas.microsoft.com/office/drawing/2014/main" id="{AD987246-7DF2-3F46-AF5C-A613055613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" y="4853"/>
              <a:ext cx="5336" cy="9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s-AR" altLang="en-AR" sz="900">
                  <a:latin typeface="Arial" panose="020B0604020202020204" pitchFamily="34" charset="0"/>
                </a:rPr>
                <a:t>Señal de entrada</a:t>
              </a:r>
            </a:p>
          </p:txBody>
        </p:sp>
        <p:sp>
          <p:nvSpPr>
            <p:cNvPr id="485415" name="Rectangle 39">
              <a:extLst>
                <a:ext uri="{FF2B5EF4-FFF2-40B4-BE49-F238E27FC236}">
                  <a16:creationId xmlns:a16="http://schemas.microsoft.com/office/drawing/2014/main" id="{A5D2BA86-8492-C846-9039-06F42726AC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65" y="4853"/>
              <a:ext cx="5336" cy="6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s-AR" altLang="en-AR" sz="900">
                  <a:latin typeface="Arial" panose="020B0604020202020204" pitchFamily="34" charset="0"/>
                </a:rPr>
                <a:t>Señal de </a:t>
              </a:r>
            </a:p>
            <a:p>
              <a:pPr algn="ctr" eaLnBrk="1" hangingPunct="1"/>
              <a:r>
                <a:rPr lang="es-AR" altLang="en-AR" sz="900">
                  <a:latin typeface="Arial" panose="020B0604020202020204" pitchFamily="34" charset="0"/>
                </a:rPr>
                <a:t>salida</a:t>
              </a:r>
            </a:p>
          </p:txBody>
        </p:sp>
      </p:grpSp>
      <p:graphicFrame>
        <p:nvGraphicFramePr>
          <p:cNvPr id="78853" name="Object 40">
            <a:extLst>
              <a:ext uri="{FF2B5EF4-FFF2-40B4-BE49-F238E27FC236}">
                <a16:creationId xmlns:a16="http://schemas.microsoft.com/office/drawing/2014/main" id="{AFC324CF-2433-6C4B-8A2B-43F8961BFF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81600" y="3352801"/>
          <a:ext cx="125730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8968700" imgH="9067800" progId="Equation.3">
                  <p:embed/>
                </p:oleObj>
              </mc:Choice>
              <mc:Fallback>
                <p:oleObj name="Equation" r:id="rId4" imgW="28968700" imgH="9067800" progId="Equation.3">
                  <p:embed/>
                  <p:pic>
                    <p:nvPicPr>
                      <p:cNvPr id="78853" name="Object 40">
                        <a:extLst>
                          <a:ext uri="{FF2B5EF4-FFF2-40B4-BE49-F238E27FC236}">
                            <a16:creationId xmlns:a16="http://schemas.microsoft.com/office/drawing/2014/main" id="{AFC324CF-2433-6C4B-8A2B-43F8961BFF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352801"/>
                        <a:ext cx="1257300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8854" name="Group 41">
            <a:extLst>
              <a:ext uri="{FF2B5EF4-FFF2-40B4-BE49-F238E27FC236}">
                <a16:creationId xmlns:a16="http://schemas.microsoft.com/office/drawing/2014/main" id="{E9ECCB4F-3396-F34A-B270-6602B17D665B}"/>
              </a:ext>
            </a:extLst>
          </p:cNvPr>
          <p:cNvGrpSpPr>
            <a:grpSpLocks/>
          </p:cNvGrpSpPr>
          <p:nvPr/>
        </p:nvGrpSpPr>
        <p:grpSpPr bwMode="auto">
          <a:xfrm>
            <a:off x="7467601" y="2133600"/>
            <a:ext cx="2436813" cy="3225800"/>
            <a:chOff x="0" y="0"/>
            <a:chExt cx="20000" cy="19998"/>
          </a:xfrm>
        </p:grpSpPr>
        <p:sp>
          <p:nvSpPr>
            <p:cNvPr id="485418" name="Rectangle 42">
              <a:extLst>
                <a:ext uri="{FF2B5EF4-FFF2-40B4-BE49-F238E27FC236}">
                  <a16:creationId xmlns:a16="http://schemas.microsoft.com/office/drawing/2014/main" id="{90E60B70-CA33-9348-9543-A56FA6384D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32" y="0"/>
              <a:ext cx="4860" cy="224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algn="ctr">
                <a:defRPr/>
              </a:pPr>
              <a:r>
                <a:rPr lang="es-AR" sz="900">
                  <a:latin typeface="Arial" charset="0"/>
                  <a:ea typeface="ＭＳ Ｐゴシック" charset="0"/>
                </a:rPr>
                <a:t>Enter</a:t>
              </a:r>
            </a:p>
            <a:p>
              <a:pPr algn="ctr">
                <a:defRPr/>
              </a:pPr>
              <a:r>
                <a:rPr lang="es-AR" sz="900">
                  <a:latin typeface="Arial" charset="0"/>
                  <a:ea typeface="ＭＳ Ｐゴシック" charset="0"/>
                </a:rPr>
                <a:t>n = 0</a:t>
              </a:r>
            </a:p>
          </p:txBody>
        </p:sp>
        <p:sp>
          <p:nvSpPr>
            <p:cNvPr id="485419" name="Rectangle 43">
              <a:extLst>
                <a:ext uri="{FF2B5EF4-FFF2-40B4-BE49-F238E27FC236}">
                  <a16:creationId xmlns:a16="http://schemas.microsoft.com/office/drawing/2014/main" id="{0593E9EE-3683-A64F-B66C-FB197AA48F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4" y="3523"/>
              <a:ext cx="14436" cy="3277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algn="ctr">
                <a:defRPr/>
              </a:pPr>
              <a:r>
                <a:rPr lang="es-AR" sz="900">
                  <a:latin typeface="Arial" charset="0"/>
                  <a:ea typeface="ＭＳ Ｐゴシック" charset="0"/>
                  <a:sym typeface="Symbol" charset="0"/>
                </a:rPr>
                <a:t></a:t>
              </a:r>
              <a:r>
                <a:rPr lang="es-AR" sz="900" baseline="-25000">
                  <a:latin typeface="Arial" charset="0"/>
                  <a:ea typeface="ＭＳ Ｐゴシック" charset="0"/>
                </a:rPr>
                <a:t>n </a:t>
              </a:r>
              <a:r>
                <a:rPr lang="es-AR" sz="900">
                  <a:latin typeface="Arial" charset="0"/>
                  <a:ea typeface="ＭＳ Ｐゴシック" charset="0"/>
                </a:rPr>
                <a:t>= f(nt)</a:t>
              </a:r>
            </a:p>
            <a:p>
              <a:pPr algn="ctr">
                <a:defRPr/>
              </a:pPr>
              <a:r>
                <a:rPr lang="es-AR" sz="900">
                  <a:latin typeface="Arial" charset="0"/>
                  <a:ea typeface="ＭＳ Ｐゴシック" charset="0"/>
                  <a:sym typeface="Symbol" charset="0"/>
                </a:rPr>
                <a:t></a:t>
              </a:r>
              <a:r>
                <a:rPr lang="es-AR" sz="900" baseline="-25000">
                  <a:latin typeface="Arial" charset="0"/>
                  <a:ea typeface="ＭＳ Ｐゴシック" charset="0"/>
                </a:rPr>
                <a:t>n </a:t>
              </a:r>
              <a:r>
                <a:rPr lang="es-AR" sz="900">
                  <a:latin typeface="Arial" charset="0"/>
                  <a:ea typeface="ＭＳ Ｐゴシック" charset="0"/>
                </a:rPr>
                <a:t>= e</a:t>
              </a:r>
              <a:r>
                <a:rPr lang="es-AR" sz="900" baseline="30000">
                  <a:latin typeface="Arial" charset="0"/>
                  <a:ea typeface="ＭＳ Ｐゴシック" charset="0"/>
                </a:rPr>
                <a:t>-T/</a:t>
              </a:r>
              <a:r>
                <a:rPr lang="es-AR" sz="900" baseline="30000">
                  <a:latin typeface="Arial" charset="0"/>
                  <a:ea typeface="ＭＳ Ｐゴシック" charset="0"/>
                  <a:sym typeface="Symbol" charset="0"/>
                </a:rPr>
                <a:t></a:t>
              </a:r>
              <a:r>
                <a:rPr lang="es-AR" sz="900">
                  <a:latin typeface="Arial" charset="0"/>
                  <a:ea typeface="ＭＳ Ｐゴシック" charset="0"/>
                </a:rPr>
                <a:t>. </a:t>
              </a:r>
              <a:r>
                <a:rPr lang="es-AR" sz="900">
                  <a:latin typeface="Arial" charset="0"/>
                  <a:ea typeface="ＭＳ Ｐゴシック" charset="0"/>
                  <a:sym typeface="Symbol" charset="0"/>
                </a:rPr>
                <a:t></a:t>
              </a:r>
              <a:r>
                <a:rPr lang="es-AR" sz="900" baseline="-25000">
                  <a:latin typeface="Arial" charset="0"/>
                  <a:ea typeface="ＭＳ Ｐゴシック" charset="0"/>
                </a:rPr>
                <a:t>n-1</a:t>
              </a:r>
              <a:r>
                <a:rPr lang="es-AR" sz="900">
                  <a:latin typeface="Arial" charset="0"/>
                  <a:ea typeface="ＭＳ Ｐゴシック" charset="0"/>
                </a:rPr>
                <a:t>+k(1-e</a:t>
              </a:r>
              <a:r>
                <a:rPr lang="es-AR" sz="900" baseline="30000">
                  <a:latin typeface="Arial" charset="0"/>
                  <a:ea typeface="ＭＳ Ｐゴシック" charset="0"/>
                </a:rPr>
                <a:t>-T/</a:t>
              </a:r>
              <a:r>
                <a:rPr lang="es-AR" sz="900" baseline="30000">
                  <a:latin typeface="Arial" charset="0"/>
                  <a:ea typeface="ＭＳ Ｐゴシック" charset="0"/>
                  <a:sym typeface="Symbol" charset="0"/>
                </a:rPr>
                <a:t></a:t>
              </a:r>
              <a:r>
                <a:rPr lang="es-AR" sz="900">
                  <a:latin typeface="Arial" charset="0"/>
                  <a:ea typeface="ＭＳ Ｐゴシック" charset="0"/>
                </a:rPr>
                <a:t>) </a:t>
              </a:r>
              <a:r>
                <a:rPr lang="es-AR" sz="900">
                  <a:latin typeface="Arial" charset="0"/>
                  <a:ea typeface="ＭＳ Ｐゴシック" charset="0"/>
                  <a:sym typeface="Symbol" charset="0"/>
                </a:rPr>
                <a:t></a:t>
              </a:r>
              <a:r>
                <a:rPr lang="es-AR" sz="900" baseline="-25000">
                  <a:latin typeface="Arial" charset="0"/>
                  <a:ea typeface="ＭＳ Ｐゴシック" charset="0"/>
                </a:rPr>
                <a:t>n</a:t>
              </a:r>
              <a:endParaRPr lang="es-AR" sz="900">
                <a:latin typeface="Arial" charset="0"/>
                <a:ea typeface="ＭＳ Ｐゴシック" charset="0"/>
              </a:endParaRPr>
            </a:p>
          </p:txBody>
        </p:sp>
        <p:sp>
          <p:nvSpPr>
            <p:cNvPr id="485420" name="Rectangle 44">
              <a:extLst>
                <a:ext uri="{FF2B5EF4-FFF2-40B4-BE49-F238E27FC236}">
                  <a16:creationId xmlns:a16="http://schemas.microsoft.com/office/drawing/2014/main" id="{2B3F8905-D4A2-7E40-94BF-80CA9A85C8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45" y="8001"/>
              <a:ext cx="4508" cy="2273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algn="ctr">
                <a:defRPr/>
              </a:pPr>
              <a:r>
                <a:rPr lang="es-AR" sz="900">
                  <a:latin typeface="Arial" charset="0"/>
                  <a:ea typeface="ＭＳ Ｐゴシック" charset="0"/>
                </a:rPr>
                <a:t>Print</a:t>
              </a:r>
            </a:p>
            <a:p>
              <a:pPr algn="ctr">
                <a:defRPr/>
              </a:pPr>
              <a:r>
                <a:rPr lang="es-AR" sz="900">
                  <a:latin typeface="Arial" charset="0"/>
                  <a:ea typeface="ＭＳ Ｐゴシック" charset="0"/>
                </a:rPr>
                <a:t>n; </a:t>
              </a:r>
              <a:r>
                <a:rPr lang="es-AR" sz="900">
                  <a:latin typeface="Arial" charset="0"/>
                  <a:ea typeface="ＭＳ Ｐゴシック" charset="0"/>
                  <a:sym typeface="Symbol" charset="0"/>
                </a:rPr>
                <a:t></a:t>
              </a:r>
              <a:endParaRPr lang="es-AR" sz="900">
                <a:latin typeface="Arial" charset="0"/>
                <a:ea typeface="ＭＳ Ｐゴシック" charset="0"/>
              </a:endParaRPr>
            </a:p>
          </p:txBody>
        </p:sp>
        <p:sp>
          <p:nvSpPr>
            <p:cNvPr id="485421" name="Rectangle 45">
              <a:extLst>
                <a:ext uri="{FF2B5EF4-FFF2-40B4-BE49-F238E27FC236}">
                  <a16:creationId xmlns:a16="http://schemas.microsoft.com/office/drawing/2014/main" id="{91ADE9EF-F1C8-B147-BA27-B1F5B06CC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75" y="13404"/>
              <a:ext cx="4508" cy="17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algn="ctr">
                <a:defRPr/>
              </a:pPr>
              <a:r>
                <a:rPr lang="es-AR" sz="900">
                  <a:latin typeface="Arial" charset="0"/>
                  <a:ea typeface="ＭＳ Ｐゴシック" charset="0"/>
                </a:rPr>
                <a:t>n=n</a:t>
              </a:r>
              <a:r>
                <a:rPr lang="es-AR" sz="900" baseline="-25000">
                  <a:latin typeface="Arial" charset="0"/>
                  <a:ea typeface="ＭＳ Ｐゴシック" charset="0"/>
                </a:rPr>
                <a:t>max</a:t>
              </a:r>
              <a:endParaRPr lang="es-AR" sz="1200">
                <a:latin typeface="Arial" charset="0"/>
                <a:ea typeface="ＭＳ Ｐゴシック" charset="0"/>
              </a:endParaRPr>
            </a:p>
          </p:txBody>
        </p:sp>
        <p:sp>
          <p:nvSpPr>
            <p:cNvPr id="485422" name="Rectangle 46">
              <a:extLst>
                <a:ext uri="{FF2B5EF4-FFF2-40B4-BE49-F238E27FC236}">
                  <a16:creationId xmlns:a16="http://schemas.microsoft.com/office/drawing/2014/main" id="{DED35C8F-B554-BE49-A2ED-8949E6C0C1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074"/>
              <a:ext cx="4508" cy="1693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algn="ctr">
                <a:defRPr/>
              </a:pPr>
              <a:r>
                <a:rPr lang="es-AR" sz="900">
                  <a:latin typeface="Arial" charset="0"/>
                  <a:ea typeface="ＭＳ Ｐゴシック" charset="0"/>
                </a:rPr>
                <a:t>n=n+1</a:t>
              </a:r>
            </a:p>
          </p:txBody>
        </p:sp>
        <p:sp>
          <p:nvSpPr>
            <p:cNvPr id="485423" name="Rectangle 47">
              <a:extLst>
                <a:ext uri="{FF2B5EF4-FFF2-40B4-BE49-F238E27FC236}">
                  <a16:creationId xmlns:a16="http://schemas.microsoft.com/office/drawing/2014/main" id="{F80978F2-21E0-F54D-8932-A21F7B2FB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88" y="18974"/>
              <a:ext cx="3492" cy="102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algn="ctr">
                <a:defRPr/>
              </a:pPr>
              <a:r>
                <a:rPr lang="es-AR" sz="900">
                  <a:latin typeface="Arial" charset="0"/>
                  <a:ea typeface="ＭＳ Ｐゴシック" charset="0"/>
                </a:rPr>
                <a:t>Exit</a:t>
              </a:r>
            </a:p>
          </p:txBody>
        </p:sp>
        <p:sp>
          <p:nvSpPr>
            <p:cNvPr id="485424" name="Line 48">
              <a:extLst>
                <a:ext uri="{FF2B5EF4-FFF2-40B4-BE49-F238E27FC236}">
                  <a16:creationId xmlns:a16="http://schemas.microsoft.com/office/drawing/2014/main" id="{6F9D00EE-79E6-7344-AEB9-626C958BEE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56" y="2234"/>
              <a:ext cx="13" cy="12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5425" name="Line 49">
              <a:extLst>
                <a:ext uri="{FF2B5EF4-FFF2-40B4-BE49-F238E27FC236}">
                  <a16:creationId xmlns:a16="http://schemas.microsoft.com/office/drawing/2014/main" id="{E54212F5-7D08-EC45-BF62-D2A32456F3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47" y="6801"/>
              <a:ext cx="13" cy="11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5426" name="Line 50">
              <a:extLst>
                <a:ext uri="{FF2B5EF4-FFF2-40B4-BE49-F238E27FC236}">
                  <a16:creationId xmlns:a16="http://schemas.microsoft.com/office/drawing/2014/main" id="{B6340088-3B6E-2944-84B3-3C5857143C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38" y="10275"/>
              <a:ext cx="0" cy="170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5427" name="Line 51">
              <a:extLst>
                <a:ext uri="{FF2B5EF4-FFF2-40B4-BE49-F238E27FC236}">
                  <a16:creationId xmlns:a16="http://schemas.microsoft.com/office/drawing/2014/main" id="{B2110B46-E3A6-9B42-8808-5D3F4561F2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47" y="16209"/>
              <a:ext cx="13" cy="28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5428" name="Line 52">
              <a:extLst>
                <a:ext uri="{FF2B5EF4-FFF2-40B4-BE49-F238E27FC236}">
                  <a16:creationId xmlns:a16="http://schemas.microsoft.com/office/drawing/2014/main" id="{091A41D5-7D9A-744A-99DC-A7ED208EEF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54" y="14172"/>
              <a:ext cx="750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5429" name="Line 53">
              <a:extLst>
                <a:ext uri="{FF2B5EF4-FFF2-40B4-BE49-F238E27FC236}">
                  <a16:creationId xmlns:a16="http://schemas.microsoft.com/office/drawing/2014/main" id="{856D9C4C-63EE-7145-8130-8149D30665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54" y="10767"/>
              <a:ext cx="0" cy="34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5430" name="Line 54">
              <a:extLst>
                <a:ext uri="{FF2B5EF4-FFF2-40B4-BE49-F238E27FC236}">
                  <a16:creationId xmlns:a16="http://schemas.microsoft.com/office/drawing/2014/main" id="{3E08B3B2-859B-1047-AD0E-916E1CC137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54" y="5098"/>
              <a:ext cx="0" cy="39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5431" name="Line 55">
              <a:extLst>
                <a:ext uri="{FF2B5EF4-FFF2-40B4-BE49-F238E27FC236}">
                  <a16:creationId xmlns:a16="http://schemas.microsoft.com/office/drawing/2014/main" id="{94C748F4-C206-C344-8BDC-08E3389A21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4" y="5098"/>
              <a:ext cx="3205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5432" name="Freeform 56">
              <a:extLst>
                <a:ext uri="{FF2B5EF4-FFF2-40B4-BE49-F238E27FC236}">
                  <a16:creationId xmlns:a16="http://schemas.microsoft.com/office/drawing/2014/main" id="{34E62F99-A2E3-B044-B10C-9802FE233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9" y="11938"/>
              <a:ext cx="6007" cy="4537"/>
            </a:xfrm>
            <a:custGeom>
              <a:avLst/>
              <a:gdLst>
                <a:gd name="T0" fmla="*/ 0 w 20000"/>
                <a:gd name="T1" fmla="*/ 2266 h 20000"/>
                <a:gd name="T2" fmla="*/ 3001 w 20000"/>
                <a:gd name="T3" fmla="*/ 0 h 20000"/>
                <a:gd name="T4" fmla="*/ 6002 w 20000"/>
                <a:gd name="T5" fmla="*/ 2266 h 20000"/>
                <a:gd name="T6" fmla="*/ 3001 w 20000"/>
                <a:gd name="T7" fmla="*/ 4533 h 20000"/>
                <a:gd name="T8" fmla="*/ 0 w 20000"/>
                <a:gd name="T9" fmla="*/ 2266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0" y="9991"/>
                  </a:moveTo>
                  <a:lnTo>
                    <a:pt x="9991" y="0"/>
                  </a:lnTo>
                  <a:lnTo>
                    <a:pt x="19983" y="9991"/>
                  </a:lnTo>
                  <a:lnTo>
                    <a:pt x="9991" y="19983"/>
                  </a:lnTo>
                  <a:lnTo>
                    <a:pt x="0" y="9991"/>
                  </a:lnTo>
                  <a:close/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  <a:headEnd type="non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R"/>
            </a:p>
          </p:txBody>
        </p:sp>
      </p:grpSp>
      <p:graphicFrame>
        <p:nvGraphicFramePr>
          <p:cNvPr id="78855" name="Object 57">
            <a:extLst>
              <a:ext uri="{FF2B5EF4-FFF2-40B4-BE49-F238E27FC236}">
                <a16:creationId xmlns:a16="http://schemas.microsoft.com/office/drawing/2014/main" id="{D24AA794-745B-554B-9AEC-1218FC62C1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80014" y="4376738"/>
          <a:ext cx="5487987" cy="248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o" r:id="rId6" imgW="11188700" imgH="4864100" progId="Word.Document.8">
                  <p:embed/>
                </p:oleObj>
              </mc:Choice>
              <mc:Fallback>
                <p:oleObj name="Documento" r:id="rId6" imgW="11188700" imgH="4864100" progId="Word.Document.8">
                  <p:embed/>
                  <p:pic>
                    <p:nvPicPr>
                      <p:cNvPr id="78855" name="Object 57">
                        <a:extLst>
                          <a:ext uri="{FF2B5EF4-FFF2-40B4-BE49-F238E27FC236}">
                            <a16:creationId xmlns:a16="http://schemas.microsoft.com/office/drawing/2014/main" id="{D24AA794-745B-554B-9AEC-1218FC62C1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0014" y="4376738"/>
                        <a:ext cx="5487987" cy="2481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6" name="Object 58">
            <a:extLst>
              <a:ext uri="{FF2B5EF4-FFF2-40B4-BE49-F238E27FC236}">
                <a16:creationId xmlns:a16="http://schemas.microsoft.com/office/drawing/2014/main" id="{EE63BD8B-C0A0-ED4D-A4D8-10E8DB682A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8401" y="4495800"/>
          <a:ext cx="56356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o" r:id="rId8" imgW="11493500" imgH="2235200" progId="Word.Document.8">
                  <p:embed/>
                </p:oleObj>
              </mc:Choice>
              <mc:Fallback>
                <p:oleObj name="Documento" r:id="rId8" imgW="11493500" imgH="2235200" progId="Word.Document.8">
                  <p:embed/>
                  <p:pic>
                    <p:nvPicPr>
                      <p:cNvPr id="78856" name="Object 58">
                        <a:extLst>
                          <a:ext uri="{FF2B5EF4-FFF2-40B4-BE49-F238E27FC236}">
                            <a16:creationId xmlns:a16="http://schemas.microsoft.com/office/drawing/2014/main" id="{EE63BD8B-C0A0-ED4D-A4D8-10E8DB682A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1" y="4495800"/>
                        <a:ext cx="5635625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5435" name="Rectangle 59">
            <a:extLst>
              <a:ext uri="{FF2B5EF4-FFF2-40B4-BE49-F238E27FC236}">
                <a16:creationId xmlns:a16="http://schemas.microsoft.com/office/drawing/2014/main" id="{65C21159-93CD-D240-B044-B9683254E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533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AR" sz="4400">
                <a:solidFill>
                  <a:schemeClr val="tx2"/>
                </a:solidFill>
              </a:rPr>
              <a:t>Modelización y Simulación (Ejemplo. Velocímetro)</a:t>
            </a:r>
            <a:endParaRPr lang="nl-NL" altLang="en-AR" sz="4400">
              <a:solidFill>
                <a:schemeClr val="tx2"/>
              </a:solidFill>
            </a:endParaRPr>
          </a:p>
        </p:txBody>
      </p:sp>
      <p:sp>
        <p:nvSpPr>
          <p:cNvPr id="485436" name="Text Box 60">
            <a:extLst>
              <a:ext uri="{FF2B5EF4-FFF2-40B4-BE49-F238E27FC236}">
                <a16:creationId xmlns:a16="http://schemas.microsoft.com/office/drawing/2014/main" id="{122B222A-ED2A-1849-B202-FEC6FD3CB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057400"/>
            <a:ext cx="288862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>
                <a:latin typeface="Comic Sans MS" charset="0"/>
                <a:ea typeface="ＭＳ Ｐゴシック" charset="0"/>
              </a:rPr>
              <a:t>1</a:t>
            </a:r>
          </a:p>
        </p:txBody>
      </p:sp>
      <p:sp>
        <p:nvSpPr>
          <p:cNvPr id="485437" name="Text Box 61">
            <a:extLst>
              <a:ext uri="{FF2B5EF4-FFF2-40B4-BE49-F238E27FC236}">
                <a16:creationId xmlns:a16="http://schemas.microsoft.com/office/drawing/2014/main" id="{2DAC548B-FAB6-7D49-A814-229963FD4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2057400"/>
            <a:ext cx="32573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>
                <a:latin typeface="Comic Sans MS" charset="0"/>
                <a:ea typeface="ＭＳ Ｐゴシック" charset="0"/>
              </a:rPr>
              <a:t>2</a:t>
            </a:r>
          </a:p>
        </p:txBody>
      </p:sp>
      <p:sp>
        <p:nvSpPr>
          <p:cNvPr id="485438" name="Text Box 62">
            <a:extLst>
              <a:ext uri="{FF2B5EF4-FFF2-40B4-BE49-F238E27FC236}">
                <a16:creationId xmlns:a16="http://schemas.microsoft.com/office/drawing/2014/main" id="{A4015B2C-43F2-6B48-98A0-E835A8772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0" y="1981200"/>
            <a:ext cx="32573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>
                <a:latin typeface="Comic Sans MS" charset="0"/>
                <a:ea typeface="ＭＳ Ｐゴシック" charset="0"/>
              </a:rPr>
              <a:t>3</a:t>
            </a:r>
          </a:p>
        </p:txBody>
      </p:sp>
      <p:sp>
        <p:nvSpPr>
          <p:cNvPr id="485439" name="Text Box 63">
            <a:extLst>
              <a:ext uri="{FF2B5EF4-FFF2-40B4-BE49-F238E27FC236}">
                <a16:creationId xmlns:a16="http://schemas.microsoft.com/office/drawing/2014/main" id="{739FCF45-D30B-0E4A-BB1D-5E4849554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4038600"/>
            <a:ext cx="32573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>
                <a:latin typeface="Comic Sans MS" charset="0"/>
                <a:ea typeface="ＭＳ Ｐゴシック" charset="0"/>
              </a:rPr>
              <a:t>4</a:t>
            </a:r>
          </a:p>
        </p:txBody>
      </p:sp>
      <p:sp>
        <p:nvSpPr>
          <p:cNvPr id="485440" name="Text Box 64">
            <a:extLst>
              <a:ext uri="{FF2B5EF4-FFF2-40B4-BE49-F238E27FC236}">
                <a16:creationId xmlns:a16="http://schemas.microsoft.com/office/drawing/2014/main" id="{DD18643C-4D3F-0E4D-B7A6-FD6887F76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3962400"/>
            <a:ext cx="32573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>
                <a:latin typeface="Comic Sans MS" charset="0"/>
                <a:ea typeface="ＭＳ Ｐゴシック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363433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Date Placeholder 1">
            <a:extLst>
              <a:ext uri="{FF2B5EF4-FFF2-40B4-BE49-F238E27FC236}">
                <a16:creationId xmlns:a16="http://schemas.microsoft.com/office/drawing/2014/main" id="{60FC41D4-97A6-A646-92F1-D76E111C935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0C24EAF-68A4-0D45-906A-510E1E01EDDF}" type="datetime1">
              <a:rPr lang="es-AR" altLang="en-AR" sz="1400">
                <a:latin typeface="Tahoma" panose="020B0604030504040204" pitchFamily="34" charset="0"/>
              </a:rPr>
              <a:pPr eaLnBrk="1" hangingPunct="1"/>
              <a:t>30/7/24</a:t>
            </a:fld>
            <a:endParaRPr lang="es-AR" altLang="en-AR" sz="1400">
              <a:latin typeface="Tahoma" panose="020B0604030504040204" pitchFamily="34" charset="0"/>
            </a:endParaRPr>
          </a:p>
        </p:txBody>
      </p:sp>
      <p:sp>
        <p:nvSpPr>
          <p:cNvPr id="43" name="Slide Number Placeholder 3">
            <a:extLst>
              <a:ext uri="{FF2B5EF4-FFF2-40B4-BE49-F238E27FC236}">
                <a16:creationId xmlns:a16="http://schemas.microsoft.com/office/drawing/2014/main" id="{13AE1F43-D1BD-7446-83CA-BDC48A9A0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6967754-44D5-A741-8CE1-7761D97B6C24}" type="slidenum">
              <a:rPr lang="es-AR" altLang="en-AR" sz="1400">
                <a:latin typeface="Tahoma" panose="020B0604030504040204" pitchFamily="34" charset="0"/>
              </a:rPr>
              <a:pPr eaLnBrk="1" hangingPunct="1"/>
              <a:t>9</a:t>
            </a:fld>
            <a:endParaRPr lang="es-AR" altLang="en-AR" sz="1400">
              <a:latin typeface="Tahoma" panose="020B0604030504040204" pitchFamily="34" charset="0"/>
            </a:endParaRPr>
          </a:p>
        </p:txBody>
      </p:sp>
      <p:grpSp>
        <p:nvGrpSpPr>
          <p:cNvPr id="80899" name="Group 2">
            <a:extLst>
              <a:ext uri="{FF2B5EF4-FFF2-40B4-BE49-F238E27FC236}">
                <a16:creationId xmlns:a16="http://schemas.microsoft.com/office/drawing/2014/main" id="{D19E3BC3-49A1-5D4C-8E0C-C3E800197338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1905000"/>
            <a:ext cx="6477000" cy="4114800"/>
            <a:chOff x="1" y="1"/>
            <a:chExt cx="19998" cy="19995"/>
          </a:xfrm>
        </p:grpSpPr>
        <p:grpSp>
          <p:nvGrpSpPr>
            <p:cNvPr id="80901" name="Group 3">
              <a:extLst>
                <a:ext uri="{FF2B5EF4-FFF2-40B4-BE49-F238E27FC236}">
                  <a16:creationId xmlns:a16="http://schemas.microsoft.com/office/drawing/2014/main" id="{E4A76E14-FF84-A344-9C1C-7AFFB410F6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65" y="1"/>
              <a:ext cx="3666" cy="3318"/>
              <a:chOff x="0" y="6"/>
              <a:chExt cx="20000" cy="19994"/>
            </a:xfrm>
          </p:grpSpPr>
          <p:sp>
            <p:nvSpPr>
              <p:cNvPr id="486404" name="Rectangle 4">
                <a:extLst>
                  <a:ext uri="{FF2B5EF4-FFF2-40B4-BE49-F238E27FC236}">
                    <a16:creationId xmlns:a16="http://schemas.microsoft.com/office/drawing/2014/main" id="{64566095-D456-EE42-A431-39868DCFB2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" y="4004"/>
                <a:ext cx="20002" cy="153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5400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/>
              <a:p>
                <a:pPr algn="ctr">
                  <a:defRPr/>
                </a:pPr>
                <a:r>
                  <a:rPr lang="es-AR" sz="1200" b="1">
                    <a:latin typeface="Arial" charset="0"/>
                    <a:ea typeface="ＭＳ Ｐゴシック" charset="0"/>
                  </a:rPr>
                  <a:t>Sistema </a:t>
                </a:r>
              </a:p>
              <a:p>
                <a:pPr algn="ctr">
                  <a:defRPr/>
                </a:pPr>
                <a:r>
                  <a:rPr lang="es-AR" sz="1200" b="1">
                    <a:latin typeface="Arial" charset="0"/>
                    <a:ea typeface="ＭＳ Ｐゴシック" charset="0"/>
                  </a:rPr>
                  <a:t>Real</a:t>
                </a:r>
              </a:p>
            </p:txBody>
          </p:sp>
          <p:sp>
            <p:nvSpPr>
              <p:cNvPr id="486405" name="Oval 5">
                <a:extLst>
                  <a:ext uri="{FF2B5EF4-FFF2-40B4-BE49-F238E27FC236}">
                    <a16:creationId xmlns:a16="http://schemas.microsoft.com/office/drawing/2014/main" id="{4C5560EE-5E2E-9248-99AA-BEEBA87432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0" y="6"/>
                <a:ext cx="16820" cy="19988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486406" name="Rectangle 6">
              <a:extLst>
                <a:ext uri="{FF2B5EF4-FFF2-40B4-BE49-F238E27FC236}">
                  <a16:creationId xmlns:a16="http://schemas.microsoft.com/office/drawing/2014/main" id="{13DD0B7C-DD4D-1748-8CB6-FC84921F1F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4845"/>
              <a:ext cx="3975" cy="1427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algn="ctr">
                <a:defRPr/>
              </a:pPr>
              <a:r>
                <a:rPr lang="es-AR" sz="1200">
                  <a:latin typeface="Arial" charset="0"/>
                  <a:ea typeface="ＭＳ Ｐゴシック" charset="0"/>
                </a:rPr>
                <a:t>Datos Reales</a:t>
              </a:r>
            </a:p>
          </p:txBody>
        </p:sp>
        <p:sp>
          <p:nvSpPr>
            <p:cNvPr id="486407" name="Rectangle 7">
              <a:extLst>
                <a:ext uri="{FF2B5EF4-FFF2-40B4-BE49-F238E27FC236}">
                  <a16:creationId xmlns:a16="http://schemas.microsoft.com/office/drawing/2014/main" id="{6425E8CE-1AEC-A344-8BA6-B491D7A79B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1" y="3843"/>
              <a:ext cx="3975" cy="2523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s-AR" altLang="en-AR" sz="1200">
                  <a:latin typeface="Arial" panose="020B0604020202020204" pitchFamily="34" charset="0"/>
                </a:rPr>
                <a:t>Diseño Experimental</a:t>
              </a:r>
            </a:p>
          </p:txBody>
        </p:sp>
        <p:sp>
          <p:nvSpPr>
            <p:cNvPr id="486408" name="Rectangle 8">
              <a:extLst>
                <a:ext uri="{FF2B5EF4-FFF2-40B4-BE49-F238E27FC236}">
                  <a16:creationId xmlns:a16="http://schemas.microsoft.com/office/drawing/2014/main" id="{305B3D16-C569-4444-A970-7788DD3C55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39" y="4722"/>
              <a:ext cx="3975" cy="2577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algn="ctr">
                <a:defRPr/>
              </a:pPr>
              <a:r>
                <a:rPr lang="es-AR" sz="1200">
                  <a:latin typeface="Arial" charset="0"/>
                  <a:ea typeface="ＭＳ Ｐゴシック" charset="0"/>
                </a:rPr>
                <a:t>Modelo Conceptual</a:t>
              </a:r>
            </a:p>
          </p:txBody>
        </p:sp>
        <p:sp>
          <p:nvSpPr>
            <p:cNvPr id="486409" name="Rectangle 9">
              <a:extLst>
                <a:ext uri="{FF2B5EF4-FFF2-40B4-BE49-F238E27FC236}">
                  <a16:creationId xmlns:a16="http://schemas.microsoft.com/office/drawing/2014/main" id="{431A44A2-2E66-1642-A361-BC37976AA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2" y="10253"/>
              <a:ext cx="4387" cy="224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algn="ctr">
                <a:defRPr/>
              </a:pPr>
              <a:r>
                <a:rPr lang="es-AR" sz="1200">
                  <a:latin typeface="Arial" charset="0"/>
                  <a:ea typeface="ＭＳ Ｐゴシック" charset="0"/>
                </a:rPr>
                <a:t>Discrepancias Observadas</a:t>
              </a:r>
            </a:p>
          </p:txBody>
        </p:sp>
        <p:sp>
          <p:nvSpPr>
            <p:cNvPr id="486410" name="Rectangle 10">
              <a:extLst>
                <a:ext uri="{FF2B5EF4-FFF2-40B4-BE49-F238E27FC236}">
                  <a16:creationId xmlns:a16="http://schemas.microsoft.com/office/drawing/2014/main" id="{D6A8405A-4A2B-0A41-84E3-E30FF9907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0" y="10199"/>
              <a:ext cx="4147" cy="2499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s-AR" altLang="en-AR" sz="1200">
                  <a:latin typeface="Arial" panose="020B0604020202020204" pitchFamily="34" charset="0"/>
                </a:rPr>
                <a:t>Modelo Matemático</a:t>
              </a:r>
            </a:p>
          </p:txBody>
        </p:sp>
        <p:sp>
          <p:nvSpPr>
            <p:cNvPr id="486411" name="Rectangle 11">
              <a:extLst>
                <a:ext uri="{FF2B5EF4-FFF2-40B4-BE49-F238E27FC236}">
                  <a16:creationId xmlns:a16="http://schemas.microsoft.com/office/drawing/2014/main" id="{7A34C50C-307F-3B41-9AE2-2608CDA206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16718"/>
              <a:ext cx="3975" cy="2253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s-AR" altLang="en-AR" sz="1200">
                  <a:latin typeface="Arial" panose="020B0604020202020204" pitchFamily="34" charset="0"/>
                </a:rPr>
                <a:t>Datos de Simulación</a:t>
              </a:r>
            </a:p>
          </p:txBody>
        </p:sp>
        <p:sp>
          <p:nvSpPr>
            <p:cNvPr id="486412" name="Rectangle 12">
              <a:extLst>
                <a:ext uri="{FF2B5EF4-FFF2-40B4-BE49-F238E27FC236}">
                  <a16:creationId xmlns:a16="http://schemas.microsoft.com/office/drawing/2014/main" id="{66766C93-DE87-FE44-8656-BE637D80F3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39" y="17165"/>
              <a:ext cx="3975" cy="1551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s-AR" altLang="en-AR" sz="1200">
                  <a:latin typeface="Arial" panose="020B0604020202020204" pitchFamily="34" charset="0"/>
                </a:rPr>
                <a:t>Que sucede si…? </a:t>
              </a:r>
            </a:p>
          </p:txBody>
        </p:sp>
        <p:sp>
          <p:nvSpPr>
            <p:cNvPr id="486413" name="Line 13">
              <a:extLst>
                <a:ext uri="{FF2B5EF4-FFF2-40B4-BE49-F238E27FC236}">
                  <a16:creationId xmlns:a16="http://schemas.microsoft.com/office/drawing/2014/main" id="{3264F9CE-06DA-0344-92CF-89D7BA6ACE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81" y="1482"/>
              <a:ext cx="4794" cy="33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6414" name="Line 14">
              <a:extLst>
                <a:ext uri="{FF2B5EF4-FFF2-40B4-BE49-F238E27FC236}">
                  <a16:creationId xmlns:a16="http://schemas.microsoft.com/office/drawing/2014/main" id="{1E59F09B-96AF-7C45-93C3-293EA54F77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230" y="5308"/>
              <a:ext cx="2779" cy="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6415" name="Line 15">
              <a:extLst>
                <a:ext uri="{FF2B5EF4-FFF2-40B4-BE49-F238E27FC236}">
                  <a16:creationId xmlns:a16="http://schemas.microsoft.com/office/drawing/2014/main" id="{160DCD1B-657B-B146-8F22-20C6746695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53" y="1428"/>
              <a:ext cx="3186" cy="33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6416" name="Line 16">
              <a:extLst>
                <a:ext uri="{FF2B5EF4-FFF2-40B4-BE49-F238E27FC236}">
                  <a16:creationId xmlns:a16="http://schemas.microsoft.com/office/drawing/2014/main" id="{AC8C5806-A45E-294F-8A8C-729C474565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66" y="7345"/>
              <a:ext cx="5" cy="97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6417" name="Line 17">
              <a:extLst>
                <a:ext uri="{FF2B5EF4-FFF2-40B4-BE49-F238E27FC236}">
                  <a16:creationId xmlns:a16="http://schemas.microsoft.com/office/drawing/2014/main" id="{133756BE-CB71-0E44-8842-62678B23B2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1" y="17998"/>
              <a:ext cx="10038" cy="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6418" name="Line 18">
              <a:extLst>
                <a:ext uri="{FF2B5EF4-FFF2-40B4-BE49-F238E27FC236}">
                  <a16:creationId xmlns:a16="http://schemas.microsoft.com/office/drawing/2014/main" id="{EE9E3259-1DCA-774C-BE98-06A49F9B31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71" y="12698"/>
              <a:ext cx="7504" cy="40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6419" name="Line 19">
              <a:extLst>
                <a:ext uri="{FF2B5EF4-FFF2-40B4-BE49-F238E27FC236}">
                  <a16:creationId xmlns:a16="http://schemas.microsoft.com/office/drawing/2014/main" id="{CB9EE15A-390A-814E-B828-16DDE9881B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99" y="11372"/>
              <a:ext cx="264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6420" name="Arc 20">
              <a:extLst>
                <a:ext uri="{FF2B5EF4-FFF2-40B4-BE49-F238E27FC236}">
                  <a16:creationId xmlns:a16="http://schemas.microsoft.com/office/drawing/2014/main" id="{8AA0170A-142D-DF49-AB60-E48E84272D81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859" y="6273"/>
              <a:ext cx="3598" cy="4389"/>
            </a:xfrm>
            <a:custGeom>
              <a:avLst/>
              <a:gdLst>
                <a:gd name="T0" fmla="*/ 0 w 21600"/>
                <a:gd name="T1" fmla="*/ 0 h 21600"/>
                <a:gd name="T2" fmla="*/ 3598 w 21600"/>
                <a:gd name="T3" fmla="*/ 4389 h 21600"/>
                <a:gd name="T4" fmla="*/ 0 w 21600"/>
                <a:gd name="T5" fmla="*/ 4389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R"/>
            </a:p>
          </p:txBody>
        </p:sp>
        <p:sp>
          <p:nvSpPr>
            <p:cNvPr id="486421" name="Line 21">
              <a:extLst>
                <a:ext uri="{FF2B5EF4-FFF2-40B4-BE49-F238E27FC236}">
                  <a16:creationId xmlns:a16="http://schemas.microsoft.com/office/drawing/2014/main" id="{EC6327C5-D03F-F148-88D5-720F80F2D3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3" y="10623"/>
              <a:ext cx="29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6422" name="Arc 22">
              <a:extLst>
                <a:ext uri="{FF2B5EF4-FFF2-40B4-BE49-F238E27FC236}">
                  <a16:creationId xmlns:a16="http://schemas.microsoft.com/office/drawing/2014/main" id="{4B170E4E-9148-354C-89DF-D1567E57C6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34" y="12259"/>
              <a:ext cx="3598" cy="4389"/>
            </a:xfrm>
            <a:custGeom>
              <a:avLst/>
              <a:gdLst>
                <a:gd name="T0" fmla="*/ 0 w 21600"/>
                <a:gd name="T1" fmla="*/ 0 h 21600"/>
                <a:gd name="T2" fmla="*/ 3598 w 21600"/>
                <a:gd name="T3" fmla="*/ 4389 h 21600"/>
                <a:gd name="T4" fmla="*/ 0 w 21600"/>
                <a:gd name="T5" fmla="*/ 4389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R"/>
            </a:p>
          </p:txBody>
        </p:sp>
        <p:sp>
          <p:nvSpPr>
            <p:cNvPr id="486423" name="Line 23">
              <a:extLst>
                <a:ext uri="{FF2B5EF4-FFF2-40B4-BE49-F238E27FC236}">
                  <a16:creationId xmlns:a16="http://schemas.microsoft.com/office/drawing/2014/main" id="{94633F10-0704-5A47-B99B-A48D74AA47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3" y="12297"/>
              <a:ext cx="29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6424" name="Arc 24">
              <a:extLst>
                <a:ext uri="{FF2B5EF4-FFF2-40B4-BE49-F238E27FC236}">
                  <a16:creationId xmlns:a16="http://schemas.microsoft.com/office/drawing/2014/main" id="{99A84B0C-32BC-F648-B0B4-0E48E2198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4" y="3465"/>
              <a:ext cx="2034" cy="1990"/>
            </a:xfrm>
            <a:custGeom>
              <a:avLst/>
              <a:gdLst>
                <a:gd name="T0" fmla="*/ 0 w 21600"/>
                <a:gd name="T1" fmla="*/ 0 h 21600"/>
                <a:gd name="T2" fmla="*/ 2034 w 21600"/>
                <a:gd name="T3" fmla="*/ 1990 h 21600"/>
                <a:gd name="T4" fmla="*/ 0 w 21600"/>
                <a:gd name="T5" fmla="*/ 199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R"/>
            </a:p>
          </p:txBody>
        </p:sp>
        <p:sp>
          <p:nvSpPr>
            <p:cNvPr id="486425" name="Line 25">
              <a:extLst>
                <a:ext uri="{FF2B5EF4-FFF2-40B4-BE49-F238E27FC236}">
                  <a16:creationId xmlns:a16="http://schemas.microsoft.com/office/drawing/2014/main" id="{C4DA8A6C-0C06-434C-8883-4143216D7E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980" y="7268"/>
              <a:ext cx="1073" cy="29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6426" name="Line 26">
              <a:extLst>
                <a:ext uri="{FF2B5EF4-FFF2-40B4-BE49-F238E27FC236}">
                  <a16:creationId xmlns:a16="http://schemas.microsoft.com/office/drawing/2014/main" id="{5C9CA97A-6590-284F-A97A-3315AADAAF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746" y="6219"/>
              <a:ext cx="7720" cy="39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6427" name="Rectangle 27">
              <a:extLst>
                <a:ext uri="{FF2B5EF4-FFF2-40B4-BE49-F238E27FC236}">
                  <a16:creationId xmlns:a16="http://schemas.microsoft.com/office/drawing/2014/main" id="{2CA04013-A652-3542-8CB6-0634F13ED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3" y="1883"/>
              <a:ext cx="3289" cy="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s-AR" altLang="en-AR" sz="900">
                  <a:latin typeface="Arial" panose="020B0604020202020204" pitchFamily="34" charset="0"/>
                </a:rPr>
                <a:t>Experimentación</a:t>
              </a:r>
            </a:p>
          </p:txBody>
        </p:sp>
        <p:sp>
          <p:nvSpPr>
            <p:cNvPr id="486428" name="Rectangle 28">
              <a:extLst>
                <a:ext uri="{FF2B5EF4-FFF2-40B4-BE49-F238E27FC236}">
                  <a16:creationId xmlns:a16="http://schemas.microsoft.com/office/drawing/2014/main" id="{56A363A1-53E6-044B-B32B-EB35E349CD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36" y="1883"/>
              <a:ext cx="2960" cy="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s-AR" altLang="en-AR" sz="900">
                  <a:latin typeface="Arial" panose="020B0604020202020204" pitchFamily="34" charset="0"/>
                </a:rPr>
                <a:t>Observación</a:t>
              </a:r>
            </a:p>
          </p:txBody>
        </p:sp>
        <p:sp>
          <p:nvSpPr>
            <p:cNvPr id="486429" name="Rectangle 29">
              <a:extLst>
                <a:ext uri="{FF2B5EF4-FFF2-40B4-BE49-F238E27FC236}">
                  <a16:creationId xmlns:a16="http://schemas.microsoft.com/office/drawing/2014/main" id="{EE5F63D1-4924-F848-AD5A-045FA663D0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" y="10693"/>
              <a:ext cx="2960" cy="19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s-AR" altLang="en-AR" sz="900">
                  <a:latin typeface="Arial" panose="020B0604020202020204" pitchFamily="34" charset="0"/>
                </a:rPr>
                <a:t>Comparación </a:t>
              </a:r>
            </a:p>
            <a:p>
              <a:pPr algn="ctr" eaLnBrk="1" hangingPunct="1"/>
              <a:r>
                <a:rPr lang="es-AR" altLang="en-AR" sz="900">
                  <a:latin typeface="Arial" panose="020B0604020202020204" pitchFamily="34" charset="0"/>
                </a:rPr>
                <a:t>Estadísitca</a:t>
              </a:r>
              <a:endParaRPr lang="es-AR" altLang="en-AR" sz="1200">
                <a:latin typeface="Arial" panose="020B0604020202020204" pitchFamily="34" charset="0"/>
              </a:endParaRPr>
            </a:p>
          </p:txBody>
        </p:sp>
        <p:sp>
          <p:nvSpPr>
            <p:cNvPr id="486430" name="Freeform 30">
              <a:extLst>
                <a:ext uri="{FF2B5EF4-FFF2-40B4-BE49-F238E27FC236}">
                  <a16:creationId xmlns:a16="http://schemas.microsoft.com/office/drawing/2014/main" id="{B7F3C32F-113C-164E-B614-CB41DEFC8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8" y="13632"/>
              <a:ext cx="7235" cy="3433"/>
            </a:xfrm>
            <a:custGeom>
              <a:avLst/>
              <a:gdLst>
                <a:gd name="T0" fmla="*/ 7233 w 20000"/>
                <a:gd name="T1" fmla="*/ 3430 h 20000"/>
                <a:gd name="T2" fmla="*/ 6904 w 20000"/>
                <a:gd name="T3" fmla="*/ 1960 h 20000"/>
                <a:gd name="T4" fmla="*/ 5260 w 20000"/>
                <a:gd name="T5" fmla="*/ 490 h 20000"/>
                <a:gd name="T6" fmla="*/ 4274 w 20000"/>
                <a:gd name="T7" fmla="*/ 0 h 20000"/>
                <a:gd name="T8" fmla="*/ 2630 w 20000"/>
                <a:gd name="T9" fmla="*/ 490 h 20000"/>
                <a:gd name="T10" fmla="*/ 0 w 20000"/>
                <a:gd name="T11" fmla="*/ 1470 h 20000"/>
                <a:gd name="T12" fmla="*/ 329 w 20000"/>
                <a:gd name="T13" fmla="*/ 1470 h 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000" h="20000">
                  <a:moveTo>
                    <a:pt x="19994" y="19980"/>
                  </a:moveTo>
                  <a:lnTo>
                    <a:pt x="19085" y="11417"/>
                  </a:lnTo>
                  <a:lnTo>
                    <a:pt x="14541" y="2854"/>
                  </a:lnTo>
                  <a:lnTo>
                    <a:pt x="11814" y="0"/>
                  </a:lnTo>
                  <a:lnTo>
                    <a:pt x="7270" y="2854"/>
                  </a:lnTo>
                  <a:lnTo>
                    <a:pt x="0" y="8563"/>
                  </a:lnTo>
                  <a:lnTo>
                    <a:pt x="909" y="8563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 type="non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R"/>
            </a:p>
          </p:txBody>
        </p:sp>
        <p:sp>
          <p:nvSpPr>
            <p:cNvPr id="486431" name="Freeform 31">
              <a:extLst>
                <a:ext uri="{FF2B5EF4-FFF2-40B4-BE49-F238E27FC236}">
                  <a16:creationId xmlns:a16="http://schemas.microsoft.com/office/drawing/2014/main" id="{BCBD3D4B-D22B-8646-B29B-2AE1D3EA8F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4" y="904"/>
              <a:ext cx="9205" cy="16647"/>
            </a:xfrm>
            <a:custGeom>
              <a:avLst/>
              <a:gdLst>
                <a:gd name="T0" fmla="*/ 0 w 20000"/>
                <a:gd name="T1" fmla="*/ 0 h 20000"/>
                <a:gd name="T2" fmla="*/ 2958 w 20000"/>
                <a:gd name="T3" fmla="*/ 0 h 20000"/>
                <a:gd name="T4" fmla="*/ 6902 w 20000"/>
                <a:gd name="T5" fmla="*/ 1468 h 20000"/>
                <a:gd name="T6" fmla="*/ 8545 w 20000"/>
                <a:gd name="T7" fmla="*/ 3427 h 20000"/>
                <a:gd name="T8" fmla="*/ 8874 w 20000"/>
                <a:gd name="T9" fmla="*/ 8322 h 20000"/>
                <a:gd name="T10" fmla="*/ 9203 w 20000"/>
                <a:gd name="T11" fmla="*/ 13706 h 20000"/>
                <a:gd name="T12" fmla="*/ 8545 w 20000"/>
                <a:gd name="T13" fmla="*/ 16644 h 20000"/>
                <a:gd name="T14" fmla="*/ 7231 w 20000"/>
                <a:gd name="T15" fmla="*/ 16644 h 20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6427" y="0"/>
                  </a:lnTo>
                  <a:lnTo>
                    <a:pt x="14996" y="1764"/>
                  </a:lnTo>
                  <a:lnTo>
                    <a:pt x="18567" y="4117"/>
                  </a:lnTo>
                  <a:lnTo>
                    <a:pt x="19281" y="9998"/>
                  </a:lnTo>
                  <a:lnTo>
                    <a:pt x="19995" y="16467"/>
                  </a:lnTo>
                  <a:lnTo>
                    <a:pt x="18567" y="19996"/>
                  </a:lnTo>
                  <a:lnTo>
                    <a:pt x="15710" y="19996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 type="triangl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R"/>
            </a:p>
          </p:txBody>
        </p:sp>
        <p:sp>
          <p:nvSpPr>
            <p:cNvPr id="486432" name="Freeform 32">
              <a:extLst>
                <a:ext uri="{FF2B5EF4-FFF2-40B4-BE49-F238E27FC236}">
                  <a16:creationId xmlns:a16="http://schemas.microsoft.com/office/drawing/2014/main" id="{087E4312-3804-3F43-98F7-66EC643FF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3" y="5802"/>
              <a:ext cx="10190" cy="980"/>
            </a:xfrm>
            <a:custGeom>
              <a:avLst/>
              <a:gdLst>
                <a:gd name="T0" fmla="*/ 0 w 20000"/>
                <a:gd name="T1" fmla="*/ 0 h 20000"/>
                <a:gd name="T2" fmla="*/ 2300 w 20000"/>
                <a:gd name="T3" fmla="*/ 977 h 20000"/>
                <a:gd name="T4" fmla="*/ 8216 w 20000"/>
                <a:gd name="T5" fmla="*/ 977 h 20000"/>
                <a:gd name="T6" fmla="*/ 10188 w 20000"/>
                <a:gd name="T7" fmla="*/ 488 h 20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4515" y="19931"/>
                  </a:lnTo>
                  <a:lnTo>
                    <a:pt x="16125" y="19931"/>
                  </a:lnTo>
                  <a:lnTo>
                    <a:pt x="19996" y="9965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R"/>
            </a:p>
          </p:txBody>
        </p:sp>
        <p:sp>
          <p:nvSpPr>
            <p:cNvPr id="486433" name="Line 33">
              <a:extLst>
                <a:ext uri="{FF2B5EF4-FFF2-40B4-BE49-F238E27FC236}">
                  <a16:creationId xmlns:a16="http://schemas.microsoft.com/office/drawing/2014/main" id="{6843A733-BECB-6442-AD2E-FCA00233FF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40" y="12652"/>
              <a:ext cx="985" cy="44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6434" name="Rectangle 34">
              <a:extLst>
                <a:ext uri="{FF2B5EF4-FFF2-40B4-BE49-F238E27FC236}">
                  <a16:creationId xmlns:a16="http://schemas.microsoft.com/office/drawing/2014/main" id="{7E5887FD-15F3-0041-AEC9-FA7F8DE85A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2" y="14612"/>
              <a:ext cx="2304" cy="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s-AR" altLang="en-AR" sz="900">
                  <a:latin typeface="Arial" panose="020B0604020202020204" pitchFamily="34" charset="0"/>
                </a:rPr>
                <a:t>Simulación</a:t>
              </a:r>
            </a:p>
          </p:txBody>
        </p:sp>
        <p:sp>
          <p:nvSpPr>
            <p:cNvPr id="486435" name="Rectangle 35">
              <a:extLst>
                <a:ext uri="{FF2B5EF4-FFF2-40B4-BE49-F238E27FC236}">
                  <a16:creationId xmlns:a16="http://schemas.microsoft.com/office/drawing/2014/main" id="{9E68B453-30DA-E348-8D0A-FE22F75161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7" y="18530"/>
              <a:ext cx="3946" cy="14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s-AR" altLang="en-AR" sz="900">
                  <a:latin typeface="Arial" panose="020B0604020202020204" pitchFamily="34" charset="0"/>
                </a:rPr>
                <a:t>Predicción inteligente.</a:t>
              </a:r>
              <a:endParaRPr lang="es-AR" altLang="en-AR" sz="1200">
                <a:latin typeface="Arial" panose="020B0604020202020204" pitchFamily="34" charset="0"/>
              </a:endParaRPr>
            </a:p>
          </p:txBody>
        </p:sp>
        <p:sp>
          <p:nvSpPr>
            <p:cNvPr id="486436" name="Rectangle 36">
              <a:extLst>
                <a:ext uri="{FF2B5EF4-FFF2-40B4-BE49-F238E27FC236}">
                  <a16:creationId xmlns:a16="http://schemas.microsoft.com/office/drawing/2014/main" id="{6C1E50E8-BA31-AD4E-A2B1-239B5EBAC1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80" y="11672"/>
              <a:ext cx="1642" cy="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>
                <a:defRPr/>
              </a:pPr>
              <a:r>
                <a:rPr lang="es-AR" sz="900">
                  <a:latin typeface="Arial" charset="0"/>
                  <a:ea typeface="ＭＳ Ｐゴシック" charset="0"/>
                </a:rPr>
                <a:t>Mejora</a:t>
              </a:r>
            </a:p>
          </p:txBody>
        </p:sp>
        <p:sp>
          <p:nvSpPr>
            <p:cNvPr id="486437" name="Rectangle 37">
              <a:extLst>
                <a:ext uri="{FF2B5EF4-FFF2-40B4-BE49-F238E27FC236}">
                  <a16:creationId xmlns:a16="http://schemas.microsoft.com/office/drawing/2014/main" id="{7F5B0897-410F-E840-9D1D-F2E594DA0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97" y="13632"/>
              <a:ext cx="2304" cy="14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s-AR" altLang="en-AR" sz="900">
                  <a:latin typeface="Arial" panose="020B0604020202020204" pitchFamily="34" charset="0"/>
                </a:rPr>
                <a:t>Predicción</a:t>
              </a:r>
            </a:p>
          </p:txBody>
        </p:sp>
        <p:sp>
          <p:nvSpPr>
            <p:cNvPr id="486438" name="Rectangle 38">
              <a:extLst>
                <a:ext uri="{FF2B5EF4-FFF2-40B4-BE49-F238E27FC236}">
                  <a16:creationId xmlns:a16="http://schemas.microsoft.com/office/drawing/2014/main" id="{020CDD36-1B61-C041-B7D2-9628A477AB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52" y="2377"/>
              <a:ext cx="1647" cy="14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>
                <a:defRPr/>
              </a:pPr>
              <a:r>
                <a:rPr lang="es-AR" sz="900">
                  <a:latin typeface="Arial" charset="0"/>
                  <a:ea typeface="ＭＳ Ｐゴシック" charset="0"/>
                </a:rPr>
                <a:t>Control</a:t>
              </a:r>
            </a:p>
          </p:txBody>
        </p:sp>
        <p:sp>
          <p:nvSpPr>
            <p:cNvPr id="486439" name="Rectangle 39">
              <a:extLst>
                <a:ext uri="{FF2B5EF4-FFF2-40B4-BE49-F238E27FC236}">
                  <a16:creationId xmlns:a16="http://schemas.microsoft.com/office/drawing/2014/main" id="{4B9884B4-7779-4446-AA2B-7CCCDE5050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09" y="6782"/>
              <a:ext cx="1642" cy="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>
                <a:defRPr/>
              </a:pPr>
              <a:r>
                <a:rPr lang="es-AR" sz="900">
                  <a:latin typeface="Arial" charset="0"/>
                  <a:ea typeface="ＭＳ Ｐゴシック" charset="0"/>
                </a:rPr>
                <a:t>Mejora</a:t>
              </a:r>
            </a:p>
          </p:txBody>
        </p:sp>
        <p:sp>
          <p:nvSpPr>
            <p:cNvPr id="486440" name="Rectangle 40">
              <a:extLst>
                <a:ext uri="{FF2B5EF4-FFF2-40B4-BE49-F238E27FC236}">
                  <a16:creationId xmlns:a16="http://schemas.microsoft.com/office/drawing/2014/main" id="{8B0D1847-020D-8844-9C09-26C1F0EACE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8" y="8224"/>
              <a:ext cx="3946" cy="14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s-AR" altLang="en-AR" sz="900">
                  <a:latin typeface="Arial" panose="020B0604020202020204" pitchFamily="34" charset="0"/>
                </a:rPr>
                <a:t>Anállisis    Estadístico</a:t>
              </a:r>
            </a:p>
          </p:txBody>
        </p:sp>
      </p:grpSp>
      <p:sp>
        <p:nvSpPr>
          <p:cNvPr id="486441" name="Rectangle 41">
            <a:extLst>
              <a:ext uri="{FF2B5EF4-FFF2-40B4-BE49-F238E27FC236}">
                <a16:creationId xmlns:a16="http://schemas.microsoft.com/office/drawing/2014/main" id="{BC2188C9-DFCA-0340-BAC6-AFE45E298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533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AR" sz="4400" dirty="0" err="1">
                <a:solidFill>
                  <a:schemeClr val="tx2"/>
                </a:solidFill>
              </a:rPr>
              <a:t>Modelado</a:t>
            </a:r>
            <a:r>
              <a:rPr lang="en-GB" altLang="en-AR" sz="4400" dirty="0">
                <a:solidFill>
                  <a:schemeClr val="tx2"/>
                </a:solidFill>
              </a:rPr>
              <a:t> y </a:t>
            </a:r>
            <a:r>
              <a:rPr lang="en-GB" altLang="en-AR" sz="4400" dirty="0" err="1">
                <a:solidFill>
                  <a:schemeClr val="tx2"/>
                </a:solidFill>
              </a:rPr>
              <a:t>Simulación</a:t>
            </a:r>
            <a:r>
              <a:rPr lang="en-GB" altLang="en-AR" sz="4400" dirty="0">
                <a:solidFill>
                  <a:schemeClr val="tx2"/>
                </a:solidFill>
              </a:rPr>
              <a:t> (En un </a:t>
            </a:r>
            <a:r>
              <a:rPr lang="en-GB" altLang="en-AR" sz="4400" dirty="0" err="1">
                <a:solidFill>
                  <a:schemeClr val="tx2"/>
                </a:solidFill>
              </a:rPr>
              <a:t>proyecto</a:t>
            </a:r>
            <a:r>
              <a:rPr lang="en-GB" altLang="en-AR" sz="4400" dirty="0">
                <a:solidFill>
                  <a:schemeClr val="tx2"/>
                </a:solidFill>
              </a:rPr>
              <a:t> de </a:t>
            </a:r>
            <a:r>
              <a:rPr lang="en-GB" altLang="en-AR" sz="4400" dirty="0" err="1">
                <a:solidFill>
                  <a:schemeClr val="tx2"/>
                </a:solidFill>
              </a:rPr>
              <a:t>investigación</a:t>
            </a:r>
            <a:r>
              <a:rPr lang="en-GB" altLang="en-AR" sz="4400" dirty="0">
                <a:solidFill>
                  <a:schemeClr val="tx2"/>
                </a:solidFill>
              </a:rPr>
              <a:t>)</a:t>
            </a:r>
            <a:endParaRPr lang="nl-NL" altLang="en-AR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66561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LightSeedRightStep">
      <a:dk1>
        <a:srgbClr val="000000"/>
      </a:dk1>
      <a:lt1>
        <a:srgbClr val="FFFFFF"/>
      </a:lt1>
      <a:dk2>
        <a:srgbClr val="412524"/>
      </a:dk2>
      <a:lt2>
        <a:srgbClr val="E2E8E8"/>
      </a:lt2>
      <a:accent1>
        <a:srgbClr val="C69896"/>
      </a:accent1>
      <a:accent2>
        <a:srgbClr val="BA997F"/>
      </a:accent2>
      <a:accent3>
        <a:srgbClr val="AAA480"/>
      </a:accent3>
      <a:accent4>
        <a:srgbClr val="9BAA74"/>
      </a:accent4>
      <a:accent5>
        <a:srgbClr val="8FAC82"/>
      </a:accent5>
      <a:accent6>
        <a:srgbClr val="78B07E"/>
      </a:accent6>
      <a:hlink>
        <a:srgbClr val="568D8F"/>
      </a:hlink>
      <a:folHlink>
        <a:srgbClr val="7F7F7F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10199</TotalTime>
  <Words>562</Words>
  <Application>Microsoft Macintosh PowerPoint</Application>
  <PresentationFormat>Widescreen</PresentationFormat>
  <Paragraphs>156</Paragraphs>
  <Slides>28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Calibri</vt:lpstr>
      <vt:lpstr>Comic Sans MS</vt:lpstr>
      <vt:lpstr>Modern Love</vt:lpstr>
      <vt:lpstr>Tahoma</vt:lpstr>
      <vt:lpstr>The Hand</vt:lpstr>
      <vt:lpstr>Wingdings</vt:lpstr>
      <vt:lpstr>SketchyVTI</vt:lpstr>
      <vt:lpstr>Documento</vt:lpstr>
      <vt:lpstr>Equation</vt:lpstr>
      <vt:lpstr>MODELOS Y SIMULACIÓN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Modelización en Investigación Biomédica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MODELOS Y SIMULACIÓN</dc:title>
  <dc:creator>Ricardo Armentano</dc:creator>
  <cp:lastModifiedBy>Ricardo Armentano</cp:lastModifiedBy>
  <cp:revision>8</cp:revision>
  <dcterms:created xsi:type="dcterms:W3CDTF">2020-10-01T15:48:20Z</dcterms:created>
  <dcterms:modified xsi:type="dcterms:W3CDTF">2024-07-30T19:50:59Z</dcterms:modified>
</cp:coreProperties>
</file>