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4"/>
  </p:notesMasterIdLst>
  <p:sldIdLst>
    <p:sldId id="291" r:id="rId2"/>
    <p:sldId id="668" r:id="rId3"/>
    <p:sldId id="669" r:id="rId4"/>
    <p:sldId id="670" r:id="rId5"/>
    <p:sldId id="672" r:id="rId6"/>
    <p:sldId id="671" r:id="rId7"/>
    <p:sldId id="437" r:id="rId8"/>
    <p:sldId id="663" r:id="rId9"/>
    <p:sldId id="642" r:id="rId10"/>
    <p:sldId id="438" r:id="rId11"/>
    <p:sldId id="643" r:id="rId12"/>
    <p:sldId id="644" r:id="rId13"/>
    <p:sldId id="647" r:id="rId14"/>
    <p:sldId id="649" r:id="rId15"/>
    <p:sldId id="646" r:id="rId16"/>
    <p:sldId id="645" r:id="rId17"/>
    <p:sldId id="439" r:id="rId18"/>
    <p:sldId id="442" r:id="rId19"/>
    <p:sldId id="648" r:id="rId20"/>
    <p:sldId id="423" r:id="rId21"/>
    <p:sldId id="408" r:id="rId22"/>
    <p:sldId id="409" r:id="rId23"/>
    <p:sldId id="410" r:id="rId24"/>
    <p:sldId id="470" r:id="rId25"/>
    <p:sldId id="471" r:id="rId26"/>
    <p:sldId id="639" r:id="rId27"/>
    <p:sldId id="640" r:id="rId28"/>
    <p:sldId id="641" r:id="rId29"/>
    <p:sldId id="412" r:id="rId30"/>
    <p:sldId id="416" r:id="rId31"/>
    <p:sldId id="417" r:id="rId32"/>
    <p:sldId id="415" r:id="rId33"/>
  </p:sldIdLst>
  <p:sldSz cx="12192000" cy="6858000"/>
  <p:notesSz cx="6858000" cy="9144000"/>
  <p:defaultTextStyle>
    <a:defPPr>
      <a:defRPr lang="en-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4" d="100"/>
          <a:sy n="124" d="100"/>
        </p:scale>
        <p:origin x="544" y="168"/>
      </p:cViewPr>
      <p:guideLst/>
    </p:cSldViewPr>
  </p:slideViewPr>
  <p:outlineViewPr>
    <p:cViewPr>
      <p:scale>
        <a:sx n="33" d="100"/>
        <a:sy n="33" d="100"/>
      </p:scale>
      <p:origin x="0" y="-1126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8C65E-79E3-4717-8DC1-976E1015982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713FF6-9584-47C1-9658-E454308C9CC7}">
      <dgm:prSet/>
      <dgm:spPr/>
      <dgm:t>
        <a:bodyPr/>
        <a:lstStyle/>
        <a:p>
          <a:r>
            <a:rPr lang="es-ES_tradnl"/>
            <a:t>En Ciencias Sociales suele sacrificarse exactitud para ganar en realismo y generalidad.</a:t>
          </a:r>
          <a:endParaRPr lang="en-US"/>
        </a:p>
      </dgm:t>
    </dgm:pt>
    <dgm:pt modelId="{709EC8E0-DF93-4EC2-87EC-351005FD20B7}" type="parTrans" cxnId="{34464844-350E-4591-B00F-26AF073CC545}">
      <dgm:prSet/>
      <dgm:spPr/>
      <dgm:t>
        <a:bodyPr/>
        <a:lstStyle/>
        <a:p>
          <a:endParaRPr lang="en-US"/>
        </a:p>
      </dgm:t>
    </dgm:pt>
    <dgm:pt modelId="{310059E5-3F18-4FB9-A506-66150DF9C8D2}" type="sibTrans" cxnId="{34464844-350E-4591-B00F-26AF073CC545}">
      <dgm:prSet/>
      <dgm:spPr/>
      <dgm:t>
        <a:bodyPr/>
        <a:lstStyle/>
        <a:p>
          <a:endParaRPr lang="en-US"/>
        </a:p>
      </dgm:t>
    </dgm:pt>
    <dgm:pt modelId="{9F99C69E-270D-4732-A325-06C9A83D9325}">
      <dgm:prSet/>
      <dgm:spPr/>
      <dgm:t>
        <a:bodyPr/>
        <a:lstStyle/>
        <a:p>
          <a:r>
            <a:rPr lang="es-ES_tradnl"/>
            <a:t>La Simulación generalmente sacrifica GENERALIDAD a expensas de  REALISMO Y EXACTITUD.</a:t>
          </a:r>
          <a:endParaRPr lang="en-US"/>
        </a:p>
      </dgm:t>
    </dgm:pt>
    <dgm:pt modelId="{657D08BF-EF62-41D5-AB3B-03FC6FDAE7C6}" type="parTrans" cxnId="{B588BA75-492D-41AA-991A-F4BFC910E49E}">
      <dgm:prSet/>
      <dgm:spPr/>
      <dgm:t>
        <a:bodyPr/>
        <a:lstStyle/>
        <a:p>
          <a:endParaRPr lang="en-US"/>
        </a:p>
      </dgm:t>
    </dgm:pt>
    <dgm:pt modelId="{4B60C457-AF8C-47A8-9200-27C2D69D96BC}" type="sibTrans" cxnId="{B588BA75-492D-41AA-991A-F4BFC910E49E}">
      <dgm:prSet/>
      <dgm:spPr/>
      <dgm:t>
        <a:bodyPr/>
        <a:lstStyle/>
        <a:p>
          <a:endParaRPr lang="en-US"/>
        </a:p>
      </dgm:t>
    </dgm:pt>
    <dgm:pt modelId="{8B2F0240-D761-45C6-964A-9D6ADC00D75C}">
      <dgm:prSet/>
      <dgm:spPr/>
      <dgm:t>
        <a:bodyPr/>
        <a:lstStyle/>
        <a:p>
          <a:r>
            <a:rPr lang="es-ES_tradnl"/>
            <a:t>Suposiciones del modelo: Definiciones de Variables y sus interrelaciones!!!!</a:t>
          </a:r>
          <a:endParaRPr lang="en-US"/>
        </a:p>
      </dgm:t>
    </dgm:pt>
    <dgm:pt modelId="{77EF2857-75AC-42CF-9F10-C8AB66C0A9BB}" type="parTrans" cxnId="{60DC9160-B39D-4A5D-9F90-27C40140A4B6}">
      <dgm:prSet/>
      <dgm:spPr/>
      <dgm:t>
        <a:bodyPr/>
        <a:lstStyle/>
        <a:p>
          <a:endParaRPr lang="en-US"/>
        </a:p>
      </dgm:t>
    </dgm:pt>
    <dgm:pt modelId="{17D55D7C-A3DF-468B-9EB7-6991973954C0}" type="sibTrans" cxnId="{60DC9160-B39D-4A5D-9F90-27C40140A4B6}">
      <dgm:prSet/>
      <dgm:spPr/>
      <dgm:t>
        <a:bodyPr/>
        <a:lstStyle/>
        <a:p>
          <a:endParaRPr lang="en-US"/>
        </a:p>
      </dgm:t>
    </dgm:pt>
    <dgm:pt modelId="{940DD9A6-A3D2-4A7A-BFE8-5F258EF2A523}">
      <dgm:prSet/>
      <dgm:spPr/>
      <dgm:t>
        <a:bodyPr/>
        <a:lstStyle/>
        <a:p>
          <a:r>
            <a:rPr lang="es-ES_tradnl"/>
            <a:t>Modelo sólo realiza aproximaciones..Aporta conclusiones (predicciones) no explicaciones!!!!</a:t>
          </a:r>
          <a:endParaRPr lang="en-US"/>
        </a:p>
      </dgm:t>
    </dgm:pt>
    <dgm:pt modelId="{D2AD5195-22DD-466A-BE75-C29C3CD7F63F}" type="parTrans" cxnId="{40E18769-836C-4C6E-BAE4-96C15DE257CA}">
      <dgm:prSet/>
      <dgm:spPr/>
      <dgm:t>
        <a:bodyPr/>
        <a:lstStyle/>
        <a:p>
          <a:endParaRPr lang="en-US"/>
        </a:p>
      </dgm:t>
    </dgm:pt>
    <dgm:pt modelId="{82863CC1-CA00-4975-89E5-0CB8554F0080}" type="sibTrans" cxnId="{40E18769-836C-4C6E-BAE4-96C15DE257CA}">
      <dgm:prSet/>
      <dgm:spPr/>
      <dgm:t>
        <a:bodyPr/>
        <a:lstStyle/>
        <a:p>
          <a:endParaRPr lang="en-US"/>
        </a:p>
      </dgm:t>
    </dgm:pt>
    <dgm:pt modelId="{0E569199-CCE2-EB46-955B-A397E6643116}" type="pres">
      <dgm:prSet presAssocID="{0CF8C65E-79E3-4717-8DC1-976E1015982A}" presName="linear" presStyleCnt="0">
        <dgm:presLayoutVars>
          <dgm:animLvl val="lvl"/>
          <dgm:resizeHandles val="exact"/>
        </dgm:presLayoutVars>
      </dgm:prSet>
      <dgm:spPr/>
    </dgm:pt>
    <dgm:pt modelId="{8E62CEEB-0D7C-7A4F-96F1-7B9EF9EBB16B}" type="pres">
      <dgm:prSet presAssocID="{01713FF6-9584-47C1-9658-E454308C9CC7}" presName="parentText" presStyleLbl="node1" presStyleIdx="0" presStyleCnt="4">
        <dgm:presLayoutVars>
          <dgm:chMax val="0"/>
          <dgm:bulletEnabled val="1"/>
        </dgm:presLayoutVars>
      </dgm:prSet>
      <dgm:spPr/>
    </dgm:pt>
    <dgm:pt modelId="{BDC1E1AD-063C-9448-8C16-3EAF6F3AC92F}" type="pres">
      <dgm:prSet presAssocID="{310059E5-3F18-4FB9-A506-66150DF9C8D2}" presName="spacer" presStyleCnt="0"/>
      <dgm:spPr/>
    </dgm:pt>
    <dgm:pt modelId="{820DCF0A-1944-264E-B6EF-F4369CB60919}" type="pres">
      <dgm:prSet presAssocID="{9F99C69E-270D-4732-A325-06C9A83D9325}" presName="parentText" presStyleLbl="node1" presStyleIdx="1" presStyleCnt="4">
        <dgm:presLayoutVars>
          <dgm:chMax val="0"/>
          <dgm:bulletEnabled val="1"/>
        </dgm:presLayoutVars>
      </dgm:prSet>
      <dgm:spPr/>
    </dgm:pt>
    <dgm:pt modelId="{0C95756F-7602-DA41-A00B-7BD057C38ED0}" type="pres">
      <dgm:prSet presAssocID="{4B60C457-AF8C-47A8-9200-27C2D69D96BC}" presName="spacer" presStyleCnt="0"/>
      <dgm:spPr/>
    </dgm:pt>
    <dgm:pt modelId="{4401CB8B-1F24-314B-944D-3D49BB013433}" type="pres">
      <dgm:prSet presAssocID="{8B2F0240-D761-45C6-964A-9D6ADC00D75C}" presName="parentText" presStyleLbl="node1" presStyleIdx="2" presStyleCnt="4">
        <dgm:presLayoutVars>
          <dgm:chMax val="0"/>
          <dgm:bulletEnabled val="1"/>
        </dgm:presLayoutVars>
      </dgm:prSet>
      <dgm:spPr/>
    </dgm:pt>
    <dgm:pt modelId="{FC205579-CA40-1D4B-B239-6D82BE7AF2DC}" type="pres">
      <dgm:prSet presAssocID="{17D55D7C-A3DF-468B-9EB7-6991973954C0}" presName="spacer" presStyleCnt="0"/>
      <dgm:spPr/>
    </dgm:pt>
    <dgm:pt modelId="{BEC25F6C-039B-984E-92BB-B9EAA491C06F}" type="pres">
      <dgm:prSet presAssocID="{940DD9A6-A3D2-4A7A-BFE8-5F258EF2A523}" presName="parentText" presStyleLbl="node1" presStyleIdx="3" presStyleCnt="4">
        <dgm:presLayoutVars>
          <dgm:chMax val="0"/>
          <dgm:bulletEnabled val="1"/>
        </dgm:presLayoutVars>
      </dgm:prSet>
      <dgm:spPr/>
    </dgm:pt>
  </dgm:ptLst>
  <dgm:cxnLst>
    <dgm:cxn modelId="{34464844-350E-4591-B00F-26AF073CC545}" srcId="{0CF8C65E-79E3-4717-8DC1-976E1015982A}" destId="{01713FF6-9584-47C1-9658-E454308C9CC7}" srcOrd="0" destOrd="0" parTransId="{709EC8E0-DF93-4EC2-87EC-351005FD20B7}" sibTransId="{310059E5-3F18-4FB9-A506-66150DF9C8D2}"/>
    <dgm:cxn modelId="{C256D451-AE1C-1848-BDDD-CDC545CF5883}" type="presOf" srcId="{0CF8C65E-79E3-4717-8DC1-976E1015982A}" destId="{0E569199-CCE2-EB46-955B-A397E6643116}" srcOrd="0" destOrd="0" presId="urn:microsoft.com/office/officeart/2005/8/layout/vList2"/>
    <dgm:cxn modelId="{29A7F054-E967-5045-8516-8C1122F3C2FA}" type="presOf" srcId="{01713FF6-9584-47C1-9658-E454308C9CC7}" destId="{8E62CEEB-0D7C-7A4F-96F1-7B9EF9EBB16B}" srcOrd="0" destOrd="0" presId="urn:microsoft.com/office/officeart/2005/8/layout/vList2"/>
    <dgm:cxn modelId="{60DC9160-B39D-4A5D-9F90-27C40140A4B6}" srcId="{0CF8C65E-79E3-4717-8DC1-976E1015982A}" destId="{8B2F0240-D761-45C6-964A-9D6ADC00D75C}" srcOrd="2" destOrd="0" parTransId="{77EF2857-75AC-42CF-9F10-C8AB66C0A9BB}" sibTransId="{17D55D7C-A3DF-468B-9EB7-6991973954C0}"/>
    <dgm:cxn modelId="{40E18769-836C-4C6E-BAE4-96C15DE257CA}" srcId="{0CF8C65E-79E3-4717-8DC1-976E1015982A}" destId="{940DD9A6-A3D2-4A7A-BFE8-5F258EF2A523}" srcOrd="3" destOrd="0" parTransId="{D2AD5195-22DD-466A-BE75-C29C3CD7F63F}" sibTransId="{82863CC1-CA00-4975-89E5-0CB8554F0080}"/>
    <dgm:cxn modelId="{B588BA75-492D-41AA-991A-F4BFC910E49E}" srcId="{0CF8C65E-79E3-4717-8DC1-976E1015982A}" destId="{9F99C69E-270D-4732-A325-06C9A83D9325}" srcOrd="1" destOrd="0" parTransId="{657D08BF-EF62-41D5-AB3B-03FC6FDAE7C6}" sibTransId="{4B60C457-AF8C-47A8-9200-27C2D69D96BC}"/>
    <dgm:cxn modelId="{625DF977-3187-B149-93FD-44E958E4F5DB}" type="presOf" srcId="{940DD9A6-A3D2-4A7A-BFE8-5F258EF2A523}" destId="{BEC25F6C-039B-984E-92BB-B9EAA491C06F}" srcOrd="0" destOrd="0" presId="urn:microsoft.com/office/officeart/2005/8/layout/vList2"/>
    <dgm:cxn modelId="{BC4EFED3-C7ED-5C4D-B1F4-4F45FF5BF30D}" type="presOf" srcId="{9F99C69E-270D-4732-A325-06C9A83D9325}" destId="{820DCF0A-1944-264E-B6EF-F4369CB60919}" srcOrd="0" destOrd="0" presId="urn:microsoft.com/office/officeart/2005/8/layout/vList2"/>
    <dgm:cxn modelId="{700047E9-B44A-9948-BA18-DEF343F146FE}" type="presOf" srcId="{8B2F0240-D761-45C6-964A-9D6ADC00D75C}" destId="{4401CB8B-1F24-314B-944D-3D49BB013433}" srcOrd="0" destOrd="0" presId="urn:microsoft.com/office/officeart/2005/8/layout/vList2"/>
    <dgm:cxn modelId="{527CD908-D7B0-C847-9FAF-F6914F977B47}" type="presParOf" srcId="{0E569199-CCE2-EB46-955B-A397E6643116}" destId="{8E62CEEB-0D7C-7A4F-96F1-7B9EF9EBB16B}" srcOrd="0" destOrd="0" presId="urn:microsoft.com/office/officeart/2005/8/layout/vList2"/>
    <dgm:cxn modelId="{0C6A952F-7D1F-734D-8551-D9A2623EB44A}" type="presParOf" srcId="{0E569199-CCE2-EB46-955B-A397E6643116}" destId="{BDC1E1AD-063C-9448-8C16-3EAF6F3AC92F}" srcOrd="1" destOrd="0" presId="urn:microsoft.com/office/officeart/2005/8/layout/vList2"/>
    <dgm:cxn modelId="{67775A50-2909-DE49-933C-225BF9D3853B}" type="presParOf" srcId="{0E569199-CCE2-EB46-955B-A397E6643116}" destId="{820DCF0A-1944-264E-B6EF-F4369CB60919}" srcOrd="2" destOrd="0" presId="urn:microsoft.com/office/officeart/2005/8/layout/vList2"/>
    <dgm:cxn modelId="{8CD1D771-8A8B-8D46-9135-B18C27268060}" type="presParOf" srcId="{0E569199-CCE2-EB46-955B-A397E6643116}" destId="{0C95756F-7602-DA41-A00B-7BD057C38ED0}" srcOrd="3" destOrd="0" presId="urn:microsoft.com/office/officeart/2005/8/layout/vList2"/>
    <dgm:cxn modelId="{1FFC9816-E92B-1648-9D6B-D482EAC2BA98}" type="presParOf" srcId="{0E569199-CCE2-EB46-955B-A397E6643116}" destId="{4401CB8B-1F24-314B-944D-3D49BB013433}" srcOrd="4" destOrd="0" presId="urn:microsoft.com/office/officeart/2005/8/layout/vList2"/>
    <dgm:cxn modelId="{0DE8BAD0-A5C3-304B-B7D8-E9C6453B3874}" type="presParOf" srcId="{0E569199-CCE2-EB46-955B-A397E6643116}" destId="{FC205579-CA40-1D4B-B239-6D82BE7AF2DC}" srcOrd="5" destOrd="0" presId="urn:microsoft.com/office/officeart/2005/8/layout/vList2"/>
    <dgm:cxn modelId="{CC3D5615-39F7-6A4D-87CB-A10266F68DE3}" type="presParOf" srcId="{0E569199-CCE2-EB46-955B-A397E6643116}" destId="{BEC25F6C-039B-984E-92BB-B9EAA491C0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1EDC4-49E7-4D86-A991-9C14E63FE2F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EB12EE4-8A71-4205-B6D7-D8A7B0D207C8}">
      <dgm:prSet/>
      <dgm:spPr/>
      <dgm:t>
        <a:bodyPr/>
        <a:lstStyle/>
        <a:p>
          <a:r>
            <a:rPr lang="es-ES_tradnl"/>
            <a:t>FORMULACIÓN DEL PROBLEMA: Lo que se desea conocer</a:t>
          </a:r>
          <a:endParaRPr lang="en-US"/>
        </a:p>
      </dgm:t>
    </dgm:pt>
    <dgm:pt modelId="{77F2F2F3-F6DD-4844-805F-A93FD3C4097A}" type="parTrans" cxnId="{6CA10ED6-40CE-4CF5-871F-F8A14C1483BC}">
      <dgm:prSet/>
      <dgm:spPr/>
      <dgm:t>
        <a:bodyPr/>
        <a:lstStyle/>
        <a:p>
          <a:endParaRPr lang="en-US"/>
        </a:p>
      </dgm:t>
    </dgm:pt>
    <dgm:pt modelId="{EB4E2775-2A9C-40E5-AE63-16E2CA82E8F7}" type="sibTrans" cxnId="{6CA10ED6-40CE-4CF5-871F-F8A14C1483BC}">
      <dgm:prSet/>
      <dgm:spPr/>
      <dgm:t>
        <a:bodyPr/>
        <a:lstStyle/>
        <a:p>
          <a:endParaRPr lang="en-US"/>
        </a:p>
      </dgm:t>
    </dgm:pt>
    <dgm:pt modelId="{99166B2A-0462-4890-A7A1-D4E020A8257A}">
      <dgm:prSet/>
      <dgm:spPr/>
      <dgm:t>
        <a:bodyPr/>
        <a:lstStyle/>
        <a:p>
          <a:r>
            <a:rPr lang="es-ES_tradnl"/>
            <a:t>DELINEANDO EL MODELO. Separación del mundo real en </a:t>
          </a:r>
          <a:r>
            <a:rPr lang="es-ES_tradnl" b="1"/>
            <a:t>despreciable, exógeno y endógeno</a:t>
          </a:r>
          <a:r>
            <a:rPr lang="es-ES_tradnl"/>
            <a:t>.</a:t>
          </a:r>
          <a:endParaRPr lang="en-US"/>
        </a:p>
      </dgm:t>
    </dgm:pt>
    <dgm:pt modelId="{9AB104FB-FF52-4508-AD4E-DF845739F390}" type="parTrans" cxnId="{DB8AF4BF-307E-43DF-A41F-768EF4E848CC}">
      <dgm:prSet/>
      <dgm:spPr/>
      <dgm:t>
        <a:bodyPr/>
        <a:lstStyle/>
        <a:p>
          <a:endParaRPr lang="en-US"/>
        </a:p>
      </dgm:t>
    </dgm:pt>
    <dgm:pt modelId="{1E3C6B21-5EA6-40CA-964D-91C3D8869828}" type="sibTrans" cxnId="{DB8AF4BF-307E-43DF-A41F-768EF4E848CC}">
      <dgm:prSet/>
      <dgm:spPr/>
      <dgm:t>
        <a:bodyPr/>
        <a:lstStyle/>
        <a:p>
          <a:endParaRPr lang="en-US"/>
        </a:p>
      </dgm:t>
    </dgm:pt>
    <dgm:pt modelId="{C13A7D0A-C1DA-4370-8494-93F281A8BC0E}">
      <dgm:prSet/>
      <dgm:spPr/>
      <dgm:t>
        <a:bodyPr/>
        <a:lstStyle/>
        <a:p>
          <a:r>
            <a:rPr lang="es-ES_tradnl"/>
            <a:t>ES ÚTIL? Si es no, vuelve a los dos anteriores</a:t>
          </a:r>
          <a:endParaRPr lang="en-US"/>
        </a:p>
      </dgm:t>
    </dgm:pt>
    <dgm:pt modelId="{738F6573-29D0-4FA7-9F7D-D37FDEEF2298}" type="parTrans" cxnId="{D5769068-BC01-48B6-A6BE-EAFC6F550855}">
      <dgm:prSet/>
      <dgm:spPr/>
      <dgm:t>
        <a:bodyPr/>
        <a:lstStyle/>
        <a:p>
          <a:endParaRPr lang="en-US"/>
        </a:p>
      </dgm:t>
    </dgm:pt>
    <dgm:pt modelId="{B6C5EB57-2D48-4936-9EC5-6FDFBD2EB3AC}" type="sibTrans" cxnId="{D5769068-BC01-48B6-A6BE-EAFC6F550855}">
      <dgm:prSet/>
      <dgm:spPr/>
      <dgm:t>
        <a:bodyPr/>
        <a:lstStyle/>
        <a:p>
          <a:endParaRPr lang="en-US"/>
        </a:p>
      </dgm:t>
    </dgm:pt>
    <dgm:pt modelId="{120F09C6-892E-4100-90F0-1BD8FF54D531}">
      <dgm:prSet/>
      <dgm:spPr/>
      <dgm:t>
        <a:bodyPr/>
        <a:lstStyle/>
        <a:p>
          <a:r>
            <a:rPr lang="es-ES_tradnl" dirty="0"/>
            <a:t>ENSAYO Validarlo contra datos experimentales o contra el sentido común 		(NO ABUSAR!!)</a:t>
          </a:r>
          <a:endParaRPr lang="en-US" dirty="0"/>
        </a:p>
      </dgm:t>
    </dgm:pt>
    <dgm:pt modelId="{0C09C8AF-F4E6-4535-9247-490278DDAD08}" type="parTrans" cxnId="{A85EEA23-3697-43A0-B450-016BF15DEA69}">
      <dgm:prSet/>
      <dgm:spPr/>
      <dgm:t>
        <a:bodyPr/>
        <a:lstStyle/>
        <a:p>
          <a:endParaRPr lang="en-US"/>
        </a:p>
      </dgm:t>
    </dgm:pt>
    <dgm:pt modelId="{847E385A-C5D0-4E7A-A7F6-C47DD276D657}" type="sibTrans" cxnId="{A85EEA23-3697-43A0-B450-016BF15DEA69}">
      <dgm:prSet/>
      <dgm:spPr/>
      <dgm:t>
        <a:bodyPr/>
        <a:lstStyle/>
        <a:p>
          <a:endParaRPr lang="en-US"/>
        </a:p>
      </dgm:t>
    </dgm:pt>
    <dgm:pt modelId="{9C0ABE3A-0086-FD43-9C27-DFB790ED6B16}" type="pres">
      <dgm:prSet presAssocID="{4A41EDC4-49E7-4D86-A991-9C14E63FE2F8}" presName="matrix" presStyleCnt="0">
        <dgm:presLayoutVars>
          <dgm:chMax val="1"/>
          <dgm:dir/>
          <dgm:resizeHandles val="exact"/>
        </dgm:presLayoutVars>
      </dgm:prSet>
      <dgm:spPr/>
    </dgm:pt>
    <dgm:pt modelId="{BD8259C8-1328-9F46-B845-1BAF7F75495F}" type="pres">
      <dgm:prSet presAssocID="{4A41EDC4-49E7-4D86-A991-9C14E63FE2F8}" presName="diamond" presStyleLbl="bgShp" presStyleIdx="0" presStyleCnt="1"/>
      <dgm:spPr/>
    </dgm:pt>
    <dgm:pt modelId="{40025B59-78C8-C54B-8DFA-70D371664AB0}" type="pres">
      <dgm:prSet presAssocID="{4A41EDC4-49E7-4D86-A991-9C14E63FE2F8}" presName="quad1" presStyleLbl="node1" presStyleIdx="0" presStyleCnt="4">
        <dgm:presLayoutVars>
          <dgm:chMax val="0"/>
          <dgm:chPref val="0"/>
          <dgm:bulletEnabled val="1"/>
        </dgm:presLayoutVars>
      </dgm:prSet>
      <dgm:spPr/>
    </dgm:pt>
    <dgm:pt modelId="{EF1B7462-4DFA-F44A-824A-AE1D52CBD294}" type="pres">
      <dgm:prSet presAssocID="{4A41EDC4-49E7-4D86-A991-9C14E63FE2F8}" presName="quad2" presStyleLbl="node1" presStyleIdx="1" presStyleCnt="4">
        <dgm:presLayoutVars>
          <dgm:chMax val="0"/>
          <dgm:chPref val="0"/>
          <dgm:bulletEnabled val="1"/>
        </dgm:presLayoutVars>
      </dgm:prSet>
      <dgm:spPr/>
    </dgm:pt>
    <dgm:pt modelId="{BF730F00-2B8C-EB4B-A6A6-42E7F5A088A0}" type="pres">
      <dgm:prSet presAssocID="{4A41EDC4-49E7-4D86-A991-9C14E63FE2F8}" presName="quad3" presStyleLbl="node1" presStyleIdx="2" presStyleCnt="4">
        <dgm:presLayoutVars>
          <dgm:chMax val="0"/>
          <dgm:chPref val="0"/>
          <dgm:bulletEnabled val="1"/>
        </dgm:presLayoutVars>
      </dgm:prSet>
      <dgm:spPr/>
    </dgm:pt>
    <dgm:pt modelId="{0A3AF32A-5C03-434A-9DFD-3AD77A71AEE4}" type="pres">
      <dgm:prSet presAssocID="{4A41EDC4-49E7-4D86-A991-9C14E63FE2F8}" presName="quad4" presStyleLbl="node1" presStyleIdx="3" presStyleCnt="4">
        <dgm:presLayoutVars>
          <dgm:chMax val="0"/>
          <dgm:chPref val="0"/>
          <dgm:bulletEnabled val="1"/>
        </dgm:presLayoutVars>
      </dgm:prSet>
      <dgm:spPr/>
    </dgm:pt>
  </dgm:ptLst>
  <dgm:cxnLst>
    <dgm:cxn modelId="{A85EEA23-3697-43A0-B450-016BF15DEA69}" srcId="{4A41EDC4-49E7-4D86-A991-9C14E63FE2F8}" destId="{120F09C6-892E-4100-90F0-1BD8FF54D531}" srcOrd="3" destOrd="0" parTransId="{0C09C8AF-F4E6-4535-9247-490278DDAD08}" sibTransId="{847E385A-C5D0-4E7A-A7F6-C47DD276D657}"/>
    <dgm:cxn modelId="{25E26524-2F37-0C4A-8EBA-6FFD400AB3EB}" type="presOf" srcId="{120F09C6-892E-4100-90F0-1BD8FF54D531}" destId="{0A3AF32A-5C03-434A-9DFD-3AD77A71AEE4}" srcOrd="0" destOrd="0" presId="urn:microsoft.com/office/officeart/2005/8/layout/matrix3"/>
    <dgm:cxn modelId="{D5769068-BC01-48B6-A6BE-EAFC6F550855}" srcId="{4A41EDC4-49E7-4D86-A991-9C14E63FE2F8}" destId="{C13A7D0A-C1DA-4370-8494-93F281A8BC0E}" srcOrd="2" destOrd="0" parTransId="{738F6573-29D0-4FA7-9F7D-D37FDEEF2298}" sibTransId="{B6C5EB57-2D48-4936-9EC5-6FDFBD2EB3AC}"/>
    <dgm:cxn modelId="{D44E3B69-1FA9-534F-9AF9-569E60666323}" type="presOf" srcId="{99166B2A-0462-4890-A7A1-D4E020A8257A}" destId="{EF1B7462-4DFA-F44A-824A-AE1D52CBD294}" srcOrd="0" destOrd="0" presId="urn:microsoft.com/office/officeart/2005/8/layout/matrix3"/>
    <dgm:cxn modelId="{D4B29A84-0658-A348-946B-E817FE1BD3F8}" type="presOf" srcId="{CEB12EE4-8A71-4205-B6D7-D8A7B0D207C8}" destId="{40025B59-78C8-C54B-8DFA-70D371664AB0}" srcOrd="0" destOrd="0" presId="urn:microsoft.com/office/officeart/2005/8/layout/matrix3"/>
    <dgm:cxn modelId="{F91F3889-77A6-0142-B1E2-D7D777EB8555}" type="presOf" srcId="{4A41EDC4-49E7-4D86-A991-9C14E63FE2F8}" destId="{9C0ABE3A-0086-FD43-9C27-DFB790ED6B16}" srcOrd="0" destOrd="0" presId="urn:microsoft.com/office/officeart/2005/8/layout/matrix3"/>
    <dgm:cxn modelId="{96F47890-840D-0E4D-A545-2BE163206EA5}" type="presOf" srcId="{C13A7D0A-C1DA-4370-8494-93F281A8BC0E}" destId="{BF730F00-2B8C-EB4B-A6A6-42E7F5A088A0}" srcOrd="0" destOrd="0" presId="urn:microsoft.com/office/officeart/2005/8/layout/matrix3"/>
    <dgm:cxn modelId="{DB8AF4BF-307E-43DF-A41F-768EF4E848CC}" srcId="{4A41EDC4-49E7-4D86-A991-9C14E63FE2F8}" destId="{99166B2A-0462-4890-A7A1-D4E020A8257A}" srcOrd="1" destOrd="0" parTransId="{9AB104FB-FF52-4508-AD4E-DF845739F390}" sibTransId="{1E3C6B21-5EA6-40CA-964D-91C3D8869828}"/>
    <dgm:cxn modelId="{6CA10ED6-40CE-4CF5-871F-F8A14C1483BC}" srcId="{4A41EDC4-49E7-4D86-A991-9C14E63FE2F8}" destId="{CEB12EE4-8A71-4205-B6D7-D8A7B0D207C8}" srcOrd="0" destOrd="0" parTransId="{77F2F2F3-F6DD-4844-805F-A93FD3C4097A}" sibTransId="{EB4E2775-2A9C-40E5-AE63-16E2CA82E8F7}"/>
    <dgm:cxn modelId="{803E6730-2E16-7F49-8020-798A2FCCBD85}" type="presParOf" srcId="{9C0ABE3A-0086-FD43-9C27-DFB790ED6B16}" destId="{BD8259C8-1328-9F46-B845-1BAF7F75495F}" srcOrd="0" destOrd="0" presId="urn:microsoft.com/office/officeart/2005/8/layout/matrix3"/>
    <dgm:cxn modelId="{C45AA595-04AD-864F-93D0-AE00AC27F5E2}" type="presParOf" srcId="{9C0ABE3A-0086-FD43-9C27-DFB790ED6B16}" destId="{40025B59-78C8-C54B-8DFA-70D371664AB0}" srcOrd="1" destOrd="0" presId="urn:microsoft.com/office/officeart/2005/8/layout/matrix3"/>
    <dgm:cxn modelId="{5750DDD8-641B-E441-AEE3-C71913966CAC}" type="presParOf" srcId="{9C0ABE3A-0086-FD43-9C27-DFB790ED6B16}" destId="{EF1B7462-4DFA-F44A-824A-AE1D52CBD294}" srcOrd="2" destOrd="0" presId="urn:microsoft.com/office/officeart/2005/8/layout/matrix3"/>
    <dgm:cxn modelId="{ACADE5D8-F0BD-9244-B9C2-B806686BBBEA}" type="presParOf" srcId="{9C0ABE3A-0086-FD43-9C27-DFB790ED6B16}" destId="{BF730F00-2B8C-EB4B-A6A6-42E7F5A088A0}" srcOrd="3" destOrd="0" presId="urn:microsoft.com/office/officeart/2005/8/layout/matrix3"/>
    <dgm:cxn modelId="{4EF99965-B84E-4F49-A07D-AD29225F34B0}" type="presParOf" srcId="{9C0ABE3A-0086-FD43-9C27-DFB790ED6B16}" destId="{0A3AF32A-5C03-434A-9DFD-3AD77A71AEE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12020-9475-4FAD-8C8D-883CEC65A774}"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58DD317-76D9-479D-B62E-D7E1D8C28E5B}">
      <dgm:prSet/>
      <dgm:spPr/>
      <dgm:t>
        <a:bodyPr/>
        <a:lstStyle/>
        <a:p>
          <a:r>
            <a:rPr lang="en-GB"/>
            <a:t>Sistema dinámico	discreto</a:t>
          </a:r>
          <a:endParaRPr lang="en-US"/>
        </a:p>
      </dgm:t>
    </dgm:pt>
    <dgm:pt modelId="{FB8A2FE6-D777-4665-8483-E40C30386B53}" type="parTrans" cxnId="{439FF2FD-FD23-47CF-BF27-EA2732CB0C22}">
      <dgm:prSet/>
      <dgm:spPr/>
      <dgm:t>
        <a:bodyPr/>
        <a:lstStyle/>
        <a:p>
          <a:endParaRPr lang="en-US"/>
        </a:p>
      </dgm:t>
    </dgm:pt>
    <dgm:pt modelId="{9D76224A-A3B3-420D-B0A5-43C056E2E61F}" type="sibTrans" cxnId="{439FF2FD-FD23-47CF-BF27-EA2732CB0C22}">
      <dgm:prSet/>
      <dgm:spPr/>
      <dgm:t>
        <a:bodyPr/>
        <a:lstStyle/>
        <a:p>
          <a:endParaRPr lang="en-US"/>
        </a:p>
      </dgm:t>
    </dgm:pt>
    <dgm:pt modelId="{74F90557-4C76-41C0-BA4C-2AA5740D494D}">
      <dgm:prSet/>
      <dgm:spPr/>
      <dgm:t>
        <a:bodyPr/>
        <a:lstStyle/>
        <a:p>
          <a:r>
            <a:rPr lang="en-GB"/>
            <a:t>continuo</a:t>
          </a:r>
          <a:endParaRPr lang="en-US"/>
        </a:p>
      </dgm:t>
    </dgm:pt>
    <dgm:pt modelId="{9B1BD490-C138-43FF-B4FB-83F625EBC406}" type="parTrans" cxnId="{BF3A8D95-CE10-42FE-B3C2-87AD0AFC98FD}">
      <dgm:prSet/>
      <dgm:spPr/>
      <dgm:t>
        <a:bodyPr/>
        <a:lstStyle/>
        <a:p>
          <a:endParaRPr lang="en-US"/>
        </a:p>
      </dgm:t>
    </dgm:pt>
    <dgm:pt modelId="{8FCA969B-B999-438D-AAD3-241C54904771}" type="sibTrans" cxnId="{BF3A8D95-CE10-42FE-B3C2-87AD0AFC98FD}">
      <dgm:prSet/>
      <dgm:spPr/>
      <dgm:t>
        <a:bodyPr/>
        <a:lstStyle/>
        <a:p>
          <a:endParaRPr lang="en-US"/>
        </a:p>
      </dgm:t>
    </dgm:pt>
    <dgm:pt modelId="{706AF8F5-2BAE-4A97-9E7C-3C60D1A574ED}">
      <dgm:prSet/>
      <dgm:spPr/>
      <dgm:t>
        <a:bodyPr/>
        <a:lstStyle/>
        <a:p>
          <a:r>
            <a:rPr lang="en-GB"/>
            <a:t>Estado		función de estado</a:t>
          </a:r>
          <a:endParaRPr lang="en-US"/>
        </a:p>
      </dgm:t>
    </dgm:pt>
    <dgm:pt modelId="{796AF36A-2C30-43CC-B80D-AB201A7E30A9}" type="parTrans" cxnId="{C27E1582-A92D-4BEB-AB2E-5B19AE00CD52}">
      <dgm:prSet/>
      <dgm:spPr/>
      <dgm:t>
        <a:bodyPr/>
        <a:lstStyle/>
        <a:p>
          <a:endParaRPr lang="en-US"/>
        </a:p>
      </dgm:t>
    </dgm:pt>
    <dgm:pt modelId="{93450150-0FE0-4EE8-8D30-CEB91E6D632E}" type="sibTrans" cxnId="{C27E1582-A92D-4BEB-AB2E-5B19AE00CD52}">
      <dgm:prSet/>
      <dgm:spPr/>
      <dgm:t>
        <a:bodyPr/>
        <a:lstStyle/>
        <a:p>
          <a:endParaRPr lang="en-US"/>
        </a:p>
      </dgm:t>
    </dgm:pt>
    <dgm:pt modelId="{0161F76C-4ED4-42C4-A7DF-44E6E30DF5D0}">
      <dgm:prSet/>
      <dgm:spPr/>
      <dgm:t>
        <a:bodyPr/>
        <a:lstStyle/>
        <a:p>
          <a:r>
            <a:rPr lang="en-GB"/>
            <a:t>espacio de estado</a:t>
          </a:r>
          <a:endParaRPr lang="en-US"/>
        </a:p>
      </dgm:t>
    </dgm:pt>
    <dgm:pt modelId="{B8767755-BDCD-496D-AAAF-3669C4E156BD}" type="parTrans" cxnId="{805431E7-DCEF-4E57-BE8F-592026664149}">
      <dgm:prSet/>
      <dgm:spPr/>
      <dgm:t>
        <a:bodyPr/>
        <a:lstStyle/>
        <a:p>
          <a:endParaRPr lang="en-US"/>
        </a:p>
      </dgm:t>
    </dgm:pt>
    <dgm:pt modelId="{DB21E703-D213-4328-915A-F3988AFDC12F}" type="sibTrans" cxnId="{805431E7-DCEF-4E57-BE8F-592026664149}">
      <dgm:prSet/>
      <dgm:spPr/>
      <dgm:t>
        <a:bodyPr/>
        <a:lstStyle/>
        <a:p>
          <a:endParaRPr lang="en-US"/>
        </a:p>
      </dgm:t>
    </dgm:pt>
    <dgm:pt modelId="{46E23419-B3C9-41AD-9610-4258B687F037}">
      <dgm:prSet/>
      <dgm:spPr/>
      <dgm:t>
        <a:bodyPr/>
        <a:lstStyle/>
        <a:p>
          <a:r>
            <a:rPr lang="en-GB"/>
            <a:t>Evolución		atracción</a:t>
          </a:r>
          <a:endParaRPr lang="en-US"/>
        </a:p>
      </dgm:t>
    </dgm:pt>
    <dgm:pt modelId="{09CEC28D-EA99-401D-B5B6-90F8794BCCA0}" type="parTrans" cxnId="{0781FDB4-F121-440F-977A-C927A7608FE6}">
      <dgm:prSet/>
      <dgm:spPr/>
      <dgm:t>
        <a:bodyPr/>
        <a:lstStyle/>
        <a:p>
          <a:endParaRPr lang="en-US"/>
        </a:p>
      </dgm:t>
    </dgm:pt>
    <dgm:pt modelId="{F16A34FE-2883-4728-ADED-E51E9B70E8FF}" type="sibTrans" cxnId="{0781FDB4-F121-440F-977A-C927A7608FE6}">
      <dgm:prSet/>
      <dgm:spPr/>
      <dgm:t>
        <a:bodyPr/>
        <a:lstStyle/>
        <a:p>
          <a:endParaRPr lang="en-US"/>
        </a:p>
      </dgm:t>
    </dgm:pt>
    <dgm:pt modelId="{1F4BFDDD-25CE-48D3-B169-3591E5D249EF}">
      <dgm:prSet/>
      <dgm:spPr/>
      <dgm:t>
        <a:bodyPr/>
        <a:lstStyle/>
        <a:p>
          <a:r>
            <a:rPr lang="en-GB"/>
            <a:t>conducta terminal</a:t>
          </a:r>
          <a:endParaRPr lang="en-US"/>
        </a:p>
      </dgm:t>
    </dgm:pt>
    <dgm:pt modelId="{F7BA7D59-16FC-438B-B67F-D963B1F9630B}" type="parTrans" cxnId="{B5403483-FF77-4E0B-BA8F-840113FF4517}">
      <dgm:prSet/>
      <dgm:spPr/>
      <dgm:t>
        <a:bodyPr/>
        <a:lstStyle/>
        <a:p>
          <a:endParaRPr lang="en-US"/>
        </a:p>
      </dgm:t>
    </dgm:pt>
    <dgm:pt modelId="{4BC60B9D-DC35-4C20-BA0B-6D823BCE3182}" type="sibTrans" cxnId="{B5403483-FF77-4E0B-BA8F-840113FF4517}">
      <dgm:prSet/>
      <dgm:spPr/>
      <dgm:t>
        <a:bodyPr/>
        <a:lstStyle/>
        <a:p>
          <a:endParaRPr lang="en-US"/>
        </a:p>
      </dgm:t>
    </dgm:pt>
    <dgm:pt modelId="{ACA5A9AD-6950-4D9F-834C-F803D563C75C}">
      <dgm:prSet/>
      <dgm:spPr/>
      <dgm:t>
        <a:bodyPr/>
        <a:lstStyle/>
        <a:p>
          <a:r>
            <a:rPr lang="en-GB"/>
            <a:t>Disciplina		dinámica no-lineal </a:t>
          </a:r>
          <a:endParaRPr lang="en-US"/>
        </a:p>
      </dgm:t>
    </dgm:pt>
    <dgm:pt modelId="{82B6CAF7-5414-46ED-867F-8EBA3AF298FE}" type="parTrans" cxnId="{BCDC32A4-11BC-4563-A7C3-A56F789BBF2D}">
      <dgm:prSet/>
      <dgm:spPr/>
      <dgm:t>
        <a:bodyPr/>
        <a:lstStyle/>
        <a:p>
          <a:endParaRPr lang="en-US"/>
        </a:p>
      </dgm:t>
    </dgm:pt>
    <dgm:pt modelId="{FD6C09DB-11AD-4FDE-880A-F309354F5D26}" type="sibTrans" cxnId="{BCDC32A4-11BC-4563-A7C3-A56F789BBF2D}">
      <dgm:prSet/>
      <dgm:spPr/>
      <dgm:t>
        <a:bodyPr/>
        <a:lstStyle/>
        <a:p>
          <a:endParaRPr lang="en-US"/>
        </a:p>
      </dgm:t>
    </dgm:pt>
    <dgm:pt modelId="{42D0E84B-A7E1-448D-9ADE-4F334D70740C}">
      <dgm:prSet/>
      <dgm:spPr/>
      <dgm:t>
        <a:bodyPr/>
        <a:lstStyle/>
        <a:p>
          <a:r>
            <a:rPr lang="en-GB"/>
            <a:t>teoría de catástrofe</a:t>
          </a:r>
          <a:endParaRPr lang="en-US"/>
        </a:p>
      </dgm:t>
    </dgm:pt>
    <dgm:pt modelId="{ECCCF020-B714-496D-BCF9-116ADED4EFD7}" type="parTrans" cxnId="{F34EE42B-F37C-4BDA-A6EE-84701D69C54B}">
      <dgm:prSet/>
      <dgm:spPr/>
      <dgm:t>
        <a:bodyPr/>
        <a:lstStyle/>
        <a:p>
          <a:endParaRPr lang="en-US"/>
        </a:p>
      </dgm:t>
    </dgm:pt>
    <dgm:pt modelId="{AC0F9E22-4106-48C3-981F-348D6F43463F}" type="sibTrans" cxnId="{F34EE42B-F37C-4BDA-A6EE-84701D69C54B}">
      <dgm:prSet/>
      <dgm:spPr/>
      <dgm:t>
        <a:bodyPr/>
        <a:lstStyle/>
        <a:p>
          <a:endParaRPr lang="en-US"/>
        </a:p>
      </dgm:t>
    </dgm:pt>
    <dgm:pt modelId="{59E016C6-31D9-40AE-B6FB-5D2E5EF23A84}">
      <dgm:prSet/>
      <dgm:spPr/>
      <dgm:t>
        <a:bodyPr/>
        <a:lstStyle/>
        <a:p>
          <a:r>
            <a:rPr lang="en-GB"/>
            <a:t>teoría de fractales</a:t>
          </a:r>
          <a:endParaRPr lang="en-US"/>
        </a:p>
      </dgm:t>
    </dgm:pt>
    <dgm:pt modelId="{E13BB264-493F-492B-B5C3-9303994FF445}" type="parTrans" cxnId="{B15427BE-008A-410E-8E0B-80A770CD4F35}">
      <dgm:prSet/>
      <dgm:spPr/>
      <dgm:t>
        <a:bodyPr/>
        <a:lstStyle/>
        <a:p>
          <a:endParaRPr lang="en-US"/>
        </a:p>
      </dgm:t>
    </dgm:pt>
    <dgm:pt modelId="{64A2C23D-0A05-4F9C-A6E6-B7AA31CEF613}" type="sibTrans" cxnId="{B15427BE-008A-410E-8E0B-80A770CD4F35}">
      <dgm:prSet/>
      <dgm:spPr/>
      <dgm:t>
        <a:bodyPr/>
        <a:lstStyle/>
        <a:p>
          <a:endParaRPr lang="en-US"/>
        </a:p>
      </dgm:t>
    </dgm:pt>
    <dgm:pt modelId="{60F3B0C3-0AB8-D343-86F7-57314716650E}" type="pres">
      <dgm:prSet presAssocID="{F7412020-9475-4FAD-8C8D-883CEC65A774}" presName="linear" presStyleCnt="0">
        <dgm:presLayoutVars>
          <dgm:dir/>
          <dgm:animLvl val="lvl"/>
          <dgm:resizeHandles val="exact"/>
        </dgm:presLayoutVars>
      </dgm:prSet>
      <dgm:spPr/>
    </dgm:pt>
    <dgm:pt modelId="{9D5CD651-A079-3B48-A8FD-3429EFC2E203}" type="pres">
      <dgm:prSet presAssocID="{958DD317-76D9-479D-B62E-D7E1D8C28E5B}" presName="parentLin" presStyleCnt="0"/>
      <dgm:spPr/>
    </dgm:pt>
    <dgm:pt modelId="{C5682E67-57A0-FE4B-9A2D-ECB17AFAA766}" type="pres">
      <dgm:prSet presAssocID="{958DD317-76D9-479D-B62E-D7E1D8C28E5B}" presName="parentLeftMargin" presStyleLbl="node1" presStyleIdx="0" presStyleCnt="4"/>
      <dgm:spPr/>
    </dgm:pt>
    <dgm:pt modelId="{54A81036-E9C4-8046-A21D-618249D5D871}" type="pres">
      <dgm:prSet presAssocID="{958DD317-76D9-479D-B62E-D7E1D8C28E5B}" presName="parentText" presStyleLbl="node1" presStyleIdx="0" presStyleCnt="4">
        <dgm:presLayoutVars>
          <dgm:chMax val="0"/>
          <dgm:bulletEnabled val="1"/>
        </dgm:presLayoutVars>
      </dgm:prSet>
      <dgm:spPr/>
    </dgm:pt>
    <dgm:pt modelId="{1E0D5316-DB80-1D41-B0B2-3FD855569858}" type="pres">
      <dgm:prSet presAssocID="{958DD317-76D9-479D-B62E-D7E1D8C28E5B}" presName="negativeSpace" presStyleCnt="0"/>
      <dgm:spPr/>
    </dgm:pt>
    <dgm:pt modelId="{25CB3868-041F-4B45-9D96-F16CCAA93C4B}" type="pres">
      <dgm:prSet presAssocID="{958DD317-76D9-479D-B62E-D7E1D8C28E5B}" presName="childText" presStyleLbl="conFgAcc1" presStyleIdx="0" presStyleCnt="4">
        <dgm:presLayoutVars>
          <dgm:bulletEnabled val="1"/>
        </dgm:presLayoutVars>
      </dgm:prSet>
      <dgm:spPr/>
    </dgm:pt>
    <dgm:pt modelId="{8494056B-902D-2948-9AED-524BBA5333AD}" type="pres">
      <dgm:prSet presAssocID="{9D76224A-A3B3-420D-B0A5-43C056E2E61F}" presName="spaceBetweenRectangles" presStyleCnt="0"/>
      <dgm:spPr/>
    </dgm:pt>
    <dgm:pt modelId="{73B9934D-4788-2B48-BC88-88DFD7D611E9}" type="pres">
      <dgm:prSet presAssocID="{706AF8F5-2BAE-4A97-9E7C-3C60D1A574ED}" presName="parentLin" presStyleCnt="0"/>
      <dgm:spPr/>
    </dgm:pt>
    <dgm:pt modelId="{18DEFAE7-1C84-AC4D-8087-ADD8DAAB1CB3}" type="pres">
      <dgm:prSet presAssocID="{706AF8F5-2BAE-4A97-9E7C-3C60D1A574ED}" presName="parentLeftMargin" presStyleLbl="node1" presStyleIdx="0" presStyleCnt="4"/>
      <dgm:spPr/>
    </dgm:pt>
    <dgm:pt modelId="{1FBB41B4-CF50-3B4E-9B61-8BDEB9883E72}" type="pres">
      <dgm:prSet presAssocID="{706AF8F5-2BAE-4A97-9E7C-3C60D1A574ED}" presName="parentText" presStyleLbl="node1" presStyleIdx="1" presStyleCnt="4">
        <dgm:presLayoutVars>
          <dgm:chMax val="0"/>
          <dgm:bulletEnabled val="1"/>
        </dgm:presLayoutVars>
      </dgm:prSet>
      <dgm:spPr/>
    </dgm:pt>
    <dgm:pt modelId="{FA3ED448-1595-CD4F-9255-597E690D4845}" type="pres">
      <dgm:prSet presAssocID="{706AF8F5-2BAE-4A97-9E7C-3C60D1A574ED}" presName="negativeSpace" presStyleCnt="0"/>
      <dgm:spPr/>
    </dgm:pt>
    <dgm:pt modelId="{F98C6AA3-A3A6-0041-9C4B-ADDE079F388A}" type="pres">
      <dgm:prSet presAssocID="{706AF8F5-2BAE-4A97-9E7C-3C60D1A574ED}" presName="childText" presStyleLbl="conFgAcc1" presStyleIdx="1" presStyleCnt="4">
        <dgm:presLayoutVars>
          <dgm:bulletEnabled val="1"/>
        </dgm:presLayoutVars>
      </dgm:prSet>
      <dgm:spPr/>
    </dgm:pt>
    <dgm:pt modelId="{95B88F31-6EE3-6940-BA1B-27DA353AF326}" type="pres">
      <dgm:prSet presAssocID="{93450150-0FE0-4EE8-8D30-CEB91E6D632E}" presName="spaceBetweenRectangles" presStyleCnt="0"/>
      <dgm:spPr/>
    </dgm:pt>
    <dgm:pt modelId="{681CA6E8-0C68-4144-B09E-491435424524}" type="pres">
      <dgm:prSet presAssocID="{46E23419-B3C9-41AD-9610-4258B687F037}" presName="parentLin" presStyleCnt="0"/>
      <dgm:spPr/>
    </dgm:pt>
    <dgm:pt modelId="{8751EB6A-B7BA-F446-8C53-38E3ADBD517D}" type="pres">
      <dgm:prSet presAssocID="{46E23419-B3C9-41AD-9610-4258B687F037}" presName="parentLeftMargin" presStyleLbl="node1" presStyleIdx="1" presStyleCnt="4"/>
      <dgm:spPr/>
    </dgm:pt>
    <dgm:pt modelId="{367D5142-C70A-894A-9955-85B539B70A60}" type="pres">
      <dgm:prSet presAssocID="{46E23419-B3C9-41AD-9610-4258B687F037}" presName="parentText" presStyleLbl="node1" presStyleIdx="2" presStyleCnt="4">
        <dgm:presLayoutVars>
          <dgm:chMax val="0"/>
          <dgm:bulletEnabled val="1"/>
        </dgm:presLayoutVars>
      </dgm:prSet>
      <dgm:spPr/>
    </dgm:pt>
    <dgm:pt modelId="{B17CE2F2-B30C-5A47-A3A7-C9EDC586E489}" type="pres">
      <dgm:prSet presAssocID="{46E23419-B3C9-41AD-9610-4258B687F037}" presName="negativeSpace" presStyleCnt="0"/>
      <dgm:spPr/>
    </dgm:pt>
    <dgm:pt modelId="{630BAD21-00FF-F84D-A818-D6C272E9AB9B}" type="pres">
      <dgm:prSet presAssocID="{46E23419-B3C9-41AD-9610-4258B687F037}" presName="childText" presStyleLbl="conFgAcc1" presStyleIdx="2" presStyleCnt="4">
        <dgm:presLayoutVars>
          <dgm:bulletEnabled val="1"/>
        </dgm:presLayoutVars>
      </dgm:prSet>
      <dgm:spPr/>
    </dgm:pt>
    <dgm:pt modelId="{BBBAEE5D-44ED-0D45-92EA-3CF6D297A7F7}" type="pres">
      <dgm:prSet presAssocID="{F16A34FE-2883-4728-ADED-E51E9B70E8FF}" presName="spaceBetweenRectangles" presStyleCnt="0"/>
      <dgm:spPr/>
    </dgm:pt>
    <dgm:pt modelId="{A15B76E5-55C3-0547-B28F-28292FB4D518}" type="pres">
      <dgm:prSet presAssocID="{ACA5A9AD-6950-4D9F-834C-F803D563C75C}" presName="parentLin" presStyleCnt="0"/>
      <dgm:spPr/>
    </dgm:pt>
    <dgm:pt modelId="{2D5EAA4C-A7A9-C248-93FB-3A2C502F2BE3}" type="pres">
      <dgm:prSet presAssocID="{ACA5A9AD-6950-4D9F-834C-F803D563C75C}" presName="parentLeftMargin" presStyleLbl="node1" presStyleIdx="2" presStyleCnt="4"/>
      <dgm:spPr/>
    </dgm:pt>
    <dgm:pt modelId="{F3C0F433-0D8A-8640-871B-2D902AC1F399}" type="pres">
      <dgm:prSet presAssocID="{ACA5A9AD-6950-4D9F-834C-F803D563C75C}" presName="parentText" presStyleLbl="node1" presStyleIdx="3" presStyleCnt="4">
        <dgm:presLayoutVars>
          <dgm:chMax val="0"/>
          <dgm:bulletEnabled val="1"/>
        </dgm:presLayoutVars>
      </dgm:prSet>
      <dgm:spPr/>
    </dgm:pt>
    <dgm:pt modelId="{E7938348-151F-5F48-A7B4-A3AD8C783085}" type="pres">
      <dgm:prSet presAssocID="{ACA5A9AD-6950-4D9F-834C-F803D563C75C}" presName="negativeSpace" presStyleCnt="0"/>
      <dgm:spPr/>
    </dgm:pt>
    <dgm:pt modelId="{C7D0EBE9-59BB-E748-87C7-78969A327C50}" type="pres">
      <dgm:prSet presAssocID="{ACA5A9AD-6950-4D9F-834C-F803D563C75C}" presName="childText" presStyleLbl="conFgAcc1" presStyleIdx="3" presStyleCnt="4">
        <dgm:presLayoutVars>
          <dgm:bulletEnabled val="1"/>
        </dgm:presLayoutVars>
      </dgm:prSet>
      <dgm:spPr/>
    </dgm:pt>
  </dgm:ptLst>
  <dgm:cxnLst>
    <dgm:cxn modelId="{8FA32C06-8D46-C14F-A0A6-1CC70E5CB006}" type="presOf" srcId="{706AF8F5-2BAE-4A97-9E7C-3C60D1A574ED}" destId="{18DEFAE7-1C84-AC4D-8087-ADD8DAAB1CB3}" srcOrd="0" destOrd="0" presId="urn:microsoft.com/office/officeart/2005/8/layout/list1"/>
    <dgm:cxn modelId="{5C15151A-C9B2-6543-AC59-6988C9BB2C95}" type="presOf" srcId="{F7412020-9475-4FAD-8C8D-883CEC65A774}" destId="{60F3B0C3-0AB8-D343-86F7-57314716650E}" srcOrd="0" destOrd="0" presId="urn:microsoft.com/office/officeart/2005/8/layout/list1"/>
    <dgm:cxn modelId="{BF8DA61F-1A68-FF4B-A6C9-A547854F9A1A}" type="presOf" srcId="{706AF8F5-2BAE-4A97-9E7C-3C60D1A574ED}" destId="{1FBB41B4-CF50-3B4E-9B61-8BDEB9883E72}" srcOrd="1" destOrd="0" presId="urn:microsoft.com/office/officeart/2005/8/layout/list1"/>
    <dgm:cxn modelId="{F34EE42B-F37C-4BDA-A6EE-84701D69C54B}" srcId="{ACA5A9AD-6950-4D9F-834C-F803D563C75C}" destId="{42D0E84B-A7E1-448D-9ADE-4F334D70740C}" srcOrd="0" destOrd="0" parTransId="{ECCCF020-B714-496D-BCF9-116ADED4EFD7}" sibTransId="{AC0F9E22-4106-48C3-981F-348D6F43463F}"/>
    <dgm:cxn modelId="{D398963D-6289-B948-B9E4-5BE1EEDD67A0}" type="presOf" srcId="{1F4BFDDD-25CE-48D3-B169-3591E5D249EF}" destId="{630BAD21-00FF-F84D-A818-D6C272E9AB9B}" srcOrd="0" destOrd="0" presId="urn:microsoft.com/office/officeart/2005/8/layout/list1"/>
    <dgm:cxn modelId="{4F668B3E-5E27-4F4D-B889-29B832815C91}" type="presOf" srcId="{74F90557-4C76-41C0-BA4C-2AA5740D494D}" destId="{25CB3868-041F-4B45-9D96-F16CCAA93C4B}" srcOrd="0" destOrd="0" presId="urn:microsoft.com/office/officeart/2005/8/layout/list1"/>
    <dgm:cxn modelId="{CCD65C57-0445-2548-97DB-633CB9EDA56A}" type="presOf" srcId="{59E016C6-31D9-40AE-B6FB-5D2E5EF23A84}" destId="{C7D0EBE9-59BB-E748-87C7-78969A327C50}" srcOrd="0" destOrd="1" presId="urn:microsoft.com/office/officeart/2005/8/layout/list1"/>
    <dgm:cxn modelId="{9910D258-6B45-1048-BB16-0CF277CEFD42}" type="presOf" srcId="{46E23419-B3C9-41AD-9610-4258B687F037}" destId="{8751EB6A-B7BA-F446-8C53-38E3ADBD517D}" srcOrd="0" destOrd="0" presId="urn:microsoft.com/office/officeart/2005/8/layout/list1"/>
    <dgm:cxn modelId="{CE874E5A-D755-514F-9BB2-AA722FCD17F8}" type="presOf" srcId="{42D0E84B-A7E1-448D-9ADE-4F334D70740C}" destId="{C7D0EBE9-59BB-E748-87C7-78969A327C50}" srcOrd="0" destOrd="0" presId="urn:microsoft.com/office/officeart/2005/8/layout/list1"/>
    <dgm:cxn modelId="{F009A367-D6DE-0B48-86D8-5A1BDA850373}" type="presOf" srcId="{46E23419-B3C9-41AD-9610-4258B687F037}" destId="{367D5142-C70A-894A-9955-85B539B70A60}" srcOrd="1" destOrd="0" presId="urn:microsoft.com/office/officeart/2005/8/layout/list1"/>
    <dgm:cxn modelId="{32870A82-4F95-2240-9DD9-B81185CCFA22}" type="presOf" srcId="{0161F76C-4ED4-42C4-A7DF-44E6E30DF5D0}" destId="{F98C6AA3-A3A6-0041-9C4B-ADDE079F388A}" srcOrd="0" destOrd="0" presId="urn:microsoft.com/office/officeart/2005/8/layout/list1"/>
    <dgm:cxn modelId="{C27E1582-A92D-4BEB-AB2E-5B19AE00CD52}" srcId="{F7412020-9475-4FAD-8C8D-883CEC65A774}" destId="{706AF8F5-2BAE-4A97-9E7C-3C60D1A574ED}" srcOrd="1" destOrd="0" parTransId="{796AF36A-2C30-43CC-B80D-AB201A7E30A9}" sibTransId="{93450150-0FE0-4EE8-8D30-CEB91E6D632E}"/>
    <dgm:cxn modelId="{B5403483-FF77-4E0B-BA8F-840113FF4517}" srcId="{46E23419-B3C9-41AD-9610-4258B687F037}" destId="{1F4BFDDD-25CE-48D3-B169-3591E5D249EF}" srcOrd="0" destOrd="0" parTransId="{F7BA7D59-16FC-438B-B67F-D963B1F9630B}" sibTransId="{4BC60B9D-DC35-4C20-BA0B-6D823BCE3182}"/>
    <dgm:cxn modelId="{BF3A8D95-CE10-42FE-B3C2-87AD0AFC98FD}" srcId="{958DD317-76D9-479D-B62E-D7E1D8C28E5B}" destId="{74F90557-4C76-41C0-BA4C-2AA5740D494D}" srcOrd="0" destOrd="0" parTransId="{9B1BD490-C138-43FF-B4FB-83F625EBC406}" sibTransId="{8FCA969B-B999-438D-AAD3-241C54904771}"/>
    <dgm:cxn modelId="{CB6916A1-F46A-4B47-8C01-5EFFB8E39DA2}" type="presOf" srcId="{ACA5A9AD-6950-4D9F-834C-F803D563C75C}" destId="{2D5EAA4C-A7A9-C248-93FB-3A2C502F2BE3}" srcOrd="0" destOrd="0" presId="urn:microsoft.com/office/officeart/2005/8/layout/list1"/>
    <dgm:cxn modelId="{BCDC32A4-11BC-4563-A7C3-A56F789BBF2D}" srcId="{F7412020-9475-4FAD-8C8D-883CEC65A774}" destId="{ACA5A9AD-6950-4D9F-834C-F803D563C75C}" srcOrd="3" destOrd="0" parTransId="{82B6CAF7-5414-46ED-867F-8EBA3AF298FE}" sibTransId="{FD6C09DB-11AD-4FDE-880A-F309354F5D26}"/>
    <dgm:cxn modelId="{B2E08CAD-AB6B-FE4D-85BB-09D3763290F4}" type="presOf" srcId="{ACA5A9AD-6950-4D9F-834C-F803D563C75C}" destId="{F3C0F433-0D8A-8640-871B-2D902AC1F399}" srcOrd="1" destOrd="0" presId="urn:microsoft.com/office/officeart/2005/8/layout/list1"/>
    <dgm:cxn modelId="{0781FDB4-F121-440F-977A-C927A7608FE6}" srcId="{F7412020-9475-4FAD-8C8D-883CEC65A774}" destId="{46E23419-B3C9-41AD-9610-4258B687F037}" srcOrd="2" destOrd="0" parTransId="{09CEC28D-EA99-401D-B5B6-90F8794BCCA0}" sibTransId="{F16A34FE-2883-4728-ADED-E51E9B70E8FF}"/>
    <dgm:cxn modelId="{6A1034BB-7EB7-D345-8185-E952C2F290E8}" type="presOf" srcId="{958DD317-76D9-479D-B62E-D7E1D8C28E5B}" destId="{54A81036-E9C4-8046-A21D-618249D5D871}" srcOrd="1" destOrd="0" presId="urn:microsoft.com/office/officeart/2005/8/layout/list1"/>
    <dgm:cxn modelId="{B15427BE-008A-410E-8E0B-80A770CD4F35}" srcId="{ACA5A9AD-6950-4D9F-834C-F803D563C75C}" destId="{59E016C6-31D9-40AE-B6FB-5D2E5EF23A84}" srcOrd="1" destOrd="0" parTransId="{E13BB264-493F-492B-B5C3-9303994FF445}" sibTransId="{64A2C23D-0A05-4F9C-A6E6-B7AA31CEF613}"/>
    <dgm:cxn modelId="{805431E7-DCEF-4E57-BE8F-592026664149}" srcId="{706AF8F5-2BAE-4A97-9E7C-3C60D1A574ED}" destId="{0161F76C-4ED4-42C4-A7DF-44E6E30DF5D0}" srcOrd="0" destOrd="0" parTransId="{B8767755-BDCD-496D-AAAF-3669C4E156BD}" sibTransId="{DB21E703-D213-4328-915A-F3988AFDC12F}"/>
    <dgm:cxn modelId="{DEB6A2E7-12C9-2D4F-8AA6-24B9B08156EA}" type="presOf" srcId="{958DD317-76D9-479D-B62E-D7E1D8C28E5B}" destId="{C5682E67-57A0-FE4B-9A2D-ECB17AFAA766}" srcOrd="0" destOrd="0" presId="urn:microsoft.com/office/officeart/2005/8/layout/list1"/>
    <dgm:cxn modelId="{439FF2FD-FD23-47CF-BF27-EA2732CB0C22}" srcId="{F7412020-9475-4FAD-8C8D-883CEC65A774}" destId="{958DD317-76D9-479D-B62E-D7E1D8C28E5B}" srcOrd="0" destOrd="0" parTransId="{FB8A2FE6-D777-4665-8483-E40C30386B53}" sibTransId="{9D76224A-A3B3-420D-B0A5-43C056E2E61F}"/>
    <dgm:cxn modelId="{73EEEB2C-4FE8-2346-8909-4263AF49FD07}" type="presParOf" srcId="{60F3B0C3-0AB8-D343-86F7-57314716650E}" destId="{9D5CD651-A079-3B48-A8FD-3429EFC2E203}" srcOrd="0" destOrd="0" presId="urn:microsoft.com/office/officeart/2005/8/layout/list1"/>
    <dgm:cxn modelId="{7519B923-A5B3-7141-B2BE-80CC0952C467}" type="presParOf" srcId="{9D5CD651-A079-3B48-A8FD-3429EFC2E203}" destId="{C5682E67-57A0-FE4B-9A2D-ECB17AFAA766}" srcOrd="0" destOrd="0" presId="urn:microsoft.com/office/officeart/2005/8/layout/list1"/>
    <dgm:cxn modelId="{24B8BDA1-8F9A-8247-8F30-601662844532}" type="presParOf" srcId="{9D5CD651-A079-3B48-A8FD-3429EFC2E203}" destId="{54A81036-E9C4-8046-A21D-618249D5D871}" srcOrd="1" destOrd="0" presId="urn:microsoft.com/office/officeart/2005/8/layout/list1"/>
    <dgm:cxn modelId="{99FE84E7-108F-D940-A301-765A83E0AC26}" type="presParOf" srcId="{60F3B0C3-0AB8-D343-86F7-57314716650E}" destId="{1E0D5316-DB80-1D41-B0B2-3FD855569858}" srcOrd="1" destOrd="0" presId="urn:microsoft.com/office/officeart/2005/8/layout/list1"/>
    <dgm:cxn modelId="{6D4ED7A7-BD57-5745-B203-41476C917850}" type="presParOf" srcId="{60F3B0C3-0AB8-D343-86F7-57314716650E}" destId="{25CB3868-041F-4B45-9D96-F16CCAA93C4B}" srcOrd="2" destOrd="0" presId="urn:microsoft.com/office/officeart/2005/8/layout/list1"/>
    <dgm:cxn modelId="{2A3114C4-8D73-2344-A93B-17E9DAA3B6CB}" type="presParOf" srcId="{60F3B0C3-0AB8-D343-86F7-57314716650E}" destId="{8494056B-902D-2948-9AED-524BBA5333AD}" srcOrd="3" destOrd="0" presId="urn:microsoft.com/office/officeart/2005/8/layout/list1"/>
    <dgm:cxn modelId="{BD3FC15C-CD9E-4248-90EE-299C6C215773}" type="presParOf" srcId="{60F3B0C3-0AB8-D343-86F7-57314716650E}" destId="{73B9934D-4788-2B48-BC88-88DFD7D611E9}" srcOrd="4" destOrd="0" presId="urn:microsoft.com/office/officeart/2005/8/layout/list1"/>
    <dgm:cxn modelId="{8281C3D7-0B98-7F40-9987-A051E8938FB6}" type="presParOf" srcId="{73B9934D-4788-2B48-BC88-88DFD7D611E9}" destId="{18DEFAE7-1C84-AC4D-8087-ADD8DAAB1CB3}" srcOrd="0" destOrd="0" presId="urn:microsoft.com/office/officeart/2005/8/layout/list1"/>
    <dgm:cxn modelId="{D2714030-F537-6E4A-9F3F-52E3061B30DF}" type="presParOf" srcId="{73B9934D-4788-2B48-BC88-88DFD7D611E9}" destId="{1FBB41B4-CF50-3B4E-9B61-8BDEB9883E72}" srcOrd="1" destOrd="0" presId="urn:microsoft.com/office/officeart/2005/8/layout/list1"/>
    <dgm:cxn modelId="{FF357817-1D82-614C-98ED-18FDA191072F}" type="presParOf" srcId="{60F3B0C3-0AB8-D343-86F7-57314716650E}" destId="{FA3ED448-1595-CD4F-9255-597E690D4845}" srcOrd="5" destOrd="0" presId="urn:microsoft.com/office/officeart/2005/8/layout/list1"/>
    <dgm:cxn modelId="{C7BD53C7-E2E5-A84C-8F50-14264B91AE29}" type="presParOf" srcId="{60F3B0C3-0AB8-D343-86F7-57314716650E}" destId="{F98C6AA3-A3A6-0041-9C4B-ADDE079F388A}" srcOrd="6" destOrd="0" presId="urn:microsoft.com/office/officeart/2005/8/layout/list1"/>
    <dgm:cxn modelId="{B934BC4D-BF90-E04E-B57A-11CE9E3EAB3C}" type="presParOf" srcId="{60F3B0C3-0AB8-D343-86F7-57314716650E}" destId="{95B88F31-6EE3-6940-BA1B-27DA353AF326}" srcOrd="7" destOrd="0" presId="urn:microsoft.com/office/officeart/2005/8/layout/list1"/>
    <dgm:cxn modelId="{B43BAB71-9995-4649-822F-3A629F6B8A3F}" type="presParOf" srcId="{60F3B0C3-0AB8-D343-86F7-57314716650E}" destId="{681CA6E8-0C68-4144-B09E-491435424524}" srcOrd="8" destOrd="0" presId="urn:microsoft.com/office/officeart/2005/8/layout/list1"/>
    <dgm:cxn modelId="{CBDC90FA-6721-D949-A4D6-38C16892AB7A}" type="presParOf" srcId="{681CA6E8-0C68-4144-B09E-491435424524}" destId="{8751EB6A-B7BA-F446-8C53-38E3ADBD517D}" srcOrd="0" destOrd="0" presId="urn:microsoft.com/office/officeart/2005/8/layout/list1"/>
    <dgm:cxn modelId="{1AF57C68-7F1A-A345-B488-965E2AF51DA1}" type="presParOf" srcId="{681CA6E8-0C68-4144-B09E-491435424524}" destId="{367D5142-C70A-894A-9955-85B539B70A60}" srcOrd="1" destOrd="0" presId="urn:microsoft.com/office/officeart/2005/8/layout/list1"/>
    <dgm:cxn modelId="{FAAE1A82-575E-224C-BC7A-9D9723E54632}" type="presParOf" srcId="{60F3B0C3-0AB8-D343-86F7-57314716650E}" destId="{B17CE2F2-B30C-5A47-A3A7-C9EDC586E489}" srcOrd="9" destOrd="0" presId="urn:microsoft.com/office/officeart/2005/8/layout/list1"/>
    <dgm:cxn modelId="{300E106B-2322-3146-B5D1-4C866B22D30D}" type="presParOf" srcId="{60F3B0C3-0AB8-D343-86F7-57314716650E}" destId="{630BAD21-00FF-F84D-A818-D6C272E9AB9B}" srcOrd="10" destOrd="0" presId="urn:microsoft.com/office/officeart/2005/8/layout/list1"/>
    <dgm:cxn modelId="{04D56226-D9A8-E44C-9CBA-845005FDEF10}" type="presParOf" srcId="{60F3B0C3-0AB8-D343-86F7-57314716650E}" destId="{BBBAEE5D-44ED-0D45-92EA-3CF6D297A7F7}" srcOrd="11" destOrd="0" presId="urn:microsoft.com/office/officeart/2005/8/layout/list1"/>
    <dgm:cxn modelId="{EB2874DA-F181-984C-A8A6-1A488ECC816C}" type="presParOf" srcId="{60F3B0C3-0AB8-D343-86F7-57314716650E}" destId="{A15B76E5-55C3-0547-B28F-28292FB4D518}" srcOrd="12" destOrd="0" presId="urn:microsoft.com/office/officeart/2005/8/layout/list1"/>
    <dgm:cxn modelId="{C0D2921D-8DFB-324A-A148-85D56BE062CD}" type="presParOf" srcId="{A15B76E5-55C3-0547-B28F-28292FB4D518}" destId="{2D5EAA4C-A7A9-C248-93FB-3A2C502F2BE3}" srcOrd="0" destOrd="0" presId="urn:microsoft.com/office/officeart/2005/8/layout/list1"/>
    <dgm:cxn modelId="{00B7AC0D-6EE8-7643-B4CA-42A935C59CE0}" type="presParOf" srcId="{A15B76E5-55C3-0547-B28F-28292FB4D518}" destId="{F3C0F433-0D8A-8640-871B-2D902AC1F399}" srcOrd="1" destOrd="0" presId="urn:microsoft.com/office/officeart/2005/8/layout/list1"/>
    <dgm:cxn modelId="{F4B686A0-0533-E441-850A-E08F0F21711A}" type="presParOf" srcId="{60F3B0C3-0AB8-D343-86F7-57314716650E}" destId="{E7938348-151F-5F48-A7B4-A3AD8C783085}" srcOrd="13" destOrd="0" presId="urn:microsoft.com/office/officeart/2005/8/layout/list1"/>
    <dgm:cxn modelId="{1F5E739D-45DF-7242-AE55-A0178782220E}" type="presParOf" srcId="{60F3B0C3-0AB8-D343-86F7-57314716650E}" destId="{C7D0EBE9-59BB-E748-87C7-78969A327C5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87AA8-1300-48F1-9E50-3C4342524E3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A8B556-2F05-4C19-AD20-C660654E54DB}">
      <dgm:prSet/>
      <dgm:spPr/>
      <dgm:t>
        <a:bodyPr/>
        <a:lstStyle/>
        <a:p>
          <a:r>
            <a:rPr lang="en-AU"/>
            <a:t>Simplicidad vs. exactitud:</a:t>
          </a:r>
          <a:endParaRPr lang="en-US"/>
        </a:p>
      </dgm:t>
    </dgm:pt>
    <dgm:pt modelId="{B7B7FB29-EA1C-4785-B679-DC6411D785DD}" type="parTrans" cxnId="{25E36837-8EED-4BD4-A54E-100078097541}">
      <dgm:prSet/>
      <dgm:spPr/>
      <dgm:t>
        <a:bodyPr/>
        <a:lstStyle/>
        <a:p>
          <a:endParaRPr lang="en-US"/>
        </a:p>
      </dgm:t>
    </dgm:pt>
    <dgm:pt modelId="{93FDC86B-F352-465A-B574-B33F3C280B12}" type="sibTrans" cxnId="{25E36837-8EED-4BD4-A54E-100078097541}">
      <dgm:prSet/>
      <dgm:spPr/>
      <dgm:t>
        <a:bodyPr/>
        <a:lstStyle/>
        <a:p>
          <a:endParaRPr lang="en-US"/>
        </a:p>
      </dgm:t>
    </dgm:pt>
    <dgm:pt modelId="{376F507D-4293-45D6-8285-B864E799A332}">
      <dgm:prSet/>
      <dgm:spPr/>
      <dgm:t>
        <a:bodyPr/>
        <a:lstStyle/>
        <a:p>
          <a:r>
            <a:rPr lang="en-AU"/>
            <a:t>Un modelo simple siempre es preferible!</a:t>
          </a:r>
          <a:endParaRPr lang="en-US"/>
        </a:p>
      </dgm:t>
    </dgm:pt>
    <dgm:pt modelId="{CE95EABA-7A0B-4A0B-AFA8-F662A645E058}" type="parTrans" cxnId="{155E34E2-007A-4714-A15C-77DCE992DDDC}">
      <dgm:prSet/>
      <dgm:spPr/>
      <dgm:t>
        <a:bodyPr/>
        <a:lstStyle/>
        <a:p>
          <a:endParaRPr lang="en-US"/>
        </a:p>
      </dgm:t>
    </dgm:pt>
    <dgm:pt modelId="{C0B3507D-6157-4491-8B10-1DB2D723BD6C}" type="sibTrans" cxnId="{155E34E2-007A-4714-A15C-77DCE992DDDC}">
      <dgm:prSet/>
      <dgm:spPr/>
      <dgm:t>
        <a:bodyPr/>
        <a:lstStyle/>
        <a:p>
          <a:endParaRPr lang="en-US"/>
        </a:p>
      </dgm:t>
    </dgm:pt>
    <dgm:pt modelId="{05466437-AC28-4094-A212-8AC33C2EE9A3}">
      <dgm:prSet/>
      <dgm:spPr/>
      <dgm:t>
        <a:bodyPr/>
        <a:lstStyle/>
        <a:p>
          <a:r>
            <a:rPr lang="tr-TR"/>
            <a:t>Apropiado nivel de abstracción.</a:t>
          </a:r>
          <a:endParaRPr lang="en-US"/>
        </a:p>
      </dgm:t>
    </dgm:pt>
    <dgm:pt modelId="{E83E02A6-2DC8-43CF-8395-A4696362451E}" type="parTrans" cxnId="{4433BFFF-0544-4D72-8B68-5CF7C1C59206}">
      <dgm:prSet/>
      <dgm:spPr/>
      <dgm:t>
        <a:bodyPr/>
        <a:lstStyle/>
        <a:p>
          <a:endParaRPr lang="en-US"/>
        </a:p>
      </dgm:t>
    </dgm:pt>
    <dgm:pt modelId="{01E8F412-2274-40C6-ACC7-0076D959D591}" type="sibTrans" cxnId="{4433BFFF-0544-4D72-8B68-5CF7C1C59206}">
      <dgm:prSet/>
      <dgm:spPr/>
      <dgm:t>
        <a:bodyPr/>
        <a:lstStyle/>
        <a:p>
          <a:endParaRPr lang="en-US"/>
        </a:p>
      </dgm:t>
    </dgm:pt>
    <dgm:pt modelId="{050EE5A9-1EF5-48A7-BD40-1F3A5F8AF3D0}">
      <dgm:prSet/>
      <dgm:spPr/>
      <dgm:t>
        <a:bodyPr/>
        <a:lstStyle/>
        <a:p>
          <a:r>
            <a:rPr lang="en-AU"/>
            <a:t>Deben hacerse suposiciones.</a:t>
          </a:r>
          <a:endParaRPr lang="en-US"/>
        </a:p>
      </dgm:t>
    </dgm:pt>
    <dgm:pt modelId="{18F49EB0-CE36-4402-B695-8AEEE3E38754}" type="parTrans" cxnId="{345DFA6E-2204-466E-8BB5-C8F53130D1B6}">
      <dgm:prSet/>
      <dgm:spPr/>
      <dgm:t>
        <a:bodyPr/>
        <a:lstStyle/>
        <a:p>
          <a:endParaRPr lang="en-US"/>
        </a:p>
      </dgm:t>
    </dgm:pt>
    <dgm:pt modelId="{2E8B2ECF-08DE-4C05-B987-FF40977CAD81}" type="sibTrans" cxnId="{345DFA6E-2204-466E-8BB5-C8F53130D1B6}">
      <dgm:prSet/>
      <dgm:spPr/>
      <dgm:t>
        <a:bodyPr/>
        <a:lstStyle/>
        <a:p>
          <a:endParaRPr lang="en-US"/>
        </a:p>
      </dgm:t>
    </dgm:pt>
    <dgm:pt modelId="{88453788-54A5-4A62-ABBB-82CA8BFCF3F9}">
      <dgm:prSet/>
      <dgm:spPr/>
      <dgm:t>
        <a:bodyPr/>
        <a:lstStyle/>
        <a:p>
          <a:r>
            <a:rPr lang="en-AU"/>
            <a:t>Ningún modelo es perfecto!</a:t>
          </a:r>
          <a:endParaRPr lang="en-US"/>
        </a:p>
      </dgm:t>
    </dgm:pt>
    <dgm:pt modelId="{0FF67997-BA9A-47F1-B7AC-8F326A64D8D7}" type="parTrans" cxnId="{EB135FD7-C086-4755-8638-D9DB02D6E489}">
      <dgm:prSet/>
      <dgm:spPr/>
      <dgm:t>
        <a:bodyPr/>
        <a:lstStyle/>
        <a:p>
          <a:endParaRPr lang="en-US"/>
        </a:p>
      </dgm:t>
    </dgm:pt>
    <dgm:pt modelId="{FEAAFE48-7FE7-4D5A-A9A1-710C3BC6795D}" type="sibTrans" cxnId="{EB135FD7-C086-4755-8638-D9DB02D6E489}">
      <dgm:prSet/>
      <dgm:spPr/>
      <dgm:t>
        <a:bodyPr/>
        <a:lstStyle/>
        <a:p>
          <a:endParaRPr lang="en-US"/>
        </a:p>
      </dgm:t>
    </dgm:pt>
    <dgm:pt modelId="{82DD00C1-F415-4541-A484-581ED5DE22A6}">
      <dgm:prSet/>
      <dgm:spPr/>
      <dgm:t>
        <a:bodyPr/>
        <a:lstStyle/>
        <a:p>
          <a:r>
            <a:rPr lang="en-AU"/>
            <a:t>Es necesario tener presente las limitaciones del modelo y las suposiciones realizadas antes de realizarlo. Estas definen las regiones donde tiene validez.</a:t>
          </a:r>
          <a:endParaRPr lang="en-US"/>
        </a:p>
      </dgm:t>
    </dgm:pt>
    <dgm:pt modelId="{68B83F32-87F1-4A92-9A5D-BE168296AC35}" type="parTrans" cxnId="{D020F6CF-40CC-4A81-8B97-CF8A01EBA1C6}">
      <dgm:prSet/>
      <dgm:spPr/>
      <dgm:t>
        <a:bodyPr/>
        <a:lstStyle/>
        <a:p>
          <a:endParaRPr lang="en-US"/>
        </a:p>
      </dgm:t>
    </dgm:pt>
    <dgm:pt modelId="{A7535895-C1E4-4A80-AD56-4EE5DE5575F5}" type="sibTrans" cxnId="{D020F6CF-40CC-4A81-8B97-CF8A01EBA1C6}">
      <dgm:prSet/>
      <dgm:spPr/>
      <dgm:t>
        <a:bodyPr/>
        <a:lstStyle/>
        <a:p>
          <a:endParaRPr lang="en-US"/>
        </a:p>
      </dgm:t>
    </dgm:pt>
    <dgm:pt modelId="{D58C38F5-25FE-0749-A251-E7B22239ACE1}" type="pres">
      <dgm:prSet presAssocID="{E7387AA8-1300-48F1-9E50-3C4342524E3D}" presName="linear" presStyleCnt="0">
        <dgm:presLayoutVars>
          <dgm:animLvl val="lvl"/>
          <dgm:resizeHandles val="exact"/>
        </dgm:presLayoutVars>
      </dgm:prSet>
      <dgm:spPr/>
    </dgm:pt>
    <dgm:pt modelId="{818794B2-9BE2-334A-9B66-75AC53EE1353}" type="pres">
      <dgm:prSet presAssocID="{1DA8B556-2F05-4C19-AD20-C660654E54DB}" presName="parentText" presStyleLbl="node1" presStyleIdx="0" presStyleCnt="4">
        <dgm:presLayoutVars>
          <dgm:chMax val="0"/>
          <dgm:bulletEnabled val="1"/>
        </dgm:presLayoutVars>
      </dgm:prSet>
      <dgm:spPr/>
    </dgm:pt>
    <dgm:pt modelId="{74CE16F5-0383-F54B-8930-F96790013950}" type="pres">
      <dgm:prSet presAssocID="{1DA8B556-2F05-4C19-AD20-C660654E54DB}" presName="childText" presStyleLbl="revTx" presStyleIdx="0" presStyleCnt="2">
        <dgm:presLayoutVars>
          <dgm:bulletEnabled val="1"/>
        </dgm:presLayoutVars>
      </dgm:prSet>
      <dgm:spPr/>
    </dgm:pt>
    <dgm:pt modelId="{91B29C40-615A-9144-8044-CAB306FD6112}" type="pres">
      <dgm:prSet presAssocID="{05466437-AC28-4094-A212-8AC33C2EE9A3}" presName="parentText" presStyleLbl="node1" presStyleIdx="1" presStyleCnt="4">
        <dgm:presLayoutVars>
          <dgm:chMax val="0"/>
          <dgm:bulletEnabled val="1"/>
        </dgm:presLayoutVars>
      </dgm:prSet>
      <dgm:spPr/>
    </dgm:pt>
    <dgm:pt modelId="{72D21AB3-A4E4-5843-92B8-C8729A5C9117}" type="pres">
      <dgm:prSet presAssocID="{01E8F412-2274-40C6-ACC7-0076D959D591}" presName="spacer" presStyleCnt="0"/>
      <dgm:spPr/>
    </dgm:pt>
    <dgm:pt modelId="{076E3633-60F4-F646-AECA-5CFFCF055091}" type="pres">
      <dgm:prSet presAssocID="{050EE5A9-1EF5-48A7-BD40-1F3A5F8AF3D0}" presName="parentText" presStyleLbl="node1" presStyleIdx="2" presStyleCnt="4">
        <dgm:presLayoutVars>
          <dgm:chMax val="0"/>
          <dgm:bulletEnabled val="1"/>
        </dgm:presLayoutVars>
      </dgm:prSet>
      <dgm:spPr/>
    </dgm:pt>
    <dgm:pt modelId="{9F8D8DD0-124E-2B44-9DF0-3244B0BB554E}" type="pres">
      <dgm:prSet presAssocID="{2E8B2ECF-08DE-4C05-B987-FF40977CAD81}" presName="spacer" presStyleCnt="0"/>
      <dgm:spPr/>
    </dgm:pt>
    <dgm:pt modelId="{6B9DBE16-BA96-EE46-919A-59BBC707217F}" type="pres">
      <dgm:prSet presAssocID="{88453788-54A5-4A62-ABBB-82CA8BFCF3F9}" presName="parentText" presStyleLbl="node1" presStyleIdx="3" presStyleCnt="4">
        <dgm:presLayoutVars>
          <dgm:chMax val="0"/>
          <dgm:bulletEnabled val="1"/>
        </dgm:presLayoutVars>
      </dgm:prSet>
      <dgm:spPr/>
    </dgm:pt>
    <dgm:pt modelId="{227FBAB2-ABDE-4C4C-841C-9938E303A55E}" type="pres">
      <dgm:prSet presAssocID="{88453788-54A5-4A62-ABBB-82CA8BFCF3F9}" presName="childText" presStyleLbl="revTx" presStyleIdx="1" presStyleCnt="2">
        <dgm:presLayoutVars>
          <dgm:bulletEnabled val="1"/>
        </dgm:presLayoutVars>
      </dgm:prSet>
      <dgm:spPr/>
    </dgm:pt>
  </dgm:ptLst>
  <dgm:cxnLst>
    <dgm:cxn modelId="{25E36837-8EED-4BD4-A54E-100078097541}" srcId="{E7387AA8-1300-48F1-9E50-3C4342524E3D}" destId="{1DA8B556-2F05-4C19-AD20-C660654E54DB}" srcOrd="0" destOrd="0" parTransId="{B7B7FB29-EA1C-4785-B679-DC6411D785DD}" sibTransId="{93FDC86B-F352-465A-B574-B33F3C280B12}"/>
    <dgm:cxn modelId="{80DA5B4C-8ED7-1445-8029-CBEACBB3D3EB}" type="presOf" srcId="{88453788-54A5-4A62-ABBB-82CA8BFCF3F9}" destId="{6B9DBE16-BA96-EE46-919A-59BBC707217F}" srcOrd="0" destOrd="0" presId="urn:microsoft.com/office/officeart/2005/8/layout/vList2"/>
    <dgm:cxn modelId="{85512A56-903D-AE4B-8A92-F53F6CCA0731}" type="presOf" srcId="{376F507D-4293-45D6-8285-B864E799A332}" destId="{74CE16F5-0383-F54B-8930-F96790013950}" srcOrd="0" destOrd="0" presId="urn:microsoft.com/office/officeart/2005/8/layout/vList2"/>
    <dgm:cxn modelId="{5D354A5E-95C9-9B4D-9DCB-8FEC8AC733A0}" type="presOf" srcId="{1DA8B556-2F05-4C19-AD20-C660654E54DB}" destId="{818794B2-9BE2-334A-9B66-75AC53EE1353}" srcOrd="0" destOrd="0" presId="urn:microsoft.com/office/officeart/2005/8/layout/vList2"/>
    <dgm:cxn modelId="{5B26A05E-6848-8445-B39F-74FCA5DFA77C}" type="presOf" srcId="{05466437-AC28-4094-A212-8AC33C2EE9A3}" destId="{91B29C40-615A-9144-8044-CAB306FD6112}" srcOrd="0" destOrd="0" presId="urn:microsoft.com/office/officeart/2005/8/layout/vList2"/>
    <dgm:cxn modelId="{5C5E175F-98DD-244A-BDE0-E6E1E23020F3}" type="presOf" srcId="{E7387AA8-1300-48F1-9E50-3C4342524E3D}" destId="{D58C38F5-25FE-0749-A251-E7B22239ACE1}" srcOrd="0" destOrd="0" presId="urn:microsoft.com/office/officeart/2005/8/layout/vList2"/>
    <dgm:cxn modelId="{345DFA6E-2204-466E-8BB5-C8F53130D1B6}" srcId="{E7387AA8-1300-48F1-9E50-3C4342524E3D}" destId="{050EE5A9-1EF5-48A7-BD40-1F3A5F8AF3D0}" srcOrd="2" destOrd="0" parTransId="{18F49EB0-CE36-4402-B695-8AEEE3E38754}" sibTransId="{2E8B2ECF-08DE-4C05-B987-FF40977CAD81}"/>
    <dgm:cxn modelId="{85C0229E-2924-354B-9E81-C06A334350F0}" type="presOf" srcId="{050EE5A9-1EF5-48A7-BD40-1F3A5F8AF3D0}" destId="{076E3633-60F4-F646-AECA-5CFFCF055091}" srcOrd="0" destOrd="0" presId="urn:microsoft.com/office/officeart/2005/8/layout/vList2"/>
    <dgm:cxn modelId="{D020F6CF-40CC-4A81-8B97-CF8A01EBA1C6}" srcId="{88453788-54A5-4A62-ABBB-82CA8BFCF3F9}" destId="{82DD00C1-F415-4541-A484-581ED5DE22A6}" srcOrd="0" destOrd="0" parTransId="{68B83F32-87F1-4A92-9A5D-BE168296AC35}" sibTransId="{A7535895-C1E4-4A80-AD56-4EE5DE5575F5}"/>
    <dgm:cxn modelId="{EB135FD7-C086-4755-8638-D9DB02D6E489}" srcId="{E7387AA8-1300-48F1-9E50-3C4342524E3D}" destId="{88453788-54A5-4A62-ABBB-82CA8BFCF3F9}" srcOrd="3" destOrd="0" parTransId="{0FF67997-BA9A-47F1-B7AC-8F326A64D8D7}" sibTransId="{FEAAFE48-7FE7-4D5A-A9A1-710C3BC6795D}"/>
    <dgm:cxn modelId="{155E34E2-007A-4714-A15C-77DCE992DDDC}" srcId="{1DA8B556-2F05-4C19-AD20-C660654E54DB}" destId="{376F507D-4293-45D6-8285-B864E799A332}" srcOrd="0" destOrd="0" parTransId="{CE95EABA-7A0B-4A0B-AFA8-F662A645E058}" sibTransId="{C0B3507D-6157-4491-8B10-1DB2D723BD6C}"/>
    <dgm:cxn modelId="{6C3956EC-B11D-AB48-8EA0-98F358F12263}" type="presOf" srcId="{82DD00C1-F415-4541-A484-581ED5DE22A6}" destId="{227FBAB2-ABDE-4C4C-841C-9938E303A55E}" srcOrd="0" destOrd="0" presId="urn:microsoft.com/office/officeart/2005/8/layout/vList2"/>
    <dgm:cxn modelId="{4433BFFF-0544-4D72-8B68-5CF7C1C59206}" srcId="{E7387AA8-1300-48F1-9E50-3C4342524E3D}" destId="{05466437-AC28-4094-A212-8AC33C2EE9A3}" srcOrd="1" destOrd="0" parTransId="{E83E02A6-2DC8-43CF-8395-A4696362451E}" sibTransId="{01E8F412-2274-40C6-ACC7-0076D959D591}"/>
    <dgm:cxn modelId="{86913786-C0A3-C648-A290-5A13FA8CF3B6}" type="presParOf" srcId="{D58C38F5-25FE-0749-A251-E7B22239ACE1}" destId="{818794B2-9BE2-334A-9B66-75AC53EE1353}" srcOrd="0" destOrd="0" presId="urn:microsoft.com/office/officeart/2005/8/layout/vList2"/>
    <dgm:cxn modelId="{1819CF4E-1032-C943-8F4D-72BECC064E55}" type="presParOf" srcId="{D58C38F5-25FE-0749-A251-E7B22239ACE1}" destId="{74CE16F5-0383-F54B-8930-F96790013950}" srcOrd="1" destOrd="0" presId="urn:microsoft.com/office/officeart/2005/8/layout/vList2"/>
    <dgm:cxn modelId="{4742FDC3-DAA9-5E4D-9C0C-44B9BC93A771}" type="presParOf" srcId="{D58C38F5-25FE-0749-A251-E7B22239ACE1}" destId="{91B29C40-615A-9144-8044-CAB306FD6112}" srcOrd="2" destOrd="0" presId="urn:microsoft.com/office/officeart/2005/8/layout/vList2"/>
    <dgm:cxn modelId="{3DF1EC65-C9AC-A548-BB73-9E8E7F86921E}" type="presParOf" srcId="{D58C38F5-25FE-0749-A251-E7B22239ACE1}" destId="{72D21AB3-A4E4-5843-92B8-C8729A5C9117}" srcOrd="3" destOrd="0" presId="urn:microsoft.com/office/officeart/2005/8/layout/vList2"/>
    <dgm:cxn modelId="{DCC54198-F74F-E24A-9725-2CD0D999FAB0}" type="presParOf" srcId="{D58C38F5-25FE-0749-A251-E7B22239ACE1}" destId="{076E3633-60F4-F646-AECA-5CFFCF055091}" srcOrd="4" destOrd="0" presId="urn:microsoft.com/office/officeart/2005/8/layout/vList2"/>
    <dgm:cxn modelId="{232B40DA-4225-8A40-A631-481857012965}" type="presParOf" srcId="{D58C38F5-25FE-0749-A251-E7B22239ACE1}" destId="{9F8D8DD0-124E-2B44-9DF0-3244B0BB554E}" srcOrd="5" destOrd="0" presId="urn:microsoft.com/office/officeart/2005/8/layout/vList2"/>
    <dgm:cxn modelId="{78A3B7AD-23FF-894D-AC34-CD6DFDF4E2C3}" type="presParOf" srcId="{D58C38F5-25FE-0749-A251-E7B22239ACE1}" destId="{6B9DBE16-BA96-EE46-919A-59BBC707217F}" srcOrd="6" destOrd="0" presId="urn:microsoft.com/office/officeart/2005/8/layout/vList2"/>
    <dgm:cxn modelId="{CA2EA1D5-E9BF-7A4F-A33E-E2A8C1B02238}" type="presParOf" srcId="{D58C38F5-25FE-0749-A251-E7B22239ACE1}" destId="{227FBAB2-ABDE-4C4C-841C-9938E303A55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419F3D-4FC0-4B3B-B6E2-AACDD0B0093F}"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F561694-02CC-45F5-A2B3-34393264B4A0}">
      <dgm:prSet/>
      <dgm:spPr/>
      <dgm:t>
        <a:bodyPr/>
        <a:lstStyle/>
        <a:p>
          <a:r>
            <a:rPr lang="en-GB" b="1" dirty="0"/>
            <a:t>Natural</a:t>
          </a:r>
          <a:r>
            <a:rPr lang="en-GB" dirty="0">
              <a:sym typeface="Symbol" panose="05050102010706020507" pitchFamily="18" charset="2"/>
            </a:rPr>
            <a:t></a:t>
          </a:r>
          <a:r>
            <a:rPr lang="en-GB" dirty="0"/>
            <a:t> 	</a:t>
          </a:r>
          <a:r>
            <a:rPr lang="en-GB" dirty="0" err="1"/>
            <a:t>Expresiones</a:t>
          </a:r>
          <a:r>
            <a:rPr lang="en-GB" dirty="0"/>
            <a:t> </a:t>
          </a:r>
          <a:r>
            <a:rPr lang="en-GB" dirty="0" err="1"/>
            <a:t>Matemáticas</a:t>
          </a:r>
          <a:endParaRPr lang="en-US" dirty="0"/>
        </a:p>
      </dgm:t>
    </dgm:pt>
    <dgm:pt modelId="{68273D4B-5446-4BF4-887A-A479476387EB}" type="parTrans" cxnId="{C6C913A3-D5BC-4A11-95C3-8D6868FA2313}">
      <dgm:prSet/>
      <dgm:spPr/>
      <dgm:t>
        <a:bodyPr/>
        <a:lstStyle/>
        <a:p>
          <a:endParaRPr lang="en-US"/>
        </a:p>
      </dgm:t>
    </dgm:pt>
    <dgm:pt modelId="{F80B645F-E132-40B0-BAEF-54996FBBF3CD}" type="sibTrans" cxnId="{C6C913A3-D5BC-4A11-95C3-8D6868FA2313}">
      <dgm:prSet/>
      <dgm:spPr/>
      <dgm:t>
        <a:bodyPr/>
        <a:lstStyle/>
        <a:p>
          <a:endParaRPr lang="en-US"/>
        </a:p>
      </dgm:t>
    </dgm:pt>
    <dgm:pt modelId="{079907A8-0577-4266-A1BF-57084BA582D7}">
      <dgm:prSet/>
      <dgm:spPr/>
      <dgm:t>
        <a:bodyPr/>
        <a:lstStyle/>
        <a:p>
          <a:r>
            <a:rPr lang="en-GB" b="1" dirty="0"/>
            <a:t>Operator</a:t>
          </a:r>
          <a:r>
            <a:rPr lang="en-GB" dirty="0">
              <a:sym typeface="Symbol" panose="05050102010706020507" pitchFamily="18" charset="2"/>
            </a:rPr>
            <a:t></a:t>
          </a:r>
          <a:r>
            <a:rPr lang="en-GB" dirty="0"/>
            <a:t> 	</a:t>
          </a:r>
          <a:r>
            <a:rPr lang="en-GB" dirty="0" err="1"/>
            <a:t>Reglas</a:t>
          </a:r>
          <a:r>
            <a:rPr lang="en-GB" dirty="0"/>
            <a:t> </a:t>
          </a:r>
          <a:r>
            <a:rPr lang="en-GB" dirty="0" err="1"/>
            <a:t>Empíricas</a:t>
          </a:r>
          <a:endParaRPr lang="en-US" dirty="0"/>
        </a:p>
      </dgm:t>
    </dgm:pt>
    <dgm:pt modelId="{608CD460-66D3-41F9-9131-21AD7F393ECD}" type="parTrans" cxnId="{94FA9438-F1FB-4B9F-8FC3-14D79DFFC04E}">
      <dgm:prSet/>
      <dgm:spPr/>
      <dgm:t>
        <a:bodyPr/>
        <a:lstStyle/>
        <a:p>
          <a:endParaRPr lang="en-US"/>
        </a:p>
      </dgm:t>
    </dgm:pt>
    <dgm:pt modelId="{070CA463-51E9-4068-83BF-F48824609635}" type="sibTrans" cxnId="{94FA9438-F1FB-4B9F-8FC3-14D79DFFC04E}">
      <dgm:prSet/>
      <dgm:spPr/>
      <dgm:t>
        <a:bodyPr/>
        <a:lstStyle/>
        <a:p>
          <a:endParaRPr lang="en-US"/>
        </a:p>
      </dgm:t>
    </dgm:pt>
    <dgm:pt modelId="{4477D287-7C72-48B2-84D6-B4B6B6A372D5}">
      <dgm:prSet/>
      <dgm:spPr/>
      <dgm:t>
        <a:bodyPr/>
        <a:lstStyle/>
        <a:p>
          <a:r>
            <a:rPr lang="en-GB" b="1" dirty="0" err="1"/>
            <a:t>Datos</a:t>
          </a:r>
          <a:r>
            <a:rPr lang="en-GB" b="1" dirty="0"/>
            <a:t> </a:t>
          </a:r>
          <a:r>
            <a:rPr lang="en-GB" b="1" dirty="0" err="1"/>
            <a:t>medidos</a:t>
          </a:r>
          <a:r>
            <a:rPr lang="en-GB" dirty="0"/>
            <a:t>	</a:t>
          </a:r>
          <a:r>
            <a:rPr lang="en-GB" dirty="0">
              <a:sym typeface="Symbol" panose="05050102010706020507" pitchFamily="18" charset="2"/>
            </a:rPr>
            <a:t></a:t>
          </a:r>
          <a:r>
            <a:rPr lang="en-GB" dirty="0"/>
            <a:t>   </a:t>
          </a:r>
          <a:r>
            <a:rPr lang="en-GB" dirty="0" err="1"/>
            <a:t>Conocimiento</a:t>
          </a:r>
          <a:endParaRPr lang="en-US" dirty="0"/>
        </a:p>
      </dgm:t>
    </dgm:pt>
    <dgm:pt modelId="{B56A14B1-9D38-44D9-A278-BAADEEFAEE0F}" type="parTrans" cxnId="{D9F5988F-6824-4032-A61C-27EFA680C2D4}">
      <dgm:prSet/>
      <dgm:spPr/>
      <dgm:t>
        <a:bodyPr/>
        <a:lstStyle/>
        <a:p>
          <a:endParaRPr lang="en-US"/>
        </a:p>
      </dgm:t>
    </dgm:pt>
    <dgm:pt modelId="{1D3D961A-B0E1-4B8C-8728-0D9C8A218A15}" type="sibTrans" cxnId="{D9F5988F-6824-4032-A61C-27EFA680C2D4}">
      <dgm:prSet/>
      <dgm:spPr/>
      <dgm:t>
        <a:bodyPr/>
        <a:lstStyle/>
        <a:p>
          <a:endParaRPr lang="en-US"/>
        </a:p>
      </dgm:t>
    </dgm:pt>
    <dgm:pt modelId="{103A0D2D-625A-8142-BD64-9AC214AF1190}" type="pres">
      <dgm:prSet presAssocID="{AA419F3D-4FC0-4B3B-B6E2-AACDD0B0093F}" presName="vert0" presStyleCnt="0">
        <dgm:presLayoutVars>
          <dgm:dir/>
          <dgm:animOne val="branch"/>
          <dgm:animLvl val="lvl"/>
        </dgm:presLayoutVars>
      </dgm:prSet>
      <dgm:spPr/>
    </dgm:pt>
    <dgm:pt modelId="{D8A63B3E-AAD6-D04F-A1E9-FB8D89B75BF6}" type="pres">
      <dgm:prSet presAssocID="{8F561694-02CC-45F5-A2B3-34393264B4A0}" presName="thickLine" presStyleLbl="alignNode1" presStyleIdx="0" presStyleCnt="3"/>
      <dgm:spPr/>
    </dgm:pt>
    <dgm:pt modelId="{84A1952D-5CA2-464D-92E9-E26B66A7C57C}" type="pres">
      <dgm:prSet presAssocID="{8F561694-02CC-45F5-A2B3-34393264B4A0}" presName="horz1" presStyleCnt="0"/>
      <dgm:spPr/>
    </dgm:pt>
    <dgm:pt modelId="{7B1B192D-B43A-6347-889F-A3CD9223F6DD}" type="pres">
      <dgm:prSet presAssocID="{8F561694-02CC-45F5-A2B3-34393264B4A0}" presName="tx1" presStyleLbl="revTx" presStyleIdx="0" presStyleCnt="3"/>
      <dgm:spPr/>
    </dgm:pt>
    <dgm:pt modelId="{6B341FED-6349-D441-BC36-015626D30EA8}" type="pres">
      <dgm:prSet presAssocID="{8F561694-02CC-45F5-A2B3-34393264B4A0}" presName="vert1" presStyleCnt="0"/>
      <dgm:spPr/>
    </dgm:pt>
    <dgm:pt modelId="{8EB24E17-3687-B344-ABB6-E666DB2B91DC}" type="pres">
      <dgm:prSet presAssocID="{079907A8-0577-4266-A1BF-57084BA582D7}" presName="thickLine" presStyleLbl="alignNode1" presStyleIdx="1" presStyleCnt="3"/>
      <dgm:spPr/>
    </dgm:pt>
    <dgm:pt modelId="{5CDA3588-8789-8849-A9F5-081BAFB43B3F}" type="pres">
      <dgm:prSet presAssocID="{079907A8-0577-4266-A1BF-57084BA582D7}" presName="horz1" presStyleCnt="0"/>
      <dgm:spPr/>
    </dgm:pt>
    <dgm:pt modelId="{FF0A4013-CFA0-D647-A756-C12AD2062257}" type="pres">
      <dgm:prSet presAssocID="{079907A8-0577-4266-A1BF-57084BA582D7}" presName="tx1" presStyleLbl="revTx" presStyleIdx="1" presStyleCnt="3"/>
      <dgm:spPr/>
    </dgm:pt>
    <dgm:pt modelId="{7597EE7A-4E6F-A047-B541-DEDE1324C41E}" type="pres">
      <dgm:prSet presAssocID="{079907A8-0577-4266-A1BF-57084BA582D7}" presName="vert1" presStyleCnt="0"/>
      <dgm:spPr/>
    </dgm:pt>
    <dgm:pt modelId="{A7619598-7412-E74C-A4F7-13A1347E49B6}" type="pres">
      <dgm:prSet presAssocID="{4477D287-7C72-48B2-84D6-B4B6B6A372D5}" presName="thickLine" presStyleLbl="alignNode1" presStyleIdx="2" presStyleCnt="3"/>
      <dgm:spPr/>
    </dgm:pt>
    <dgm:pt modelId="{BAC5BACF-EA0C-E04F-9B7B-3E929AD598F3}" type="pres">
      <dgm:prSet presAssocID="{4477D287-7C72-48B2-84D6-B4B6B6A372D5}" presName="horz1" presStyleCnt="0"/>
      <dgm:spPr/>
    </dgm:pt>
    <dgm:pt modelId="{E7D958DD-1B29-B24E-BA53-6EACA99EEF2C}" type="pres">
      <dgm:prSet presAssocID="{4477D287-7C72-48B2-84D6-B4B6B6A372D5}" presName="tx1" presStyleLbl="revTx" presStyleIdx="2" presStyleCnt="3"/>
      <dgm:spPr/>
    </dgm:pt>
    <dgm:pt modelId="{9EA8F092-2CB5-684B-A052-19845C209692}" type="pres">
      <dgm:prSet presAssocID="{4477D287-7C72-48B2-84D6-B4B6B6A372D5}" presName="vert1" presStyleCnt="0"/>
      <dgm:spPr/>
    </dgm:pt>
  </dgm:ptLst>
  <dgm:cxnLst>
    <dgm:cxn modelId="{82800F1F-255E-C846-AE8A-0A5625DEF335}" type="presOf" srcId="{AA419F3D-4FC0-4B3B-B6E2-AACDD0B0093F}" destId="{103A0D2D-625A-8142-BD64-9AC214AF1190}" srcOrd="0" destOrd="0" presId="urn:microsoft.com/office/officeart/2008/layout/LinedList"/>
    <dgm:cxn modelId="{94FA9438-F1FB-4B9F-8FC3-14D79DFFC04E}" srcId="{AA419F3D-4FC0-4B3B-B6E2-AACDD0B0093F}" destId="{079907A8-0577-4266-A1BF-57084BA582D7}" srcOrd="1" destOrd="0" parTransId="{608CD460-66D3-41F9-9131-21AD7F393ECD}" sibTransId="{070CA463-51E9-4068-83BF-F48824609635}"/>
    <dgm:cxn modelId="{DB215189-34F1-3245-A527-22E8E4ADDB35}" type="presOf" srcId="{8F561694-02CC-45F5-A2B3-34393264B4A0}" destId="{7B1B192D-B43A-6347-889F-A3CD9223F6DD}" srcOrd="0" destOrd="0" presId="urn:microsoft.com/office/officeart/2008/layout/LinedList"/>
    <dgm:cxn modelId="{D9F5988F-6824-4032-A61C-27EFA680C2D4}" srcId="{AA419F3D-4FC0-4B3B-B6E2-AACDD0B0093F}" destId="{4477D287-7C72-48B2-84D6-B4B6B6A372D5}" srcOrd="2" destOrd="0" parTransId="{B56A14B1-9D38-44D9-A278-BAADEEFAEE0F}" sibTransId="{1D3D961A-B0E1-4B8C-8728-0D9C8A218A15}"/>
    <dgm:cxn modelId="{C6C913A3-D5BC-4A11-95C3-8D6868FA2313}" srcId="{AA419F3D-4FC0-4B3B-B6E2-AACDD0B0093F}" destId="{8F561694-02CC-45F5-A2B3-34393264B4A0}" srcOrd="0" destOrd="0" parTransId="{68273D4B-5446-4BF4-887A-A479476387EB}" sibTransId="{F80B645F-E132-40B0-BAEF-54996FBBF3CD}"/>
    <dgm:cxn modelId="{34C237BC-14B7-E94A-9D40-DB2280F5733F}" type="presOf" srcId="{079907A8-0577-4266-A1BF-57084BA582D7}" destId="{FF0A4013-CFA0-D647-A756-C12AD2062257}" srcOrd="0" destOrd="0" presId="urn:microsoft.com/office/officeart/2008/layout/LinedList"/>
    <dgm:cxn modelId="{D6BC25FA-4E50-7942-9341-D31F67D300F0}" type="presOf" srcId="{4477D287-7C72-48B2-84D6-B4B6B6A372D5}" destId="{E7D958DD-1B29-B24E-BA53-6EACA99EEF2C}" srcOrd="0" destOrd="0" presId="urn:microsoft.com/office/officeart/2008/layout/LinedList"/>
    <dgm:cxn modelId="{22A527EA-741A-8D42-B751-07298F9D8A5E}" type="presParOf" srcId="{103A0D2D-625A-8142-BD64-9AC214AF1190}" destId="{D8A63B3E-AAD6-D04F-A1E9-FB8D89B75BF6}" srcOrd="0" destOrd="0" presId="urn:microsoft.com/office/officeart/2008/layout/LinedList"/>
    <dgm:cxn modelId="{B42AE5BF-2983-F74A-ACF0-93EC3850659F}" type="presParOf" srcId="{103A0D2D-625A-8142-BD64-9AC214AF1190}" destId="{84A1952D-5CA2-464D-92E9-E26B66A7C57C}" srcOrd="1" destOrd="0" presId="urn:microsoft.com/office/officeart/2008/layout/LinedList"/>
    <dgm:cxn modelId="{7C49FC92-8C5C-A243-BE73-3F7F948A7957}" type="presParOf" srcId="{84A1952D-5CA2-464D-92E9-E26B66A7C57C}" destId="{7B1B192D-B43A-6347-889F-A3CD9223F6DD}" srcOrd="0" destOrd="0" presId="urn:microsoft.com/office/officeart/2008/layout/LinedList"/>
    <dgm:cxn modelId="{212974F6-03F3-8643-8CF4-AE0993C3234A}" type="presParOf" srcId="{84A1952D-5CA2-464D-92E9-E26B66A7C57C}" destId="{6B341FED-6349-D441-BC36-015626D30EA8}" srcOrd="1" destOrd="0" presId="urn:microsoft.com/office/officeart/2008/layout/LinedList"/>
    <dgm:cxn modelId="{B734529A-717E-0744-9798-233C94D345C1}" type="presParOf" srcId="{103A0D2D-625A-8142-BD64-9AC214AF1190}" destId="{8EB24E17-3687-B344-ABB6-E666DB2B91DC}" srcOrd="2" destOrd="0" presId="urn:microsoft.com/office/officeart/2008/layout/LinedList"/>
    <dgm:cxn modelId="{6977F5ED-8B65-6046-BA98-964D99F2F9DB}" type="presParOf" srcId="{103A0D2D-625A-8142-BD64-9AC214AF1190}" destId="{5CDA3588-8789-8849-A9F5-081BAFB43B3F}" srcOrd="3" destOrd="0" presId="urn:microsoft.com/office/officeart/2008/layout/LinedList"/>
    <dgm:cxn modelId="{7283C109-F6F6-154E-9D03-94B0BCC27450}" type="presParOf" srcId="{5CDA3588-8789-8849-A9F5-081BAFB43B3F}" destId="{FF0A4013-CFA0-D647-A756-C12AD2062257}" srcOrd="0" destOrd="0" presId="urn:microsoft.com/office/officeart/2008/layout/LinedList"/>
    <dgm:cxn modelId="{5D01D62D-A730-294B-9142-00538457D0E4}" type="presParOf" srcId="{5CDA3588-8789-8849-A9F5-081BAFB43B3F}" destId="{7597EE7A-4E6F-A047-B541-DEDE1324C41E}" srcOrd="1" destOrd="0" presId="urn:microsoft.com/office/officeart/2008/layout/LinedList"/>
    <dgm:cxn modelId="{68F19901-0C47-6247-A761-EB09BB14FF98}" type="presParOf" srcId="{103A0D2D-625A-8142-BD64-9AC214AF1190}" destId="{A7619598-7412-E74C-A4F7-13A1347E49B6}" srcOrd="4" destOrd="0" presId="urn:microsoft.com/office/officeart/2008/layout/LinedList"/>
    <dgm:cxn modelId="{B17E4E13-3C40-0949-BDCE-C7EC98258063}" type="presParOf" srcId="{103A0D2D-625A-8142-BD64-9AC214AF1190}" destId="{BAC5BACF-EA0C-E04F-9B7B-3E929AD598F3}" srcOrd="5" destOrd="0" presId="urn:microsoft.com/office/officeart/2008/layout/LinedList"/>
    <dgm:cxn modelId="{C7A405EA-7D5A-0948-8865-379641BC9F90}" type="presParOf" srcId="{BAC5BACF-EA0C-E04F-9B7B-3E929AD598F3}" destId="{E7D958DD-1B29-B24E-BA53-6EACA99EEF2C}" srcOrd="0" destOrd="0" presId="urn:microsoft.com/office/officeart/2008/layout/LinedList"/>
    <dgm:cxn modelId="{A5604853-1B58-F944-8B93-70F924A42666}" type="presParOf" srcId="{BAC5BACF-EA0C-E04F-9B7B-3E929AD598F3}" destId="{9EA8F092-2CB5-684B-A052-19845C2096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2CEEB-0D7C-7A4F-96F1-7B9EF9EBB16B}">
      <dsp:nvSpPr>
        <dsp:cNvPr id="0" name=""/>
        <dsp:cNvSpPr/>
      </dsp:nvSpPr>
      <dsp:spPr>
        <a:xfrm>
          <a:off x="0" y="30"/>
          <a:ext cx="6900512"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En Ciencias Sociales suele sacrificarse exactitud para ganar en realismo y generalidad.</a:t>
          </a:r>
          <a:endParaRPr lang="en-US" sz="3300" kern="1200"/>
        </a:p>
      </dsp:txBody>
      <dsp:txXfrm>
        <a:off x="64083" y="64113"/>
        <a:ext cx="6772346" cy="1184574"/>
      </dsp:txXfrm>
    </dsp:sp>
    <dsp:sp modelId="{820DCF0A-1944-264E-B6EF-F4369CB60919}">
      <dsp:nvSpPr>
        <dsp:cNvPr id="0" name=""/>
        <dsp:cNvSpPr/>
      </dsp:nvSpPr>
      <dsp:spPr>
        <a:xfrm>
          <a:off x="0" y="1407810"/>
          <a:ext cx="6900512" cy="1312740"/>
        </a:xfrm>
        <a:prstGeom prst="roundRect">
          <a:avLst/>
        </a:prstGeom>
        <a:solidFill>
          <a:schemeClr val="accent2">
            <a:hueOff val="499743"/>
            <a:satOff val="-337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La Simulación generalmente sacrifica GENERALIDAD a expensas de  REALISMO Y EXACTITUD.</a:t>
          </a:r>
          <a:endParaRPr lang="en-US" sz="3300" kern="1200"/>
        </a:p>
      </dsp:txBody>
      <dsp:txXfrm>
        <a:off x="64083" y="1471893"/>
        <a:ext cx="6772346" cy="1184574"/>
      </dsp:txXfrm>
    </dsp:sp>
    <dsp:sp modelId="{4401CB8B-1F24-314B-944D-3D49BB013433}">
      <dsp:nvSpPr>
        <dsp:cNvPr id="0" name=""/>
        <dsp:cNvSpPr/>
      </dsp:nvSpPr>
      <dsp:spPr>
        <a:xfrm>
          <a:off x="0" y="2815590"/>
          <a:ext cx="6900512" cy="1312740"/>
        </a:xfrm>
        <a:prstGeom prst="roundRect">
          <a:avLst/>
        </a:prstGeom>
        <a:solidFill>
          <a:schemeClr val="accent2">
            <a:hueOff val="999486"/>
            <a:satOff val="-675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Suposiciones del modelo: Definiciones de Variables y sus interrelaciones!!!!</a:t>
          </a:r>
          <a:endParaRPr lang="en-US" sz="3300" kern="1200"/>
        </a:p>
      </dsp:txBody>
      <dsp:txXfrm>
        <a:off x="64083" y="2879673"/>
        <a:ext cx="6772346" cy="1184574"/>
      </dsp:txXfrm>
    </dsp:sp>
    <dsp:sp modelId="{BEC25F6C-039B-984E-92BB-B9EAA491C06F}">
      <dsp:nvSpPr>
        <dsp:cNvPr id="0" name=""/>
        <dsp:cNvSpPr/>
      </dsp:nvSpPr>
      <dsp:spPr>
        <a:xfrm>
          <a:off x="0" y="4223370"/>
          <a:ext cx="6900512" cy="1312740"/>
        </a:xfrm>
        <a:prstGeom prst="roundRect">
          <a:avLst/>
        </a:prstGeom>
        <a:solidFill>
          <a:schemeClr val="accent2">
            <a:hueOff val="1499229"/>
            <a:satOff val="-1013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Modelo sólo realiza aproximaciones..Aporta conclusiones (predicciones) no explicaciones!!!!</a:t>
          </a:r>
          <a:endParaRPr lang="en-US" sz="3300" kern="1200"/>
        </a:p>
      </dsp:txBody>
      <dsp:txXfrm>
        <a:off x="64083" y="4287453"/>
        <a:ext cx="6772346"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59C8-1328-9F46-B845-1BAF7F75495F}">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25B59-78C8-C54B-8DFA-70D371664AB0}">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a:t>FORMULACIÓN DEL PROBLEMA: Lo que se desea conocer</a:t>
          </a:r>
          <a:endParaRPr lang="en-US" sz="2100" kern="1200"/>
        </a:p>
      </dsp:txBody>
      <dsp:txXfrm>
        <a:off x="1313516" y="631331"/>
        <a:ext cx="1948298" cy="1948298"/>
      </dsp:txXfrm>
    </dsp:sp>
    <dsp:sp modelId="{EF1B7462-4DFA-F44A-824A-AE1D52CBD294}">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a:t>DELINEANDO EL MODELO. Separación del mundo real en </a:t>
          </a:r>
          <a:r>
            <a:rPr lang="es-ES_tradnl" sz="2100" b="1" kern="1200"/>
            <a:t>despreciable, exógeno y endógeno</a:t>
          </a:r>
          <a:r>
            <a:rPr lang="es-ES_tradnl" sz="2100" kern="1200"/>
            <a:t>.</a:t>
          </a:r>
          <a:endParaRPr lang="en-US" sz="2100" kern="1200"/>
        </a:p>
      </dsp:txBody>
      <dsp:txXfrm>
        <a:off x="3638696" y="631331"/>
        <a:ext cx="1948298" cy="1948298"/>
      </dsp:txXfrm>
    </dsp:sp>
    <dsp:sp modelId="{BF730F00-2B8C-EB4B-A6A6-42E7F5A088A0}">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a:t>ES ÚTIL? Si es no, vuelve a los dos anteriores</a:t>
          </a:r>
          <a:endParaRPr lang="en-US" sz="2100" kern="1200"/>
        </a:p>
      </dsp:txBody>
      <dsp:txXfrm>
        <a:off x="1313516" y="2956510"/>
        <a:ext cx="1948298" cy="1948298"/>
      </dsp:txXfrm>
    </dsp:sp>
    <dsp:sp modelId="{0A3AF32A-5C03-434A-9DFD-3AD77A71AEE4}">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dirty="0"/>
            <a:t>ENSAYO Validarlo contra datos experimentales o contra el sentido común 		(NO ABUSAR!!)</a:t>
          </a:r>
          <a:endParaRPr lang="en-US" sz="2100" kern="1200" dirty="0"/>
        </a:p>
      </dsp:txBody>
      <dsp:txXfrm>
        <a:off x="3638696" y="2956510"/>
        <a:ext cx="1948298" cy="1948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B3868-041F-4B45-9D96-F16CCAA93C4B}">
      <dsp:nvSpPr>
        <dsp:cNvPr id="0" name=""/>
        <dsp:cNvSpPr/>
      </dsp:nvSpPr>
      <dsp:spPr>
        <a:xfrm>
          <a:off x="0" y="361391"/>
          <a:ext cx="6900512" cy="8764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continuo</a:t>
          </a:r>
          <a:endParaRPr lang="en-US" sz="2100" kern="1200"/>
        </a:p>
      </dsp:txBody>
      <dsp:txXfrm>
        <a:off x="0" y="361391"/>
        <a:ext cx="6900512" cy="876487"/>
      </dsp:txXfrm>
    </dsp:sp>
    <dsp:sp modelId="{54A81036-E9C4-8046-A21D-618249D5D871}">
      <dsp:nvSpPr>
        <dsp:cNvPr id="0" name=""/>
        <dsp:cNvSpPr/>
      </dsp:nvSpPr>
      <dsp:spPr>
        <a:xfrm>
          <a:off x="345025" y="51431"/>
          <a:ext cx="483035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Sistema dinámico	discreto</a:t>
          </a:r>
          <a:endParaRPr lang="en-US" sz="2100" kern="1200"/>
        </a:p>
      </dsp:txBody>
      <dsp:txXfrm>
        <a:off x="375287" y="81693"/>
        <a:ext cx="4769834" cy="559396"/>
      </dsp:txXfrm>
    </dsp:sp>
    <dsp:sp modelId="{F98C6AA3-A3A6-0041-9C4B-ADDE079F388A}">
      <dsp:nvSpPr>
        <dsp:cNvPr id="0" name=""/>
        <dsp:cNvSpPr/>
      </dsp:nvSpPr>
      <dsp:spPr>
        <a:xfrm>
          <a:off x="0" y="1661239"/>
          <a:ext cx="6900512" cy="876487"/>
        </a:xfrm>
        <a:prstGeom prst="rect">
          <a:avLst/>
        </a:prstGeom>
        <a:solidFill>
          <a:schemeClr val="lt1">
            <a:alpha val="90000"/>
            <a:hueOff val="0"/>
            <a:satOff val="0"/>
            <a:lumOff val="0"/>
            <a:alphaOff val="0"/>
          </a:schemeClr>
        </a:solidFill>
        <a:ln w="12700" cap="flat" cmpd="sng" algn="ctr">
          <a:solidFill>
            <a:schemeClr val="accent2">
              <a:hueOff val="499743"/>
              <a:satOff val="-3379"/>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espacio de estado</a:t>
          </a:r>
          <a:endParaRPr lang="en-US" sz="2100" kern="1200"/>
        </a:p>
      </dsp:txBody>
      <dsp:txXfrm>
        <a:off x="0" y="1661239"/>
        <a:ext cx="6900512" cy="876487"/>
      </dsp:txXfrm>
    </dsp:sp>
    <dsp:sp modelId="{1FBB41B4-CF50-3B4E-9B61-8BDEB9883E72}">
      <dsp:nvSpPr>
        <dsp:cNvPr id="0" name=""/>
        <dsp:cNvSpPr/>
      </dsp:nvSpPr>
      <dsp:spPr>
        <a:xfrm>
          <a:off x="345025" y="1351279"/>
          <a:ext cx="4830358" cy="619920"/>
        </a:xfrm>
        <a:prstGeom prst="roundRect">
          <a:avLst/>
        </a:prstGeom>
        <a:solidFill>
          <a:schemeClr val="accent2">
            <a:hueOff val="499743"/>
            <a:satOff val="-337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Estado		función de estado</a:t>
          </a:r>
          <a:endParaRPr lang="en-US" sz="2100" kern="1200"/>
        </a:p>
      </dsp:txBody>
      <dsp:txXfrm>
        <a:off x="375287" y="1381541"/>
        <a:ext cx="4769834" cy="559396"/>
      </dsp:txXfrm>
    </dsp:sp>
    <dsp:sp modelId="{630BAD21-00FF-F84D-A818-D6C272E9AB9B}">
      <dsp:nvSpPr>
        <dsp:cNvPr id="0" name=""/>
        <dsp:cNvSpPr/>
      </dsp:nvSpPr>
      <dsp:spPr>
        <a:xfrm>
          <a:off x="0" y="2961086"/>
          <a:ext cx="6900512" cy="876487"/>
        </a:xfrm>
        <a:prstGeom prst="rect">
          <a:avLst/>
        </a:prstGeom>
        <a:solidFill>
          <a:schemeClr val="lt1">
            <a:alpha val="90000"/>
            <a:hueOff val="0"/>
            <a:satOff val="0"/>
            <a:lumOff val="0"/>
            <a:alphaOff val="0"/>
          </a:schemeClr>
        </a:solidFill>
        <a:ln w="12700" cap="flat" cmpd="sng" algn="ctr">
          <a:solidFill>
            <a:schemeClr val="accent2">
              <a:hueOff val="999486"/>
              <a:satOff val="-6758"/>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conducta terminal</a:t>
          </a:r>
          <a:endParaRPr lang="en-US" sz="2100" kern="1200"/>
        </a:p>
      </dsp:txBody>
      <dsp:txXfrm>
        <a:off x="0" y="2961086"/>
        <a:ext cx="6900512" cy="876487"/>
      </dsp:txXfrm>
    </dsp:sp>
    <dsp:sp modelId="{367D5142-C70A-894A-9955-85B539B70A60}">
      <dsp:nvSpPr>
        <dsp:cNvPr id="0" name=""/>
        <dsp:cNvSpPr/>
      </dsp:nvSpPr>
      <dsp:spPr>
        <a:xfrm>
          <a:off x="345025" y="2651126"/>
          <a:ext cx="4830358" cy="619920"/>
        </a:xfrm>
        <a:prstGeom prst="roundRect">
          <a:avLst/>
        </a:prstGeom>
        <a:solidFill>
          <a:schemeClr val="accent2">
            <a:hueOff val="999486"/>
            <a:satOff val="-675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Evolución		atracción</a:t>
          </a:r>
          <a:endParaRPr lang="en-US" sz="2100" kern="1200"/>
        </a:p>
      </dsp:txBody>
      <dsp:txXfrm>
        <a:off x="375287" y="2681388"/>
        <a:ext cx="4769834" cy="559396"/>
      </dsp:txXfrm>
    </dsp:sp>
    <dsp:sp modelId="{C7D0EBE9-59BB-E748-87C7-78969A327C50}">
      <dsp:nvSpPr>
        <dsp:cNvPr id="0" name=""/>
        <dsp:cNvSpPr/>
      </dsp:nvSpPr>
      <dsp:spPr>
        <a:xfrm>
          <a:off x="0" y="4260934"/>
          <a:ext cx="6900512" cy="1223774"/>
        </a:xfrm>
        <a:prstGeom prst="rect">
          <a:avLst/>
        </a:prstGeom>
        <a:solidFill>
          <a:schemeClr val="lt1">
            <a:alpha val="90000"/>
            <a:hueOff val="0"/>
            <a:satOff val="0"/>
            <a:lumOff val="0"/>
            <a:alphaOff val="0"/>
          </a:schemeClr>
        </a:solidFill>
        <a:ln w="12700" cap="flat" cmpd="sng" algn="ctr">
          <a:solidFill>
            <a:schemeClr val="accent2">
              <a:hueOff val="1499229"/>
              <a:satOff val="-10137"/>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teoría de catástrofe</a:t>
          </a:r>
          <a:endParaRPr lang="en-US" sz="2100" kern="1200"/>
        </a:p>
        <a:p>
          <a:pPr marL="228600" lvl="1" indent="-228600" algn="l" defTabSz="933450">
            <a:lnSpc>
              <a:spcPct val="90000"/>
            </a:lnSpc>
            <a:spcBef>
              <a:spcPct val="0"/>
            </a:spcBef>
            <a:spcAft>
              <a:spcPct val="15000"/>
            </a:spcAft>
            <a:buChar char="•"/>
          </a:pPr>
          <a:r>
            <a:rPr lang="en-GB" sz="2100" kern="1200"/>
            <a:t>teoría de fractales</a:t>
          </a:r>
          <a:endParaRPr lang="en-US" sz="2100" kern="1200"/>
        </a:p>
      </dsp:txBody>
      <dsp:txXfrm>
        <a:off x="0" y="4260934"/>
        <a:ext cx="6900512" cy="1223774"/>
      </dsp:txXfrm>
    </dsp:sp>
    <dsp:sp modelId="{F3C0F433-0D8A-8640-871B-2D902AC1F399}">
      <dsp:nvSpPr>
        <dsp:cNvPr id="0" name=""/>
        <dsp:cNvSpPr/>
      </dsp:nvSpPr>
      <dsp:spPr>
        <a:xfrm>
          <a:off x="345025" y="3950974"/>
          <a:ext cx="4830358" cy="619920"/>
        </a:xfrm>
        <a:prstGeom prst="roundRect">
          <a:avLst/>
        </a:prstGeom>
        <a:solidFill>
          <a:schemeClr val="accent2">
            <a:hueOff val="1499229"/>
            <a:satOff val="-1013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GB" sz="2100" kern="1200"/>
            <a:t>Disciplina		dinámica no-lineal </a:t>
          </a:r>
          <a:endParaRPr lang="en-US" sz="2100" kern="1200"/>
        </a:p>
      </dsp:txBody>
      <dsp:txXfrm>
        <a:off x="375287" y="3981236"/>
        <a:ext cx="476983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794B2-9BE2-334A-9B66-75AC53EE1353}">
      <dsp:nvSpPr>
        <dsp:cNvPr id="0" name=""/>
        <dsp:cNvSpPr/>
      </dsp:nvSpPr>
      <dsp:spPr>
        <a:xfrm>
          <a:off x="0" y="5970"/>
          <a:ext cx="6900512"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a:t>Simplicidad vs. exactitud:</a:t>
          </a:r>
          <a:endParaRPr lang="en-US" sz="3600" kern="1200"/>
        </a:p>
      </dsp:txBody>
      <dsp:txXfrm>
        <a:off x="42151" y="48121"/>
        <a:ext cx="6816210" cy="779158"/>
      </dsp:txXfrm>
    </dsp:sp>
    <dsp:sp modelId="{74CE16F5-0383-F54B-8930-F96790013950}">
      <dsp:nvSpPr>
        <dsp:cNvPr id="0" name=""/>
        <dsp:cNvSpPr/>
      </dsp:nvSpPr>
      <dsp:spPr>
        <a:xfrm>
          <a:off x="0" y="869430"/>
          <a:ext cx="690051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AU" sz="2800" kern="1200"/>
            <a:t>Un modelo simple siempre es preferible!</a:t>
          </a:r>
          <a:endParaRPr lang="en-US" sz="2800" kern="1200"/>
        </a:p>
      </dsp:txBody>
      <dsp:txXfrm>
        <a:off x="0" y="869430"/>
        <a:ext cx="6900512" cy="596160"/>
      </dsp:txXfrm>
    </dsp:sp>
    <dsp:sp modelId="{91B29C40-615A-9144-8044-CAB306FD6112}">
      <dsp:nvSpPr>
        <dsp:cNvPr id="0" name=""/>
        <dsp:cNvSpPr/>
      </dsp:nvSpPr>
      <dsp:spPr>
        <a:xfrm>
          <a:off x="0" y="1465590"/>
          <a:ext cx="6900512" cy="863460"/>
        </a:xfrm>
        <a:prstGeom prst="roundRect">
          <a:avLst/>
        </a:prstGeom>
        <a:solidFill>
          <a:schemeClr val="accent2">
            <a:hueOff val="499743"/>
            <a:satOff val="-337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Apropiado nivel de abstracción.</a:t>
          </a:r>
          <a:endParaRPr lang="en-US" sz="3600" kern="1200"/>
        </a:p>
      </dsp:txBody>
      <dsp:txXfrm>
        <a:off x="42151" y="1507741"/>
        <a:ext cx="6816210" cy="779158"/>
      </dsp:txXfrm>
    </dsp:sp>
    <dsp:sp modelId="{076E3633-60F4-F646-AECA-5CFFCF055091}">
      <dsp:nvSpPr>
        <dsp:cNvPr id="0" name=""/>
        <dsp:cNvSpPr/>
      </dsp:nvSpPr>
      <dsp:spPr>
        <a:xfrm>
          <a:off x="0" y="2432730"/>
          <a:ext cx="6900512" cy="863460"/>
        </a:xfrm>
        <a:prstGeom prst="roundRect">
          <a:avLst/>
        </a:prstGeom>
        <a:solidFill>
          <a:schemeClr val="accent2">
            <a:hueOff val="999486"/>
            <a:satOff val="-675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a:t>Deben hacerse suposiciones.</a:t>
          </a:r>
          <a:endParaRPr lang="en-US" sz="3600" kern="1200"/>
        </a:p>
      </dsp:txBody>
      <dsp:txXfrm>
        <a:off x="42151" y="2474881"/>
        <a:ext cx="6816210" cy="779158"/>
      </dsp:txXfrm>
    </dsp:sp>
    <dsp:sp modelId="{6B9DBE16-BA96-EE46-919A-59BBC707217F}">
      <dsp:nvSpPr>
        <dsp:cNvPr id="0" name=""/>
        <dsp:cNvSpPr/>
      </dsp:nvSpPr>
      <dsp:spPr>
        <a:xfrm>
          <a:off x="0" y="3399870"/>
          <a:ext cx="6900512" cy="863460"/>
        </a:xfrm>
        <a:prstGeom prst="roundRect">
          <a:avLst/>
        </a:prstGeom>
        <a:solidFill>
          <a:schemeClr val="accent2">
            <a:hueOff val="1499229"/>
            <a:satOff val="-1013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a:t>Ningún modelo es perfecto!</a:t>
          </a:r>
          <a:endParaRPr lang="en-US" sz="3600" kern="1200"/>
        </a:p>
      </dsp:txBody>
      <dsp:txXfrm>
        <a:off x="42151" y="3442021"/>
        <a:ext cx="6816210" cy="779158"/>
      </dsp:txXfrm>
    </dsp:sp>
    <dsp:sp modelId="{227FBAB2-ABDE-4C4C-841C-9938E303A55E}">
      <dsp:nvSpPr>
        <dsp:cNvPr id="0" name=""/>
        <dsp:cNvSpPr/>
      </dsp:nvSpPr>
      <dsp:spPr>
        <a:xfrm>
          <a:off x="0" y="4263330"/>
          <a:ext cx="6900512"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AU" sz="2800" kern="1200"/>
            <a:t>Es necesario tener presente las limitaciones del modelo y las suposiciones realizadas antes de realizarlo. Estas definen las regiones donde tiene validez.</a:t>
          </a:r>
          <a:endParaRPr lang="en-US" sz="2800" kern="1200"/>
        </a:p>
      </dsp:txBody>
      <dsp:txXfrm>
        <a:off x="0" y="4263330"/>
        <a:ext cx="6900512" cy="1266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3B3E-AAD6-D04F-A1E9-FB8D89B75BF6}">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B192D-B43A-6347-889F-A3CD9223F6DD}">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GB" sz="5500" b="1" kern="1200" dirty="0"/>
            <a:t>Natural</a:t>
          </a:r>
          <a:r>
            <a:rPr lang="en-GB" sz="5500" kern="1200" dirty="0">
              <a:sym typeface="Symbol" panose="05050102010706020507" pitchFamily="18" charset="2"/>
            </a:rPr>
            <a:t></a:t>
          </a:r>
          <a:r>
            <a:rPr lang="en-GB" sz="5500" kern="1200" dirty="0"/>
            <a:t> 	</a:t>
          </a:r>
          <a:r>
            <a:rPr lang="en-GB" sz="5500" kern="1200" dirty="0" err="1"/>
            <a:t>Expresiones</a:t>
          </a:r>
          <a:r>
            <a:rPr lang="en-GB" sz="5500" kern="1200" dirty="0"/>
            <a:t> </a:t>
          </a:r>
          <a:r>
            <a:rPr lang="en-GB" sz="5500" kern="1200" dirty="0" err="1"/>
            <a:t>Matemáticas</a:t>
          </a:r>
          <a:endParaRPr lang="en-US" sz="5500" kern="1200" dirty="0"/>
        </a:p>
      </dsp:txBody>
      <dsp:txXfrm>
        <a:off x="0" y="2703"/>
        <a:ext cx="6900512" cy="1843578"/>
      </dsp:txXfrm>
    </dsp:sp>
    <dsp:sp modelId="{8EB24E17-3687-B344-ABB6-E666DB2B91D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A4013-CFA0-D647-A756-C12AD206225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GB" sz="5500" b="1" kern="1200" dirty="0"/>
            <a:t>Operator</a:t>
          </a:r>
          <a:r>
            <a:rPr lang="en-GB" sz="5500" kern="1200" dirty="0">
              <a:sym typeface="Symbol" panose="05050102010706020507" pitchFamily="18" charset="2"/>
            </a:rPr>
            <a:t></a:t>
          </a:r>
          <a:r>
            <a:rPr lang="en-GB" sz="5500" kern="1200" dirty="0"/>
            <a:t> 	</a:t>
          </a:r>
          <a:r>
            <a:rPr lang="en-GB" sz="5500" kern="1200" dirty="0" err="1"/>
            <a:t>Reglas</a:t>
          </a:r>
          <a:r>
            <a:rPr lang="en-GB" sz="5500" kern="1200" dirty="0"/>
            <a:t> </a:t>
          </a:r>
          <a:r>
            <a:rPr lang="en-GB" sz="5500" kern="1200" dirty="0" err="1"/>
            <a:t>Empíricas</a:t>
          </a:r>
          <a:endParaRPr lang="en-US" sz="5500" kern="1200" dirty="0"/>
        </a:p>
      </dsp:txBody>
      <dsp:txXfrm>
        <a:off x="0" y="1846281"/>
        <a:ext cx="6900512" cy="1843578"/>
      </dsp:txXfrm>
    </dsp:sp>
    <dsp:sp modelId="{A7619598-7412-E74C-A4F7-13A1347E49B6}">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958DD-1B29-B24E-BA53-6EACA99EEF2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GB" sz="5500" b="1" kern="1200" dirty="0" err="1"/>
            <a:t>Datos</a:t>
          </a:r>
          <a:r>
            <a:rPr lang="en-GB" sz="5500" b="1" kern="1200" dirty="0"/>
            <a:t> </a:t>
          </a:r>
          <a:r>
            <a:rPr lang="en-GB" sz="5500" b="1" kern="1200" dirty="0" err="1"/>
            <a:t>medidos</a:t>
          </a:r>
          <a:r>
            <a:rPr lang="en-GB" sz="5500" kern="1200" dirty="0"/>
            <a:t>	</a:t>
          </a:r>
          <a:r>
            <a:rPr lang="en-GB" sz="5500" kern="1200" dirty="0">
              <a:sym typeface="Symbol" panose="05050102010706020507" pitchFamily="18" charset="2"/>
            </a:rPr>
            <a:t></a:t>
          </a:r>
          <a:r>
            <a:rPr lang="en-GB" sz="5500" kern="1200" dirty="0"/>
            <a:t>   </a:t>
          </a:r>
          <a:r>
            <a:rPr lang="en-GB" sz="5500" kern="1200" dirty="0" err="1"/>
            <a:t>Conocimiento</a:t>
          </a:r>
          <a:endParaRPr lang="en-US" sz="5500" kern="1200" dirty="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BF62E-974C-1B4C-B96E-15DBCAC30A55}" type="datetimeFigureOut">
              <a:rPr lang="en-AR" smtClean="0"/>
              <a:t>8/8/24</a:t>
            </a:fld>
            <a:endParaRPr lang="en-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65EAF-8B03-CE40-8D1E-F23E2D2CEE9F}" type="slidenum">
              <a:rPr lang="en-AR" smtClean="0"/>
              <a:t>‹#›</a:t>
            </a:fld>
            <a:endParaRPr lang="en-AR"/>
          </a:p>
        </p:txBody>
      </p:sp>
    </p:spTree>
    <p:extLst>
      <p:ext uri="{BB962C8B-B14F-4D97-AF65-F5344CB8AC3E}">
        <p14:creationId xmlns:p14="http://schemas.microsoft.com/office/powerpoint/2010/main" val="21410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4E961F4-3B4A-0A48-874F-B1A84816701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47E44CF-8C23-3D42-9800-55E60EFCA4E0}" type="slidenum">
              <a:rPr lang="es-AR" altLang="en-AR" sz="1200">
                <a:latin typeface="Tahoma" panose="020B0604030504040204" pitchFamily="34" charset="0"/>
              </a:rPr>
              <a:pPr eaLnBrk="1" hangingPunct="1"/>
              <a:t>1</a:t>
            </a:fld>
            <a:endParaRPr lang="es-AR" altLang="en-AR" sz="1200">
              <a:latin typeface="Tahoma" panose="020B0604030504040204" pitchFamily="34" charset="0"/>
            </a:endParaRPr>
          </a:p>
        </p:txBody>
      </p:sp>
      <p:sp>
        <p:nvSpPr>
          <p:cNvPr id="320514" name="Rectangle 2">
            <a:extLst>
              <a:ext uri="{FF2B5EF4-FFF2-40B4-BE49-F238E27FC236}">
                <a16:creationId xmlns:a16="http://schemas.microsoft.com/office/drawing/2014/main" id="{A58895D7-B746-A54C-8E0B-0A01272E544C}"/>
              </a:ext>
            </a:extLst>
          </p:cNvPr>
          <p:cNvSpPr>
            <a:spLocks noChangeArrowheads="1"/>
          </p:cNvSpPr>
          <p:nvPr/>
        </p:nvSpPr>
        <p:spPr bwMode="auto">
          <a:xfrm>
            <a:off x="3886200" y="7938"/>
            <a:ext cx="297180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5" name="Rectangle 3">
            <a:extLst>
              <a:ext uri="{FF2B5EF4-FFF2-40B4-BE49-F238E27FC236}">
                <a16:creationId xmlns:a16="http://schemas.microsoft.com/office/drawing/2014/main" id="{726986BA-47BB-BF4A-A080-65EC1EC05DA0}"/>
              </a:ext>
            </a:extLst>
          </p:cNvPr>
          <p:cNvSpPr>
            <a:spLocks noChangeArrowheads="1"/>
          </p:cNvSpPr>
          <p:nvPr/>
        </p:nvSpPr>
        <p:spPr bwMode="auto">
          <a:xfrm>
            <a:off x="3886200" y="8705850"/>
            <a:ext cx="29718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9050" tIns="0" rIns="19050" bIns="0" anchor="b"/>
          <a:lstStyle/>
          <a:p>
            <a:pPr algn="r" defTabSz="762000">
              <a:defRPr/>
            </a:pPr>
            <a:r>
              <a:rPr lang="es-ES_tradnl" sz="1000" i="1">
                <a:latin typeface="Arial" charset="0"/>
                <a:ea typeface="ＭＳ Ｐゴシック" charset="0"/>
              </a:rPr>
              <a:t>9</a:t>
            </a:r>
          </a:p>
        </p:txBody>
      </p:sp>
      <p:sp>
        <p:nvSpPr>
          <p:cNvPr id="320516" name="Rectangle 4">
            <a:extLst>
              <a:ext uri="{FF2B5EF4-FFF2-40B4-BE49-F238E27FC236}">
                <a16:creationId xmlns:a16="http://schemas.microsoft.com/office/drawing/2014/main" id="{DB5D6080-078F-4440-9103-204937C1594D}"/>
              </a:ext>
            </a:extLst>
          </p:cNvPr>
          <p:cNvSpPr>
            <a:spLocks noChangeArrowheads="1"/>
          </p:cNvSpPr>
          <p:nvPr/>
        </p:nvSpPr>
        <p:spPr bwMode="auto">
          <a:xfrm>
            <a:off x="0" y="8705850"/>
            <a:ext cx="29718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7" name="Rectangle 5">
            <a:extLst>
              <a:ext uri="{FF2B5EF4-FFF2-40B4-BE49-F238E27FC236}">
                <a16:creationId xmlns:a16="http://schemas.microsoft.com/office/drawing/2014/main" id="{58EDD70C-34D5-B949-B127-E941BF6806D6}"/>
              </a:ext>
            </a:extLst>
          </p:cNvPr>
          <p:cNvSpPr>
            <a:spLocks noChangeArrowheads="1"/>
          </p:cNvSpPr>
          <p:nvPr/>
        </p:nvSpPr>
        <p:spPr bwMode="auto">
          <a:xfrm>
            <a:off x="0" y="7938"/>
            <a:ext cx="297180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8" name="Rectangle 6">
            <a:extLst>
              <a:ext uri="{FF2B5EF4-FFF2-40B4-BE49-F238E27FC236}">
                <a16:creationId xmlns:a16="http://schemas.microsoft.com/office/drawing/2014/main" id="{B2160284-4B6C-A04E-98B8-7E5B22238557}"/>
              </a:ext>
            </a:extLst>
          </p:cNvPr>
          <p:cNvSpPr>
            <a:spLocks noChangeArrowheads="1"/>
          </p:cNvSpPr>
          <p:nvPr/>
        </p:nvSpPr>
        <p:spPr bwMode="auto">
          <a:xfrm>
            <a:off x="3908425" y="0"/>
            <a:ext cx="2941638" cy="40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19" name="Rectangle 7">
            <a:extLst>
              <a:ext uri="{FF2B5EF4-FFF2-40B4-BE49-F238E27FC236}">
                <a16:creationId xmlns:a16="http://schemas.microsoft.com/office/drawing/2014/main" id="{00E36F44-9F63-C54D-8369-2661DF873929}"/>
              </a:ext>
            </a:extLst>
          </p:cNvPr>
          <p:cNvSpPr>
            <a:spLocks noChangeArrowheads="1"/>
          </p:cNvSpPr>
          <p:nvPr/>
        </p:nvSpPr>
        <p:spPr bwMode="auto">
          <a:xfrm>
            <a:off x="3908425" y="8634413"/>
            <a:ext cx="2941638"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s-ES_tradnl" sz="1000" i="1">
                <a:latin typeface="Arial" charset="0"/>
                <a:ea typeface="ＭＳ Ｐゴシック" charset="0"/>
              </a:rPr>
              <a:t>9</a:t>
            </a:r>
          </a:p>
        </p:txBody>
      </p:sp>
      <p:sp>
        <p:nvSpPr>
          <p:cNvPr id="320520" name="Rectangle 8">
            <a:extLst>
              <a:ext uri="{FF2B5EF4-FFF2-40B4-BE49-F238E27FC236}">
                <a16:creationId xmlns:a16="http://schemas.microsoft.com/office/drawing/2014/main" id="{47B77CFE-5B3C-644E-A467-FDAEFE152F56}"/>
              </a:ext>
            </a:extLst>
          </p:cNvPr>
          <p:cNvSpPr>
            <a:spLocks noChangeArrowheads="1"/>
          </p:cNvSpPr>
          <p:nvPr/>
        </p:nvSpPr>
        <p:spPr bwMode="auto">
          <a:xfrm>
            <a:off x="6350" y="8634413"/>
            <a:ext cx="2940050"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21" name="Rectangle 9">
            <a:extLst>
              <a:ext uri="{FF2B5EF4-FFF2-40B4-BE49-F238E27FC236}">
                <a16:creationId xmlns:a16="http://schemas.microsoft.com/office/drawing/2014/main" id="{4E6F64E8-5B87-D94D-8647-BD54D2DC868A}"/>
              </a:ext>
            </a:extLst>
          </p:cNvPr>
          <p:cNvSpPr>
            <a:spLocks noChangeArrowheads="1"/>
          </p:cNvSpPr>
          <p:nvPr/>
        </p:nvSpPr>
        <p:spPr bwMode="auto">
          <a:xfrm>
            <a:off x="6350" y="0"/>
            <a:ext cx="2940050" cy="40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20522" name="Rectangle 10">
            <a:extLst>
              <a:ext uri="{FF2B5EF4-FFF2-40B4-BE49-F238E27FC236}">
                <a16:creationId xmlns:a16="http://schemas.microsoft.com/office/drawing/2014/main" id="{36F05959-4668-174D-BD16-4CB40B2FEE3D}"/>
              </a:ext>
            </a:extLst>
          </p:cNvPr>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55712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362031-E081-B545-B35B-7CB3312153D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30B4265-3196-C548-9596-770B1A9B2B5E}" type="slidenum">
              <a:rPr lang="es-AR" altLang="en-AR" sz="1200">
                <a:latin typeface="Tahoma" panose="020B0604030504040204" pitchFamily="34" charset="0"/>
              </a:rPr>
              <a:pPr eaLnBrk="1" hangingPunct="1"/>
              <a:t>15</a:t>
            </a:fld>
            <a:endParaRPr lang="es-AR" altLang="en-AR" sz="1200">
              <a:latin typeface="Tahoma" panose="020B0604030504040204" pitchFamily="34" charset="0"/>
            </a:endParaRPr>
          </a:p>
        </p:txBody>
      </p:sp>
      <p:sp>
        <p:nvSpPr>
          <p:cNvPr id="771074" name="Rectangle 2">
            <a:extLst>
              <a:ext uri="{FF2B5EF4-FFF2-40B4-BE49-F238E27FC236}">
                <a16:creationId xmlns:a16="http://schemas.microsoft.com/office/drawing/2014/main" id="{AD00CC68-5BD8-8249-8DB0-B6E6E9BF314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71075" name="Rectangle 3">
            <a:extLst>
              <a:ext uri="{FF2B5EF4-FFF2-40B4-BE49-F238E27FC236}">
                <a16:creationId xmlns:a16="http://schemas.microsoft.com/office/drawing/2014/main" id="{C97008B9-F9BE-5F4F-BAE4-634C6210A18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303643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52A239-2CD5-7C4B-ACFD-D964938B9A1B}"/>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5F0ABE8-DD37-0245-B656-7F897566404E}" type="slidenum">
              <a:rPr lang="es-AR" altLang="en-AR" sz="1200">
                <a:latin typeface="Tahoma" panose="020B0604030504040204" pitchFamily="34" charset="0"/>
              </a:rPr>
              <a:pPr eaLnBrk="1" hangingPunct="1"/>
              <a:t>16</a:t>
            </a:fld>
            <a:endParaRPr lang="es-AR" altLang="en-AR" sz="1200">
              <a:latin typeface="Tahoma" panose="020B0604030504040204" pitchFamily="34" charset="0"/>
            </a:endParaRPr>
          </a:p>
        </p:txBody>
      </p:sp>
      <p:sp>
        <p:nvSpPr>
          <p:cNvPr id="790530" name="Rectangle 2">
            <a:extLst>
              <a:ext uri="{FF2B5EF4-FFF2-40B4-BE49-F238E27FC236}">
                <a16:creationId xmlns:a16="http://schemas.microsoft.com/office/drawing/2014/main" id="{A6DEEBAA-37AA-1D4F-A6C8-C2DF9C6A0AF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0531" name="Rectangle 3">
            <a:extLst>
              <a:ext uri="{FF2B5EF4-FFF2-40B4-BE49-F238E27FC236}">
                <a16:creationId xmlns:a16="http://schemas.microsoft.com/office/drawing/2014/main" id="{64F0D312-F6C8-454D-8F9D-6211CE816648}"/>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458235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404248-704D-2341-9406-89BDAE27AAB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BBCA96D-FA4F-0245-9DAB-0E9D1485A994}" type="slidenum">
              <a:rPr lang="es-AR" altLang="en-AR" sz="1200">
                <a:latin typeface="Tahoma" panose="020B0604030504040204" pitchFamily="34" charset="0"/>
              </a:rPr>
              <a:pPr eaLnBrk="1" hangingPunct="1"/>
              <a:t>17</a:t>
            </a:fld>
            <a:endParaRPr lang="es-AR" altLang="en-AR" sz="1200">
              <a:latin typeface="Tahoma" panose="020B0604030504040204" pitchFamily="34" charset="0"/>
            </a:endParaRPr>
          </a:p>
        </p:txBody>
      </p:sp>
      <p:sp>
        <p:nvSpPr>
          <p:cNvPr id="498690" name="Rectangle 2">
            <a:extLst>
              <a:ext uri="{FF2B5EF4-FFF2-40B4-BE49-F238E27FC236}">
                <a16:creationId xmlns:a16="http://schemas.microsoft.com/office/drawing/2014/main" id="{D0129906-6141-E44A-887D-6553FE4AA6C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8691" name="Rectangle 3">
            <a:extLst>
              <a:ext uri="{FF2B5EF4-FFF2-40B4-BE49-F238E27FC236}">
                <a16:creationId xmlns:a16="http://schemas.microsoft.com/office/drawing/2014/main" id="{E09D7146-91E6-5847-82EC-BABA3006C8CE}"/>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412658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83E95E-F8F2-C74D-BFC9-8E8AFA8312A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3FEDAF7-5ADA-4B40-9B14-7EE665DB9692}" type="slidenum">
              <a:rPr lang="es-AR" altLang="en-AR" sz="1200">
                <a:latin typeface="Tahoma" panose="020B0604030504040204" pitchFamily="34" charset="0"/>
              </a:rPr>
              <a:pPr eaLnBrk="1" hangingPunct="1"/>
              <a:t>18</a:t>
            </a:fld>
            <a:endParaRPr lang="es-AR" altLang="en-AR" sz="1200">
              <a:latin typeface="Tahoma" panose="020B0604030504040204" pitchFamily="34" charset="0"/>
            </a:endParaRPr>
          </a:p>
        </p:txBody>
      </p:sp>
      <p:sp>
        <p:nvSpPr>
          <p:cNvPr id="503810" name="Rectangle 2">
            <a:extLst>
              <a:ext uri="{FF2B5EF4-FFF2-40B4-BE49-F238E27FC236}">
                <a16:creationId xmlns:a16="http://schemas.microsoft.com/office/drawing/2014/main" id="{E7FE0A3D-BA80-F141-B44E-8E956F07BC2B}"/>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3811" name="Rectangle 3">
            <a:extLst>
              <a:ext uri="{FF2B5EF4-FFF2-40B4-BE49-F238E27FC236}">
                <a16:creationId xmlns:a16="http://schemas.microsoft.com/office/drawing/2014/main" id="{B3FD5074-A989-DB46-A202-A30C305CC1B8}"/>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393843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1A66D2-28C5-CD4A-ADC2-8B90EBAB5F8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C826BB2-BC18-C345-8209-D788A690FF74}" type="slidenum">
              <a:rPr lang="es-AR" altLang="en-AR" sz="1200">
                <a:latin typeface="Tahoma" panose="020B0604030504040204" pitchFamily="34" charset="0"/>
              </a:rPr>
              <a:pPr eaLnBrk="1" hangingPunct="1"/>
              <a:t>19</a:t>
            </a:fld>
            <a:endParaRPr lang="es-AR" altLang="en-AR" sz="1200">
              <a:latin typeface="Tahoma" panose="020B0604030504040204" pitchFamily="34" charset="0"/>
            </a:endParaRPr>
          </a:p>
        </p:txBody>
      </p:sp>
      <p:sp>
        <p:nvSpPr>
          <p:cNvPr id="792578" name="Rectangle 2">
            <a:extLst>
              <a:ext uri="{FF2B5EF4-FFF2-40B4-BE49-F238E27FC236}">
                <a16:creationId xmlns:a16="http://schemas.microsoft.com/office/drawing/2014/main" id="{B2B732F0-05FD-9C40-8676-1DEA8BC9DAD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2579" name="Rectangle 3">
            <a:extLst>
              <a:ext uri="{FF2B5EF4-FFF2-40B4-BE49-F238E27FC236}">
                <a16:creationId xmlns:a16="http://schemas.microsoft.com/office/drawing/2014/main" id="{D2BA7586-448D-CC4E-AC89-13B7A8EB5F45}"/>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06077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84D94B-F899-3547-84E3-2AD31998ADB7}"/>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8BB758F-FD91-4045-9E9C-8D86031E16BA}" type="slidenum">
              <a:rPr lang="es-AR" altLang="en-AR" sz="1200">
                <a:latin typeface="Tahoma" panose="020B0604030504040204" pitchFamily="34" charset="0"/>
              </a:rPr>
              <a:pPr eaLnBrk="1" hangingPunct="1"/>
              <a:t>20</a:t>
            </a:fld>
            <a:endParaRPr lang="es-AR" altLang="en-AR" sz="1200">
              <a:latin typeface="Tahoma" panose="020B0604030504040204" pitchFamily="34" charset="0"/>
            </a:endParaRPr>
          </a:p>
        </p:txBody>
      </p:sp>
      <p:sp>
        <p:nvSpPr>
          <p:cNvPr id="798722" name="Rectangle 2">
            <a:extLst>
              <a:ext uri="{FF2B5EF4-FFF2-40B4-BE49-F238E27FC236}">
                <a16:creationId xmlns:a16="http://schemas.microsoft.com/office/drawing/2014/main" id="{D74ACBC6-C55F-8842-B4C2-3D3886A468EF}"/>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8723" name="Rectangle 3">
            <a:extLst>
              <a:ext uri="{FF2B5EF4-FFF2-40B4-BE49-F238E27FC236}">
                <a16:creationId xmlns:a16="http://schemas.microsoft.com/office/drawing/2014/main" id="{2F096C8B-EA84-5047-ACE5-573ED09D6F80}"/>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90974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64F766-55DF-274B-B033-9EEE4E9D3E0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E9CD4FF-32F0-054B-8A25-41111B10BA01}" type="slidenum">
              <a:rPr lang="es-AR" altLang="en-AR" sz="1200">
                <a:latin typeface="Tahoma" panose="020B0604030504040204" pitchFamily="34" charset="0"/>
              </a:rPr>
              <a:pPr eaLnBrk="1" hangingPunct="1"/>
              <a:t>21</a:t>
            </a:fld>
            <a:endParaRPr lang="es-AR" altLang="en-AR" sz="1200">
              <a:latin typeface="Tahoma" panose="020B0604030504040204" pitchFamily="34" charset="0"/>
            </a:endParaRPr>
          </a:p>
        </p:txBody>
      </p:sp>
      <p:sp>
        <p:nvSpPr>
          <p:cNvPr id="459778" name="Rectangle 2">
            <a:extLst>
              <a:ext uri="{FF2B5EF4-FFF2-40B4-BE49-F238E27FC236}">
                <a16:creationId xmlns:a16="http://schemas.microsoft.com/office/drawing/2014/main" id="{0FF0138B-98F6-8C41-95DC-70C342FDFCD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9779" name="Rectangle 3">
            <a:extLst>
              <a:ext uri="{FF2B5EF4-FFF2-40B4-BE49-F238E27FC236}">
                <a16:creationId xmlns:a16="http://schemas.microsoft.com/office/drawing/2014/main" id="{F46602FC-D564-B747-B162-765DAC3A9B20}"/>
              </a:ext>
            </a:extLst>
          </p:cNvPr>
          <p:cNvSpPr>
            <a:spLocks noGrp="1" noChangeArrowheads="1"/>
          </p:cNvSpPr>
          <p:nvPr>
            <p:ph type="body" idx="1"/>
          </p:nvPr>
        </p:nvSpPr>
        <p:spPr/>
        <p:txBody>
          <a:bodyPr/>
          <a:lstStyle/>
          <a:p>
            <a:pPr>
              <a:defRPr/>
            </a:pPr>
            <a:endParaRPr lang="en-AU">
              <a:cs typeface="+mn-cs"/>
            </a:endParaRPr>
          </a:p>
        </p:txBody>
      </p:sp>
    </p:spTree>
    <p:extLst>
      <p:ext uri="{BB962C8B-B14F-4D97-AF65-F5344CB8AC3E}">
        <p14:creationId xmlns:p14="http://schemas.microsoft.com/office/powerpoint/2010/main" val="159502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93B21E-7710-6545-91F5-13D4A94B0B6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B98D729-448D-C640-8B10-583896A3DD32}" type="slidenum">
              <a:rPr lang="es-AR" altLang="en-AR" sz="1200">
                <a:latin typeface="Tahoma" panose="020B0604030504040204" pitchFamily="34" charset="0"/>
              </a:rPr>
              <a:pPr eaLnBrk="1" hangingPunct="1"/>
              <a:t>22</a:t>
            </a:fld>
            <a:endParaRPr lang="es-AR" altLang="en-AR" sz="1200">
              <a:latin typeface="Tahoma" panose="020B0604030504040204" pitchFamily="34" charset="0"/>
            </a:endParaRPr>
          </a:p>
        </p:txBody>
      </p:sp>
      <p:sp>
        <p:nvSpPr>
          <p:cNvPr id="799746" name="Rectangle 2">
            <a:extLst>
              <a:ext uri="{FF2B5EF4-FFF2-40B4-BE49-F238E27FC236}">
                <a16:creationId xmlns:a16="http://schemas.microsoft.com/office/drawing/2014/main" id="{513E8E02-CE50-1343-940B-0086192FF29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9747" name="Rectangle 3">
            <a:extLst>
              <a:ext uri="{FF2B5EF4-FFF2-40B4-BE49-F238E27FC236}">
                <a16:creationId xmlns:a16="http://schemas.microsoft.com/office/drawing/2014/main" id="{DC3B5449-ABF9-494D-9635-72625B783409}"/>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94345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36C4BD-0D8E-B440-880F-FA4479FC240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89F52777-4E19-7F42-B739-430EC5182D1D}" type="slidenum">
              <a:rPr lang="es-AR" altLang="en-AR" sz="1200">
                <a:latin typeface="Tahoma" panose="020B0604030504040204" pitchFamily="34" charset="0"/>
              </a:rPr>
              <a:pPr eaLnBrk="1" hangingPunct="1"/>
              <a:t>23</a:t>
            </a:fld>
            <a:endParaRPr lang="es-AR" altLang="en-AR" sz="1200">
              <a:latin typeface="Tahoma" panose="020B0604030504040204" pitchFamily="34" charset="0"/>
            </a:endParaRPr>
          </a:p>
        </p:txBody>
      </p:sp>
      <p:sp>
        <p:nvSpPr>
          <p:cNvPr id="800770" name="Rectangle 2">
            <a:extLst>
              <a:ext uri="{FF2B5EF4-FFF2-40B4-BE49-F238E27FC236}">
                <a16:creationId xmlns:a16="http://schemas.microsoft.com/office/drawing/2014/main" id="{D8E3CB45-C59A-9645-8D3A-A3B79952399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0771" name="Rectangle 3">
            <a:extLst>
              <a:ext uri="{FF2B5EF4-FFF2-40B4-BE49-F238E27FC236}">
                <a16:creationId xmlns:a16="http://schemas.microsoft.com/office/drawing/2014/main" id="{DF1D2FAA-4C54-0242-A1EF-436988CC77E7}"/>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408494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D4AB23-7E3D-C94B-8080-55CD1B87470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6F5B1771-6F81-2D41-AB55-4D299BFB95BB}" type="slidenum">
              <a:rPr lang="es-AR" altLang="en-AR" sz="1200">
                <a:latin typeface="Tahoma" panose="020B0604030504040204" pitchFamily="34" charset="0"/>
              </a:rPr>
              <a:pPr eaLnBrk="1" hangingPunct="1"/>
              <a:t>24</a:t>
            </a:fld>
            <a:endParaRPr lang="es-AR" altLang="en-AR" sz="1200">
              <a:latin typeface="Tahoma" panose="020B0604030504040204" pitchFamily="34" charset="0"/>
            </a:endParaRPr>
          </a:p>
        </p:txBody>
      </p:sp>
      <p:sp>
        <p:nvSpPr>
          <p:cNvPr id="801794" name="Rectangle 2">
            <a:extLst>
              <a:ext uri="{FF2B5EF4-FFF2-40B4-BE49-F238E27FC236}">
                <a16:creationId xmlns:a16="http://schemas.microsoft.com/office/drawing/2014/main" id="{52EDDC98-818B-7645-9FE8-3ECF649301F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1795" name="Rectangle 3">
            <a:extLst>
              <a:ext uri="{FF2B5EF4-FFF2-40B4-BE49-F238E27FC236}">
                <a16:creationId xmlns:a16="http://schemas.microsoft.com/office/drawing/2014/main" id="{FE874898-3160-7C40-AB68-C595778524B2}"/>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397775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Y"/>
          </a:p>
        </p:txBody>
      </p:sp>
      <p:sp>
        <p:nvSpPr>
          <p:cNvPr id="4" name="Slide Number Placeholder 3"/>
          <p:cNvSpPr>
            <a:spLocks noGrp="1"/>
          </p:cNvSpPr>
          <p:nvPr>
            <p:ph type="sldNum" sz="quarter" idx="5"/>
          </p:nvPr>
        </p:nvSpPr>
        <p:spPr/>
        <p:txBody>
          <a:bodyPr/>
          <a:lstStyle/>
          <a:p>
            <a:fld id="{86A65EAF-8B03-CE40-8D1E-F23E2D2CEE9F}" type="slidenum">
              <a:rPr lang="en-AR" smtClean="0"/>
              <a:t>5</a:t>
            </a:fld>
            <a:endParaRPr lang="en-AR"/>
          </a:p>
        </p:txBody>
      </p:sp>
    </p:spTree>
    <p:extLst>
      <p:ext uri="{BB962C8B-B14F-4D97-AF65-F5344CB8AC3E}">
        <p14:creationId xmlns:p14="http://schemas.microsoft.com/office/powerpoint/2010/main" val="44066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D34DBA-B830-364B-93D5-567E689BD714}"/>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DC15D41-08BC-254D-9A2D-176CEF7BEF32}" type="slidenum">
              <a:rPr lang="es-AR" altLang="en-AR" sz="1200">
                <a:latin typeface="Tahoma" panose="020B0604030504040204" pitchFamily="34" charset="0"/>
              </a:rPr>
              <a:pPr eaLnBrk="1" hangingPunct="1"/>
              <a:t>25</a:t>
            </a:fld>
            <a:endParaRPr lang="es-AR" altLang="en-AR" sz="1200">
              <a:latin typeface="Tahoma" panose="020B0604030504040204" pitchFamily="34" charset="0"/>
            </a:endParaRPr>
          </a:p>
        </p:txBody>
      </p:sp>
      <p:sp>
        <p:nvSpPr>
          <p:cNvPr id="802818" name="Rectangle 2">
            <a:extLst>
              <a:ext uri="{FF2B5EF4-FFF2-40B4-BE49-F238E27FC236}">
                <a16:creationId xmlns:a16="http://schemas.microsoft.com/office/drawing/2014/main" id="{2D67625E-34F2-1C49-ABC2-944BD837271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2819" name="Rectangle 3">
            <a:extLst>
              <a:ext uri="{FF2B5EF4-FFF2-40B4-BE49-F238E27FC236}">
                <a16:creationId xmlns:a16="http://schemas.microsoft.com/office/drawing/2014/main" id="{5D286307-2CE6-C643-A771-753BBE88D1AF}"/>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93652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770ECE-47B0-3F48-8267-CDCADC4291F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D2AC71C-AD18-434B-BB10-16E8950B65E9}" type="slidenum">
              <a:rPr lang="es-AR" altLang="en-AR" sz="1200">
                <a:latin typeface="Tahoma" panose="020B0604030504040204" pitchFamily="34" charset="0"/>
              </a:rPr>
              <a:pPr eaLnBrk="1" hangingPunct="1"/>
              <a:t>26</a:t>
            </a:fld>
            <a:endParaRPr lang="es-AR" altLang="en-AR" sz="1200">
              <a:latin typeface="Tahoma" panose="020B0604030504040204" pitchFamily="34" charset="0"/>
            </a:endParaRPr>
          </a:p>
        </p:txBody>
      </p:sp>
      <p:sp>
        <p:nvSpPr>
          <p:cNvPr id="803842" name="Rectangle 2">
            <a:extLst>
              <a:ext uri="{FF2B5EF4-FFF2-40B4-BE49-F238E27FC236}">
                <a16:creationId xmlns:a16="http://schemas.microsoft.com/office/drawing/2014/main" id="{483AE243-437C-234C-B19B-85B83A2449E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3843" name="Rectangle 3">
            <a:extLst>
              <a:ext uri="{FF2B5EF4-FFF2-40B4-BE49-F238E27FC236}">
                <a16:creationId xmlns:a16="http://schemas.microsoft.com/office/drawing/2014/main" id="{5697DA0D-7613-224E-99A6-70A4EB2BAC11}"/>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3065441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2073E5-9B8A-F14B-A4AC-4774C69506A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39F6911-0C18-6C4F-BC19-2F61783C7266}" type="slidenum">
              <a:rPr lang="es-AR" altLang="en-AR" sz="1200">
                <a:latin typeface="Tahoma" panose="020B0604030504040204" pitchFamily="34" charset="0"/>
              </a:rPr>
              <a:pPr eaLnBrk="1" hangingPunct="1"/>
              <a:t>27</a:t>
            </a:fld>
            <a:endParaRPr lang="es-AR" altLang="en-AR" sz="1200">
              <a:latin typeface="Tahoma" panose="020B0604030504040204" pitchFamily="34" charset="0"/>
            </a:endParaRPr>
          </a:p>
        </p:txBody>
      </p:sp>
      <p:sp>
        <p:nvSpPr>
          <p:cNvPr id="804866" name="Rectangle 2">
            <a:extLst>
              <a:ext uri="{FF2B5EF4-FFF2-40B4-BE49-F238E27FC236}">
                <a16:creationId xmlns:a16="http://schemas.microsoft.com/office/drawing/2014/main" id="{33F0BE5B-1D45-3E4A-8CFB-9692AC2591E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4867" name="Rectangle 3">
            <a:extLst>
              <a:ext uri="{FF2B5EF4-FFF2-40B4-BE49-F238E27FC236}">
                <a16:creationId xmlns:a16="http://schemas.microsoft.com/office/drawing/2014/main" id="{312AAC51-67C1-C442-B0D3-06799516C807}"/>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17154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52598D-4C23-8948-9D88-E14BA2F7206C}"/>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CE3689B-065B-D044-9729-D6B9F0859A9E}" type="slidenum">
              <a:rPr lang="es-AR" altLang="en-AR" sz="1200">
                <a:latin typeface="Tahoma" panose="020B0604030504040204" pitchFamily="34" charset="0"/>
              </a:rPr>
              <a:pPr eaLnBrk="1" hangingPunct="1"/>
              <a:t>28</a:t>
            </a:fld>
            <a:endParaRPr lang="es-AR" altLang="en-AR" sz="1200">
              <a:latin typeface="Tahoma" panose="020B0604030504040204" pitchFamily="34" charset="0"/>
            </a:endParaRPr>
          </a:p>
        </p:txBody>
      </p:sp>
      <p:sp>
        <p:nvSpPr>
          <p:cNvPr id="805890" name="Rectangle 2">
            <a:extLst>
              <a:ext uri="{FF2B5EF4-FFF2-40B4-BE49-F238E27FC236}">
                <a16:creationId xmlns:a16="http://schemas.microsoft.com/office/drawing/2014/main" id="{21587A4A-91B2-D94F-BD97-FB09910B100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5891" name="Rectangle 3">
            <a:extLst>
              <a:ext uri="{FF2B5EF4-FFF2-40B4-BE49-F238E27FC236}">
                <a16:creationId xmlns:a16="http://schemas.microsoft.com/office/drawing/2014/main" id="{64201ED1-52F1-5442-B0AA-1E660AC04CDD}"/>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967346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DC9D57-EA7B-CD4E-A009-0E003BA9923C}"/>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4666B65-2554-8A48-BEC0-C2AF7C1E833C}" type="slidenum">
              <a:rPr lang="es-AR" altLang="en-AR" sz="1200">
                <a:latin typeface="Tahoma" panose="020B0604030504040204" pitchFamily="34" charset="0"/>
              </a:rPr>
              <a:pPr eaLnBrk="1" hangingPunct="1"/>
              <a:t>29</a:t>
            </a:fld>
            <a:endParaRPr lang="es-AR" altLang="en-AR" sz="1200">
              <a:latin typeface="Tahoma" panose="020B0604030504040204" pitchFamily="34" charset="0"/>
            </a:endParaRPr>
          </a:p>
        </p:txBody>
      </p:sp>
      <p:sp>
        <p:nvSpPr>
          <p:cNvPr id="806914" name="Rectangle 2">
            <a:extLst>
              <a:ext uri="{FF2B5EF4-FFF2-40B4-BE49-F238E27FC236}">
                <a16:creationId xmlns:a16="http://schemas.microsoft.com/office/drawing/2014/main" id="{77339DE4-EE8D-5B4E-B1AB-E8B0C6787BF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6915" name="Rectangle 3">
            <a:extLst>
              <a:ext uri="{FF2B5EF4-FFF2-40B4-BE49-F238E27FC236}">
                <a16:creationId xmlns:a16="http://schemas.microsoft.com/office/drawing/2014/main" id="{2245550D-003E-8B4F-9B98-BC07C8D29BF4}"/>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1929121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468F5B-DC4F-B343-B381-BA13B374748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89D5B9AC-184A-854F-81FA-C8D574F55930}" type="slidenum">
              <a:rPr lang="es-AR" altLang="en-AR" sz="1200">
                <a:latin typeface="Tahoma" panose="020B0604030504040204" pitchFamily="34" charset="0"/>
              </a:rPr>
              <a:pPr eaLnBrk="1" hangingPunct="1"/>
              <a:t>30</a:t>
            </a:fld>
            <a:endParaRPr lang="es-AR" altLang="en-AR" sz="1200">
              <a:latin typeface="Tahoma" panose="020B0604030504040204" pitchFamily="34" charset="0"/>
            </a:endParaRPr>
          </a:p>
        </p:txBody>
      </p:sp>
      <p:sp>
        <p:nvSpPr>
          <p:cNvPr id="815106" name="Rectangle 2">
            <a:extLst>
              <a:ext uri="{FF2B5EF4-FFF2-40B4-BE49-F238E27FC236}">
                <a16:creationId xmlns:a16="http://schemas.microsoft.com/office/drawing/2014/main" id="{71239601-CA96-114D-87DF-1C304A22AE3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5107" name="Rectangle 3">
            <a:extLst>
              <a:ext uri="{FF2B5EF4-FFF2-40B4-BE49-F238E27FC236}">
                <a16:creationId xmlns:a16="http://schemas.microsoft.com/office/drawing/2014/main" id="{6C70F681-C341-AA49-A08A-50D419E43C9E}"/>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21366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2EF8D2-72DD-F846-8772-FFC1C2907D6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D06B8BF-043E-BC47-852A-9445F8D9123E}" type="slidenum">
              <a:rPr lang="es-AR" altLang="en-AR" sz="1200">
                <a:latin typeface="Tahoma" panose="020B0604030504040204" pitchFamily="34" charset="0"/>
              </a:rPr>
              <a:pPr eaLnBrk="1" hangingPunct="1"/>
              <a:t>31</a:t>
            </a:fld>
            <a:endParaRPr lang="es-AR" altLang="en-AR" sz="1200">
              <a:latin typeface="Tahoma" panose="020B0604030504040204" pitchFamily="34" charset="0"/>
            </a:endParaRPr>
          </a:p>
        </p:txBody>
      </p:sp>
      <p:sp>
        <p:nvSpPr>
          <p:cNvPr id="817154" name="Rectangle 2">
            <a:extLst>
              <a:ext uri="{FF2B5EF4-FFF2-40B4-BE49-F238E27FC236}">
                <a16:creationId xmlns:a16="http://schemas.microsoft.com/office/drawing/2014/main" id="{F4717FAA-7AE5-DC4D-AC50-3B80907625B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7155" name="Rectangle 3">
            <a:extLst>
              <a:ext uri="{FF2B5EF4-FFF2-40B4-BE49-F238E27FC236}">
                <a16:creationId xmlns:a16="http://schemas.microsoft.com/office/drawing/2014/main" id="{22AA30C0-D6B7-A141-9CEA-8406261DCFEF}"/>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3915822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AF39F1-F6E5-BC47-9AFB-1D79B861635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431355E-55BF-EA4A-804C-6ECA86E6C596}" type="slidenum">
              <a:rPr lang="es-AR" altLang="en-AR" sz="1200">
                <a:latin typeface="Tahoma" panose="020B0604030504040204" pitchFamily="34" charset="0"/>
              </a:rPr>
              <a:pPr eaLnBrk="1" hangingPunct="1"/>
              <a:t>32</a:t>
            </a:fld>
            <a:endParaRPr lang="es-AR" altLang="en-AR" sz="1200">
              <a:latin typeface="Tahoma" panose="020B0604030504040204" pitchFamily="34" charset="0"/>
            </a:endParaRPr>
          </a:p>
        </p:txBody>
      </p:sp>
      <p:sp>
        <p:nvSpPr>
          <p:cNvPr id="820226" name="Rectangle 2">
            <a:extLst>
              <a:ext uri="{FF2B5EF4-FFF2-40B4-BE49-F238E27FC236}">
                <a16:creationId xmlns:a16="http://schemas.microsoft.com/office/drawing/2014/main" id="{5F62A39F-A1EF-B647-AD80-AAF3B0400DC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20227" name="Rectangle 3">
            <a:extLst>
              <a:ext uri="{FF2B5EF4-FFF2-40B4-BE49-F238E27FC236}">
                <a16:creationId xmlns:a16="http://schemas.microsoft.com/office/drawing/2014/main" id="{D01B9E4C-2E59-3C4E-B7AC-57283A835462}"/>
              </a:ext>
            </a:extLst>
          </p:cNvPr>
          <p:cNvSpPr>
            <a:spLocks noGrp="1" noChangeArrowheads="1"/>
          </p:cNvSpPr>
          <p:nvPr>
            <p:ph type="body" idx="1"/>
          </p:nvPr>
        </p:nvSpPr>
        <p:spPr/>
        <p:txBody>
          <a:bodyPr/>
          <a:lstStyle/>
          <a:p>
            <a:pPr>
              <a:defRPr/>
            </a:pPr>
            <a:endParaRPr lang="es-ES">
              <a:cs typeface="+mn-cs"/>
            </a:endParaRPr>
          </a:p>
        </p:txBody>
      </p:sp>
    </p:spTree>
    <p:extLst>
      <p:ext uri="{BB962C8B-B14F-4D97-AF65-F5344CB8AC3E}">
        <p14:creationId xmlns:p14="http://schemas.microsoft.com/office/powerpoint/2010/main" val="26881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C9C4B5-A368-F14F-9CCD-35B7BA1B61C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950A7C0-2C00-C446-A174-4156CDD99F79}" type="slidenum">
              <a:rPr lang="es-AR" altLang="en-AR" sz="1200">
                <a:latin typeface="Tahoma" panose="020B0604030504040204" pitchFamily="34" charset="0"/>
              </a:rPr>
              <a:pPr eaLnBrk="1" hangingPunct="1"/>
              <a:t>7</a:t>
            </a:fld>
            <a:endParaRPr lang="es-AR" altLang="en-AR" sz="1200">
              <a:latin typeface="Tahoma" panose="020B0604030504040204" pitchFamily="34" charset="0"/>
            </a:endParaRPr>
          </a:p>
        </p:txBody>
      </p:sp>
      <p:sp>
        <p:nvSpPr>
          <p:cNvPr id="494594" name="Rectangle 2">
            <a:extLst>
              <a:ext uri="{FF2B5EF4-FFF2-40B4-BE49-F238E27FC236}">
                <a16:creationId xmlns:a16="http://schemas.microsoft.com/office/drawing/2014/main" id="{A12331E5-3C17-1748-BBB0-CAFBF967187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4595" name="Rectangle 3">
            <a:extLst>
              <a:ext uri="{FF2B5EF4-FFF2-40B4-BE49-F238E27FC236}">
                <a16:creationId xmlns:a16="http://schemas.microsoft.com/office/drawing/2014/main" id="{D60D1D6D-9523-304F-A3AB-D657B594CBCC}"/>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09076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715F4D-9C20-8A4E-958F-79966DD9794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EC61B54E-1D26-934F-B76B-2214FEFF92A8}" type="slidenum">
              <a:rPr lang="es-AR" altLang="en-AR" sz="1200">
                <a:latin typeface="Tahoma" panose="020B0604030504040204" pitchFamily="34" charset="0"/>
              </a:rPr>
              <a:pPr eaLnBrk="1" hangingPunct="1"/>
              <a:t>9</a:t>
            </a:fld>
            <a:endParaRPr lang="es-AR" altLang="en-AR" sz="1200">
              <a:latin typeface="Tahoma" panose="020B0604030504040204" pitchFamily="34" charset="0"/>
            </a:endParaRPr>
          </a:p>
        </p:txBody>
      </p:sp>
      <p:sp>
        <p:nvSpPr>
          <p:cNvPr id="763906" name="Rectangle 2">
            <a:extLst>
              <a:ext uri="{FF2B5EF4-FFF2-40B4-BE49-F238E27FC236}">
                <a16:creationId xmlns:a16="http://schemas.microsoft.com/office/drawing/2014/main" id="{9A0A71C8-9792-3147-8CC6-2D85FE7409B4}"/>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63907" name="Rectangle 3">
            <a:extLst>
              <a:ext uri="{FF2B5EF4-FFF2-40B4-BE49-F238E27FC236}">
                <a16:creationId xmlns:a16="http://schemas.microsoft.com/office/drawing/2014/main" id="{D4D4F7D6-4FA2-7A48-A8FD-789C1213F79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82794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10EA61-9974-3C46-881F-801A267C437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CB23A9C-F7B0-3B4F-A7C6-67E8A0B0B785}" type="slidenum">
              <a:rPr lang="es-AR" altLang="en-AR" sz="1200">
                <a:latin typeface="Tahoma" panose="020B0604030504040204" pitchFamily="34" charset="0"/>
              </a:rPr>
              <a:pPr eaLnBrk="1" hangingPunct="1"/>
              <a:t>10</a:t>
            </a:fld>
            <a:endParaRPr lang="es-AR" altLang="en-AR" sz="1200">
              <a:latin typeface="Tahoma" panose="020B0604030504040204" pitchFamily="34" charset="0"/>
            </a:endParaRPr>
          </a:p>
        </p:txBody>
      </p:sp>
      <p:sp>
        <p:nvSpPr>
          <p:cNvPr id="496642" name="Rectangle 2">
            <a:extLst>
              <a:ext uri="{FF2B5EF4-FFF2-40B4-BE49-F238E27FC236}">
                <a16:creationId xmlns:a16="http://schemas.microsoft.com/office/drawing/2014/main" id="{45CBFDDA-F18C-D14E-8E6A-5608F9549DE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6643" name="Rectangle 3">
            <a:extLst>
              <a:ext uri="{FF2B5EF4-FFF2-40B4-BE49-F238E27FC236}">
                <a16:creationId xmlns:a16="http://schemas.microsoft.com/office/drawing/2014/main" id="{F8C27981-3FF0-5B45-9BD6-7ABA9A50B367}"/>
              </a:ext>
            </a:extLst>
          </p:cNvPr>
          <p:cNvSpPr>
            <a:spLocks noGrp="1" noChangeArrowheads="1"/>
          </p:cNvSpPr>
          <p:nvPr>
            <p:ph type="body" idx="1"/>
          </p:nvPr>
        </p:nvSpPr>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276142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E9D248-AA52-9649-8C07-7C0031D92EA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ACBD0DC-9E22-FF49-B43A-9B98A6075828}" type="slidenum">
              <a:rPr lang="es-AR" altLang="en-AR" sz="1200">
                <a:latin typeface="Tahoma" panose="020B0604030504040204" pitchFamily="34" charset="0"/>
              </a:rPr>
              <a:pPr eaLnBrk="1" hangingPunct="1"/>
              <a:t>11</a:t>
            </a:fld>
            <a:endParaRPr lang="es-AR" altLang="en-AR" sz="1200">
              <a:latin typeface="Tahoma" panose="020B0604030504040204" pitchFamily="34" charset="0"/>
            </a:endParaRPr>
          </a:p>
        </p:txBody>
      </p:sp>
      <p:sp>
        <p:nvSpPr>
          <p:cNvPr id="765954" name="Rectangle 2">
            <a:extLst>
              <a:ext uri="{FF2B5EF4-FFF2-40B4-BE49-F238E27FC236}">
                <a16:creationId xmlns:a16="http://schemas.microsoft.com/office/drawing/2014/main" id="{BC8DA915-3C93-6341-B21D-79DDD3F3C032}"/>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65955" name="Rectangle 3">
            <a:extLst>
              <a:ext uri="{FF2B5EF4-FFF2-40B4-BE49-F238E27FC236}">
                <a16:creationId xmlns:a16="http://schemas.microsoft.com/office/drawing/2014/main" id="{178DD878-7C48-CE48-AFA9-082FE36463D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92581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33BCD5-05BD-6D40-8128-615A1D85642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138AED2-8513-AD44-A563-68492B4D5D9A}" type="slidenum">
              <a:rPr lang="es-AR" altLang="en-AR" sz="1200">
                <a:latin typeface="Tahoma" panose="020B0604030504040204" pitchFamily="34" charset="0"/>
              </a:rPr>
              <a:pPr eaLnBrk="1" hangingPunct="1"/>
              <a:t>12</a:t>
            </a:fld>
            <a:endParaRPr lang="es-AR" altLang="en-AR" sz="1200">
              <a:latin typeface="Tahoma" panose="020B0604030504040204" pitchFamily="34" charset="0"/>
            </a:endParaRPr>
          </a:p>
        </p:txBody>
      </p:sp>
      <p:sp>
        <p:nvSpPr>
          <p:cNvPr id="768002" name="Rectangle 2">
            <a:extLst>
              <a:ext uri="{FF2B5EF4-FFF2-40B4-BE49-F238E27FC236}">
                <a16:creationId xmlns:a16="http://schemas.microsoft.com/office/drawing/2014/main" id="{4D533A35-D86A-C242-AE8B-184425C44775}"/>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68003" name="Rectangle 3">
            <a:extLst>
              <a:ext uri="{FF2B5EF4-FFF2-40B4-BE49-F238E27FC236}">
                <a16:creationId xmlns:a16="http://schemas.microsoft.com/office/drawing/2014/main" id="{E9A8297B-4FCD-B54F-BC73-BA346FEA4ED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53135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1E5384-4E22-544D-91AB-F9DD8F37E61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83D41EE-AD80-1A42-BD35-7FABFE315690}" type="slidenum">
              <a:rPr lang="es-AR" altLang="en-AR" sz="1200">
                <a:latin typeface="Tahoma" panose="020B0604030504040204" pitchFamily="34" charset="0"/>
              </a:rPr>
              <a:pPr eaLnBrk="1" hangingPunct="1"/>
              <a:t>13</a:t>
            </a:fld>
            <a:endParaRPr lang="es-AR" altLang="en-AR" sz="1200">
              <a:latin typeface="Tahoma" panose="020B0604030504040204" pitchFamily="34" charset="0"/>
            </a:endParaRPr>
          </a:p>
        </p:txBody>
      </p:sp>
      <p:sp>
        <p:nvSpPr>
          <p:cNvPr id="773122" name="Rectangle 2">
            <a:extLst>
              <a:ext uri="{FF2B5EF4-FFF2-40B4-BE49-F238E27FC236}">
                <a16:creationId xmlns:a16="http://schemas.microsoft.com/office/drawing/2014/main" id="{35F8A10A-6DED-684B-B339-484CE7C19435}"/>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73123" name="Rectangle 3">
            <a:extLst>
              <a:ext uri="{FF2B5EF4-FFF2-40B4-BE49-F238E27FC236}">
                <a16:creationId xmlns:a16="http://schemas.microsoft.com/office/drawing/2014/main" id="{C94B6139-1F16-4F4D-892B-CFCD8BFE25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309086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91C84E-FAEC-DF49-B9EE-DF144583098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A1E923A-ADAB-E343-A7E5-012B8A010F0E}" type="slidenum">
              <a:rPr lang="es-AR" altLang="en-AR" sz="1200">
                <a:latin typeface="Tahoma" panose="020B0604030504040204" pitchFamily="34" charset="0"/>
              </a:rPr>
              <a:pPr eaLnBrk="1" hangingPunct="1"/>
              <a:t>14</a:t>
            </a:fld>
            <a:endParaRPr lang="es-AR" altLang="en-AR" sz="1200">
              <a:latin typeface="Tahoma" panose="020B0604030504040204" pitchFamily="34" charset="0"/>
            </a:endParaRPr>
          </a:p>
        </p:txBody>
      </p:sp>
      <p:sp>
        <p:nvSpPr>
          <p:cNvPr id="776194" name="Rectangle 2">
            <a:extLst>
              <a:ext uri="{FF2B5EF4-FFF2-40B4-BE49-F238E27FC236}">
                <a16:creationId xmlns:a16="http://schemas.microsoft.com/office/drawing/2014/main" id="{4AFB8796-226C-0F41-B547-1B3DA8D87E6B}"/>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76195" name="Rectangle 3">
            <a:extLst>
              <a:ext uri="{FF2B5EF4-FFF2-40B4-BE49-F238E27FC236}">
                <a16:creationId xmlns:a16="http://schemas.microsoft.com/office/drawing/2014/main" id="{4B43E8E6-E06E-2540-95E4-9E3A8CC22BD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AU">
                <a:cs typeface="+mn-cs"/>
              </a:rPr>
              <a:t>Ornek ver.</a:t>
            </a:r>
          </a:p>
          <a:p>
            <a:pPr>
              <a:defRPr/>
            </a:pPr>
            <a:r>
              <a:rPr lang="en-AU">
                <a:cs typeface="+mn-cs"/>
              </a:rPr>
              <a:t>Parametre belirleme gereginin nedenlerini soyle.</a:t>
            </a:r>
          </a:p>
        </p:txBody>
      </p:sp>
    </p:spTree>
    <p:extLst>
      <p:ext uri="{BB962C8B-B14F-4D97-AF65-F5344CB8AC3E}">
        <p14:creationId xmlns:p14="http://schemas.microsoft.com/office/powerpoint/2010/main" val="108343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8/8/24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3851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699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8932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s-ES_tradnl"/>
              <a:t>Click to edit Master title style</a:t>
            </a:r>
            <a:endParaRPr lang="en-US"/>
          </a:p>
        </p:txBody>
      </p:sp>
      <p:sp>
        <p:nvSpPr>
          <p:cNvPr id="3" name="Chart Placeholder 2"/>
          <p:cNvSpPr>
            <a:spLocks noGrp="1"/>
          </p:cNvSpPr>
          <p:nvPr>
            <p:ph type="chart" idx="1"/>
          </p:nvPr>
        </p:nvSpPr>
        <p:spPr>
          <a:xfrm>
            <a:off x="1576917" y="2017713"/>
            <a:ext cx="10363200" cy="4114800"/>
          </a:xfrm>
        </p:spPr>
        <p:txBody>
          <a:bodyPr/>
          <a:lstStyle/>
          <a:p>
            <a:pPr lvl="0"/>
            <a:endParaRPr lang="en-US" noProof="0"/>
          </a:p>
        </p:txBody>
      </p:sp>
      <p:sp>
        <p:nvSpPr>
          <p:cNvPr id="4" name="Rectangle 11">
            <a:extLst>
              <a:ext uri="{FF2B5EF4-FFF2-40B4-BE49-F238E27FC236}">
                <a16:creationId xmlns:a16="http://schemas.microsoft.com/office/drawing/2014/main" id="{C51D9F8B-46B3-5A49-A9FC-9FB154F2B071}"/>
              </a:ext>
            </a:extLst>
          </p:cNvPr>
          <p:cNvSpPr>
            <a:spLocks noGrp="1" noChangeArrowheads="1"/>
          </p:cNvSpPr>
          <p:nvPr>
            <p:ph type="dt" sz="half" idx="10"/>
          </p:nvPr>
        </p:nvSpPr>
        <p:spPr>
          <a:ln/>
        </p:spPr>
        <p:txBody>
          <a:bodyPr/>
          <a:lstStyle>
            <a:lvl1pPr>
              <a:defRPr/>
            </a:lvl1pPr>
          </a:lstStyle>
          <a:p>
            <a:fld id="{D84D4786-034D-314A-9059-857813C5B846}" type="datetime1">
              <a:rPr lang="es-AR" altLang="en-AR"/>
              <a:pPr/>
              <a:t>8/8/24</a:t>
            </a:fld>
            <a:endParaRPr lang="es-AR" altLang="en-AR"/>
          </a:p>
        </p:txBody>
      </p:sp>
      <p:sp>
        <p:nvSpPr>
          <p:cNvPr id="5" name="Rectangle 12">
            <a:extLst>
              <a:ext uri="{FF2B5EF4-FFF2-40B4-BE49-F238E27FC236}">
                <a16:creationId xmlns:a16="http://schemas.microsoft.com/office/drawing/2014/main" id="{AB996826-7FE4-9B4C-AB3A-0DBA3FA04168}"/>
              </a:ext>
            </a:extLst>
          </p:cNvPr>
          <p:cNvSpPr>
            <a:spLocks noGrp="1" noChangeArrowheads="1"/>
          </p:cNvSpPr>
          <p:nvPr>
            <p:ph type="ftr" sz="quarter" idx="11"/>
          </p:nvPr>
        </p:nvSpPr>
        <p:spPr>
          <a:ln/>
        </p:spPr>
        <p:txBody>
          <a:bodyPr/>
          <a:lstStyle>
            <a:lvl1pPr>
              <a:defRPr/>
            </a:lvl1pPr>
          </a:lstStyle>
          <a:p>
            <a:pPr>
              <a:defRPr/>
            </a:pPr>
            <a:endParaRPr lang="es-AR"/>
          </a:p>
        </p:txBody>
      </p:sp>
      <p:sp>
        <p:nvSpPr>
          <p:cNvPr id="6" name="Rectangle 13">
            <a:extLst>
              <a:ext uri="{FF2B5EF4-FFF2-40B4-BE49-F238E27FC236}">
                <a16:creationId xmlns:a16="http://schemas.microsoft.com/office/drawing/2014/main" id="{C5BBB464-1F7E-1B41-99FA-2255E5C1CDAA}"/>
              </a:ext>
            </a:extLst>
          </p:cNvPr>
          <p:cNvSpPr>
            <a:spLocks noGrp="1" noChangeArrowheads="1"/>
          </p:cNvSpPr>
          <p:nvPr>
            <p:ph type="sldNum" sz="quarter" idx="12"/>
          </p:nvPr>
        </p:nvSpPr>
        <p:spPr>
          <a:ln/>
        </p:spPr>
        <p:txBody>
          <a:bodyPr/>
          <a:lstStyle>
            <a:lvl1pPr>
              <a:defRPr/>
            </a:lvl1pPr>
          </a:lstStyle>
          <a:p>
            <a:fld id="{520D8C40-8765-8E45-8455-F4FE367AF22D}" type="slidenum">
              <a:rPr lang="es-AR" altLang="en-AR"/>
              <a:pPr/>
              <a:t>‹#›</a:t>
            </a:fld>
            <a:endParaRPr lang="es-AR" altLang="en-AR"/>
          </a:p>
        </p:txBody>
      </p:sp>
    </p:spTree>
    <p:extLst>
      <p:ext uri="{BB962C8B-B14F-4D97-AF65-F5344CB8AC3E}">
        <p14:creationId xmlns:p14="http://schemas.microsoft.com/office/powerpoint/2010/main" val="128595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9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147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777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23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755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5613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75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8/8/24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39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8/8/24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6457761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 id="2147483739"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oleObject" Target="../embeddings/oleObject5.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oleObject" Target="../embeddings/oleObject12.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20.bin"/><Relationship Id="rId18" Type="http://schemas.openxmlformats.org/officeDocument/2006/relationships/image" Target="../media/image29.e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6.emf"/><Relationship Id="rId17" Type="http://schemas.openxmlformats.org/officeDocument/2006/relationships/oleObject" Target="../embeddings/oleObject22.bin"/><Relationship Id="rId2" Type="http://schemas.openxmlformats.org/officeDocument/2006/relationships/notesSlide" Target="../notesSlides/notesSlide27.xml"/><Relationship Id="rId16"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8.bin"/><Relationship Id="rId14"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93" name="Rectangle 5">
            <a:extLst>
              <a:ext uri="{FF2B5EF4-FFF2-40B4-BE49-F238E27FC236}">
                <a16:creationId xmlns:a16="http://schemas.microsoft.com/office/drawing/2014/main" id="{C2A1C8C6-D095-8148-91A1-7486DE6FC1A5}"/>
              </a:ext>
            </a:extLst>
          </p:cNvPr>
          <p:cNvSpPr>
            <a:spLocks noGrp="1" noChangeArrowheads="1"/>
          </p:cNvSpPr>
          <p:nvPr>
            <p:ph type="title"/>
          </p:nvPr>
        </p:nvSpPr>
        <p:spPr>
          <a:xfrm>
            <a:off x="640080" y="325369"/>
            <a:ext cx="4368602" cy="1956841"/>
          </a:xfrm>
          <a:extLst>
            <a:ext uri="{91240B29-F687-4f45-9708-019B960494DF}">
              <a14:hiddenLine xmlns="" xmlns:a14="http://schemas.microsoft.com/office/drawing/2010/main" w="12700">
                <a:solidFill>
                  <a:schemeClr val="tx1"/>
                </a:solidFill>
                <a:miter lim="800000"/>
                <a:headEnd/>
                <a:tailEnd/>
              </a14:hiddenLine>
            </a:ext>
          </a:extLst>
        </p:spPr>
        <p:txBody>
          <a:bodyPr anchor="b">
            <a:normAutofit/>
          </a:bodyPr>
          <a:lstStyle/>
          <a:p>
            <a:pPr eaLnBrk="1" hangingPunct="1">
              <a:lnSpc>
                <a:spcPct val="90000"/>
              </a:lnSpc>
            </a:pPr>
            <a:r>
              <a:rPr lang="es-ES_tradnl" altLang="en-AR" sz="5600" b="1" dirty="0"/>
              <a:t>MODELOS Y SIMULACIÓN</a:t>
            </a:r>
            <a:endParaRPr lang="es-ES_tradnl" altLang="en-AR" sz="5600" dirty="0">
              <a:latin typeface="Tahoma" panose="020B0604030504040204" pitchFamily="34" charset="0"/>
            </a:endParaRPr>
          </a:p>
        </p:txBody>
      </p:sp>
      <p:sp>
        <p:nvSpPr>
          <p:cNvPr id="8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69896"/>
          </a:solidFill>
          <a:ln w="38100"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94" name="Rectangle 6">
            <a:extLst>
              <a:ext uri="{FF2B5EF4-FFF2-40B4-BE49-F238E27FC236}">
                <a16:creationId xmlns:a16="http://schemas.microsoft.com/office/drawing/2014/main" id="{E62DE76D-9B61-2843-98E4-CD0767C647C7}"/>
              </a:ext>
            </a:extLst>
          </p:cNvPr>
          <p:cNvSpPr>
            <a:spLocks noGrp="1" noChangeArrowheads="1"/>
          </p:cNvSpPr>
          <p:nvPr>
            <p:ph type="body" idx="1"/>
          </p:nvPr>
        </p:nvSpPr>
        <p:spPr>
          <a:xfrm>
            <a:off x="640080" y="2872899"/>
            <a:ext cx="4243589" cy="3320668"/>
          </a:xfrm>
          <a:extLst>
            <a:ext uri="{91240B29-F687-4f45-9708-019B960494DF}">
              <a14:hiddenLine xmlns="" xmlns:a14="http://schemas.microsoft.com/office/drawing/2010/main" w="12700">
                <a:solidFill>
                  <a:schemeClr val="tx1"/>
                </a:solidFill>
                <a:miter lim="800000"/>
                <a:headEnd/>
                <a:tailEnd/>
              </a14:hiddenLine>
            </a:ext>
          </a:extLst>
        </p:spPr>
        <p:txBody>
          <a:bodyPr>
            <a:normAutofit/>
          </a:bodyPr>
          <a:lstStyle/>
          <a:p>
            <a:pPr eaLnBrk="1" hangingPunct="1">
              <a:buFont typeface="Wingdings" charset="0"/>
              <a:buNone/>
              <a:defRPr/>
            </a:pPr>
            <a:r>
              <a:rPr lang="es-ES_tradnl" dirty="0"/>
              <a:t>CURSO 2023</a:t>
            </a:r>
          </a:p>
          <a:p>
            <a:pPr eaLnBrk="1" hangingPunct="1">
              <a:buFont typeface="Wingdings" charset="0"/>
              <a:buNone/>
              <a:defRPr/>
            </a:pPr>
            <a:r>
              <a:rPr lang="es-ES_tradnl" dirty="0">
                <a:effectLst>
                  <a:outerShdw blurRad="38100" dist="38100" dir="2700000" algn="tl">
                    <a:srgbClr val="DDDDDD"/>
                  </a:outerShdw>
                </a:effectLst>
              </a:rPr>
              <a:t>Fundamentos </a:t>
            </a:r>
            <a:endParaRPr lang="es-ES_tradnl" dirty="0">
              <a:effectLst>
                <a:outerShdw blurRad="38100" dist="38100" dir="2700000" algn="tl">
                  <a:srgbClr val="DDDDDD"/>
                </a:outerShdw>
              </a:effectLst>
              <a:cs typeface="+mn-cs"/>
            </a:endParaRPr>
          </a:p>
        </p:txBody>
      </p:sp>
      <p:pic>
        <p:nvPicPr>
          <p:cNvPr id="319498" name="Picture 319497">
            <a:extLst>
              <a:ext uri="{FF2B5EF4-FFF2-40B4-BE49-F238E27FC236}">
                <a16:creationId xmlns:a16="http://schemas.microsoft.com/office/drawing/2014/main" id="{B14F0EF5-AFC1-4D64-BDE5-73A88E55DB8F}"/>
              </a:ext>
            </a:extLst>
          </p:cNvPr>
          <p:cNvPicPr>
            <a:picLocks noChangeAspect="1"/>
          </p:cNvPicPr>
          <p:nvPr/>
        </p:nvPicPr>
        <p:blipFill rotWithShape="1">
          <a:blip r:embed="rId3"/>
          <a:srcRect l="19827" r="132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Date Placeholder 3">
            <a:extLst>
              <a:ext uri="{FF2B5EF4-FFF2-40B4-BE49-F238E27FC236}">
                <a16:creationId xmlns:a16="http://schemas.microsoft.com/office/drawing/2014/main" id="{3D36D2DB-422F-6F40-B069-DB4C6982EBEB}"/>
              </a:ext>
            </a:extLst>
          </p:cNvPr>
          <p:cNvSpPr>
            <a:spLocks noGrp="1"/>
          </p:cNvSpPr>
          <p:nvPr>
            <p:ph type="dt" sz="quarter" idx="10"/>
          </p:nvPr>
        </p:nvSpPr>
        <p:spPr>
          <a:xfrm>
            <a:off x="7239763" y="6356350"/>
            <a:ext cx="3027813"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r" eaLnBrk="1" hangingPunct="1">
              <a:lnSpc>
                <a:spcPct val="90000"/>
              </a:lnSpc>
              <a:spcAft>
                <a:spcPts val="600"/>
              </a:spcAft>
            </a:pPr>
            <a:fld id="{44563C9D-6E97-9948-9592-5CB964CC345D}" type="datetime1">
              <a:rPr lang="es-AR" altLang="en-AR" sz="1900">
                <a:solidFill>
                  <a:srgbClr val="FBF9F6"/>
                </a:solidFill>
                <a:latin typeface="Tahoma" panose="020B0604030504040204" pitchFamily="34" charset="0"/>
              </a:rPr>
              <a:pPr algn="r" eaLnBrk="1" hangingPunct="1">
                <a:lnSpc>
                  <a:spcPct val="90000"/>
                </a:lnSpc>
                <a:spcAft>
                  <a:spcPts val="600"/>
                </a:spcAft>
              </a:pPr>
              <a:t>8/8/24</a:t>
            </a:fld>
            <a:endParaRPr lang="es-AR" altLang="en-AR" sz="1900">
              <a:solidFill>
                <a:srgbClr val="FBF9F6"/>
              </a:solidFill>
              <a:latin typeface="Tahoma" panose="020B0604030504040204" pitchFamily="34" charset="0"/>
            </a:endParaRPr>
          </a:p>
        </p:txBody>
      </p:sp>
      <p:sp>
        <p:nvSpPr>
          <p:cNvPr id="11" name="Slide Number Placeholder 5">
            <a:extLst>
              <a:ext uri="{FF2B5EF4-FFF2-40B4-BE49-F238E27FC236}">
                <a16:creationId xmlns:a16="http://schemas.microsoft.com/office/drawing/2014/main" id="{077E12A6-BBD4-BA47-82F7-50DA5950BB52}"/>
              </a:ext>
            </a:extLst>
          </p:cNvPr>
          <p:cNvSpPr>
            <a:spLocks noGrp="1"/>
          </p:cNvSpPr>
          <p:nvPr>
            <p:ph type="sldNum" sz="quarter" idx="12"/>
          </p:nvPr>
        </p:nvSpPr>
        <p:spPr>
          <a:xfrm>
            <a:off x="10411012" y="6356350"/>
            <a:ext cx="942788"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8AA2879A-579C-9041-84F4-27ECD3AEC01D}" type="slidenum">
              <a:rPr lang="es-AR" altLang="en-AR" sz="1900">
                <a:solidFill>
                  <a:srgbClr val="FBF9F6"/>
                </a:solidFill>
                <a:latin typeface="Tahoma" panose="020B0604030504040204" pitchFamily="34" charset="0"/>
              </a:rPr>
              <a:pPr eaLnBrk="1" hangingPunct="1">
                <a:lnSpc>
                  <a:spcPct val="90000"/>
                </a:lnSpc>
                <a:spcAft>
                  <a:spcPts val="600"/>
                </a:spcAft>
              </a:pPr>
              <a:t>1</a:t>
            </a:fld>
            <a:endParaRPr lang="es-AR" altLang="en-AR" sz="1900">
              <a:solidFill>
                <a:srgbClr val="FBF9F6"/>
              </a:solidFill>
              <a:latin typeface="Tahoma" panose="020B0604030504040204" pitchFamily="34" charset="0"/>
            </a:endParaRPr>
          </a:p>
        </p:txBody>
      </p:sp>
      <p:sp>
        <p:nvSpPr>
          <p:cNvPr id="319490" name="Rectangle 2">
            <a:extLst>
              <a:ext uri="{FF2B5EF4-FFF2-40B4-BE49-F238E27FC236}">
                <a16:creationId xmlns:a16="http://schemas.microsoft.com/office/drawing/2014/main" id="{D98E27E6-FAEA-B646-86DB-F64E43533221}"/>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491" name="Rectangle 3">
            <a:extLst>
              <a:ext uri="{FF2B5EF4-FFF2-40B4-BE49-F238E27FC236}">
                <a16:creationId xmlns:a16="http://schemas.microsoft.com/office/drawing/2014/main" id="{7CC3176D-AFC0-3649-87F2-35EBF280B6F4}"/>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492" name="Rectangle 4">
            <a:extLst>
              <a:ext uri="{FF2B5EF4-FFF2-40B4-BE49-F238E27FC236}">
                <a16:creationId xmlns:a16="http://schemas.microsoft.com/office/drawing/2014/main" id="{B53513D5-7426-304C-A3E0-15C4DB45A546}"/>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3" name="Rectangle 8">
            <a:extLst>
              <a:ext uri="{FF2B5EF4-FFF2-40B4-BE49-F238E27FC236}">
                <a16:creationId xmlns:a16="http://schemas.microsoft.com/office/drawing/2014/main" id="{94089217-F0B9-F04B-8369-4CBA5AAA4318}"/>
              </a:ext>
            </a:extLst>
          </p:cNvPr>
          <p:cNvSpPr>
            <a:spLocks noChangeArrowheads="1"/>
          </p:cNvSpPr>
          <p:nvPr/>
        </p:nvSpPr>
        <p:spPr bwMode="auto">
          <a:xfrm>
            <a:off x="230189" y="3966191"/>
            <a:ext cx="813752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Aft>
                <a:spcPts val="600"/>
              </a:spcAft>
              <a:defRPr/>
            </a:pPr>
            <a:r>
              <a:rPr lang="es-ES_tradnl" b="1" dirty="0">
                <a:solidFill>
                  <a:schemeClr val="tx2"/>
                </a:solidFill>
                <a:latin typeface="Comic Sans MS" charset="0"/>
                <a:ea typeface="ＭＳ Ｐゴシック" charset="0"/>
              </a:rPr>
              <a:t> </a:t>
            </a:r>
          </a:p>
          <a:p>
            <a:pPr>
              <a:spcAft>
                <a:spcPts val="600"/>
              </a:spcAft>
              <a:defRPr/>
            </a:pPr>
            <a:r>
              <a:rPr lang="es-ES_tradnl" sz="2800" b="1" dirty="0">
                <a:latin typeface="+mj-lt"/>
                <a:ea typeface="+mj-ea"/>
                <a:cs typeface="+mj-cs"/>
              </a:rPr>
              <a:t>Dr. Ricardo L. Armentano</a:t>
            </a:r>
          </a:p>
          <a:p>
            <a:pPr>
              <a:spcAft>
                <a:spcPts val="600"/>
              </a:spcAft>
              <a:defRPr/>
            </a:pPr>
            <a:r>
              <a:rPr lang="es-ES_tradnl" sz="2800" b="1" dirty="0" err="1">
                <a:latin typeface="+mj-lt"/>
                <a:ea typeface="+mj-ea"/>
                <a:cs typeface="+mj-cs"/>
              </a:rPr>
              <a:t>Lic</a:t>
            </a:r>
            <a:r>
              <a:rPr lang="es-ES_tradnl" sz="2800" b="1" dirty="0">
                <a:latin typeface="+mj-lt"/>
                <a:ea typeface="+mj-ea"/>
                <a:cs typeface="+mj-cs"/>
              </a:rPr>
              <a:t> Lucia Lemes</a:t>
            </a:r>
          </a:p>
          <a:p>
            <a:pPr>
              <a:spcAft>
                <a:spcPts val="600"/>
              </a:spcAft>
              <a:defRPr/>
            </a:pPr>
            <a:endParaRPr lang="es-ES_tradnl" sz="2800" b="1" dirty="0">
              <a:latin typeface="+mj-lt"/>
              <a:ea typeface="+mj-ea"/>
              <a:cs typeface="+mj-cs"/>
            </a:endParaRPr>
          </a:p>
        </p:txBody>
      </p:sp>
    </p:spTree>
    <p:extLst>
      <p:ext uri="{BB962C8B-B14F-4D97-AF65-F5344CB8AC3E}">
        <p14:creationId xmlns:p14="http://schemas.microsoft.com/office/powerpoint/2010/main" val="6772956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8" name="Rectangle 2">
            <a:extLst>
              <a:ext uri="{FF2B5EF4-FFF2-40B4-BE49-F238E27FC236}">
                <a16:creationId xmlns:a16="http://schemas.microsoft.com/office/drawing/2014/main" id="{A36BA80C-4C0C-DD4B-AE4D-018FCA9E2FF2}"/>
              </a:ext>
            </a:extLst>
          </p:cNvPr>
          <p:cNvSpPr>
            <a:spLocks noGrp="1" noChangeArrowheads="1"/>
          </p:cNvSpPr>
          <p:nvPr>
            <p:ph type="title"/>
          </p:nvPr>
        </p:nvSpPr>
        <p:spPr>
          <a:xfrm>
            <a:off x="841248" y="548640"/>
            <a:ext cx="3419540" cy="5431536"/>
          </a:xfrm>
        </p:spPr>
        <p:txBody>
          <a:bodyPr>
            <a:normAutofit/>
          </a:bodyPr>
          <a:lstStyle/>
          <a:p>
            <a:pPr eaLnBrk="1" hangingPunct="1"/>
            <a:r>
              <a:rPr lang="en-AU" altLang="en-AR" sz="5100" dirty="0"/>
              <a:t>Mito o </a:t>
            </a:r>
            <a:r>
              <a:rPr lang="en-AU" altLang="en-AR" sz="5100" dirty="0" err="1"/>
              <a:t>Modelo</a:t>
            </a:r>
            <a:r>
              <a:rPr lang="en-AU" altLang="en-AR" sz="5100" dirty="0"/>
              <a:t> </a:t>
            </a:r>
            <a:r>
              <a:rPr lang="en-AU" altLang="en-AR" sz="5100" dirty="0" err="1"/>
              <a:t>Científico</a:t>
            </a:r>
            <a:r>
              <a:rPr lang="en-AU" altLang="en-AR" sz="5100" dirty="0"/>
              <a:t>?</a:t>
            </a:r>
          </a:p>
        </p:txBody>
      </p:sp>
      <p:sp>
        <p:nvSpPr>
          <p:cNvPr id="74"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69896"/>
          </a:solidFill>
          <a:ln w="41275"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9" name="Rectangle 3">
            <a:extLst>
              <a:ext uri="{FF2B5EF4-FFF2-40B4-BE49-F238E27FC236}">
                <a16:creationId xmlns:a16="http://schemas.microsoft.com/office/drawing/2014/main" id="{F85E2ADE-4DD4-AB47-9FDA-96CE06BC2243}"/>
              </a:ext>
            </a:extLst>
          </p:cNvPr>
          <p:cNvSpPr>
            <a:spLocks noGrp="1" noChangeArrowheads="1"/>
          </p:cNvSpPr>
          <p:nvPr>
            <p:ph type="body" idx="1"/>
          </p:nvPr>
        </p:nvSpPr>
        <p:spPr>
          <a:xfrm>
            <a:off x="5298595" y="552091"/>
            <a:ext cx="6052158" cy="5431536"/>
          </a:xfrm>
        </p:spPr>
        <p:txBody>
          <a:bodyPr anchor="ctr">
            <a:normAutofit/>
          </a:bodyPr>
          <a:lstStyle/>
          <a:p>
            <a:pPr eaLnBrk="1" hangingPunct="1">
              <a:lnSpc>
                <a:spcPct val="100000"/>
              </a:lnSpc>
              <a:buFont typeface="Wingdings" pitchFamily="2" charset="2"/>
              <a:buNone/>
            </a:pPr>
            <a:r>
              <a:rPr lang="fr-FR" altLang="en-AR" sz="2000" dirty="0"/>
              <a:t>".... </a:t>
            </a:r>
            <a:r>
              <a:rPr lang="fr-FR" altLang="en-AR" sz="2000" i="1" dirty="0"/>
              <a:t>Par conséquent qu'il s'agisse d'un mythe ou d'une théorie scientifique, tout système d'explication est le produit de l'imagination humaine. La grande différence entre mythe et théorie scientifique, c'est que le mythe se fige. Une fois imaginé, il est considéré comme la seule explication du monde possible. Tout ce qu'on rencontre comme événement est interprété comme un signe qui confirme le mythe. Une théorie scientifique fonctionne de manière différente. Les scientifiques s'efforcent de confronter le produit de leur imagination (la théorie scientifique) avec la "réalité", c</a:t>
            </a:r>
            <a:r>
              <a:rPr lang="fr-FR" altLang="en-US" sz="2000" i="1" dirty="0"/>
              <a:t>’</a:t>
            </a:r>
            <a:r>
              <a:rPr lang="fr-FR" altLang="en-AR" sz="2000" i="1" dirty="0"/>
              <a:t>est-à-dire l</a:t>
            </a:r>
            <a:r>
              <a:rPr lang="fr-FR" altLang="en-US" sz="2000" i="1" dirty="0"/>
              <a:t>’</a:t>
            </a:r>
            <a:r>
              <a:rPr lang="fr-FR" altLang="en-AR" sz="2000" i="1" dirty="0"/>
              <a:t>épreuve des faits observables. De plus, ils ne se contentent pas de récolter des signes de sa </a:t>
            </a:r>
            <a:r>
              <a:rPr lang="fr-FR" altLang="en-AR" sz="2000" i="1" dirty="0" err="1"/>
              <a:t>valité</a:t>
            </a:r>
            <a:r>
              <a:rPr lang="fr-FR" altLang="en-AR" sz="2000" i="1" dirty="0"/>
              <a:t>, ils s'efforcent d'en produire d'autres, plus précis, en la soumettant à l</a:t>
            </a:r>
            <a:r>
              <a:rPr lang="fr-FR" altLang="en-US" sz="2000" i="1" dirty="0"/>
              <a:t>’</a:t>
            </a:r>
            <a:r>
              <a:rPr lang="fr-FR" altLang="en-AR" sz="2000" i="1" dirty="0"/>
              <a:t>expérimentation. Et les résultats de celle-ci peuvent s'accorder ou non à la théorie. Et si l'accord ne se fait pas, il faut jeter la théorie et en trouver une autre. Ainsi le propre d'une théorie scientifique est d'être tout le temps modifiée ou amendée.</a:t>
            </a:r>
            <a:r>
              <a:rPr lang="fr-FR" altLang="en-AR" sz="2000" dirty="0"/>
              <a:t>"</a:t>
            </a:r>
          </a:p>
          <a:p>
            <a:pPr eaLnBrk="1" hangingPunct="1">
              <a:lnSpc>
                <a:spcPct val="100000"/>
              </a:lnSpc>
            </a:pPr>
            <a:endParaRPr lang="fr-FR" altLang="en-AR" sz="2000" b="1" dirty="0"/>
          </a:p>
          <a:p>
            <a:pPr lvl="2" eaLnBrk="1" hangingPunct="1">
              <a:lnSpc>
                <a:spcPct val="100000"/>
              </a:lnSpc>
              <a:buFont typeface="Wingdings" pitchFamily="2" charset="2"/>
              <a:buNone/>
            </a:pPr>
            <a:r>
              <a:rPr lang="fr-FR" altLang="en-AR" b="1" dirty="0"/>
              <a:t>François JACOB, </a:t>
            </a:r>
          </a:p>
          <a:p>
            <a:pPr eaLnBrk="1" hangingPunct="1">
              <a:lnSpc>
                <a:spcPct val="100000"/>
              </a:lnSpc>
              <a:buFont typeface="Wingdings" pitchFamily="2" charset="2"/>
              <a:buNone/>
            </a:pPr>
            <a:r>
              <a:rPr lang="fr-FR" altLang="en-AR" sz="1400" b="1" dirty="0"/>
              <a:t>(prix Nobel, professeur au collège de France et a l'Institut Pasteur)</a:t>
            </a:r>
            <a:endParaRPr lang="en-AU" altLang="en-AR" sz="1400" dirty="0"/>
          </a:p>
        </p:txBody>
      </p:sp>
      <p:sp>
        <p:nvSpPr>
          <p:cNvPr id="4" name="Date Placeholder 3">
            <a:extLst>
              <a:ext uri="{FF2B5EF4-FFF2-40B4-BE49-F238E27FC236}">
                <a16:creationId xmlns:a16="http://schemas.microsoft.com/office/drawing/2014/main" id="{17345308-9CE9-7F4B-93FB-93EC41066298}"/>
              </a:ext>
            </a:extLst>
          </p:cNvPr>
          <p:cNvSpPr>
            <a:spLocks noGrp="1"/>
          </p:cNvSpPr>
          <p:nvPr>
            <p:ph type="dt" sz="quarter" idx="10"/>
          </p:nvPr>
        </p:nvSpPr>
        <p:spPr>
          <a:xfrm>
            <a:off x="841248" y="6356350"/>
            <a:ext cx="2350008"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09F38043-D3A1-AE43-BAFB-27EBCC86CF2B}" type="datetime1">
              <a:rPr lang="es-AR" altLang="en-AR" sz="1900">
                <a:latin typeface="Tahoma" panose="020B0604030504040204" pitchFamily="34" charset="0"/>
              </a:rPr>
              <a:pPr eaLnBrk="1" hangingPunct="1">
                <a:lnSpc>
                  <a:spcPct val="90000"/>
                </a:lnSpc>
                <a:spcAft>
                  <a:spcPts val="600"/>
                </a:spcAft>
              </a:pPr>
              <a:t>8/8/24</a:t>
            </a:fld>
            <a:endParaRPr lang="es-AR" altLang="en-AR" sz="1900">
              <a:latin typeface="Tahoma" panose="020B0604030504040204" pitchFamily="34" charset="0"/>
            </a:endParaRPr>
          </a:p>
        </p:txBody>
      </p:sp>
      <p:sp>
        <p:nvSpPr>
          <p:cNvPr id="5" name="Slide Number Placeholder 5">
            <a:extLst>
              <a:ext uri="{FF2B5EF4-FFF2-40B4-BE49-F238E27FC236}">
                <a16:creationId xmlns:a16="http://schemas.microsoft.com/office/drawing/2014/main" id="{C8D34D7A-2BAB-C74B-B107-9BB911F64E79}"/>
              </a:ext>
            </a:extLst>
          </p:cNvPr>
          <p:cNvSpPr>
            <a:spLocks noGrp="1"/>
          </p:cNvSpPr>
          <p:nvPr>
            <p:ph type="sldNum" sz="quarter" idx="12"/>
          </p:nvPr>
        </p:nvSpPr>
        <p:spPr>
          <a:xfrm>
            <a:off x="9413395" y="6356350"/>
            <a:ext cx="1937357"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AB33384A-DF60-0949-BD1A-646AFD5AAF02}" type="slidenum">
              <a:rPr lang="es-AR" altLang="en-AR" sz="1900">
                <a:latin typeface="Tahoma" panose="020B0604030504040204" pitchFamily="34" charset="0"/>
              </a:rPr>
              <a:pPr eaLnBrk="1" hangingPunct="1">
                <a:lnSpc>
                  <a:spcPct val="90000"/>
                </a:lnSpc>
                <a:spcAft>
                  <a:spcPts val="600"/>
                </a:spcAft>
              </a:pPr>
              <a:t>10</a:t>
            </a:fld>
            <a:endParaRPr lang="es-AR" altLang="en-AR" sz="1900">
              <a:latin typeface="Tahoma" panose="020B0604030504040204" pitchFamily="34" charset="0"/>
            </a:endParaRPr>
          </a:p>
        </p:txBody>
      </p:sp>
    </p:spTree>
    <p:extLst>
      <p:ext uri="{BB962C8B-B14F-4D97-AF65-F5344CB8AC3E}">
        <p14:creationId xmlns:p14="http://schemas.microsoft.com/office/powerpoint/2010/main" val="347981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930" name="Rectangle 2">
            <a:extLst>
              <a:ext uri="{FF2B5EF4-FFF2-40B4-BE49-F238E27FC236}">
                <a16:creationId xmlns:a16="http://schemas.microsoft.com/office/drawing/2014/main" id="{1847DB73-DF5F-CC46-9945-74DF58874A1F}"/>
              </a:ext>
            </a:extLst>
          </p:cNvPr>
          <p:cNvSpPr>
            <a:spLocks noGrp="1" noChangeArrowheads="1"/>
          </p:cNvSpPr>
          <p:nvPr>
            <p:ph type="title"/>
          </p:nvPr>
        </p:nvSpPr>
        <p:spPr>
          <a:xfrm>
            <a:off x="635000" y="640823"/>
            <a:ext cx="3418659" cy="5583148"/>
          </a:xfrm>
        </p:spPr>
        <p:txBody>
          <a:bodyPr vert="horz" lIns="91440" tIns="45720" rIns="91440" bIns="45720" rtlCol="0" anchor="ctr">
            <a:normAutofit/>
          </a:bodyPr>
          <a:lstStyle/>
          <a:p>
            <a:pPr>
              <a:defRPr/>
            </a:pPr>
            <a:r>
              <a:rPr lang="en-US" sz="6000"/>
              <a:t>Modelos y Realidad (Cont.)</a:t>
            </a:r>
          </a:p>
        </p:txBody>
      </p:sp>
      <p:sp>
        <p:nvSpPr>
          <p:cNvPr id="7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87A151A-67AF-EC4A-8102-6A4BBDB6EF57}"/>
              </a:ext>
            </a:extLst>
          </p:cNvPr>
          <p:cNvSpPr>
            <a:spLocks noGrp="1"/>
          </p:cNvSpPr>
          <p:nvPr>
            <p:ph type="dt" sz="quarter" idx="10"/>
          </p:nvPr>
        </p:nvSpPr>
        <p:spPr>
          <a:xfrm>
            <a:off x="632647" y="6356350"/>
            <a:ext cx="27432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F0D73B13-19C4-9B40-8FDA-D3C05580C04E}" type="datetime1">
              <a:rPr lang="en-US" altLang="en-AR" sz="1600">
                <a:latin typeface="+mn-lt"/>
                <a:ea typeface="+mn-ea"/>
              </a:rPr>
              <a:pPr eaLnBrk="1" hangingPunct="1">
                <a:spcAft>
                  <a:spcPts val="600"/>
                </a:spcAft>
              </a:pPr>
              <a:t>8/8/24</a:t>
            </a:fld>
            <a:endParaRPr lang="en-US" altLang="en-AR" sz="1600">
              <a:latin typeface="+mn-lt"/>
              <a:ea typeface="+mn-ea"/>
            </a:endParaRPr>
          </a:p>
        </p:txBody>
      </p:sp>
      <p:sp>
        <p:nvSpPr>
          <p:cNvPr id="5" name="Slide Number Placeholder 5">
            <a:extLst>
              <a:ext uri="{FF2B5EF4-FFF2-40B4-BE49-F238E27FC236}">
                <a16:creationId xmlns:a16="http://schemas.microsoft.com/office/drawing/2014/main" id="{F0B93F68-E820-9A44-922C-FBD03A7EE921}"/>
              </a:ext>
            </a:extLst>
          </p:cNvPr>
          <p:cNvSpPr>
            <a:spLocks noGrp="1"/>
          </p:cNvSpPr>
          <p:nvPr>
            <p:ph type="sldNum" sz="quarter" idx="12"/>
          </p:nvPr>
        </p:nvSpPr>
        <p:spPr>
          <a:xfrm>
            <a:off x="9728200" y="6356350"/>
            <a:ext cx="18288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3D230DD7-DC8E-FE43-9475-7FA77EE603C4}" type="slidenum">
              <a:rPr lang="en-US" altLang="en-AR" sz="1600">
                <a:latin typeface="+mn-lt"/>
                <a:ea typeface="+mn-ea"/>
              </a:rPr>
              <a:pPr eaLnBrk="1" hangingPunct="1">
                <a:spcAft>
                  <a:spcPts val="600"/>
                </a:spcAft>
              </a:pPr>
              <a:t>11</a:t>
            </a:fld>
            <a:endParaRPr lang="en-US" altLang="en-AR" sz="1600">
              <a:latin typeface="+mn-lt"/>
              <a:ea typeface="+mn-ea"/>
            </a:endParaRPr>
          </a:p>
        </p:txBody>
      </p:sp>
      <p:graphicFrame>
        <p:nvGraphicFramePr>
          <p:cNvPr id="764933" name="Text Box 3">
            <a:extLst>
              <a:ext uri="{FF2B5EF4-FFF2-40B4-BE49-F238E27FC236}">
                <a16:creationId xmlns:a16="http://schemas.microsoft.com/office/drawing/2014/main" id="{305A4077-9E46-47EB-B11A-7E8FD669BD6D}"/>
              </a:ext>
            </a:extLst>
          </p:cNvPr>
          <p:cNvGraphicFramePr/>
          <p:nvPr>
            <p:extLst>
              <p:ext uri="{D42A27DB-BD31-4B8C-83A1-F6EECF244321}">
                <p14:modId xmlns:p14="http://schemas.microsoft.com/office/powerpoint/2010/main" val="201307402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95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F2B965D-3728-BC4B-BB89-C69E284828D5}"/>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3A2F44A-9F7C-7F45-B4E0-8A2589C8D8A2}"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72098721-B311-4F43-ABAC-F948010811F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3F30C2E-F904-3E4C-9CDF-292DD7FF2902}" type="slidenum">
              <a:rPr lang="es-AR" altLang="en-AR" sz="1400">
                <a:latin typeface="Tahoma" panose="020B0604030504040204" pitchFamily="34" charset="0"/>
              </a:rPr>
              <a:pPr eaLnBrk="1" hangingPunct="1"/>
              <a:t>12</a:t>
            </a:fld>
            <a:endParaRPr lang="es-AR" altLang="en-AR" sz="1400">
              <a:latin typeface="Tahoma" panose="020B0604030504040204" pitchFamily="34" charset="0"/>
            </a:endParaRPr>
          </a:p>
        </p:txBody>
      </p:sp>
      <p:sp>
        <p:nvSpPr>
          <p:cNvPr id="766978" name="Rectangle 2">
            <a:extLst>
              <a:ext uri="{FF2B5EF4-FFF2-40B4-BE49-F238E27FC236}">
                <a16:creationId xmlns:a16="http://schemas.microsoft.com/office/drawing/2014/main" id="{FE6E101C-CE49-044B-AE51-CDC2CF81A7E2}"/>
              </a:ext>
            </a:extLst>
          </p:cNvPr>
          <p:cNvSpPr>
            <a:spLocks noGrp="1" noChangeArrowheads="1"/>
          </p:cNvSpPr>
          <p:nvPr>
            <p:ph type="title"/>
          </p:nvPr>
        </p:nvSpPr>
        <p:spPr/>
        <p:txBody>
          <a:bodyPr/>
          <a:lstStyle/>
          <a:p>
            <a:pPr eaLnBrk="1" hangingPunct="1">
              <a:defRPr/>
            </a:pPr>
            <a:r>
              <a:rPr lang="en-AU">
                <a:cs typeface="+mj-cs"/>
              </a:rPr>
              <a:t>Modelos y Realidad (Cont.)</a:t>
            </a:r>
          </a:p>
        </p:txBody>
      </p:sp>
      <p:sp>
        <p:nvSpPr>
          <p:cNvPr id="766979" name="Text Box 3">
            <a:extLst>
              <a:ext uri="{FF2B5EF4-FFF2-40B4-BE49-F238E27FC236}">
                <a16:creationId xmlns:a16="http://schemas.microsoft.com/office/drawing/2014/main" id="{AFE0139E-B495-1C44-8F40-4E9034A723B8}"/>
              </a:ext>
            </a:extLst>
          </p:cNvPr>
          <p:cNvSpPr txBox="1">
            <a:spLocks noChangeArrowheads="1"/>
          </p:cNvSpPr>
          <p:nvPr/>
        </p:nvSpPr>
        <p:spPr bwMode="auto">
          <a:xfrm>
            <a:off x="2362200" y="2181225"/>
            <a:ext cx="7924800" cy="3831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es-ES_tradnl" altLang="en-AR"/>
              <a:t>Resultado ROBUSTO: es aquel que suele obtenerse a partir de una variedad de modelos.</a:t>
            </a:r>
            <a:endParaRPr lang="tr-TR" altLang="en-AR"/>
          </a:p>
          <a:p>
            <a:pPr eaLnBrk="1" hangingPunct="1">
              <a:spcBef>
                <a:spcPct val="50000"/>
              </a:spcBef>
            </a:pPr>
            <a:endParaRPr lang="tr-TR" altLang="en-AR" sz="1800">
              <a:latin typeface="Arial" panose="020B0604020202020204" pitchFamily="34" charset="0"/>
            </a:endParaRPr>
          </a:p>
          <a:p>
            <a:pPr eaLnBrk="1" hangingPunct="1">
              <a:buFontTx/>
              <a:buChar char="•"/>
            </a:pPr>
            <a:r>
              <a:rPr lang="es-ES_tradnl" altLang="en-AR"/>
              <a:t>Resultado FRÁGIL: es aquel que DEPENDE de varias suposiciones.</a:t>
            </a:r>
          </a:p>
          <a:p>
            <a:pPr eaLnBrk="1" hangingPunct="1">
              <a:buFontTx/>
              <a:buChar char="•"/>
            </a:pPr>
            <a:endParaRPr lang="es-ES_tradnl" altLang="en-AR"/>
          </a:p>
          <a:p>
            <a:pPr eaLnBrk="1" hangingPunct="1">
              <a:buFontTx/>
              <a:buChar char="•"/>
            </a:pPr>
            <a:r>
              <a:rPr lang="es-ES_tradnl" altLang="en-AR"/>
              <a:t>Proceso de deductivo:</a:t>
            </a:r>
          </a:p>
          <a:p>
            <a:pPr eaLnBrk="1" hangingPunct="1"/>
            <a:r>
              <a:rPr lang="es-ES_tradnl" altLang="en-AR"/>
              <a:t>SUPOSICIONES CIERTAS            CONCLUSIONES VERDADERAS</a:t>
            </a:r>
          </a:p>
          <a:p>
            <a:pPr eaLnBrk="1" hangingPunct="1"/>
            <a:endParaRPr lang="en-AU" altLang="en-AR"/>
          </a:p>
        </p:txBody>
      </p:sp>
      <p:sp>
        <p:nvSpPr>
          <p:cNvPr id="766980" name="AutoShape 4">
            <a:extLst>
              <a:ext uri="{FF2B5EF4-FFF2-40B4-BE49-F238E27FC236}">
                <a16:creationId xmlns:a16="http://schemas.microsoft.com/office/drawing/2014/main" id="{6146B846-F04A-674E-99A6-7E1F4DB5F602}"/>
              </a:ext>
            </a:extLst>
          </p:cNvPr>
          <p:cNvSpPr>
            <a:spLocks noChangeArrowheads="1"/>
          </p:cNvSpPr>
          <p:nvPr/>
        </p:nvSpPr>
        <p:spPr bwMode="auto">
          <a:xfrm>
            <a:off x="6477000" y="48768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Tree>
    <p:extLst>
      <p:ext uri="{BB962C8B-B14F-4D97-AF65-F5344CB8AC3E}">
        <p14:creationId xmlns:p14="http://schemas.microsoft.com/office/powerpoint/2010/main" val="407751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098" name="Rectangle 2">
            <a:extLst>
              <a:ext uri="{FF2B5EF4-FFF2-40B4-BE49-F238E27FC236}">
                <a16:creationId xmlns:a16="http://schemas.microsoft.com/office/drawing/2014/main" id="{79145672-B258-1047-BB6A-8292D393C412}"/>
              </a:ext>
            </a:extLst>
          </p:cNvPr>
          <p:cNvSpPr>
            <a:spLocks noGrp="1" noChangeArrowheads="1"/>
          </p:cNvSpPr>
          <p:nvPr>
            <p:ph type="title"/>
          </p:nvPr>
        </p:nvSpPr>
        <p:spPr>
          <a:xfrm>
            <a:off x="841248" y="548640"/>
            <a:ext cx="3419540" cy="5431536"/>
          </a:xfrm>
        </p:spPr>
        <p:txBody>
          <a:bodyPr vert="horz" lIns="91440" tIns="45720" rIns="91440" bIns="45720" rtlCol="0" anchor="ctr">
            <a:normAutofit/>
          </a:bodyPr>
          <a:lstStyle/>
          <a:p>
            <a:r>
              <a:rPr lang="en-US" altLang="en-AR" sz="4200"/>
              <a:t>Modelos y Simulación</a:t>
            </a:r>
          </a:p>
        </p:txBody>
      </p:sp>
      <p:sp>
        <p:nvSpPr>
          <p:cNvPr id="74"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69896"/>
          </a:solidFill>
          <a:ln w="41275"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099" name="Text Box 3">
            <a:extLst>
              <a:ext uri="{FF2B5EF4-FFF2-40B4-BE49-F238E27FC236}">
                <a16:creationId xmlns:a16="http://schemas.microsoft.com/office/drawing/2014/main" id="{FB02497F-3FA7-954C-B20C-6CFDEB582A5B}"/>
              </a:ext>
            </a:extLst>
          </p:cNvPr>
          <p:cNvSpPr txBox="1">
            <a:spLocks noChangeArrowheads="1"/>
          </p:cNvSpPr>
          <p:nvPr/>
        </p:nvSpPr>
        <p:spPr bwMode="auto">
          <a:xfrm>
            <a:off x="5298595" y="552091"/>
            <a:ext cx="6052158" cy="543153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indent="-228600" eaLnBrk="1" hangingPunct="1">
              <a:lnSpc>
                <a:spcPct val="110000"/>
              </a:lnSpc>
              <a:spcBef>
                <a:spcPct val="50000"/>
              </a:spcBef>
              <a:buFont typeface="Arial" panose="020B0604020202020204" pitchFamily="34" charset="0"/>
              <a:buChar char="•"/>
            </a:pPr>
            <a:r>
              <a:rPr lang="en-US" altLang="en-AR">
                <a:latin typeface="+mn-lt"/>
                <a:ea typeface="+mn-ea"/>
              </a:rPr>
              <a:t>SIMULACIÓN: Consiste en la ejecución (en computadora?) de un modelo para obtener datos</a:t>
            </a:r>
          </a:p>
          <a:p>
            <a:pPr indent="-228600" eaLnBrk="1" hangingPunct="1">
              <a:lnSpc>
                <a:spcPct val="110000"/>
              </a:lnSpc>
              <a:spcBef>
                <a:spcPct val="50000"/>
              </a:spcBef>
              <a:buFont typeface="Arial" panose="020B0604020202020204" pitchFamily="34" charset="0"/>
              <a:buChar char="•"/>
            </a:pPr>
            <a:endParaRPr lang="en-US" altLang="en-AR">
              <a:latin typeface="+mn-lt"/>
              <a:ea typeface="+mn-ea"/>
            </a:endParaRPr>
          </a:p>
          <a:p>
            <a:pPr indent="-228600" eaLnBrk="1" hangingPunct="1">
              <a:lnSpc>
                <a:spcPct val="110000"/>
              </a:lnSpc>
              <a:buFont typeface="Arial" panose="020B0604020202020204" pitchFamily="34" charset="0"/>
              <a:buChar char="•"/>
            </a:pPr>
            <a:r>
              <a:rPr lang="en-US" altLang="en-AR">
                <a:latin typeface="+mn-lt"/>
                <a:ea typeface="+mn-ea"/>
              </a:rPr>
              <a:t>La SIMULACIÓN de diversas estrategias de control con el modelo matemático permite realizar predicciones inteligentes acerca del éxito o fracaso acerca del mimificar el sistema real.</a:t>
            </a:r>
          </a:p>
          <a:p>
            <a:pPr indent="-228600" eaLnBrk="1" hangingPunct="1">
              <a:lnSpc>
                <a:spcPct val="110000"/>
              </a:lnSpc>
              <a:buFont typeface="Arial" panose="020B0604020202020204" pitchFamily="34" charset="0"/>
              <a:buChar char="•"/>
            </a:pPr>
            <a:endParaRPr lang="en-US" altLang="en-AR">
              <a:latin typeface="+mn-lt"/>
              <a:ea typeface="+mn-ea"/>
            </a:endParaRPr>
          </a:p>
          <a:p>
            <a:pPr indent="-228600" eaLnBrk="1" hangingPunct="1">
              <a:lnSpc>
                <a:spcPct val="110000"/>
              </a:lnSpc>
              <a:buFont typeface="Arial" panose="020B0604020202020204" pitchFamily="34" charset="0"/>
              <a:buChar char="•"/>
            </a:pPr>
            <a:r>
              <a:rPr lang="en-US" altLang="en-AR">
                <a:latin typeface="+mn-lt"/>
                <a:ea typeface="+mn-ea"/>
              </a:rPr>
              <a:t>Existen SIMULACIONES analógicas, digitales e híbridas…..</a:t>
            </a:r>
          </a:p>
        </p:txBody>
      </p:sp>
      <p:sp>
        <p:nvSpPr>
          <p:cNvPr id="4" name="Date Placeholder 3">
            <a:extLst>
              <a:ext uri="{FF2B5EF4-FFF2-40B4-BE49-F238E27FC236}">
                <a16:creationId xmlns:a16="http://schemas.microsoft.com/office/drawing/2014/main" id="{99FB7100-8AA6-2246-9B38-E77B2C0002B1}"/>
              </a:ext>
            </a:extLst>
          </p:cNvPr>
          <p:cNvSpPr>
            <a:spLocks noGrp="1"/>
          </p:cNvSpPr>
          <p:nvPr>
            <p:ph type="dt" sz="quarter" idx="10"/>
          </p:nvPr>
        </p:nvSpPr>
        <p:spPr>
          <a:xfrm>
            <a:off x="841248" y="6356350"/>
            <a:ext cx="2350008"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CBBB1E72-6607-8045-BA25-73608467FDD9}" type="datetime1">
              <a:rPr lang="en-US" altLang="en-AR" sz="1600">
                <a:latin typeface="+mn-lt"/>
                <a:ea typeface="+mn-ea"/>
              </a:rPr>
              <a:pPr eaLnBrk="1" hangingPunct="1">
                <a:spcAft>
                  <a:spcPts val="600"/>
                </a:spcAft>
              </a:pPr>
              <a:t>8/8/24</a:t>
            </a:fld>
            <a:endParaRPr lang="en-US" altLang="en-AR" sz="1600">
              <a:latin typeface="+mn-lt"/>
              <a:ea typeface="+mn-ea"/>
            </a:endParaRPr>
          </a:p>
        </p:txBody>
      </p:sp>
      <p:sp>
        <p:nvSpPr>
          <p:cNvPr id="5" name="Slide Number Placeholder 5">
            <a:extLst>
              <a:ext uri="{FF2B5EF4-FFF2-40B4-BE49-F238E27FC236}">
                <a16:creationId xmlns:a16="http://schemas.microsoft.com/office/drawing/2014/main" id="{15A367E0-17EE-BF4C-B541-FCB3D4B2CF1C}"/>
              </a:ext>
            </a:extLst>
          </p:cNvPr>
          <p:cNvSpPr>
            <a:spLocks noGrp="1"/>
          </p:cNvSpPr>
          <p:nvPr>
            <p:ph type="sldNum" sz="quarter" idx="12"/>
          </p:nvPr>
        </p:nvSpPr>
        <p:spPr>
          <a:xfrm>
            <a:off x="9413395" y="6356350"/>
            <a:ext cx="1937357"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7AA64DA1-60A0-FA40-984A-D8BDF158A875}" type="slidenum">
              <a:rPr lang="en-US" altLang="en-AR" sz="1600">
                <a:latin typeface="+mn-lt"/>
                <a:ea typeface="+mn-ea"/>
              </a:rPr>
              <a:pPr eaLnBrk="1" hangingPunct="1">
                <a:spcAft>
                  <a:spcPts val="600"/>
                </a:spcAft>
              </a:pPr>
              <a:t>13</a:t>
            </a:fld>
            <a:endParaRPr lang="en-US" altLang="en-AR" sz="1600">
              <a:latin typeface="+mn-lt"/>
              <a:ea typeface="+mn-ea"/>
            </a:endParaRPr>
          </a:p>
        </p:txBody>
      </p:sp>
    </p:spTree>
    <p:extLst>
      <p:ext uri="{BB962C8B-B14F-4D97-AF65-F5344CB8AC3E}">
        <p14:creationId xmlns:p14="http://schemas.microsoft.com/office/powerpoint/2010/main" val="72205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3DFE57A-42AD-534E-98F0-1AA17113D644}"/>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DA5EC5E-A9E3-C14A-9C34-AE3F1A4D68C1}"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9" name="Slide Number Placeholder 5">
            <a:extLst>
              <a:ext uri="{FF2B5EF4-FFF2-40B4-BE49-F238E27FC236}">
                <a16:creationId xmlns:a16="http://schemas.microsoft.com/office/drawing/2014/main" id="{503C1256-D614-A24A-823D-0137A35D5477}"/>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D4233C8-9419-5847-BA2B-119155FAC948}" type="slidenum">
              <a:rPr lang="es-AR" altLang="en-AR" sz="1400">
                <a:latin typeface="Tahoma" panose="020B0604030504040204" pitchFamily="34" charset="0"/>
              </a:rPr>
              <a:pPr eaLnBrk="1" hangingPunct="1"/>
              <a:t>14</a:t>
            </a:fld>
            <a:endParaRPr lang="es-AR" altLang="en-AR" sz="1400">
              <a:latin typeface="Tahoma" panose="020B0604030504040204" pitchFamily="34" charset="0"/>
            </a:endParaRPr>
          </a:p>
        </p:txBody>
      </p:sp>
      <p:sp>
        <p:nvSpPr>
          <p:cNvPr id="775170" name="Rectangle 2">
            <a:extLst>
              <a:ext uri="{FF2B5EF4-FFF2-40B4-BE49-F238E27FC236}">
                <a16:creationId xmlns:a16="http://schemas.microsoft.com/office/drawing/2014/main" id="{33E8EFD0-E599-EA40-B8C0-7BF644F37F04}"/>
              </a:ext>
            </a:extLst>
          </p:cNvPr>
          <p:cNvSpPr>
            <a:spLocks noGrp="1" noChangeArrowheads="1"/>
          </p:cNvSpPr>
          <p:nvPr>
            <p:ph type="title"/>
          </p:nvPr>
        </p:nvSpPr>
        <p:spPr/>
        <p:txBody>
          <a:bodyPr/>
          <a:lstStyle/>
          <a:p>
            <a:pPr eaLnBrk="1" hangingPunct="1">
              <a:defRPr/>
            </a:pPr>
            <a:r>
              <a:rPr lang="en-AU">
                <a:cs typeface="+mj-cs"/>
              </a:rPr>
              <a:t>Propiedades de los modelos</a:t>
            </a:r>
          </a:p>
        </p:txBody>
      </p:sp>
      <p:sp>
        <p:nvSpPr>
          <p:cNvPr id="775171" name="Rectangle 3">
            <a:extLst>
              <a:ext uri="{FF2B5EF4-FFF2-40B4-BE49-F238E27FC236}">
                <a16:creationId xmlns:a16="http://schemas.microsoft.com/office/drawing/2014/main" id="{964ACB26-B667-5245-AE7D-62AED7E919EB}"/>
              </a:ext>
            </a:extLst>
          </p:cNvPr>
          <p:cNvSpPr>
            <a:spLocks noGrp="1" noChangeArrowheads="1"/>
          </p:cNvSpPr>
          <p:nvPr>
            <p:ph type="body" idx="1"/>
          </p:nvPr>
        </p:nvSpPr>
        <p:spPr>
          <a:xfrm>
            <a:off x="1981200" y="2232026"/>
            <a:ext cx="8991600" cy="2590799"/>
          </a:xfrm>
        </p:spPr>
        <p:txBody>
          <a:bodyPr>
            <a:normAutofit fontScale="47500" lnSpcReduction="20000"/>
          </a:bodyPr>
          <a:lstStyle/>
          <a:p>
            <a:pPr eaLnBrk="1" hangingPunct="1">
              <a:lnSpc>
                <a:spcPct val="90000"/>
              </a:lnSpc>
              <a:buFont typeface="Wingdings" pitchFamily="2" charset="2"/>
              <a:buNone/>
            </a:pPr>
            <a:r>
              <a:rPr lang="es-ES_tradnl" altLang="en-AR" sz="6400" dirty="0"/>
              <a:t>Para un modelo el mundo puede ser dividido en:</a:t>
            </a:r>
          </a:p>
          <a:p>
            <a:pPr eaLnBrk="1" hangingPunct="1">
              <a:lnSpc>
                <a:spcPct val="90000"/>
              </a:lnSpc>
              <a:buFont typeface="Wingdings" pitchFamily="2" charset="2"/>
              <a:buNone/>
            </a:pPr>
            <a:endParaRPr lang="es-ES_tradnl" altLang="en-AR" sz="6400" dirty="0"/>
          </a:p>
          <a:p>
            <a:pPr eaLnBrk="1" hangingPunct="1">
              <a:lnSpc>
                <a:spcPct val="90000"/>
              </a:lnSpc>
            </a:pPr>
            <a:r>
              <a:rPr lang="es-ES_tradnl" altLang="en-AR" sz="6400" dirty="0"/>
              <a:t>Cosas cuyos efectos pueden ser despreciados</a:t>
            </a:r>
            <a:r>
              <a:rPr lang="es-ES_tradnl" altLang="en-AR" sz="7200" dirty="0"/>
              <a:t>.</a:t>
            </a:r>
            <a:endParaRPr lang="en-AU" altLang="en-AR" sz="6400" dirty="0"/>
          </a:p>
          <a:p>
            <a:pPr eaLnBrk="1" hangingPunct="1">
              <a:lnSpc>
                <a:spcPct val="90000"/>
              </a:lnSpc>
              <a:spcBef>
                <a:spcPct val="15000"/>
              </a:spcBef>
            </a:pPr>
            <a:r>
              <a:rPr lang="en-AU" altLang="en-AR" sz="6400" dirty="0" err="1"/>
              <a:t>Cosas</a:t>
            </a:r>
            <a:r>
              <a:rPr lang="en-AU" altLang="en-AR" sz="6400" dirty="0"/>
              <a:t> que </a:t>
            </a:r>
            <a:r>
              <a:rPr lang="en-AU" altLang="en-AR" sz="6400" dirty="0" err="1"/>
              <a:t>afectan</a:t>
            </a:r>
            <a:r>
              <a:rPr lang="en-AU" altLang="en-AR" sz="6400" dirty="0"/>
              <a:t> al </a:t>
            </a:r>
            <a:r>
              <a:rPr lang="en-AU" altLang="en-AR" sz="6400" dirty="0" err="1"/>
              <a:t>modelo</a:t>
            </a:r>
            <a:r>
              <a:rPr lang="en-AU" altLang="en-AR" sz="6400" dirty="0"/>
              <a:t> </a:t>
            </a:r>
            <a:r>
              <a:rPr lang="en-AU" altLang="en-AR" sz="6400" dirty="0" err="1"/>
              <a:t>pero</a:t>
            </a:r>
            <a:r>
              <a:rPr lang="en-AU" altLang="en-AR" sz="6400" dirty="0"/>
              <a:t> paras las </a:t>
            </a:r>
            <a:r>
              <a:rPr lang="en-AU" altLang="en-AR" sz="6400" dirty="0" err="1"/>
              <a:t>cuales</a:t>
            </a:r>
            <a:r>
              <a:rPr lang="en-AU" altLang="en-AR" sz="6400" dirty="0"/>
              <a:t> el </a:t>
            </a:r>
            <a:r>
              <a:rPr lang="en-AU" altLang="en-AR" sz="6400" dirty="0" err="1"/>
              <a:t>modelo</a:t>
            </a:r>
            <a:r>
              <a:rPr lang="en-AU" altLang="en-AR" sz="6400" dirty="0"/>
              <a:t> no </a:t>
            </a:r>
            <a:r>
              <a:rPr lang="en-AU" altLang="en-AR" sz="6400" dirty="0" err="1"/>
              <a:t>fue</a:t>
            </a:r>
            <a:r>
              <a:rPr lang="en-AU" altLang="en-AR" sz="6400" dirty="0"/>
              <a:t> </a:t>
            </a:r>
            <a:r>
              <a:rPr lang="en-AU" altLang="en-AR" sz="6400" dirty="0" err="1"/>
              <a:t>diseñado</a:t>
            </a:r>
            <a:r>
              <a:rPr lang="en-AU" altLang="en-AR" sz="6400" dirty="0"/>
              <a:t> (EXÓGENAS)</a:t>
            </a:r>
          </a:p>
          <a:p>
            <a:pPr eaLnBrk="1" hangingPunct="1">
              <a:lnSpc>
                <a:spcPct val="90000"/>
              </a:lnSpc>
              <a:spcBef>
                <a:spcPct val="15000"/>
              </a:spcBef>
            </a:pPr>
            <a:r>
              <a:rPr lang="en-AU" altLang="en-AR" sz="6400" dirty="0" err="1"/>
              <a:t>Cosas</a:t>
            </a:r>
            <a:r>
              <a:rPr lang="en-AU" altLang="en-AR" sz="6400" dirty="0"/>
              <a:t> para las </a:t>
            </a:r>
            <a:r>
              <a:rPr lang="en-AU" altLang="en-AR" sz="6400" dirty="0" err="1"/>
              <a:t>cuales</a:t>
            </a:r>
            <a:r>
              <a:rPr lang="en-AU" altLang="en-AR" sz="6400" dirty="0"/>
              <a:t> el </a:t>
            </a:r>
            <a:r>
              <a:rPr lang="en-AU" altLang="en-AR" sz="6400" dirty="0" err="1"/>
              <a:t>modelo</a:t>
            </a:r>
            <a:r>
              <a:rPr lang="en-AU" altLang="en-AR" sz="6400" dirty="0"/>
              <a:t> </a:t>
            </a:r>
            <a:r>
              <a:rPr lang="en-AU" altLang="en-AR" sz="6400" dirty="0" err="1"/>
              <a:t>fue</a:t>
            </a:r>
            <a:r>
              <a:rPr lang="en-AU" altLang="en-AR" sz="6400" dirty="0"/>
              <a:t> </a:t>
            </a:r>
            <a:r>
              <a:rPr lang="en-AU" altLang="en-AR" sz="6400" dirty="0" err="1"/>
              <a:t>diseñado</a:t>
            </a:r>
            <a:r>
              <a:rPr lang="en-AU" altLang="en-AR" sz="6400" dirty="0"/>
              <a:t> para </a:t>
            </a:r>
            <a:r>
              <a:rPr lang="en-AU" altLang="en-AR" sz="6400" dirty="0" err="1"/>
              <a:t>estudiarlas</a:t>
            </a:r>
            <a:r>
              <a:rPr lang="en-AU" altLang="en-AR" sz="6400" dirty="0"/>
              <a:t> (ENDÓGENAS)</a:t>
            </a:r>
          </a:p>
          <a:p>
            <a:pPr eaLnBrk="1" hangingPunct="1">
              <a:lnSpc>
                <a:spcPct val="90000"/>
              </a:lnSpc>
              <a:spcBef>
                <a:spcPct val="15000"/>
              </a:spcBef>
              <a:buFont typeface="Wingdings" pitchFamily="2" charset="2"/>
              <a:buNone/>
            </a:pPr>
            <a:endParaRPr lang="en-AU" altLang="en-AR" dirty="0"/>
          </a:p>
        </p:txBody>
      </p:sp>
      <p:sp>
        <p:nvSpPr>
          <p:cNvPr id="775173" name="AutoShape 5">
            <a:extLst>
              <a:ext uri="{FF2B5EF4-FFF2-40B4-BE49-F238E27FC236}">
                <a16:creationId xmlns:a16="http://schemas.microsoft.com/office/drawing/2014/main" id="{033868FF-A142-654B-ABB1-8332C41FF02D}"/>
              </a:ext>
            </a:extLst>
          </p:cNvPr>
          <p:cNvSpPr>
            <a:spLocks noChangeArrowheads="1"/>
          </p:cNvSpPr>
          <p:nvPr/>
        </p:nvSpPr>
        <p:spPr bwMode="auto">
          <a:xfrm>
            <a:off x="2667000" y="5029200"/>
            <a:ext cx="609600" cy="3048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5174" name="Rectangle 6">
            <a:extLst>
              <a:ext uri="{FF2B5EF4-FFF2-40B4-BE49-F238E27FC236}">
                <a16:creationId xmlns:a16="http://schemas.microsoft.com/office/drawing/2014/main" id="{D00238E3-F8B6-4B46-AFA9-040B2D886FCE}"/>
              </a:ext>
            </a:extLst>
          </p:cNvPr>
          <p:cNvSpPr>
            <a:spLocks noChangeArrowheads="1"/>
          </p:cNvSpPr>
          <p:nvPr/>
        </p:nvSpPr>
        <p:spPr bwMode="auto">
          <a:xfrm>
            <a:off x="3352800" y="4953000"/>
            <a:ext cx="721704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2400" dirty="0" err="1">
                <a:latin typeface="Comic Sans MS" charset="0"/>
                <a:ea typeface="ＭＳ Ｐゴシック" charset="0"/>
              </a:rPr>
              <a:t>EXOGENA:Variables</a:t>
            </a:r>
            <a:r>
              <a:rPr lang="es-ES_tradnl" sz="2400" dirty="0">
                <a:latin typeface="Comic Sans MS" charset="0"/>
                <a:ea typeface="ＭＳ Ｐゴシック" charset="0"/>
              </a:rPr>
              <a:t> de entrada o independiente.</a:t>
            </a:r>
            <a:endParaRPr lang="es-AR" sz="2400" dirty="0">
              <a:latin typeface="Comic Sans MS" charset="0"/>
              <a:ea typeface="ＭＳ Ｐゴシック" charset="0"/>
            </a:endParaRPr>
          </a:p>
        </p:txBody>
      </p:sp>
      <p:sp>
        <p:nvSpPr>
          <p:cNvPr id="775175" name="AutoShape 7">
            <a:extLst>
              <a:ext uri="{FF2B5EF4-FFF2-40B4-BE49-F238E27FC236}">
                <a16:creationId xmlns:a16="http://schemas.microsoft.com/office/drawing/2014/main" id="{13C4BA3B-B823-0F4E-8B18-E4868A91E3E1}"/>
              </a:ext>
            </a:extLst>
          </p:cNvPr>
          <p:cNvSpPr>
            <a:spLocks noChangeArrowheads="1"/>
          </p:cNvSpPr>
          <p:nvPr/>
        </p:nvSpPr>
        <p:spPr bwMode="auto">
          <a:xfrm>
            <a:off x="2590800" y="5715000"/>
            <a:ext cx="609600" cy="3048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5176" name="Rectangle 8">
            <a:extLst>
              <a:ext uri="{FF2B5EF4-FFF2-40B4-BE49-F238E27FC236}">
                <a16:creationId xmlns:a16="http://schemas.microsoft.com/office/drawing/2014/main" id="{7F67FED7-E467-A04E-8FF9-FD43FE35223A}"/>
              </a:ext>
            </a:extLst>
          </p:cNvPr>
          <p:cNvSpPr>
            <a:spLocks noChangeArrowheads="1"/>
          </p:cNvSpPr>
          <p:nvPr/>
        </p:nvSpPr>
        <p:spPr bwMode="auto">
          <a:xfrm>
            <a:off x="3276600" y="5638800"/>
            <a:ext cx="6846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s-ES_tradnl" altLang="en-AR"/>
              <a:t>ENDÓGENA:Variables de salida o dependiente.</a:t>
            </a:r>
            <a:endParaRPr lang="es-AR" altLang="en-AR"/>
          </a:p>
        </p:txBody>
      </p:sp>
    </p:spTree>
    <p:extLst>
      <p:ext uri="{BB962C8B-B14F-4D97-AF65-F5344CB8AC3E}">
        <p14:creationId xmlns:p14="http://schemas.microsoft.com/office/powerpoint/2010/main" val="46533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0059" name="Rectangle 76">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060" name="Freeform: Shape 78">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C69896"/>
          </a:solidFill>
          <a:ln w="6857" cap="flat">
            <a:noFill/>
            <a:prstDash val="solid"/>
            <a:miter/>
          </a:ln>
        </p:spPr>
        <p:txBody>
          <a:bodyPr wrap="square" rtlCol="0" anchor="ctr">
            <a:noAutofit/>
          </a:bodyPr>
          <a:lstStyle/>
          <a:p>
            <a:endParaRPr lang="en-US"/>
          </a:p>
        </p:txBody>
      </p:sp>
      <p:sp>
        <p:nvSpPr>
          <p:cNvPr id="770050" name="Rectangle 2">
            <a:extLst>
              <a:ext uri="{FF2B5EF4-FFF2-40B4-BE49-F238E27FC236}">
                <a16:creationId xmlns:a16="http://schemas.microsoft.com/office/drawing/2014/main" id="{E7108E13-ED54-F543-81DA-734C998D48D6}"/>
              </a:ext>
            </a:extLst>
          </p:cNvPr>
          <p:cNvSpPr>
            <a:spLocks noGrp="1" noChangeArrowheads="1"/>
          </p:cNvSpPr>
          <p:nvPr>
            <p:ph type="title"/>
          </p:nvPr>
        </p:nvSpPr>
        <p:spPr>
          <a:xfrm>
            <a:off x="8453805" y="640823"/>
            <a:ext cx="3103194" cy="5583148"/>
          </a:xfrm>
        </p:spPr>
        <p:txBody>
          <a:bodyPr vert="horz" lIns="91440" tIns="45720" rIns="91440" bIns="45720" rtlCol="0" anchor="ctr">
            <a:normAutofit/>
          </a:bodyPr>
          <a:lstStyle/>
          <a:p>
            <a:pPr>
              <a:defRPr/>
            </a:pPr>
            <a:r>
              <a:rPr lang="en-US" sz="4600">
                <a:solidFill>
                  <a:schemeClr val="bg1"/>
                </a:solidFill>
              </a:rPr>
              <a:t>Perfilando el modelo</a:t>
            </a:r>
          </a:p>
        </p:txBody>
      </p:sp>
      <p:sp>
        <p:nvSpPr>
          <p:cNvPr id="8" name="Date Placeholder 3">
            <a:extLst>
              <a:ext uri="{FF2B5EF4-FFF2-40B4-BE49-F238E27FC236}">
                <a16:creationId xmlns:a16="http://schemas.microsoft.com/office/drawing/2014/main" id="{76745584-2FF7-5A4F-8A51-E7FF55E6E249}"/>
              </a:ext>
            </a:extLst>
          </p:cNvPr>
          <p:cNvSpPr>
            <a:spLocks noGrp="1"/>
          </p:cNvSpPr>
          <p:nvPr>
            <p:ph type="dt" sz="quarter" idx="10"/>
          </p:nvPr>
        </p:nvSpPr>
        <p:spPr>
          <a:xfrm>
            <a:off x="635000" y="6356350"/>
            <a:ext cx="27432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1AD663D2-72D4-AE4C-A26D-CAF9439C642D}" type="datetime1">
              <a:rPr lang="en-US" altLang="en-AR" sz="1600">
                <a:latin typeface="+mn-lt"/>
                <a:ea typeface="+mn-ea"/>
              </a:rPr>
              <a:pPr eaLnBrk="1" hangingPunct="1">
                <a:spcAft>
                  <a:spcPts val="600"/>
                </a:spcAft>
              </a:pPr>
              <a:t>8/8/24</a:t>
            </a:fld>
            <a:endParaRPr lang="en-US" altLang="en-AR" sz="1600">
              <a:latin typeface="+mn-lt"/>
              <a:ea typeface="+mn-ea"/>
            </a:endParaRPr>
          </a:p>
        </p:txBody>
      </p:sp>
      <p:sp>
        <p:nvSpPr>
          <p:cNvPr id="9" name="Slide Number Placeholder 5">
            <a:extLst>
              <a:ext uri="{FF2B5EF4-FFF2-40B4-BE49-F238E27FC236}">
                <a16:creationId xmlns:a16="http://schemas.microsoft.com/office/drawing/2014/main" id="{5B6EF31D-F9EC-DC4A-8018-9F15DD1B9566}"/>
              </a:ext>
            </a:extLst>
          </p:cNvPr>
          <p:cNvSpPr>
            <a:spLocks noGrp="1"/>
          </p:cNvSpPr>
          <p:nvPr>
            <p:ph type="sldNum" sz="quarter" idx="12"/>
          </p:nvPr>
        </p:nvSpPr>
        <p:spPr>
          <a:xfrm>
            <a:off x="9728199" y="6356350"/>
            <a:ext cx="18288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E5887CEA-FF61-5A43-B880-9C59810B7058}" type="slidenum">
              <a:rPr lang="en-US" altLang="en-AR" sz="1600">
                <a:solidFill>
                  <a:schemeClr val="bg1"/>
                </a:solidFill>
                <a:latin typeface="+mn-lt"/>
                <a:ea typeface="+mn-ea"/>
              </a:rPr>
              <a:pPr eaLnBrk="1" hangingPunct="1">
                <a:spcAft>
                  <a:spcPts val="600"/>
                </a:spcAft>
              </a:pPr>
              <a:t>15</a:t>
            </a:fld>
            <a:endParaRPr lang="en-US" altLang="en-AR" sz="1600">
              <a:solidFill>
                <a:schemeClr val="bg1"/>
              </a:solidFill>
              <a:latin typeface="+mn-lt"/>
              <a:ea typeface="+mn-ea"/>
            </a:endParaRPr>
          </a:p>
        </p:txBody>
      </p:sp>
      <p:sp>
        <p:nvSpPr>
          <p:cNvPr id="770052" name="AutoShape 4">
            <a:extLst>
              <a:ext uri="{FF2B5EF4-FFF2-40B4-BE49-F238E27FC236}">
                <a16:creationId xmlns:a16="http://schemas.microsoft.com/office/drawing/2014/main" id="{247B5A26-BC7A-6B41-A627-46B0F2B72FB7}"/>
              </a:ext>
            </a:extLst>
          </p:cNvPr>
          <p:cNvSpPr>
            <a:spLocks noChangeArrowheads="1"/>
          </p:cNvSpPr>
          <p:nvPr/>
        </p:nvSpPr>
        <p:spPr bwMode="auto">
          <a:xfrm>
            <a:off x="2590800" y="51816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0053" name="AutoShape 5">
            <a:extLst>
              <a:ext uri="{FF2B5EF4-FFF2-40B4-BE49-F238E27FC236}">
                <a16:creationId xmlns:a16="http://schemas.microsoft.com/office/drawing/2014/main" id="{B1F239E2-7CAF-FC48-873C-CAE409645669}"/>
              </a:ext>
            </a:extLst>
          </p:cNvPr>
          <p:cNvSpPr>
            <a:spLocks noChangeArrowheads="1"/>
          </p:cNvSpPr>
          <p:nvPr/>
        </p:nvSpPr>
        <p:spPr bwMode="auto">
          <a:xfrm>
            <a:off x="2590800" y="44958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0054" name="AutoShape 6">
            <a:extLst>
              <a:ext uri="{FF2B5EF4-FFF2-40B4-BE49-F238E27FC236}">
                <a16:creationId xmlns:a16="http://schemas.microsoft.com/office/drawing/2014/main" id="{69385151-433E-0F43-9B8C-BE92C15BE0C8}"/>
              </a:ext>
            </a:extLst>
          </p:cNvPr>
          <p:cNvSpPr>
            <a:spLocks noChangeArrowheads="1"/>
          </p:cNvSpPr>
          <p:nvPr/>
        </p:nvSpPr>
        <p:spPr bwMode="auto">
          <a:xfrm>
            <a:off x="2590800" y="33528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70055" name="AutoShape 7">
            <a:extLst>
              <a:ext uri="{FF2B5EF4-FFF2-40B4-BE49-F238E27FC236}">
                <a16:creationId xmlns:a16="http://schemas.microsoft.com/office/drawing/2014/main" id="{CECD3FD9-6215-1745-93ED-4B8FBF423099}"/>
              </a:ext>
            </a:extLst>
          </p:cNvPr>
          <p:cNvSpPr>
            <a:spLocks noChangeArrowheads="1"/>
          </p:cNvSpPr>
          <p:nvPr/>
        </p:nvSpPr>
        <p:spPr bwMode="auto">
          <a:xfrm>
            <a:off x="2590800" y="22860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aphicFrame>
        <p:nvGraphicFramePr>
          <p:cNvPr id="770061" name="Text Box 3">
            <a:extLst>
              <a:ext uri="{FF2B5EF4-FFF2-40B4-BE49-F238E27FC236}">
                <a16:creationId xmlns:a16="http://schemas.microsoft.com/office/drawing/2014/main" id="{589A0786-371E-494D-8CF7-6072023B0080}"/>
              </a:ext>
            </a:extLst>
          </p:cNvPr>
          <p:cNvGraphicFramePr/>
          <p:nvPr>
            <p:extLst>
              <p:ext uri="{D42A27DB-BD31-4B8C-83A1-F6EECF244321}">
                <p14:modId xmlns:p14="http://schemas.microsoft.com/office/powerpoint/2010/main" val="505709910"/>
              </p:ext>
            </p:extLst>
          </p:nvPr>
        </p:nvGraphicFramePr>
        <p:xfrm>
          <a:off x="643470"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66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2F7FBB55-3C2D-EE48-B8FA-B5F696C73502}"/>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B2CADB6-F63C-9443-BB55-4657C745A020}"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21" name="Slide Number Placeholder 5">
            <a:extLst>
              <a:ext uri="{FF2B5EF4-FFF2-40B4-BE49-F238E27FC236}">
                <a16:creationId xmlns:a16="http://schemas.microsoft.com/office/drawing/2014/main" id="{522324C0-240A-884C-89C5-BEF9E8FAEC1A}"/>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EC6DFCB-61A0-6A47-9210-B0CB8FF4A548}" type="slidenum">
              <a:rPr lang="es-AR" altLang="en-AR" sz="1400">
                <a:latin typeface="Tahoma" panose="020B0604030504040204" pitchFamily="34" charset="0"/>
              </a:rPr>
              <a:pPr eaLnBrk="1" hangingPunct="1"/>
              <a:t>16</a:t>
            </a:fld>
            <a:endParaRPr lang="es-AR" altLang="en-AR" sz="1400">
              <a:latin typeface="Tahoma" panose="020B0604030504040204" pitchFamily="34" charset="0"/>
            </a:endParaRPr>
          </a:p>
        </p:txBody>
      </p:sp>
      <p:sp>
        <p:nvSpPr>
          <p:cNvPr id="769026" name="Rectangle 2">
            <a:extLst>
              <a:ext uri="{FF2B5EF4-FFF2-40B4-BE49-F238E27FC236}">
                <a16:creationId xmlns:a16="http://schemas.microsoft.com/office/drawing/2014/main" id="{D0EFB616-747A-F94B-986C-6695DEBAF664}"/>
              </a:ext>
            </a:extLst>
          </p:cNvPr>
          <p:cNvSpPr>
            <a:spLocks noGrp="1" noChangeArrowheads="1"/>
          </p:cNvSpPr>
          <p:nvPr>
            <p:ph type="title"/>
          </p:nvPr>
        </p:nvSpPr>
        <p:spPr>
          <a:xfrm>
            <a:off x="2667000" y="685801"/>
            <a:ext cx="7772400" cy="860425"/>
          </a:xfrm>
          <a:extLst>
            <a:ext uri="{91240B29-F687-4f45-9708-019B960494DF}">
              <a14:hiddenLine xmlns:a14="http://schemas.microsoft.com/office/drawing/2010/main" xmlns="" w="12700">
                <a:solidFill>
                  <a:schemeClr val="tx1"/>
                </a:solidFill>
                <a:miter lim="800000"/>
                <a:headEnd/>
                <a:tailEnd/>
              </a14:hiddenLine>
            </a:ext>
          </a:extLst>
        </p:spPr>
        <p:txBody>
          <a:bodyPr/>
          <a:lstStyle/>
          <a:p>
            <a:pPr eaLnBrk="1" hangingPunct="1"/>
            <a:r>
              <a:rPr lang="es-ES_tradnl" altLang="en-AR" sz="2800" b="1">
                <a:solidFill>
                  <a:srgbClr val="6EDC00"/>
                </a:solidFill>
                <a:effectLst>
                  <a:outerShdw blurRad="38100" dist="38100" dir="2700000" algn="tl">
                    <a:srgbClr val="C0C0C0"/>
                  </a:outerShdw>
                </a:effectLst>
                <a:latin typeface="Tahoma" panose="020B0604030504040204" pitchFamily="34" charset="0"/>
              </a:rPr>
              <a:t>FORMULACIÓN DEL PROBLEMA</a:t>
            </a:r>
            <a:endParaRPr lang="es-ES_tradnl" altLang="en-AR"/>
          </a:p>
        </p:txBody>
      </p:sp>
      <p:grpSp>
        <p:nvGrpSpPr>
          <p:cNvPr id="35844" name="Group 3">
            <a:extLst>
              <a:ext uri="{FF2B5EF4-FFF2-40B4-BE49-F238E27FC236}">
                <a16:creationId xmlns:a16="http://schemas.microsoft.com/office/drawing/2014/main" id="{370C689A-23AA-B04C-9CDB-02183711FB24}"/>
              </a:ext>
            </a:extLst>
          </p:cNvPr>
          <p:cNvGrpSpPr>
            <a:grpSpLocks/>
          </p:cNvGrpSpPr>
          <p:nvPr/>
        </p:nvGrpSpPr>
        <p:grpSpPr bwMode="auto">
          <a:xfrm>
            <a:off x="1905000" y="1970088"/>
            <a:ext cx="8548688" cy="4506912"/>
            <a:chOff x="231" y="878"/>
            <a:chExt cx="5385" cy="2839"/>
          </a:xfrm>
        </p:grpSpPr>
        <p:sp>
          <p:nvSpPr>
            <p:cNvPr id="769028" name="Rectangle 4">
              <a:extLst>
                <a:ext uri="{FF2B5EF4-FFF2-40B4-BE49-F238E27FC236}">
                  <a16:creationId xmlns:a16="http://schemas.microsoft.com/office/drawing/2014/main" id="{B0605454-62B5-4B42-A7D4-0BC7972C3463}"/>
                </a:ext>
              </a:extLst>
            </p:cNvPr>
            <p:cNvSpPr>
              <a:spLocks noChangeArrowheads="1"/>
            </p:cNvSpPr>
            <p:nvPr/>
          </p:nvSpPr>
          <p:spPr bwMode="auto">
            <a:xfrm>
              <a:off x="231" y="1567"/>
              <a:ext cx="756" cy="1567"/>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Leyes</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Teorías</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solidFill>
                    <a:schemeClr val="accent2"/>
                  </a:solidFill>
                  <a:effectLst>
                    <a:outerShdw blurRad="38100" dist="38100" dir="2700000" algn="tl">
                      <a:srgbClr val="C0C0C0"/>
                    </a:outerShdw>
                  </a:effectLst>
                  <a:latin typeface="Arial" panose="020B0604020202020204" pitchFamily="34" charset="0"/>
                </a:rPr>
                <a:t> </a:t>
              </a:r>
              <a:r>
                <a:rPr lang="es-ES_tradnl" altLang="en-AR">
                  <a:effectLst>
                    <a:outerShdw blurRad="38100" dist="38100" dir="2700000" algn="tl">
                      <a:srgbClr val="C0C0C0"/>
                    </a:outerShdw>
                  </a:effectLst>
                  <a:latin typeface="Arial" panose="020B0604020202020204" pitchFamily="34" charset="0"/>
                </a:rPr>
                <a:t>Datos</a:t>
              </a:r>
              <a:endParaRPr lang="es-ES_tradnl" altLang="en-AR">
                <a:latin typeface="Arial" panose="020B0604020202020204" pitchFamily="34" charset="0"/>
              </a:endParaRPr>
            </a:p>
          </p:txBody>
        </p:sp>
        <p:sp>
          <p:nvSpPr>
            <p:cNvPr id="769029" name="Rectangle 5">
              <a:extLst>
                <a:ext uri="{FF2B5EF4-FFF2-40B4-BE49-F238E27FC236}">
                  <a16:creationId xmlns:a16="http://schemas.microsoft.com/office/drawing/2014/main" id="{0F50AEF9-7AB6-5842-B480-D311AA221022}"/>
                </a:ext>
              </a:extLst>
            </p:cNvPr>
            <p:cNvSpPr>
              <a:spLocks noChangeArrowheads="1"/>
            </p:cNvSpPr>
            <p:nvPr/>
          </p:nvSpPr>
          <p:spPr bwMode="auto">
            <a:xfrm>
              <a:off x="1608" y="878"/>
              <a:ext cx="2534" cy="44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Propósito de la Modelización</a:t>
              </a:r>
              <a:endParaRPr lang="es-ES_tradnl" altLang="en-AR">
                <a:latin typeface="Arial" panose="020B0604020202020204" pitchFamily="34" charset="0"/>
              </a:endParaRPr>
            </a:p>
          </p:txBody>
        </p:sp>
        <p:sp>
          <p:nvSpPr>
            <p:cNvPr id="769030" name="Rectangle 6">
              <a:extLst>
                <a:ext uri="{FF2B5EF4-FFF2-40B4-BE49-F238E27FC236}">
                  <a16:creationId xmlns:a16="http://schemas.microsoft.com/office/drawing/2014/main" id="{FDFB70E9-8B92-D74E-8B0D-8ED3050C0954}"/>
                </a:ext>
              </a:extLst>
            </p:cNvPr>
            <p:cNvSpPr>
              <a:spLocks noChangeArrowheads="1"/>
            </p:cNvSpPr>
            <p:nvPr/>
          </p:nvSpPr>
          <p:spPr bwMode="auto">
            <a:xfrm>
              <a:off x="1620" y="2156"/>
              <a:ext cx="2490" cy="91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sz="400">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Conceptualización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Realización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Solución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endParaRPr lang="es-ES_tradnl" altLang="en-AR">
                <a:solidFill>
                  <a:schemeClr val="accent2"/>
                </a:solidFill>
                <a:effectLst>
                  <a:outerShdw blurRad="38100" dist="38100" dir="2700000" algn="tl">
                    <a:srgbClr val="C0C0C0"/>
                  </a:outerShdw>
                </a:effectLst>
                <a:latin typeface="Arial" panose="020B0604020202020204" pitchFamily="34" charset="0"/>
              </a:endParaRPr>
            </a:p>
          </p:txBody>
        </p:sp>
        <p:sp>
          <p:nvSpPr>
            <p:cNvPr id="769031" name="Rectangle 7">
              <a:extLst>
                <a:ext uri="{FF2B5EF4-FFF2-40B4-BE49-F238E27FC236}">
                  <a16:creationId xmlns:a16="http://schemas.microsoft.com/office/drawing/2014/main" id="{ABCFAD1F-7B2D-EF44-8E34-BAAE997F9E3B}"/>
                </a:ext>
              </a:extLst>
            </p:cNvPr>
            <p:cNvSpPr>
              <a:spLocks noChangeArrowheads="1"/>
            </p:cNvSpPr>
            <p:nvPr/>
          </p:nvSpPr>
          <p:spPr bwMode="auto">
            <a:xfrm>
              <a:off x="1619" y="1757"/>
              <a:ext cx="2490" cy="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Formulación del Modelo</a:t>
              </a:r>
              <a:endParaRPr lang="es-ES_tradnl" altLang="en-AR">
                <a:latin typeface="Arial" panose="020B0604020202020204" pitchFamily="34" charset="0"/>
              </a:endParaRPr>
            </a:p>
          </p:txBody>
        </p:sp>
        <p:sp>
          <p:nvSpPr>
            <p:cNvPr id="769032" name="Rectangle 8">
              <a:extLst>
                <a:ext uri="{FF2B5EF4-FFF2-40B4-BE49-F238E27FC236}">
                  <a16:creationId xmlns:a16="http://schemas.microsoft.com/office/drawing/2014/main" id="{5D03AB2A-1B49-7E44-9314-8D10124EA486}"/>
                </a:ext>
              </a:extLst>
            </p:cNvPr>
            <p:cNvSpPr>
              <a:spLocks noChangeArrowheads="1"/>
            </p:cNvSpPr>
            <p:nvPr/>
          </p:nvSpPr>
          <p:spPr bwMode="auto">
            <a:xfrm>
              <a:off x="4638" y="1607"/>
              <a:ext cx="978" cy="1567"/>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Validación</a:t>
              </a:r>
              <a:endParaRPr lang="es-ES_tradnl" altLang="en-AR">
                <a:solidFill>
                  <a:schemeClr val="accent2"/>
                </a:solidFill>
                <a:effectLst>
                  <a:outerShdw blurRad="38100" dist="38100" dir="2700000" algn="tl">
                    <a:srgbClr val="C0C0C0"/>
                  </a:outerShdw>
                </a:effectLst>
                <a:latin typeface="Arial" panose="020B0604020202020204" pitchFamily="34" charset="0"/>
              </a:endParaRPr>
            </a:p>
            <a:p>
              <a:pPr algn="ctr" eaLnBrk="1" hangingPunct="1"/>
              <a:r>
                <a:rPr lang="es-ES_tradnl" altLang="en-AR">
                  <a:effectLst>
                    <a:outerShdw blurRad="38100" dist="38100" dir="2700000" algn="tl">
                      <a:srgbClr val="C0C0C0"/>
                    </a:outerShdw>
                  </a:effectLst>
                  <a:latin typeface="Arial" panose="020B0604020202020204" pitchFamily="34" charset="0"/>
                </a:rPr>
                <a:t>del</a:t>
              </a:r>
              <a:r>
                <a:rPr lang="es-ES_tradnl" altLang="en-AR">
                  <a:solidFill>
                    <a:schemeClr val="accent2"/>
                  </a:solidFill>
                  <a:effectLst>
                    <a:outerShdw blurRad="38100" dist="38100" dir="2700000" algn="tl">
                      <a:srgbClr val="C0C0C0"/>
                    </a:outerShdw>
                  </a:effectLst>
                  <a:latin typeface="Arial" panose="020B0604020202020204" pitchFamily="34" charset="0"/>
                </a:rPr>
                <a:t> </a:t>
              </a:r>
            </a:p>
            <a:p>
              <a:pPr algn="ctr" eaLnBrk="1" hangingPunct="1"/>
              <a:r>
                <a:rPr lang="es-ES_tradnl" altLang="en-AR">
                  <a:effectLst>
                    <a:outerShdw blurRad="38100" dist="38100" dir="2700000" algn="tl">
                      <a:srgbClr val="C0C0C0"/>
                    </a:outerShdw>
                  </a:effectLst>
                  <a:latin typeface="Arial" panose="020B0604020202020204" pitchFamily="34" charset="0"/>
                </a:rPr>
                <a:t>Modelo</a:t>
              </a:r>
              <a:endParaRPr lang="es-ES_tradnl" altLang="en-AR">
                <a:latin typeface="Arial" panose="020B0604020202020204" pitchFamily="34" charset="0"/>
              </a:endParaRPr>
            </a:p>
          </p:txBody>
        </p:sp>
        <p:sp>
          <p:nvSpPr>
            <p:cNvPr id="769033" name="AutoShape 9">
              <a:extLst>
                <a:ext uri="{FF2B5EF4-FFF2-40B4-BE49-F238E27FC236}">
                  <a16:creationId xmlns:a16="http://schemas.microsoft.com/office/drawing/2014/main" id="{CB0D5CCF-EBEF-A648-9674-5B49AB94717D}"/>
                </a:ext>
              </a:extLst>
            </p:cNvPr>
            <p:cNvSpPr>
              <a:spLocks noChangeArrowheads="1"/>
            </p:cNvSpPr>
            <p:nvPr/>
          </p:nvSpPr>
          <p:spPr bwMode="auto">
            <a:xfrm>
              <a:off x="1021" y="2224"/>
              <a:ext cx="566" cy="200"/>
            </a:xfrm>
            <a:prstGeom prst="leftRightArrow">
              <a:avLst>
                <a:gd name="adj1" fmla="val 50000"/>
                <a:gd name="adj2" fmla="val 566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4" name="AutoShape 10">
              <a:extLst>
                <a:ext uri="{FF2B5EF4-FFF2-40B4-BE49-F238E27FC236}">
                  <a16:creationId xmlns:a16="http://schemas.microsoft.com/office/drawing/2014/main" id="{14C06D2B-54EC-CB48-B931-685DF83D6DC1}"/>
                </a:ext>
              </a:extLst>
            </p:cNvPr>
            <p:cNvSpPr>
              <a:spLocks noChangeArrowheads="1"/>
            </p:cNvSpPr>
            <p:nvPr/>
          </p:nvSpPr>
          <p:spPr bwMode="auto">
            <a:xfrm>
              <a:off x="4132" y="2234"/>
              <a:ext cx="478" cy="200"/>
            </a:xfrm>
            <a:prstGeom prst="leftRightArrow">
              <a:avLst>
                <a:gd name="adj1" fmla="val 50000"/>
                <a:gd name="adj2" fmla="val 478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5" name="Rectangle 11">
              <a:extLst>
                <a:ext uri="{FF2B5EF4-FFF2-40B4-BE49-F238E27FC236}">
                  <a16:creationId xmlns:a16="http://schemas.microsoft.com/office/drawing/2014/main" id="{A8EB6360-6DA5-4944-9774-98AEFB751673}"/>
                </a:ext>
              </a:extLst>
            </p:cNvPr>
            <p:cNvSpPr>
              <a:spLocks noChangeArrowheads="1"/>
            </p:cNvSpPr>
            <p:nvPr/>
          </p:nvSpPr>
          <p:spPr bwMode="auto">
            <a:xfrm>
              <a:off x="1615" y="3273"/>
              <a:ext cx="2490" cy="44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defTabSz="7620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76200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7620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a:effectLst>
                    <a:outerShdw blurRad="38100" dist="38100" dir="2700000" algn="tl">
                      <a:srgbClr val="C0C0C0"/>
                    </a:outerShdw>
                  </a:effectLst>
                  <a:latin typeface="Arial" panose="020B0604020202020204" pitchFamily="34" charset="0"/>
                </a:rPr>
                <a:t>Identificación</a:t>
              </a:r>
              <a:endParaRPr lang="es-ES_tradnl" altLang="en-AR">
                <a:latin typeface="Arial" panose="020B0604020202020204" pitchFamily="34" charset="0"/>
              </a:endParaRPr>
            </a:p>
          </p:txBody>
        </p:sp>
        <p:sp>
          <p:nvSpPr>
            <p:cNvPr id="769036" name="AutoShape 12">
              <a:extLst>
                <a:ext uri="{FF2B5EF4-FFF2-40B4-BE49-F238E27FC236}">
                  <a16:creationId xmlns:a16="http://schemas.microsoft.com/office/drawing/2014/main" id="{C3263300-179F-FD46-9A8D-09B7E70634CD}"/>
                </a:ext>
              </a:extLst>
            </p:cNvPr>
            <p:cNvSpPr>
              <a:spLocks noChangeArrowheads="1"/>
            </p:cNvSpPr>
            <p:nvPr/>
          </p:nvSpPr>
          <p:spPr bwMode="auto">
            <a:xfrm>
              <a:off x="4110" y="3480"/>
              <a:ext cx="755" cy="211"/>
            </a:xfrm>
            <a:prstGeom prst="leftArrow">
              <a:avLst>
                <a:gd name="adj1" fmla="val 50000"/>
                <a:gd name="adj2" fmla="val 894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7" name="AutoShape 13">
              <a:extLst>
                <a:ext uri="{FF2B5EF4-FFF2-40B4-BE49-F238E27FC236}">
                  <a16:creationId xmlns:a16="http://schemas.microsoft.com/office/drawing/2014/main" id="{0D9E2FEE-7575-9A48-9647-CA8B8BA37D7A}"/>
                </a:ext>
              </a:extLst>
            </p:cNvPr>
            <p:cNvSpPr>
              <a:spLocks noChangeArrowheads="1"/>
            </p:cNvSpPr>
            <p:nvPr/>
          </p:nvSpPr>
          <p:spPr bwMode="auto">
            <a:xfrm>
              <a:off x="4810" y="3190"/>
              <a:ext cx="222" cy="445"/>
            </a:xfrm>
            <a:prstGeom prst="upArrow">
              <a:avLst>
                <a:gd name="adj1" fmla="val 50000"/>
                <a:gd name="adj2" fmla="val 5011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8" name="AutoShape 14">
              <a:extLst>
                <a:ext uri="{FF2B5EF4-FFF2-40B4-BE49-F238E27FC236}">
                  <a16:creationId xmlns:a16="http://schemas.microsoft.com/office/drawing/2014/main" id="{2AF65FD7-4BEB-384A-885D-49D792507657}"/>
                </a:ext>
              </a:extLst>
            </p:cNvPr>
            <p:cNvSpPr>
              <a:spLocks noChangeArrowheads="1"/>
            </p:cNvSpPr>
            <p:nvPr/>
          </p:nvSpPr>
          <p:spPr bwMode="auto">
            <a:xfrm>
              <a:off x="4160" y="940"/>
              <a:ext cx="744" cy="200"/>
            </a:xfrm>
            <a:prstGeom prst="leftArrow">
              <a:avLst>
                <a:gd name="adj1" fmla="val 50000"/>
                <a:gd name="adj2" fmla="val 93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39" name="AutoShape 15">
              <a:extLst>
                <a:ext uri="{FF2B5EF4-FFF2-40B4-BE49-F238E27FC236}">
                  <a16:creationId xmlns:a16="http://schemas.microsoft.com/office/drawing/2014/main" id="{398596C4-D528-D443-AD9F-B549971955C8}"/>
                </a:ext>
              </a:extLst>
            </p:cNvPr>
            <p:cNvSpPr>
              <a:spLocks noChangeArrowheads="1"/>
            </p:cNvSpPr>
            <p:nvPr/>
          </p:nvSpPr>
          <p:spPr bwMode="auto">
            <a:xfrm>
              <a:off x="876" y="3468"/>
              <a:ext cx="711" cy="222"/>
            </a:xfrm>
            <a:prstGeom prst="rightArrow">
              <a:avLst>
                <a:gd name="adj1" fmla="val 50000"/>
                <a:gd name="adj2" fmla="val 8006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0" name="AutoShape 16">
              <a:extLst>
                <a:ext uri="{FF2B5EF4-FFF2-40B4-BE49-F238E27FC236}">
                  <a16:creationId xmlns:a16="http://schemas.microsoft.com/office/drawing/2014/main" id="{7D6F457F-B843-7345-92C9-ECB2A7A4676F}"/>
                </a:ext>
              </a:extLst>
            </p:cNvPr>
            <p:cNvSpPr>
              <a:spLocks noChangeArrowheads="1"/>
            </p:cNvSpPr>
            <p:nvPr/>
          </p:nvSpPr>
          <p:spPr bwMode="auto">
            <a:xfrm>
              <a:off x="883" y="953"/>
              <a:ext cx="711" cy="222"/>
            </a:xfrm>
            <a:prstGeom prst="rightArrow">
              <a:avLst>
                <a:gd name="adj1" fmla="val 50000"/>
                <a:gd name="adj2" fmla="val 8006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1" name="Rectangle 17">
              <a:extLst>
                <a:ext uri="{FF2B5EF4-FFF2-40B4-BE49-F238E27FC236}">
                  <a16:creationId xmlns:a16="http://schemas.microsoft.com/office/drawing/2014/main" id="{2E2EB5E4-6CBE-DE45-BAE2-89B5BBF2AD5A}"/>
                </a:ext>
              </a:extLst>
            </p:cNvPr>
            <p:cNvSpPr>
              <a:spLocks noChangeArrowheads="1"/>
            </p:cNvSpPr>
            <p:nvPr/>
          </p:nvSpPr>
          <p:spPr bwMode="auto">
            <a:xfrm>
              <a:off x="754" y="1012"/>
              <a:ext cx="122" cy="53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2" name="AutoShape 18">
              <a:extLst>
                <a:ext uri="{FF2B5EF4-FFF2-40B4-BE49-F238E27FC236}">
                  <a16:creationId xmlns:a16="http://schemas.microsoft.com/office/drawing/2014/main" id="{06973744-D9DE-8645-ABD7-C09B7E3FEDA9}"/>
                </a:ext>
              </a:extLst>
            </p:cNvPr>
            <p:cNvSpPr>
              <a:spLocks noChangeArrowheads="1"/>
            </p:cNvSpPr>
            <p:nvPr/>
          </p:nvSpPr>
          <p:spPr bwMode="auto">
            <a:xfrm>
              <a:off x="727" y="3141"/>
              <a:ext cx="244" cy="489"/>
            </a:xfrm>
            <a:prstGeom prst="upArrow">
              <a:avLst>
                <a:gd name="adj1" fmla="val 50000"/>
                <a:gd name="adj2" fmla="val 5010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9043" name="Rectangle 19">
              <a:extLst>
                <a:ext uri="{FF2B5EF4-FFF2-40B4-BE49-F238E27FC236}">
                  <a16:creationId xmlns:a16="http://schemas.microsoft.com/office/drawing/2014/main" id="{D9C79E6A-67BD-A843-8094-88A5C2297A95}"/>
                </a:ext>
              </a:extLst>
            </p:cNvPr>
            <p:cNvSpPr>
              <a:spLocks noChangeArrowheads="1"/>
            </p:cNvSpPr>
            <p:nvPr/>
          </p:nvSpPr>
          <p:spPr bwMode="auto">
            <a:xfrm>
              <a:off x="4773" y="985"/>
              <a:ext cx="144" cy="6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Tree>
    <p:extLst>
      <p:ext uri="{BB962C8B-B14F-4D97-AF65-F5344CB8AC3E}">
        <p14:creationId xmlns:p14="http://schemas.microsoft.com/office/powerpoint/2010/main" val="196379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6009089-3230-AB4A-BAC0-A673D5D6790B}"/>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7D5BAFF-42BB-A643-9C28-59C751857CEC}"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FCF2A1AE-F9FC-2C42-A654-69E203CBE85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3DF36A4-A831-E449-9FDF-30FCA0AF884A}" type="slidenum">
              <a:rPr lang="es-AR" altLang="en-AR" sz="1400">
                <a:latin typeface="Tahoma" panose="020B0604030504040204" pitchFamily="34" charset="0"/>
              </a:rPr>
              <a:pPr eaLnBrk="1" hangingPunct="1"/>
              <a:t>17</a:t>
            </a:fld>
            <a:endParaRPr lang="es-AR" altLang="en-AR" sz="1400">
              <a:latin typeface="Tahoma" panose="020B0604030504040204" pitchFamily="34" charset="0"/>
            </a:endParaRPr>
          </a:p>
        </p:txBody>
      </p:sp>
      <p:sp>
        <p:nvSpPr>
          <p:cNvPr id="497666" name="Rectangle 2">
            <a:extLst>
              <a:ext uri="{FF2B5EF4-FFF2-40B4-BE49-F238E27FC236}">
                <a16:creationId xmlns:a16="http://schemas.microsoft.com/office/drawing/2014/main" id="{2BD4B352-75A9-1941-B6E7-0D6D43DCAB6A}"/>
              </a:ext>
            </a:extLst>
          </p:cNvPr>
          <p:cNvSpPr>
            <a:spLocks noGrp="1" noChangeArrowheads="1"/>
          </p:cNvSpPr>
          <p:nvPr>
            <p:ph type="title"/>
          </p:nvPr>
        </p:nvSpPr>
        <p:spPr/>
        <p:txBody>
          <a:bodyPr/>
          <a:lstStyle/>
          <a:p>
            <a:pPr eaLnBrk="1" hangingPunct="1"/>
            <a:r>
              <a:rPr lang="en-AU" altLang="en-AR"/>
              <a:t>Modelo Matemático</a:t>
            </a:r>
          </a:p>
        </p:txBody>
      </p:sp>
      <p:sp>
        <p:nvSpPr>
          <p:cNvPr id="497667" name="Rectangle 3">
            <a:extLst>
              <a:ext uri="{FF2B5EF4-FFF2-40B4-BE49-F238E27FC236}">
                <a16:creationId xmlns:a16="http://schemas.microsoft.com/office/drawing/2014/main" id="{9D942C62-FB8E-F14C-A5B8-4C493FEABEB7}"/>
              </a:ext>
            </a:extLst>
          </p:cNvPr>
          <p:cNvSpPr>
            <a:spLocks noGrp="1" noChangeArrowheads="1"/>
          </p:cNvSpPr>
          <p:nvPr>
            <p:ph type="body" idx="1"/>
          </p:nvPr>
        </p:nvSpPr>
        <p:spPr>
          <a:xfrm>
            <a:off x="2314575" y="3743326"/>
            <a:ext cx="8124825" cy="2200274"/>
          </a:xfrm>
        </p:spPr>
        <p:txBody>
          <a:bodyPr>
            <a:normAutofit/>
          </a:bodyPr>
          <a:lstStyle/>
          <a:p>
            <a:pPr eaLnBrk="1" hangingPunct="1"/>
            <a:r>
              <a:rPr lang="es-ES_tradnl" altLang="en-AR" sz="2400" dirty="0"/>
              <a:t>Para evaluar un sistema hipotético, o para diseñar un sistema desde el principio</a:t>
            </a:r>
            <a:r>
              <a:rPr lang="es-ES_tradnl" altLang="en-AR" dirty="0"/>
              <a:t>.</a:t>
            </a:r>
            <a:endParaRPr lang="en-AU" altLang="en-AR" sz="2400" dirty="0"/>
          </a:p>
          <a:p>
            <a:pPr eaLnBrk="1" hangingPunct="1">
              <a:spcBef>
                <a:spcPct val="15000"/>
              </a:spcBef>
            </a:pPr>
            <a:r>
              <a:rPr lang="en-AU" altLang="en-AR" sz="2400" dirty="0"/>
              <a:t> </a:t>
            </a:r>
            <a:r>
              <a:rPr lang="en-AU" altLang="en-AR" sz="2400" dirty="0" err="1"/>
              <a:t>Porque</a:t>
            </a:r>
            <a:r>
              <a:rPr lang="en-AU" altLang="en-AR" sz="2400" dirty="0"/>
              <a:t> no es realizable </a:t>
            </a:r>
            <a:r>
              <a:rPr lang="en-AU" altLang="en-AR" sz="2400" dirty="0" err="1"/>
              <a:t>realizar</a:t>
            </a:r>
            <a:r>
              <a:rPr lang="en-AU" altLang="en-AR" sz="2400" dirty="0"/>
              <a:t> </a:t>
            </a:r>
            <a:r>
              <a:rPr lang="en-AU" altLang="en-AR" sz="2400" dirty="0" err="1"/>
              <a:t>experiencias</a:t>
            </a:r>
            <a:r>
              <a:rPr lang="en-AU" altLang="en-AR" sz="2400" dirty="0"/>
              <a:t> </a:t>
            </a:r>
            <a:r>
              <a:rPr lang="en-AU" altLang="en-AR" sz="2400" dirty="0" err="1"/>
              <a:t>en</a:t>
            </a:r>
            <a:r>
              <a:rPr lang="en-AU" altLang="en-AR" sz="2400" dirty="0"/>
              <a:t> </a:t>
            </a:r>
            <a:r>
              <a:rPr lang="en-AU" altLang="en-AR" sz="2400" dirty="0" err="1"/>
              <a:t>algunos</a:t>
            </a:r>
            <a:r>
              <a:rPr lang="en-AU" altLang="en-AR" sz="2400" dirty="0"/>
              <a:t> </a:t>
            </a:r>
            <a:r>
              <a:rPr lang="en-AU" altLang="en-AR" sz="2400" dirty="0" err="1"/>
              <a:t>sistemas</a:t>
            </a:r>
            <a:r>
              <a:rPr lang="en-AU" altLang="en-AR" sz="2400" dirty="0"/>
              <a:t> </a:t>
            </a:r>
            <a:r>
              <a:rPr lang="en-AU" altLang="en-AR" sz="2400" dirty="0" err="1"/>
              <a:t>existentes</a:t>
            </a:r>
            <a:r>
              <a:rPr lang="es-ES_tradnl" altLang="en-AR" dirty="0"/>
              <a:t> </a:t>
            </a:r>
            <a:r>
              <a:rPr lang="es-ES_tradnl" altLang="en-AR" sz="2400" dirty="0"/>
              <a:t>(por ejemplo, una bomba atómica, la economía, las pruebas de un coche de automóviles).</a:t>
            </a:r>
            <a:endParaRPr lang="en-AU" altLang="en-AR" dirty="0"/>
          </a:p>
        </p:txBody>
      </p:sp>
      <p:sp>
        <p:nvSpPr>
          <p:cNvPr id="497668" name="Text Box 4">
            <a:extLst>
              <a:ext uri="{FF2B5EF4-FFF2-40B4-BE49-F238E27FC236}">
                <a16:creationId xmlns:a16="http://schemas.microsoft.com/office/drawing/2014/main" id="{78689B90-A434-AE40-BF1E-E2B1B31A8A70}"/>
              </a:ext>
            </a:extLst>
          </p:cNvPr>
          <p:cNvSpPr txBox="1">
            <a:spLocks noChangeArrowheads="1"/>
          </p:cNvSpPr>
          <p:nvPr/>
        </p:nvSpPr>
        <p:spPr bwMode="auto">
          <a:xfrm>
            <a:off x="2514600" y="1931988"/>
            <a:ext cx="7924800"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Un modelo matemático es :</a:t>
            </a:r>
          </a:p>
          <a:p>
            <a:pPr eaLnBrk="1" hangingPunct="1">
              <a:spcBef>
                <a:spcPct val="50000"/>
              </a:spcBef>
            </a:pPr>
            <a:r>
              <a:rPr lang="tr-TR" altLang="en-AR" sz="1800">
                <a:latin typeface="Arial" panose="020B0604020202020204" pitchFamily="34" charset="0"/>
              </a:rPr>
              <a:t>La descripción de las características relevantes de un sistema por medio de conjunto de acuaciones</a:t>
            </a:r>
            <a:r>
              <a:rPr lang="en-AU" altLang="en-AR" sz="1800">
                <a:latin typeface="Arial" panose="020B0604020202020204" pitchFamily="34" charset="0"/>
              </a:rPr>
              <a:t>.</a:t>
            </a:r>
          </a:p>
          <a:p>
            <a:pPr eaLnBrk="1" hangingPunct="1">
              <a:spcBef>
                <a:spcPct val="50000"/>
              </a:spcBef>
            </a:pPr>
            <a:r>
              <a:rPr lang="en-AU" altLang="en-AR" sz="1800">
                <a:latin typeface="Arial" panose="020B0604020202020204" pitchFamily="34" charset="0"/>
              </a:rPr>
              <a:t>Porqué construir un modelo matemático?</a:t>
            </a:r>
          </a:p>
        </p:txBody>
      </p:sp>
    </p:spTree>
    <p:extLst>
      <p:ext uri="{BB962C8B-B14F-4D97-AF65-F5344CB8AC3E}">
        <p14:creationId xmlns:p14="http://schemas.microsoft.com/office/powerpoint/2010/main" val="289065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5861D97-2AF5-1B4C-86A3-8E4E9D6740C8}"/>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71B9C83E-A038-D442-B4C9-9711CCDBB525}"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10" name="Slide Number Placeholder 5">
            <a:extLst>
              <a:ext uri="{FF2B5EF4-FFF2-40B4-BE49-F238E27FC236}">
                <a16:creationId xmlns:a16="http://schemas.microsoft.com/office/drawing/2014/main" id="{51AA84E4-851B-8148-9E95-AA004E63BC93}"/>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617B8B5-265E-DA4A-AE58-4482601CD1A5}" type="slidenum">
              <a:rPr lang="es-AR" altLang="en-AR" sz="1400">
                <a:latin typeface="Tahoma" panose="020B0604030504040204" pitchFamily="34" charset="0"/>
              </a:rPr>
              <a:pPr eaLnBrk="1" hangingPunct="1"/>
              <a:t>18</a:t>
            </a:fld>
            <a:endParaRPr lang="es-AR" altLang="en-AR" sz="1400">
              <a:latin typeface="Tahoma" panose="020B0604030504040204" pitchFamily="34" charset="0"/>
            </a:endParaRPr>
          </a:p>
        </p:txBody>
      </p:sp>
      <p:sp>
        <p:nvSpPr>
          <p:cNvPr id="502786" name="Rectangle 2">
            <a:extLst>
              <a:ext uri="{FF2B5EF4-FFF2-40B4-BE49-F238E27FC236}">
                <a16:creationId xmlns:a16="http://schemas.microsoft.com/office/drawing/2014/main" id="{446DAB83-4C21-BB40-B9A8-58746FEB6968}"/>
              </a:ext>
            </a:extLst>
          </p:cNvPr>
          <p:cNvSpPr>
            <a:spLocks noGrp="1" noChangeArrowheads="1"/>
          </p:cNvSpPr>
          <p:nvPr>
            <p:ph type="title"/>
          </p:nvPr>
        </p:nvSpPr>
        <p:spPr/>
        <p:txBody>
          <a:bodyPr/>
          <a:lstStyle/>
          <a:p>
            <a:pPr eaLnBrk="1" hangingPunct="1">
              <a:defRPr/>
            </a:pPr>
            <a:r>
              <a:rPr lang="en-AU">
                <a:cs typeface="+mj-cs"/>
              </a:rPr>
              <a:t>Definiciones y Ventajas. </a:t>
            </a:r>
          </a:p>
        </p:txBody>
      </p:sp>
      <p:sp>
        <p:nvSpPr>
          <p:cNvPr id="502787" name="Text Box 3">
            <a:extLst>
              <a:ext uri="{FF2B5EF4-FFF2-40B4-BE49-F238E27FC236}">
                <a16:creationId xmlns:a16="http://schemas.microsoft.com/office/drawing/2014/main" id="{A47F3CB8-1C43-3049-837C-A5E08702337B}"/>
              </a:ext>
            </a:extLst>
          </p:cNvPr>
          <p:cNvSpPr txBox="1">
            <a:spLocks noChangeArrowheads="1"/>
          </p:cNvSpPr>
          <p:nvPr/>
        </p:nvSpPr>
        <p:spPr bwMode="auto">
          <a:xfrm>
            <a:off x="2362200" y="2057400"/>
            <a:ext cx="79248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tr-TR" altLang="en-AR"/>
              <a:t>Son aquellos que mimifican la realidad mediante lenguaje matemático.</a:t>
            </a:r>
          </a:p>
          <a:p>
            <a:pPr eaLnBrk="1" hangingPunct="1">
              <a:spcBef>
                <a:spcPct val="50000"/>
              </a:spcBef>
              <a:buFontTx/>
              <a:buChar char="•"/>
            </a:pPr>
            <a:r>
              <a:rPr lang="tr-TR" altLang="en-AR"/>
              <a:t>Ventajas</a:t>
            </a:r>
            <a:br>
              <a:rPr lang="tr-TR" altLang="en-AR"/>
            </a:br>
            <a:r>
              <a:rPr lang="tr-TR" altLang="en-AR"/>
              <a:t>	Formulación precisa sin suposiciones implícitas.</a:t>
            </a:r>
            <a:br>
              <a:rPr lang="tr-TR" altLang="en-AR"/>
            </a:br>
            <a:r>
              <a:rPr lang="tr-TR" altLang="en-AR"/>
              <a:t>	Lenguaje consciso que alienta manipulación.</a:t>
            </a:r>
            <a:br>
              <a:rPr lang="tr-TR" altLang="en-AR"/>
            </a:br>
            <a:r>
              <a:rPr lang="tr-TR" altLang="en-AR"/>
              <a:t>	Abundancia de teoremas potencialmente útiles.</a:t>
            </a:r>
            <a:br>
              <a:rPr lang="tr-TR" altLang="en-AR"/>
            </a:br>
            <a:r>
              <a:rPr lang="tr-TR" altLang="en-AR"/>
              <a:t>	Cálculo computarizado rápido y eficiente.</a:t>
            </a:r>
          </a:p>
        </p:txBody>
      </p:sp>
      <p:sp>
        <p:nvSpPr>
          <p:cNvPr id="502788" name="AutoShape 4">
            <a:extLst>
              <a:ext uri="{FF2B5EF4-FFF2-40B4-BE49-F238E27FC236}">
                <a16:creationId xmlns:a16="http://schemas.microsoft.com/office/drawing/2014/main" id="{E1BF239A-A2B2-6F42-BF65-1FC8CAA82451}"/>
              </a:ext>
            </a:extLst>
          </p:cNvPr>
          <p:cNvSpPr>
            <a:spLocks noChangeArrowheads="1"/>
          </p:cNvSpPr>
          <p:nvPr/>
        </p:nvSpPr>
        <p:spPr bwMode="auto">
          <a:xfrm>
            <a:off x="2971800" y="3505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89" name="AutoShape 5">
            <a:extLst>
              <a:ext uri="{FF2B5EF4-FFF2-40B4-BE49-F238E27FC236}">
                <a16:creationId xmlns:a16="http://schemas.microsoft.com/office/drawing/2014/main" id="{5CF9975D-1273-1442-AE33-2DCCE91B3726}"/>
              </a:ext>
            </a:extLst>
          </p:cNvPr>
          <p:cNvSpPr>
            <a:spLocks noChangeArrowheads="1"/>
          </p:cNvSpPr>
          <p:nvPr/>
        </p:nvSpPr>
        <p:spPr bwMode="auto">
          <a:xfrm>
            <a:off x="2971800" y="3886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90" name="AutoShape 6">
            <a:extLst>
              <a:ext uri="{FF2B5EF4-FFF2-40B4-BE49-F238E27FC236}">
                <a16:creationId xmlns:a16="http://schemas.microsoft.com/office/drawing/2014/main" id="{8120C9C3-3C1F-D04C-AC09-784AEFFECA55}"/>
              </a:ext>
            </a:extLst>
          </p:cNvPr>
          <p:cNvSpPr>
            <a:spLocks noChangeArrowheads="1"/>
          </p:cNvSpPr>
          <p:nvPr/>
        </p:nvSpPr>
        <p:spPr bwMode="auto">
          <a:xfrm>
            <a:off x="2971800" y="4267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91" name="AutoShape 7">
            <a:extLst>
              <a:ext uri="{FF2B5EF4-FFF2-40B4-BE49-F238E27FC236}">
                <a16:creationId xmlns:a16="http://schemas.microsoft.com/office/drawing/2014/main" id="{08E91519-D31E-0243-8944-258817380558}"/>
              </a:ext>
            </a:extLst>
          </p:cNvPr>
          <p:cNvSpPr>
            <a:spLocks noChangeArrowheads="1"/>
          </p:cNvSpPr>
          <p:nvPr/>
        </p:nvSpPr>
        <p:spPr bwMode="auto">
          <a:xfrm>
            <a:off x="2971800" y="4648200"/>
            <a:ext cx="304800" cy="152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02792" name="Rectangle 8">
            <a:extLst>
              <a:ext uri="{FF2B5EF4-FFF2-40B4-BE49-F238E27FC236}">
                <a16:creationId xmlns:a16="http://schemas.microsoft.com/office/drawing/2014/main" id="{BA0762E7-60E9-2B40-9F0A-9D4614946E62}"/>
              </a:ext>
            </a:extLst>
          </p:cNvPr>
          <p:cNvSpPr>
            <a:spLocks noChangeArrowheads="1"/>
          </p:cNvSpPr>
          <p:nvPr/>
        </p:nvSpPr>
        <p:spPr bwMode="auto">
          <a:xfrm>
            <a:off x="2819400" y="5029200"/>
            <a:ext cx="7620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tr-TR" altLang="en-AR"/>
              <a:t>Los métodos analíticos son convenientes para obtener predicciones de modelos sencillos, y la simulación para modelos complejos. En ambos casos tienen idéntica formulación!!!!</a:t>
            </a:r>
            <a:endParaRPr lang="es-ES_tradnl" altLang="en-AR"/>
          </a:p>
        </p:txBody>
      </p:sp>
    </p:spTree>
    <p:extLst>
      <p:ext uri="{BB962C8B-B14F-4D97-AF65-F5344CB8AC3E}">
        <p14:creationId xmlns:p14="http://schemas.microsoft.com/office/powerpoint/2010/main" val="371270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a:extLst>
              <a:ext uri="{FF2B5EF4-FFF2-40B4-BE49-F238E27FC236}">
                <a16:creationId xmlns:a16="http://schemas.microsoft.com/office/drawing/2014/main" id="{F4A55146-7FD3-1748-8725-C5F9E02871AE}"/>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7F1907B-606A-C848-A9B6-A42E694D95A4}"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9" name="Slide Number Placeholder 4">
            <a:extLst>
              <a:ext uri="{FF2B5EF4-FFF2-40B4-BE49-F238E27FC236}">
                <a16:creationId xmlns:a16="http://schemas.microsoft.com/office/drawing/2014/main" id="{5EE1F9F5-3A4D-2F42-9D56-C51272F18D6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FF8F077-D245-254A-975C-C7AAAEEE51AE}" type="slidenum">
              <a:rPr lang="es-AR" altLang="en-AR" sz="1400">
                <a:latin typeface="Tahoma" panose="020B0604030504040204" pitchFamily="34" charset="0"/>
              </a:rPr>
              <a:pPr eaLnBrk="1" hangingPunct="1"/>
              <a:t>19</a:t>
            </a:fld>
            <a:endParaRPr lang="es-AR" altLang="en-AR" sz="1400">
              <a:latin typeface="Tahoma" panose="020B0604030504040204" pitchFamily="34" charset="0"/>
            </a:endParaRPr>
          </a:p>
        </p:txBody>
      </p:sp>
      <p:sp>
        <p:nvSpPr>
          <p:cNvPr id="774146" name="Rectangle 2">
            <a:extLst>
              <a:ext uri="{FF2B5EF4-FFF2-40B4-BE49-F238E27FC236}">
                <a16:creationId xmlns:a16="http://schemas.microsoft.com/office/drawing/2014/main" id="{EEA08FDD-EBB6-D34F-8163-0C1884F4DA42}"/>
              </a:ext>
            </a:extLst>
          </p:cNvPr>
          <p:cNvSpPr>
            <a:spLocks noGrp="1" noChangeArrowheads="1"/>
          </p:cNvSpPr>
          <p:nvPr>
            <p:ph type="title"/>
          </p:nvPr>
        </p:nvSpPr>
        <p:spPr>
          <a:xfrm>
            <a:off x="771531" y="457200"/>
            <a:ext cx="10710864" cy="1143000"/>
          </a:xfrm>
        </p:spPr>
        <p:txBody>
          <a:bodyPr>
            <a:normAutofit fontScale="90000"/>
          </a:bodyPr>
          <a:lstStyle/>
          <a:p>
            <a:pPr eaLnBrk="1" hangingPunct="1"/>
            <a:r>
              <a:rPr lang="tr-TR" altLang="en-AR" dirty="0"/>
              <a:t>Un </a:t>
            </a:r>
            <a:r>
              <a:rPr lang="tr-TR" altLang="en-AR" dirty="0" err="1"/>
              <a:t>ejemplo</a:t>
            </a:r>
            <a:r>
              <a:rPr lang="tr-TR" altLang="en-AR" dirty="0"/>
              <a:t>: </a:t>
            </a:r>
            <a:r>
              <a:rPr lang="tr-TR" altLang="en-AR" dirty="0" err="1"/>
              <a:t>Demografía</a:t>
            </a:r>
            <a:endParaRPr lang="es-AR" altLang="en-AR" dirty="0"/>
          </a:p>
        </p:txBody>
      </p:sp>
      <p:sp>
        <p:nvSpPr>
          <p:cNvPr id="774156" name="Rectangle 12">
            <a:extLst>
              <a:ext uri="{FF2B5EF4-FFF2-40B4-BE49-F238E27FC236}">
                <a16:creationId xmlns:a16="http://schemas.microsoft.com/office/drawing/2014/main" id="{67262E0C-0E30-B344-BEC0-5AF10C18BA9F}"/>
              </a:ext>
            </a:extLst>
          </p:cNvPr>
          <p:cNvSpPr>
            <a:spLocks noChangeArrowheads="1"/>
          </p:cNvSpPr>
          <p:nvPr/>
        </p:nvSpPr>
        <p:spPr bwMode="auto">
          <a:xfrm>
            <a:off x="2088357" y="1838326"/>
            <a:ext cx="777240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buClr>
                <a:schemeClr val="folHlink"/>
              </a:buClr>
              <a:buSzPct val="60000"/>
              <a:buFont typeface="Wingdings" pitchFamily="2" charset="2"/>
              <a:buChar char="n"/>
            </a:pPr>
            <a:r>
              <a:rPr lang="es-ES_tradnl" altLang="en-AR" dirty="0"/>
              <a:t>Veamos la modelización del crecimiento de una población a largo plazo</a:t>
            </a:r>
            <a:r>
              <a:rPr lang="es-ES_tradnl" altLang="en-AR" sz="3200" dirty="0"/>
              <a:t>. </a:t>
            </a:r>
            <a:r>
              <a:rPr lang="es-ES_tradnl" altLang="en-AR" dirty="0"/>
              <a:t>(Se busca</a:t>
            </a:r>
            <a:r>
              <a:rPr lang="es-ES_tradnl" altLang="en-AR" sz="3200" dirty="0"/>
              <a:t> </a:t>
            </a:r>
            <a:r>
              <a:rPr lang="es-ES_tradnl" altLang="en-AR" dirty="0"/>
              <a:t>el crecimiento en pocas generaciones)</a:t>
            </a:r>
            <a:endParaRPr lang="en-AU" altLang="en-AR" dirty="0"/>
          </a:p>
        </p:txBody>
      </p:sp>
      <p:sp>
        <p:nvSpPr>
          <p:cNvPr id="774157" name="Rectangle 13">
            <a:extLst>
              <a:ext uri="{FF2B5EF4-FFF2-40B4-BE49-F238E27FC236}">
                <a16:creationId xmlns:a16="http://schemas.microsoft.com/office/drawing/2014/main" id="{D51A0B02-B7E8-E946-8567-885EDFFAEEB1}"/>
              </a:ext>
            </a:extLst>
          </p:cNvPr>
          <p:cNvSpPr>
            <a:spLocks noChangeArrowheads="1"/>
          </p:cNvSpPr>
          <p:nvPr/>
        </p:nvSpPr>
        <p:spPr bwMode="auto">
          <a:xfrm>
            <a:off x="1643062" y="3370263"/>
            <a:ext cx="472440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buClr>
                <a:schemeClr val="folHlink"/>
              </a:buClr>
              <a:buSzPct val="60000"/>
              <a:buFont typeface="Wingdings" pitchFamily="2" charset="2"/>
              <a:buChar char="n"/>
            </a:pPr>
            <a:r>
              <a:rPr lang="es-ES_tradnl" altLang="en-AR" dirty="0"/>
              <a:t>VARIABLES ENDÓGENAS:</a:t>
            </a:r>
          </a:p>
          <a:p>
            <a:pPr lvl="1" eaLnBrk="1" hangingPunct="1">
              <a:spcBef>
                <a:spcPct val="20000"/>
              </a:spcBef>
              <a:buClr>
                <a:schemeClr val="hlink"/>
              </a:buClr>
              <a:buSzPct val="55000"/>
              <a:buFont typeface="Wingdings" pitchFamily="2" charset="2"/>
              <a:buChar char="n"/>
            </a:pPr>
            <a:r>
              <a:rPr lang="en-AU" altLang="en-AR" sz="2000" dirty="0"/>
              <a:t>Tasa de </a:t>
            </a:r>
            <a:r>
              <a:rPr lang="en-AU" altLang="en-AR" sz="2000" dirty="0" err="1"/>
              <a:t>reproducción</a:t>
            </a:r>
            <a:r>
              <a:rPr lang="en-AU" altLang="en-AR" sz="2000" dirty="0"/>
              <a:t> </a:t>
            </a:r>
            <a:r>
              <a:rPr lang="en-AU" altLang="en-AR" sz="2000" dirty="0" err="1"/>
              <a:t>neta</a:t>
            </a:r>
            <a:r>
              <a:rPr lang="en-AU" altLang="en-AR" sz="2000" dirty="0"/>
              <a:t>  </a:t>
            </a:r>
            <a:r>
              <a:rPr lang="en-AU" altLang="en-US" sz="2000" dirty="0"/>
              <a:t>“</a:t>
            </a:r>
            <a:r>
              <a:rPr lang="en-AU" altLang="en-AR" sz="2000" dirty="0"/>
              <a:t>r</a:t>
            </a:r>
          </a:p>
          <a:p>
            <a:pPr lvl="1" eaLnBrk="1" hangingPunct="1">
              <a:spcBef>
                <a:spcPct val="20000"/>
              </a:spcBef>
              <a:buClr>
                <a:schemeClr val="hlink"/>
              </a:buClr>
              <a:buSzPct val="55000"/>
              <a:buFont typeface="Wingdings" pitchFamily="2" charset="2"/>
              <a:buChar char="n"/>
            </a:pPr>
            <a:r>
              <a:rPr lang="en-AU" altLang="en-AR" sz="2000" dirty="0" err="1"/>
              <a:t>Tiempo</a:t>
            </a:r>
            <a:r>
              <a:rPr lang="en-AU" altLang="en-AR" sz="2000" dirty="0"/>
              <a:t> t</a:t>
            </a:r>
          </a:p>
          <a:p>
            <a:pPr lvl="1" eaLnBrk="1" hangingPunct="1">
              <a:spcBef>
                <a:spcPct val="20000"/>
              </a:spcBef>
              <a:buClr>
                <a:schemeClr val="hlink"/>
              </a:buClr>
              <a:buSzPct val="55000"/>
              <a:buFont typeface="Wingdings" pitchFamily="2" charset="2"/>
              <a:buChar char="n"/>
            </a:pPr>
            <a:r>
              <a:rPr lang="en-AU" altLang="en-AR" sz="2000" dirty="0" err="1"/>
              <a:t>Tamaño</a:t>
            </a:r>
            <a:r>
              <a:rPr lang="en-AU" altLang="en-AR" sz="2000" dirty="0"/>
              <a:t> de la población </a:t>
            </a:r>
            <a:r>
              <a:rPr lang="en-AU" altLang="en-AR" sz="2000" dirty="0" err="1"/>
              <a:t>en</a:t>
            </a:r>
            <a:r>
              <a:rPr lang="en-AU" altLang="en-AR" sz="2000" dirty="0"/>
              <a:t> t=o</a:t>
            </a:r>
          </a:p>
        </p:txBody>
      </p:sp>
      <p:graphicFrame>
        <p:nvGraphicFramePr>
          <p:cNvPr id="41990" name="Object 14">
            <a:extLst>
              <a:ext uri="{FF2B5EF4-FFF2-40B4-BE49-F238E27FC236}">
                <a16:creationId xmlns:a16="http://schemas.microsoft.com/office/drawing/2014/main" id="{122354B6-93D7-784D-A7E1-68F74E638573}"/>
              </a:ext>
            </a:extLst>
          </p:cNvPr>
          <p:cNvGraphicFramePr>
            <a:graphicFrameLocks noChangeAspect="1"/>
          </p:cNvGraphicFramePr>
          <p:nvPr/>
        </p:nvGraphicFramePr>
        <p:xfrm>
          <a:off x="2894014" y="5181600"/>
          <a:ext cx="6161087" cy="776288"/>
        </p:xfrm>
        <a:graphic>
          <a:graphicData uri="http://schemas.openxmlformats.org/presentationml/2006/ole">
            <mc:AlternateContent xmlns:mc="http://schemas.openxmlformats.org/markup-compatibility/2006">
              <mc:Choice xmlns:v="urn:schemas-microsoft-com:vml" Requires="v">
                <p:oleObj name="Equation" r:id="rId3" imgW="71678800" imgH="9067800" progId="Equation.3">
                  <p:embed/>
                </p:oleObj>
              </mc:Choice>
              <mc:Fallback>
                <p:oleObj name="Equation" r:id="rId3" imgW="71678800" imgH="9067800" progId="Equation.3">
                  <p:embed/>
                  <p:pic>
                    <p:nvPicPr>
                      <p:cNvPr id="41990" name="Object 14">
                        <a:extLst>
                          <a:ext uri="{FF2B5EF4-FFF2-40B4-BE49-F238E27FC236}">
                            <a16:creationId xmlns:a16="http://schemas.microsoft.com/office/drawing/2014/main" id="{122354B6-93D7-784D-A7E1-68F74E638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4" y="5181600"/>
                        <a:ext cx="6161087"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74159" name="Rectangle 15">
            <a:extLst>
              <a:ext uri="{FF2B5EF4-FFF2-40B4-BE49-F238E27FC236}">
                <a16:creationId xmlns:a16="http://schemas.microsoft.com/office/drawing/2014/main" id="{4861E640-F3C4-C643-8922-08830EA0FECA}"/>
              </a:ext>
            </a:extLst>
          </p:cNvPr>
          <p:cNvSpPr>
            <a:spLocks noChangeArrowheads="1"/>
          </p:cNvSpPr>
          <p:nvPr/>
        </p:nvSpPr>
        <p:spPr bwMode="auto">
          <a:xfrm>
            <a:off x="6491288" y="3462338"/>
            <a:ext cx="472440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20000"/>
              </a:spcBef>
              <a:buClr>
                <a:schemeClr val="folHlink"/>
              </a:buClr>
              <a:buSzPct val="60000"/>
              <a:buFont typeface="Wingdings" pitchFamily="2" charset="2"/>
              <a:buChar char="n"/>
            </a:pPr>
            <a:r>
              <a:rPr lang="es-ES_tradnl" altLang="en-AR" dirty="0"/>
              <a:t>VARIABLE EXÓGENA:</a:t>
            </a:r>
          </a:p>
          <a:p>
            <a:pPr lvl="1" eaLnBrk="1" hangingPunct="1">
              <a:spcBef>
                <a:spcPct val="20000"/>
              </a:spcBef>
              <a:buClr>
                <a:schemeClr val="hlink"/>
              </a:buClr>
              <a:buSzPct val="55000"/>
              <a:buFont typeface="Wingdings" pitchFamily="2" charset="2"/>
              <a:buChar char="n"/>
            </a:pPr>
            <a:r>
              <a:rPr lang="en-AU" altLang="en-AR" sz="2000" dirty="0"/>
              <a:t>Población a </a:t>
            </a:r>
            <a:r>
              <a:rPr lang="en-AU" altLang="en-AR" sz="2000" dirty="0" err="1"/>
              <a:t>tiempo</a:t>
            </a:r>
            <a:r>
              <a:rPr lang="en-AU" altLang="en-AR" sz="2000" dirty="0"/>
              <a:t> t: N(t)</a:t>
            </a:r>
          </a:p>
        </p:txBody>
      </p:sp>
      <p:graphicFrame>
        <p:nvGraphicFramePr>
          <p:cNvPr id="41992" name="Object 16">
            <a:extLst>
              <a:ext uri="{FF2B5EF4-FFF2-40B4-BE49-F238E27FC236}">
                <a16:creationId xmlns:a16="http://schemas.microsoft.com/office/drawing/2014/main" id="{193EEA4B-B9C9-4D4C-A435-D9862B1BFA0A}"/>
              </a:ext>
            </a:extLst>
          </p:cNvPr>
          <p:cNvGraphicFramePr>
            <a:graphicFrameLocks noChangeAspect="1"/>
          </p:cNvGraphicFramePr>
          <p:nvPr/>
        </p:nvGraphicFramePr>
        <p:xfrm>
          <a:off x="4291014" y="5791200"/>
          <a:ext cx="3521075" cy="776288"/>
        </p:xfrm>
        <a:graphic>
          <a:graphicData uri="http://schemas.openxmlformats.org/presentationml/2006/ole">
            <mc:AlternateContent xmlns:mc="http://schemas.openxmlformats.org/markup-compatibility/2006">
              <mc:Choice xmlns:v="urn:schemas-microsoft-com:vml" Requires="v">
                <p:oleObj name="Equation" r:id="rId5" imgW="40957500" imgH="9067800" progId="Equation.3">
                  <p:embed/>
                </p:oleObj>
              </mc:Choice>
              <mc:Fallback>
                <p:oleObj name="Equation" r:id="rId5" imgW="40957500" imgH="9067800" progId="Equation.3">
                  <p:embed/>
                  <p:pic>
                    <p:nvPicPr>
                      <p:cNvPr id="41992" name="Object 16">
                        <a:extLst>
                          <a:ext uri="{FF2B5EF4-FFF2-40B4-BE49-F238E27FC236}">
                            <a16:creationId xmlns:a16="http://schemas.microsoft.com/office/drawing/2014/main" id="{193EEA4B-B9C9-4D4C-A435-D9862B1BFA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1014" y="5791200"/>
                        <a:ext cx="352107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1414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73E990-2F6C-5A47-96F2-AB10DE1C1CC0}"/>
              </a:ext>
            </a:extLst>
          </p:cNvPr>
          <p:cNvPicPr>
            <a:picLocks noChangeAspect="1"/>
          </p:cNvPicPr>
          <p:nvPr/>
        </p:nvPicPr>
        <p:blipFill rotWithShape="1">
          <a:blip r:embed="rId2"/>
          <a:srcRect t="11605"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42915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186" name="Rectangle 2">
            <a:extLst>
              <a:ext uri="{FF2B5EF4-FFF2-40B4-BE49-F238E27FC236}">
                <a16:creationId xmlns:a16="http://schemas.microsoft.com/office/drawing/2014/main" id="{558A9B2C-4342-184E-A796-320E0F579876}"/>
              </a:ext>
            </a:extLst>
          </p:cNvPr>
          <p:cNvSpPr>
            <a:spLocks noGrp="1" noChangeArrowheads="1"/>
          </p:cNvSpPr>
          <p:nvPr>
            <p:ph type="title"/>
          </p:nvPr>
        </p:nvSpPr>
        <p:spPr>
          <a:xfrm>
            <a:off x="635000" y="640823"/>
            <a:ext cx="3418659" cy="5583148"/>
          </a:xfrm>
          <a:extLst>
            <a:ext uri="{909E8E84-426E-40dd-AFC4-6F175D3DCCD1}">
              <a14:hiddenFill xmlns="" xmlns:a14="http://schemas.microsoft.com/office/drawing/2010/main">
                <a:gradFill rotWithShape="0">
                  <a:gsLst>
                    <a:gs pos="0">
                      <a:srgbClr val="FFFF99"/>
                    </a:gs>
                    <a:gs pos="100000">
                      <a:srgbClr val="6AF93D"/>
                    </a:gs>
                  </a:gsLst>
                  <a:path path="shape">
                    <a:fillToRect l="50000" t="50000" r="50000" b="50000"/>
                  </a:path>
                </a:gradFill>
              </a14:hiddenFill>
            </a:ext>
          </a:extLst>
        </p:spPr>
        <p:txBody>
          <a:bodyPr vert="horz" lIns="91440" tIns="45720" rIns="91440" bIns="45720" rtlCol="0" anchor="ctr">
            <a:normAutofit/>
          </a:bodyPr>
          <a:lstStyle/>
          <a:p>
            <a:pPr algn="l"/>
            <a:r>
              <a:rPr lang="en-US" altLang="en-AR" sz="5100"/>
              <a:t>Dinámica no Lineal</a:t>
            </a:r>
          </a:p>
        </p:txBody>
      </p:sp>
      <p:sp>
        <p:nvSpPr>
          <p:cNvPr id="7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BF0C8A93-3552-9A4E-8EFC-A53EADB3FA00}"/>
              </a:ext>
            </a:extLst>
          </p:cNvPr>
          <p:cNvSpPr>
            <a:spLocks noGrp="1"/>
          </p:cNvSpPr>
          <p:nvPr>
            <p:ph type="dt" sz="quarter" idx="10"/>
          </p:nvPr>
        </p:nvSpPr>
        <p:spPr>
          <a:xfrm>
            <a:off x="632647" y="6356350"/>
            <a:ext cx="27432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EE03F3EF-C3DC-2243-9189-64188946E706}" type="datetime1">
              <a:rPr lang="en-US" altLang="en-AR" sz="1600">
                <a:latin typeface="+mn-lt"/>
                <a:ea typeface="+mn-ea"/>
              </a:rPr>
              <a:pPr eaLnBrk="1" hangingPunct="1">
                <a:spcAft>
                  <a:spcPts val="600"/>
                </a:spcAft>
              </a:pPr>
              <a:t>8/8/24</a:t>
            </a:fld>
            <a:endParaRPr lang="en-US" altLang="en-AR" sz="1600">
              <a:latin typeface="+mn-lt"/>
              <a:ea typeface="+mn-ea"/>
            </a:endParaRPr>
          </a:p>
        </p:txBody>
      </p:sp>
      <p:sp>
        <p:nvSpPr>
          <p:cNvPr id="5" name="Slide Number Placeholder 4">
            <a:extLst>
              <a:ext uri="{FF2B5EF4-FFF2-40B4-BE49-F238E27FC236}">
                <a16:creationId xmlns:a16="http://schemas.microsoft.com/office/drawing/2014/main" id="{F923F2A9-91DF-E641-A9D2-4857BED76612}"/>
              </a:ext>
            </a:extLst>
          </p:cNvPr>
          <p:cNvSpPr>
            <a:spLocks noGrp="1"/>
          </p:cNvSpPr>
          <p:nvPr>
            <p:ph type="sldNum" sz="quarter" idx="12"/>
          </p:nvPr>
        </p:nvSpPr>
        <p:spPr>
          <a:xfrm>
            <a:off x="9728200" y="6356350"/>
            <a:ext cx="18288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341723DA-25F9-084B-9E15-86F5C9497E80}" type="slidenum">
              <a:rPr lang="en-US" altLang="en-AR" sz="1600">
                <a:latin typeface="+mn-lt"/>
                <a:ea typeface="+mn-ea"/>
              </a:rPr>
              <a:pPr eaLnBrk="1" hangingPunct="1">
                <a:spcAft>
                  <a:spcPts val="600"/>
                </a:spcAft>
              </a:pPr>
              <a:t>20</a:t>
            </a:fld>
            <a:endParaRPr lang="en-US" altLang="en-AR" sz="1600">
              <a:latin typeface="+mn-lt"/>
              <a:ea typeface="+mn-ea"/>
            </a:endParaRPr>
          </a:p>
        </p:txBody>
      </p:sp>
      <p:graphicFrame>
        <p:nvGraphicFramePr>
          <p:cNvPr id="477189" name="Text Box 3">
            <a:extLst>
              <a:ext uri="{FF2B5EF4-FFF2-40B4-BE49-F238E27FC236}">
                <a16:creationId xmlns:a16="http://schemas.microsoft.com/office/drawing/2014/main" id="{45BAD8CE-36FA-4BE8-AC84-70719E6930E3}"/>
              </a:ext>
            </a:extLst>
          </p:cNvPr>
          <p:cNvGraphicFramePr/>
          <p:nvPr>
            <p:extLst>
              <p:ext uri="{D42A27DB-BD31-4B8C-83A1-F6EECF244321}">
                <p14:modId xmlns:p14="http://schemas.microsoft.com/office/powerpoint/2010/main" val="15278410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10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8F0A2F5-1478-E54F-B54D-1C8B6F9D62BB}"/>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17DF45E-D5E8-E04E-B9E3-535CD88F9547}"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98819A62-1125-ED4A-B60E-2CE6FF58582B}"/>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8AB19EB7-F1E4-9B45-9651-EA6EB05D61D6}" type="slidenum">
              <a:rPr lang="es-AR" altLang="en-AR" sz="1400">
                <a:latin typeface="Tahoma" panose="020B0604030504040204" pitchFamily="34" charset="0"/>
              </a:rPr>
              <a:pPr eaLnBrk="1" hangingPunct="1"/>
              <a:t>21</a:t>
            </a:fld>
            <a:endParaRPr lang="es-AR" altLang="en-AR" sz="1400">
              <a:latin typeface="Tahoma" panose="020B0604030504040204" pitchFamily="34" charset="0"/>
            </a:endParaRPr>
          </a:p>
        </p:txBody>
      </p:sp>
      <p:sp>
        <p:nvSpPr>
          <p:cNvPr id="458754" name="Rectangle 2">
            <a:extLst>
              <a:ext uri="{FF2B5EF4-FFF2-40B4-BE49-F238E27FC236}">
                <a16:creationId xmlns:a16="http://schemas.microsoft.com/office/drawing/2014/main" id="{CA1CBC5D-C33B-0D4F-8281-CDC24E193E90}"/>
              </a:ext>
            </a:extLst>
          </p:cNvPr>
          <p:cNvSpPr>
            <a:spLocks noGrp="1" noChangeArrowheads="1"/>
          </p:cNvSpPr>
          <p:nvPr>
            <p:ph type="title"/>
          </p:nvPr>
        </p:nvSpPr>
        <p:spPr/>
        <p:txBody>
          <a:bodyPr/>
          <a:lstStyle/>
          <a:p>
            <a:pPr eaLnBrk="1" hangingPunct="1">
              <a:defRPr/>
            </a:pPr>
            <a:r>
              <a:rPr lang="en-AU">
                <a:cs typeface="+mj-cs"/>
              </a:rPr>
              <a:t>Construyendo un modelo....</a:t>
            </a:r>
          </a:p>
        </p:txBody>
      </p:sp>
      <p:sp>
        <p:nvSpPr>
          <p:cNvPr id="458755" name="Rectangle 3">
            <a:extLst>
              <a:ext uri="{FF2B5EF4-FFF2-40B4-BE49-F238E27FC236}">
                <a16:creationId xmlns:a16="http://schemas.microsoft.com/office/drawing/2014/main" id="{F17A2287-60B1-0449-84F7-73EDB1B4630F}"/>
              </a:ext>
            </a:extLst>
          </p:cNvPr>
          <p:cNvSpPr>
            <a:spLocks noGrp="1" noChangeArrowheads="1"/>
          </p:cNvSpPr>
          <p:nvPr>
            <p:ph type="body" idx="1"/>
          </p:nvPr>
        </p:nvSpPr>
        <p:spPr>
          <a:xfrm>
            <a:off x="2209800" y="2854326"/>
            <a:ext cx="8269288" cy="3502024"/>
          </a:xfrm>
        </p:spPr>
        <p:txBody>
          <a:bodyPr>
            <a:normAutofit/>
          </a:bodyPr>
          <a:lstStyle/>
          <a:p>
            <a:pPr marL="457200" indent="-457200"/>
            <a:r>
              <a:rPr lang="en-AU" altLang="en-AR" dirty="0"/>
              <a:t>de las </a:t>
            </a:r>
            <a:r>
              <a:rPr lang="en-AU" altLang="en-AR" u="sng" dirty="0" err="1"/>
              <a:t>especificaciones</a:t>
            </a:r>
            <a:r>
              <a:rPr lang="en-AU" altLang="en-AR" dirty="0"/>
              <a:t>: </a:t>
            </a:r>
            <a:endParaRPr lang="tr-TR" altLang="en-AR" dirty="0"/>
          </a:p>
          <a:p>
            <a:pPr marL="914400" lvl="1" indent="-457200">
              <a:buClr>
                <a:schemeClr val="tx1"/>
              </a:buClr>
              <a:buFontTx/>
              <a:buChar char=" "/>
            </a:pPr>
            <a:r>
              <a:rPr lang="en-AU" altLang="en-AR" dirty="0" err="1"/>
              <a:t>Aplicar</a:t>
            </a:r>
            <a:r>
              <a:rPr lang="en-AU" altLang="en-AR" dirty="0"/>
              <a:t> las </a:t>
            </a:r>
            <a:r>
              <a:rPr lang="en-AU" altLang="en-AR" dirty="0" err="1"/>
              <a:t>leyes</a:t>
            </a:r>
            <a:r>
              <a:rPr lang="en-AU" altLang="en-AR" dirty="0"/>
              <a:t> de la </a:t>
            </a:r>
            <a:r>
              <a:rPr lang="en-AU" altLang="en-AR" dirty="0" err="1"/>
              <a:t>física</a:t>
            </a:r>
            <a:r>
              <a:rPr lang="en-AU" altLang="en-AR" dirty="0"/>
              <a:t> para </a:t>
            </a:r>
            <a:r>
              <a:rPr lang="en-AU" altLang="en-AR" dirty="0" err="1"/>
              <a:t>obtener</a:t>
            </a:r>
            <a:r>
              <a:rPr lang="en-AU" altLang="en-AR" dirty="0"/>
              <a:t> las </a:t>
            </a:r>
            <a:r>
              <a:rPr lang="en-AU" altLang="en-AR" dirty="0" err="1"/>
              <a:t>ecuaciones</a:t>
            </a:r>
            <a:r>
              <a:rPr lang="en-AU" altLang="en-AR" dirty="0"/>
              <a:t> que </a:t>
            </a:r>
            <a:r>
              <a:rPr lang="en-AU" altLang="en-AR" dirty="0" err="1"/>
              <a:t>describen</a:t>
            </a:r>
            <a:r>
              <a:rPr lang="en-AU" altLang="en-AR" dirty="0"/>
              <a:t> las </a:t>
            </a:r>
            <a:r>
              <a:rPr lang="en-AU" altLang="en-AR" dirty="0" err="1"/>
              <a:t>características</a:t>
            </a:r>
            <a:r>
              <a:rPr lang="en-AU" altLang="en-AR" dirty="0"/>
              <a:t> </a:t>
            </a:r>
            <a:r>
              <a:rPr lang="en-AU" altLang="en-AR" dirty="0" err="1"/>
              <a:t>importantes</a:t>
            </a:r>
            <a:r>
              <a:rPr lang="en-AU" altLang="en-AR" dirty="0"/>
              <a:t> del </a:t>
            </a:r>
            <a:r>
              <a:rPr lang="en-AU" altLang="en-AR" dirty="0" err="1"/>
              <a:t>sistema</a:t>
            </a:r>
            <a:r>
              <a:rPr lang="en-AU" altLang="en-AR" dirty="0"/>
              <a:t>. </a:t>
            </a:r>
          </a:p>
          <a:p>
            <a:pPr marL="457200" indent="-457200"/>
            <a:r>
              <a:rPr lang="en-AU" altLang="en-AR" dirty="0"/>
              <a:t>por </a:t>
            </a:r>
            <a:r>
              <a:rPr lang="en-AU" altLang="en-AR" u="sng" dirty="0" err="1"/>
              <a:t>experimentos</a:t>
            </a:r>
            <a:r>
              <a:rPr lang="en-AU" altLang="en-AR" dirty="0"/>
              <a:t>:</a:t>
            </a:r>
          </a:p>
          <a:p>
            <a:pPr marL="914400" lvl="1" indent="-457200">
              <a:buClr>
                <a:schemeClr val="tx1"/>
              </a:buClr>
            </a:pPr>
            <a:r>
              <a:rPr lang="en-AU" altLang="en-AR" dirty="0" err="1"/>
              <a:t>Hallar</a:t>
            </a:r>
            <a:r>
              <a:rPr lang="en-AU" altLang="en-AR" dirty="0"/>
              <a:t> la </a:t>
            </a:r>
            <a:r>
              <a:rPr lang="en-AU" altLang="en-AR" dirty="0" err="1"/>
              <a:t>respuesta</a:t>
            </a:r>
            <a:r>
              <a:rPr lang="en-AU" altLang="en-AR" dirty="0"/>
              <a:t> entrada </a:t>
            </a:r>
            <a:r>
              <a:rPr lang="en-AU" altLang="en-AR" dirty="0" err="1"/>
              <a:t>salida</a:t>
            </a:r>
            <a:r>
              <a:rPr lang="en-AU" altLang="en-AR" dirty="0"/>
              <a:t> del </a:t>
            </a:r>
            <a:r>
              <a:rPr lang="en-AU" altLang="en-AR" dirty="0" err="1"/>
              <a:t>sistema</a:t>
            </a:r>
            <a:r>
              <a:rPr lang="en-AU" altLang="en-AR" dirty="0"/>
              <a:t>.</a:t>
            </a:r>
          </a:p>
          <a:p>
            <a:pPr marL="914400" lvl="1" indent="-457200">
              <a:buClr>
                <a:schemeClr val="tx1"/>
              </a:buClr>
            </a:pPr>
            <a:r>
              <a:rPr lang="en-AU" altLang="en-AR" dirty="0" err="1"/>
              <a:t>Obtener</a:t>
            </a:r>
            <a:r>
              <a:rPr lang="en-AU" altLang="en-AR" dirty="0"/>
              <a:t> </a:t>
            </a:r>
            <a:r>
              <a:rPr lang="en-AU" altLang="en-AR" dirty="0" err="1"/>
              <a:t>ecuaciones</a:t>
            </a:r>
            <a:r>
              <a:rPr lang="en-AU" altLang="en-AR" dirty="0"/>
              <a:t> </a:t>
            </a:r>
            <a:r>
              <a:rPr lang="en-AU" altLang="en-AR" dirty="0" err="1"/>
              <a:t>matemáticas</a:t>
            </a:r>
            <a:r>
              <a:rPr lang="en-AU" altLang="en-AR" dirty="0"/>
              <a:t> que </a:t>
            </a:r>
            <a:r>
              <a:rPr lang="en-AU" altLang="en-AR" dirty="0" err="1"/>
              <a:t>describan</a:t>
            </a:r>
            <a:r>
              <a:rPr lang="en-AU" altLang="en-AR" dirty="0"/>
              <a:t> las </a:t>
            </a:r>
            <a:r>
              <a:rPr lang="en-AU" altLang="en-AR" dirty="0" err="1"/>
              <a:t>relaciones</a:t>
            </a:r>
            <a:r>
              <a:rPr lang="en-AU" altLang="en-AR" dirty="0"/>
              <a:t> entrada </a:t>
            </a:r>
            <a:r>
              <a:rPr lang="en-AU" altLang="en-AR" dirty="0" err="1"/>
              <a:t>salida</a:t>
            </a:r>
            <a:r>
              <a:rPr lang="en-AU" altLang="en-AR" dirty="0"/>
              <a:t> del </a:t>
            </a:r>
            <a:r>
              <a:rPr lang="en-AU" altLang="en-AR" dirty="0" err="1"/>
              <a:t>sistema</a:t>
            </a:r>
            <a:r>
              <a:rPr lang="en-AU" altLang="en-AR" dirty="0"/>
              <a:t>.</a:t>
            </a:r>
          </a:p>
        </p:txBody>
      </p:sp>
      <p:sp>
        <p:nvSpPr>
          <p:cNvPr id="458756" name="Text Box 4">
            <a:extLst>
              <a:ext uri="{FF2B5EF4-FFF2-40B4-BE49-F238E27FC236}">
                <a16:creationId xmlns:a16="http://schemas.microsoft.com/office/drawing/2014/main" id="{7E04D5D3-332A-C541-B7C2-9B0236BD92FC}"/>
              </a:ext>
            </a:extLst>
          </p:cNvPr>
          <p:cNvSpPr txBox="1">
            <a:spLocks noChangeArrowheads="1"/>
          </p:cNvSpPr>
          <p:nvPr/>
        </p:nvSpPr>
        <p:spPr bwMode="auto">
          <a:xfrm>
            <a:off x="2209800" y="2076450"/>
            <a:ext cx="7772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en-AU" altLang="en-AR" sz="1800">
                <a:latin typeface="Arial" panose="020B0604020202020204" pitchFamily="34" charset="0"/>
              </a:rPr>
              <a:t>Los métodos para construir un modelo matemático para un sistema dado se obtienen :</a:t>
            </a:r>
          </a:p>
        </p:txBody>
      </p:sp>
    </p:spTree>
    <p:extLst>
      <p:ext uri="{BB962C8B-B14F-4D97-AF65-F5344CB8AC3E}">
        <p14:creationId xmlns:p14="http://schemas.microsoft.com/office/powerpoint/2010/main" val="361155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02" name="Rectangle 2">
            <a:extLst>
              <a:ext uri="{FF2B5EF4-FFF2-40B4-BE49-F238E27FC236}">
                <a16:creationId xmlns:a16="http://schemas.microsoft.com/office/drawing/2014/main" id="{5FFEF195-4C3C-E04E-9E56-226D10649510}"/>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AU" altLang="en-AR" sz="3800"/>
              <a:t>Compromisos en la construcción de un modelo</a:t>
            </a:r>
          </a:p>
        </p:txBody>
      </p:sp>
      <p:sp>
        <p:nvSpPr>
          <p:cNvPr id="7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52B91C8-9B08-CC4C-B0A5-FDEF3FA32B89}"/>
              </a:ext>
            </a:extLst>
          </p:cNvPr>
          <p:cNvSpPr>
            <a:spLocks noGrp="1"/>
          </p:cNvSpPr>
          <p:nvPr>
            <p:ph type="dt" sz="quarter" idx="10"/>
          </p:nvPr>
        </p:nvSpPr>
        <p:spPr>
          <a:xfrm>
            <a:off x="632647" y="6356350"/>
            <a:ext cx="27432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3DC2CFBE-1AA0-9C42-889C-D80F0D58BF1E}" type="datetime1">
              <a:rPr lang="es-AR" altLang="en-AR" sz="1900">
                <a:latin typeface="Tahoma" panose="020B0604030504040204" pitchFamily="34" charset="0"/>
              </a:rPr>
              <a:pPr eaLnBrk="1" hangingPunct="1">
                <a:lnSpc>
                  <a:spcPct val="90000"/>
                </a:lnSpc>
                <a:spcAft>
                  <a:spcPts val="600"/>
                </a:spcAft>
              </a:pPr>
              <a:t>8/8/24</a:t>
            </a:fld>
            <a:endParaRPr lang="es-AR" altLang="en-AR" sz="1900">
              <a:latin typeface="Tahoma" panose="020B0604030504040204" pitchFamily="34" charset="0"/>
            </a:endParaRPr>
          </a:p>
        </p:txBody>
      </p:sp>
      <p:sp>
        <p:nvSpPr>
          <p:cNvPr id="5" name="Slide Number Placeholder 5">
            <a:extLst>
              <a:ext uri="{FF2B5EF4-FFF2-40B4-BE49-F238E27FC236}">
                <a16:creationId xmlns:a16="http://schemas.microsoft.com/office/drawing/2014/main" id="{397B44F2-ECBE-5A41-8693-3DF0FE078955}"/>
              </a:ext>
            </a:extLst>
          </p:cNvPr>
          <p:cNvSpPr>
            <a:spLocks noGrp="1"/>
          </p:cNvSpPr>
          <p:nvPr>
            <p:ph type="sldNum" sz="quarter" idx="12"/>
          </p:nvPr>
        </p:nvSpPr>
        <p:spPr>
          <a:xfrm>
            <a:off x="9728200" y="6356350"/>
            <a:ext cx="18288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lnSpc>
                <a:spcPct val="90000"/>
              </a:lnSpc>
              <a:spcAft>
                <a:spcPts val="600"/>
              </a:spcAft>
            </a:pPr>
            <a:fld id="{48D211E6-4BD9-3A45-8265-8E73A07F3341}" type="slidenum">
              <a:rPr lang="es-AR" altLang="en-AR" sz="1900">
                <a:latin typeface="Tahoma" panose="020B0604030504040204" pitchFamily="34" charset="0"/>
              </a:rPr>
              <a:pPr eaLnBrk="1" hangingPunct="1">
                <a:lnSpc>
                  <a:spcPct val="90000"/>
                </a:lnSpc>
                <a:spcAft>
                  <a:spcPts val="600"/>
                </a:spcAft>
              </a:pPr>
              <a:t>22</a:t>
            </a:fld>
            <a:endParaRPr lang="es-AR" altLang="en-AR" sz="1900">
              <a:latin typeface="Tahoma" panose="020B0604030504040204" pitchFamily="34" charset="0"/>
            </a:endParaRPr>
          </a:p>
        </p:txBody>
      </p:sp>
      <p:graphicFrame>
        <p:nvGraphicFramePr>
          <p:cNvPr id="460805" name="Rectangle 3">
            <a:extLst>
              <a:ext uri="{FF2B5EF4-FFF2-40B4-BE49-F238E27FC236}">
                <a16:creationId xmlns:a16="http://schemas.microsoft.com/office/drawing/2014/main" id="{8BB7235D-8C6C-45B4-9EE3-35F5666A9442}"/>
              </a:ext>
            </a:extLst>
          </p:cNvPr>
          <p:cNvGraphicFramePr/>
          <p:nvPr>
            <p:extLst>
              <p:ext uri="{D42A27DB-BD31-4B8C-83A1-F6EECF244321}">
                <p14:modId xmlns:p14="http://schemas.microsoft.com/office/powerpoint/2010/main" val="25545795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91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DF494FC-E392-9C43-8896-FEB579EA0B76}"/>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D5058A6-B7BA-E744-A23F-7314631E7A46}"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7" name="Slide Number Placeholder 5">
            <a:extLst>
              <a:ext uri="{FF2B5EF4-FFF2-40B4-BE49-F238E27FC236}">
                <a16:creationId xmlns:a16="http://schemas.microsoft.com/office/drawing/2014/main" id="{F8734B60-DB8F-174E-9408-07AE268E351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3CE896F-7109-C244-A362-B9BD29DA6C25}" type="slidenum">
              <a:rPr lang="es-AR" altLang="en-AR" sz="1400">
                <a:latin typeface="Tahoma" panose="020B0604030504040204" pitchFamily="34" charset="0"/>
              </a:rPr>
              <a:pPr eaLnBrk="1" hangingPunct="1"/>
              <a:t>23</a:t>
            </a:fld>
            <a:endParaRPr lang="es-AR" altLang="en-AR" sz="1400">
              <a:latin typeface="Tahoma" panose="020B0604030504040204" pitchFamily="34" charset="0"/>
            </a:endParaRPr>
          </a:p>
        </p:txBody>
      </p:sp>
      <p:sp>
        <p:nvSpPr>
          <p:cNvPr id="461826" name="Rectangle 2">
            <a:extLst>
              <a:ext uri="{FF2B5EF4-FFF2-40B4-BE49-F238E27FC236}">
                <a16:creationId xmlns:a16="http://schemas.microsoft.com/office/drawing/2014/main" id="{9619DE94-D601-CF43-8DCA-F1A8F3C05889}"/>
              </a:ext>
            </a:extLst>
          </p:cNvPr>
          <p:cNvSpPr>
            <a:spLocks noGrp="1" noChangeArrowheads="1"/>
          </p:cNvSpPr>
          <p:nvPr>
            <p:ph type="title"/>
          </p:nvPr>
        </p:nvSpPr>
        <p:spPr/>
        <p:txBody>
          <a:bodyPr>
            <a:normAutofit fontScale="90000"/>
          </a:bodyPr>
          <a:lstStyle/>
          <a:p>
            <a:pPr eaLnBrk="1" hangingPunct="1">
              <a:defRPr/>
            </a:pPr>
            <a:r>
              <a:rPr lang="en-AU">
                <a:cs typeface="+mj-cs"/>
              </a:rPr>
              <a:t>Procedimiento para construir un modelo</a:t>
            </a:r>
          </a:p>
        </p:txBody>
      </p:sp>
      <p:sp>
        <p:nvSpPr>
          <p:cNvPr id="461827" name="Rectangle 3">
            <a:extLst>
              <a:ext uri="{FF2B5EF4-FFF2-40B4-BE49-F238E27FC236}">
                <a16:creationId xmlns:a16="http://schemas.microsoft.com/office/drawing/2014/main" id="{413B640B-0AD1-184D-8C9C-7C26047BCD8E}"/>
              </a:ext>
            </a:extLst>
          </p:cNvPr>
          <p:cNvSpPr>
            <a:spLocks noGrp="1" noChangeArrowheads="1"/>
          </p:cNvSpPr>
          <p:nvPr>
            <p:ph type="body" idx="1"/>
          </p:nvPr>
        </p:nvSpPr>
        <p:spPr>
          <a:xfrm>
            <a:off x="1257299" y="1981201"/>
            <a:ext cx="9774115" cy="3212122"/>
          </a:xfrm>
        </p:spPr>
        <p:txBody>
          <a:bodyPr>
            <a:normAutofit/>
          </a:bodyPr>
          <a:lstStyle/>
          <a:p>
            <a:pPr eaLnBrk="1" hangingPunct="1">
              <a:buClr>
                <a:schemeClr val="tx1"/>
              </a:buClr>
              <a:buFontTx/>
              <a:buChar char="1"/>
            </a:pPr>
            <a:r>
              <a:rPr lang="en-AU" altLang="en-AR" sz="2400" dirty="0" err="1"/>
              <a:t>Definir</a:t>
            </a:r>
            <a:r>
              <a:rPr lang="en-AU" altLang="en-AR" sz="2400" dirty="0"/>
              <a:t> el </a:t>
            </a:r>
            <a:r>
              <a:rPr lang="en-AU" altLang="en-AR" sz="2400" dirty="0" err="1"/>
              <a:t>nivel</a:t>
            </a:r>
            <a:r>
              <a:rPr lang="en-AU" altLang="en-AR" sz="2400" dirty="0"/>
              <a:t> de </a:t>
            </a:r>
            <a:r>
              <a:rPr lang="en-AU" altLang="en-AR" sz="2400" dirty="0" err="1"/>
              <a:t>detalle</a:t>
            </a:r>
            <a:r>
              <a:rPr lang="en-AU" altLang="en-AR" sz="2400" dirty="0"/>
              <a:t> del  </a:t>
            </a:r>
            <a:r>
              <a:rPr lang="en-AU" altLang="en-AR" sz="2400" dirty="0" err="1"/>
              <a:t>modelo</a:t>
            </a:r>
            <a:r>
              <a:rPr lang="en-AU" altLang="en-AR" sz="2400" dirty="0"/>
              <a:t> a ser </a:t>
            </a:r>
            <a:r>
              <a:rPr lang="en-AU" altLang="en-AR" sz="2400" dirty="0" err="1"/>
              <a:t>realizado</a:t>
            </a:r>
            <a:r>
              <a:rPr lang="en-AU" altLang="en-AR" sz="2400" dirty="0"/>
              <a:t>.</a:t>
            </a:r>
          </a:p>
          <a:p>
            <a:pPr eaLnBrk="1" hangingPunct="1">
              <a:buClr>
                <a:schemeClr val="tx1"/>
              </a:buClr>
              <a:buFontTx/>
              <a:buChar char="2"/>
            </a:pPr>
            <a:r>
              <a:rPr lang="en-AU" altLang="en-AR" sz="2400" dirty="0" err="1"/>
              <a:t>Dibujar</a:t>
            </a:r>
            <a:r>
              <a:rPr lang="en-AU" altLang="en-AR" sz="2400" dirty="0"/>
              <a:t> un </a:t>
            </a:r>
            <a:r>
              <a:rPr lang="en-AU" altLang="en-AR" sz="2400" dirty="0" err="1"/>
              <a:t>diagrama</a:t>
            </a:r>
            <a:r>
              <a:rPr lang="en-AU" altLang="en-AR" sz="2400" dirty="0"/>
              <a:t> </a:t>
            </a:r>
            <a:r>
              <a:rPr lang="en-AU" altLang="en-AR" sz="2400" dirty="0" err="1"/>
              <a:t>esquemático</a:t>
            </a:r>
            <a:r>
              <a:rPr lang="en-AU" altLang="en-AR" sz="2400" dirty="0"/>
              <a:t> y </a:t>
            </a:r>
            <a:r>
              <a:rPr lang="en-AU" altLang="en-AR" sz="2400" dirty="0" err="1"/>
              <a:t>definir</a:t>
            </a:r>
            <a:r>
              <a:rPr lang="en-AU" altLang="en-AR" sz="2400" dirty="0"/>
              <a:t> las variables.</a:t>
            </a:r>
          </a:p>
          <a:p>
            <a:pPr eaLnBrk="1" hangingPunct="1">
              <a:buClr>
                <a:schemeClr val="tx1"/>
              </a:buClr>
              <a:buFontTx/>
              <a:buChar char="3"/>
            </a:pPr>
            <a:r>
              <a:rPr lang="en-AU" altLang="en-AR" sz="2400" dirty="0" err="1"/>
              <a:t>Escribir</a:t>
            </a:r>
            <a:r>
              <a:rPr lang="en-AU" altLang="en-AR" sz="2400" dirty="0"/>
              <a:t> las </a:t>
            </a:r>
            <a:r>
              <a:rPr lang="en-AU" altLang="en-AR" sz="2400" dirty="0" err="1"/>
              <a:t>ecuaciones</a:t>
            </a:r>
            <a:r>
              <a:rPr lang="en-AU" altLang="en-AR" sz="2400" dirty="0"/>
              <a:t> de </a:t>
            </a:r>
            <a:r>
              <a:rPr lang="en-AU" altLang="en-AR" sz="2400" dirty="0" err="1"/>
              <a:t>cada</a:t>
            </a:r>
            <a:r>
              <a:rPr lang="en-AU" altLang="en-AR" sz="2400" dirty="0"/>
              <a:t> </a:t>
            </a:r>
            <a:r>
              <a:rPr lang="en-AU" altLang="en-AR" sz="2400" dirty="0" err="1"/>
              <a:t>componente</a:t>
            </a:r>
            <a:r>
              <a:rPr lang="en-AU" altLang="en-AR" sz="2400" dirty="0"/>
              <a:t> </a:t>
            </a:r>
            <a:r>
              <a:rPr lang="en-AU" altLang="en-AR" sz="2400" dirty="0" err="1"/>
              <a:t>usando</a:t>
            </a:r>
            <a:r>
              <a:rPr lang="en-AU" altLang="en-AR" sz="2400" dirty="0"/>
              <a:t> ls </a:t>
            </a:r>
            <a:r>
              <a:rPr lang="en-AU" altLang="en-AR" sz="2400" dirty="0" err="1"/>
              <a:t>leyes</a:t>
            </a:r>
            <a:r>
              <a:rPr lang="en-AU" altLang="en-AR" sz="2400" dirty="0"/>
              <a:t> </a:t>
            </a:r>
            <a:r>
              <a:rPr lang="en-AU" altLang="en-AR" sz="2400" dirty="0" err="1"/>
              <a:t>físicas</a:t>
            </a:r>
            <a:r>
              <a:rPr lang="en-AU" altLang="en-AR" sz="2400" dirty="0"/>
              <a:t> o </a:t>
            </a:r>
            <a:r>
              <a:rPr lang="en-AU" altLang="en-AR" sz="2400" dirty="0" err="1"/>
              <a:t>usar</a:t>
            </a:r>
            <a:r>
              <a:rPr lang="en-AU" altLang="en-AR" sz="2400" dirty="0"/>
              <a:t> </a:t>
            </a:r>
            <a:r>
              <a:rPr lang="en-AU" altLang="en-AR" sz="2400" dirty="0" err="1"/>
              <a:t>datos</a:t>
            </a:r>
            <a:r>
              <a:rPr lang="en-AU" altLang="en-AR" sz="2400" dirty="0"/>
              <a:t> </a:t>
            </a:r>
            <a:r>
              <a:rPr lang="en-AU" altLang="en-AR" sz="2400" dirty="0" err="1"/>
              <a:t>sumministrados</a:t>
            </a:r>
            <a:r>
              <a:rPr lang="en-AU" altLang="en-AR" sz="2400" dirty="0"/>
              <a:t>. </a:t>
            </a:r>
            <a:endParaRPr lang="tr-TR" altLang="en-AR" sz="2400" dirty="0"/>
          </a:p>
          <a:p>
            <a:pPr eaLnBrk="1" hangingPunct="1">
              <a:buClr>
                <a:schemeClr val="tx1"/>
              </a:buClr>
              <a:buFontTx/>
              <a:buChar char="4"/>
            </a:pPr>
            <a:r>
              <a:rPr lang="en-AU" altLang="en-AR" sz="2400" dirty="0" err="1"/>
              <a:t>Combinar</a:t>
            </a:r>
            <a:r>
              <a:rPr lang="en-AU" altLang="en-AR" sz="2400" dirty="0"/>
              <a:t> </a:t>
            </a:r>
            <a:r>
              <a:rPr lang="en-AU" altLang="en-AR" sz="2400" dirty="0" err="1"/>
              <a:t>ecuaciones</a:t>
            </a:r>
            <a:r>
              <a:rPr lang="en-AU" altLang="en-AR" sz="2400" dirty="0"/>
              <a:t> de </a:t>
            </a:r>
            <a:r>
              <a:rPr lang="en-AU" altLang="en-AR" sz="2400" dirty="0" err="1"/>
              <a:t>acuerdo</a:t>
            </a:r>
            <a:r>
              <a:rPr lang="en-AU" altLang="en-AR" sz="2400" dirty="0"/>
              <a:t> al </a:t>
            </a:r>
            <a:r>
              <a:rPr lang="en-AU" altLang="en-AR" sz="2400" dirty="0" err="1"/>
              <a:t>diagrama</a:t>
            </a:r>
            <a:r>
              <a:rPr lang="en-AU" altLang="en-AR" sz="2400" dirty="0"/>
              <a:t> y </a:t>
            </a:r>
            <a:r>
              <a:rPr lang="en-AU" altLang="en-AR" sz="2400" dirty="0" err="1"/>
              <a:t>construir</a:t>
            </a:r>
            <a:r>
              <a:rPr lang="en-AU" altLang="en-AR" sz="2400" dirty="0"/>
              <a:t> el </a:t>
            </a:r>
            <a:r>
              <a:rPr lang="en-AU" altLang="en-AR" sz="2400" dirty="0" err="1"/>
              <a:t>modelo</a:t>
            </a:r>
            <a:r>
              <a:rPr lang="en-AU" altLang="en-AR" sz="2400" dirty="0"/>
              <a:t>. </a:t>
            </a:r>
          </a:p>
          <a:p>
            <a:pPr eaLnBrk="1" hangingPunct="1">
              <a:buClr>
                <a:schemeClr val="tx1"/>
              </a:buClr>
              <a:buFontTx/>
              <a:buChar char="5"/>
            </a:pPr>
            <a:r>
              <a:rPr lang="en-AU" altLang="en-AR" sz="2400" dirty="0" err="1"/>
              <a:t>Llevar</a:t>
            </a:r>
            <a:r>
              <a:rPr lang="en-AU" altLang="en-AR" sz="2400" dirty="0"/>
              <a:t> a </a:t>
            </a:r>
            <a:r>
              <a:rPr lang="en-AU" altLang="en-AR" sz="2400" dirty="0" err="1"/>
              <a:t>cabo</a:t>
            </a:r>
            <a:r>
              <a:rPr lang="en-AU" altLang="en-AR" sz="2400" dirty="0"/>
              <a:t> </a:t>
            </a:r>
            <a:r>
              <a:rPr lang="en-AU" altLang="en-AR" sz="2400" dirty="0" err="1"/>
              <a:t>experimentos</a:t>
            </a:r>
            <a:r>
              <a:rPr lang="en-AU" altLang="en-AR" sz="2400" dirty="0"/>
              <a:t> </a:t>
            </a:r>
            <a:r>
              <a:rPr lang="en-AU" altLang="en-AR" sz="2400" dirty="0" err="1"/>
              <a:t>físicos</a:t>
            </a:r>
            <a:r>
              <a:rPr lang="en-AU" altLang="en-AR" sz="2400" dirty="0"/>
              <a:t> para </a:t>
            </a:r>
            <a:r>
              <a:rPr lang="en-AU" altLang="en-AR" sz="2400" dirty="0" err="1"/>
              <a:t>comparar</a:t>
            </a:r>
            <a:r>
              <a:rPr lang="en-AU" altLang="en-AR" sz="2400" dirty="0"/>
              <a:t> la </a:t>
            </a:r>
            <a:r>
              <a:rPr lang="en-AU" altLang="en-AR" sz="2400" dirty="0" err="1"/>
              <a:t>solución</a:t>
            </a:r>
            <a:r>
              <a:rPr lang="en-AU" altLang="en-AR" sz="2400" dirty="0"/>
              <a:t> del </a:t>
            </a:r>
            <a:r>
              <a:rPr lang="en-AU" altLang="en-AR" sz="2400" dirty="0" err="1"/>
              <a:t>modelo</a:t>
            </a:r>
            <a:r>
              <a:rPr lang="en-AU" altLang="en-AR" sz="2400" dirty="0"/>
              <a:t> y del </a:t>
            </a:r>
            <a:r>
              <a:rPr lang="en-AU" altLang="en-AR" sz="2400" dirty="0" err="1"/>
              <a:t>sistema</a:t>
            </a:r>
            <a:r>
              <a:rPr lang="en-AU" altLang="en-AR" sz="2400" dirty="0"/>
              <a:t> </a:t>
            </a:r>
            <a:r>
              <a:rPr lang="en-AU" altLang="en-AR" sz="2400" dirty="0" err="1"/>
              <a:t>verdadero</a:t>
            </a:r>
            <a:r>
              <a:rPr lang="en-AU" altLang="en-AR" sz="2400" dirty="0"/>
              <a:t>.</a:t>
            </a:r>
          </a:p>
          <a:p>
            <a:pPr eaLnBrk="1" hangingPunct="1">
              <a:buClr>
                <a:schemeClr val="tx1"/>
              </a:buClr>
              <a:buFontTx/>
              <a:buChar char="6"/>
            </a:pPr>
            <a:r>
              <a:rPr lang="en-AU" altLang="en-AR" sz="2400" dirty="0"/>
              <a:t>Si los </a:t>
            </a:r>
            <a:r>
              <a:rPr lang="en-AU" altLang="en-AR" sz="2400" dirty="0" err="1"/>
              <a:t>resultados</a:t>
            </a:r>
            <a:r>
              <a:rPr lang="en-AU" altLang="en-AR" sz="2400" dirty="0"/>
              <a:t> no </a:t>
            </a:r>
            <a:r>
              <a:rPr lang="en-AU" altLang="en-AR" sz="2400" dirty="0" err="1"/>
              <a:t>concuerdan</a:t>
            </a:r>
            <a:r>
              <a:rPr lang="en-AU" altLang="en-AR" sz="2400" dirty="0"/>
              <a:t>, </a:t>
            </a:r>
            <a:r>
              <a:rPr lang="en-AU" altLang="en-AR" sz="2400" dirty="0" err="1"/>
              <a:t>volver</a:t>
            </a:r>
            <a:r>
              <a:rPr lang="en-AU" altLang="en-AR" sz="2400" dirty="0"/>
              <a:t> al punto 2 y </a:t>
            </a:r>
            <a:r>
              <a:rPr lang="en-AU" altLang="en-AR" sz="2400" dirty="0" err="1"/>
              <a:t>redefinir</a:t>
            </a:r>
            <a:r>
              <a:rPr lang="en-AU" altLang="en-AR" sz="2400" dirty="0"/>
              <a:t>/</a:t>
            </a:r>
            <a:r>
              <a:rPr lang="en-AU" altLang="en-AR" sz="2400" dirty="0" err="1"/>
              <a:t>rediseñar</a:t>
            </a:r>
            <a:r>
              <a:rPr lang="en-AU" altLang="en-AR" sz="2400" dirty="0"/>
              <a:t> el </a:t>
            </a:r>
            <a:r>
              <a:rPr lang="en-AU" altLang="en-AR" sz="2400" dirty="0" err="1"/>
              <a:t>modelo</a:t>
            </a:r>
            <a:r>
              <a:rPr lang="en-AU" altLang="en-AR" sz="2400" dirty="0"/>
              <a:t>.</a:t>
            </a:r>
          </a:p>
        </p:txBody>
      </p:sp>
      <p:sp>
        <p:nvSpPr>
          <p:cNvPr id="461828" name="Text Box 4">
            <a:extLst>
              <a:ext uri="{FF2B5EF4-FFF2-40B4-BE49-F238E27FC236}">
                <a16:creationId xmlns:a16="http://schemas.microsoft.com/office/drawing/2014/main" id="{02800108-E177-3F4A-975E-86FFF9084F41}"/>
              </a:ext>
            </a:extLst>
          </p:cNvPr>
          <p:cNvSpPr txBox="1">
            <a:spLocks noChangeArrowheads="1"/>
          </p:cNvSpPr>
          <p:nvPr/>
        </p:nvSpPr>
        <p:spPr bwMode="auto">
          <a:xfrm>
            <a:off x="1257299" y="5171586"/>
            <a:ext cx="9410701"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spAutoFit/>
          </a:bodyPr>
          <a:lstStyle/>
          <a:p>
            <a:pPr>
              <a:spcBef>
                <a:spcPct val="50000"/>
              </a:spcBef>
              <a:defRPr/>
            </a:pPr>
            <a:r>
              <a:rPr lang="tr-TR" dirty="0">
                <a:latin typeface="Arial" charset="0"/>
                <a:ea typeface="ＭＳ Ｐゴシック" charset="0"/>
              </a:rPr>
              <a:t>En </a:t>
            </a:r>
            <a:r>
              <a:rPr lang="tr-TR" dirty="0" err="1">
                <a:latin typeface="Arial" charset="0"/>
                <a:ea typeface="ＭＳ Ｐゴシック" charset="0"/>
              </a:rPr>
              <a:t>realidad</a:t>
            </a:r>
            <a:r>
              <a:rPr lang="tr-TR" dirty="0">
                <a:latin typeface="Arial" charset="0"/>
                <a:ea typeface="ＭＳ Ｐゴシック" charset="0"/>
              </a:rPr>
              <a:t>, </a:t>
            </a:r>
            <a:r>
              <a:rPr lang="tr-TR" dirty="0" err="1">
                <a:latin typeface="Arial" charset="0"/>
                <a:ea typeface="ＭＳ Ｐゴシック" charset="0"/>
              </a:rPr>
              <a:t>esto</a:t>
            </a:r>
            <a:r>
              <a:rPr lang="tr-TR" dirty="0">
                <a:latin typeface="Arial" charset="0"/>
                <a:ea typeface="ＭＳ Ｐゴシック" charset="0"/>
              </a:rPr>
              <a:t> </a:t>
            </a:r>
            <a:r>
              <a:rPr lang="tr-TR" dirty="0" err="1">
                <a:latin typeface="Arial" charset="0"/>
                <a:ea typeface="ＭＳ Ｐゴシック" charset="0"/>
              </a:rPr>
              <a:t>consiste</a:t>
            </a:r>
            <a:r>
              <a:rPr lang="tr-TR" dirty="0">
                <a:latin typeface="Arial" charset="0"/>
                <a:ea typeface="ＭＳ Ｐゴシック" charset="0"/>
              </a:rPr>
              <a:t> </a:t>
            </a:r>
            <a:r>
              <a:rPr lang="tr-TR" dirty="0" err="1">
                <a:latin typeface="Arial" charset="0"/>
                <a:ea typeface="ＭＳ Ｐゴシック" charset="0"/>
              </a:rPr>
              <a:t>generalmente</a:t>
            </a:r>
            <a:r>
              <a:rPr lang="tr-TR" dirty="0">
                <a:latin typeface="Arial" charset="0"/>
                <a:ea typeface="ＭＳ Ｐゴシック" charset="0"/>
              </a:rPr>
              <a:t> en un </a:t>
            </a:r>
            <a:r>
              <a:rPr lang="tr-TR" dirty="0" err="1">
                <a:latin typeface="Arial" charset="0"/>
                <a:ea typeface="ＭＳ Ｐゴシック" charset="0"/>
              </a:rPr>
              <a:t>procedimiento</a:t>
            </a:r>
            <a:r>
              <a:rPr lang="tr-TR" dirty="0">
                <a:latin typeface="Arial" charset="0"/>
                <a:ea typeface="ＭＳ Ｐゴシック" charset="0"/>
              </a:rPr>
              <a:t> de </a:t>
            </a:r>
            <a:r>
              <a:rPr lang="tr-TR" dirty="0" err="1">
                <a:latin typeface="Arial" charset="0"/>
                <a:ea typeface="ＭＳ Ｐゴシック" charset="0"/>
              </a:rPr>
              <a:t>prueba</a:t>
            </a:r>
            <a:r>
              <a:rPr lang="tr-TR" dirty="0">
                <a:latin typeface="Arial" charset="0"/>
                <a:ea typeface="ＭＳ Ｐゴシック" charset="0"/>
              </a:rPr>
              <a:t> y </a:t>
            </a:r>
            <a:r>
              <a:rPr lang="tr-TR" dirty="0" err="1">
                <a:latin typeface="Arial" charset="0"/>
                <a:ea typeface="ＭＳ Ｐゴシック" charset="0"/>
              </a:rPr>
              <a:t>error</a:t>
            </a:r>
            <a:r>
              <a:rPr lang="tr-TR" dirty="0">
                <a:latin typeface="Arial" charset="0"/>
                <a:ea typeface="ＭＳ Ｐゴシック" charset="0"/>
              </a:rPr>
              <a:t> </a:t>
            </a:r>
            <a:r>
              <a:rPr lang="tr-TR" dirty="0" err="1">
                <a:latin typeface="Arial" charset="0"/>
                <a:ea typeface="ＭＳ Ｐゴシック" charset="0"/>
              </a:rPr>
              <a:t>debido</a:t>
            </a:r>
            <a:r>
              <a:rPr lang="tr-TR" dirty="0">
                <a:latin typeface="Arial" charset="0"/>
                <a:ea typeface="ＭＳ Ｐゴシック" charset="0"/>
              </a:rPr>
              <a:t> a </a:t>
            </a:r>
            <a:r>
              <a:rPr lang="tr-TR" dirty="0" err="1">
                <a:latin typeface="Arial" charset="0"/>
                <a:ea typeface="ＭＳ Ｐゴシック" charset="0"/>
              </a:rPr>
              <a:t>que</a:t>
            </a:r>
            <a:r>
              <a:rPr lang="tr-TR" dirty="0">
                <a:latin typeface="Arial" charset="0"/>
                <a:ea typeface="ＭＳ Ｐゴシック" charset="0"/>
              </a:rPr>
              <a:t> :</a:t>
            </a:r>
            <a:endParaRPr lang="es-AR" dirty="0">
              <a:latin typeface="Arial" charset="0"/>
              <a:ea typeface="ＭＳ Ｐゴシック" charset="0"/>
            </a:endParaRPr>
          </a:p>
        </p:txBody>
      </p:sp>
      <p:sp>
        <p:nvSpPr>
          <p:cNvPr id="461829" name="Text Box 5">
            <a:extLst>
              <a:ext uri="{FF2B5EF4-FFF2-40B4-BE49-F238E27FC236}">
                <a16:creationId xmlns:a16="http://schemas.microsoft.com/office/drawing/2014/main" id="{884D4382-5FFA-1342-9121-E22EEB6FC658}"/>
              </a:ext>
            </a:extLst>
          </p:cNvPr>
          <p:cNvSpPr txBox="1">
            <a:spLocks noChangeArrowheads="1"/>
          </p:cNvSpPr>
          <p:nvPr/>
        </p:nvSpPr>
        <p:spPr bwMode="auto">
          <a:xfrm>
            <a:off x="1940169" y="5576887"/>
            <a:ext cx="6019800" cy="779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Parámetros constitutivos pueden no ser conocidos</a:t>
            </a:r>
          </a:p>
          <a:p>
            <a:pPr eaLnBrk="1" hangingPunct="1">
              <a:spcBef>
                <a:spcPct val="50000"/>
              </a:spcBef>
            </a:pPr>
            <a:r>
              <a:rPr lang="tr-TR" altLang="en-AR" sz="1800">
                <a:latin typeface="Arial" panose="020B0604020202020204" pitchFamily="34" charset="0"/>
              </a:rPr>
              <a:t>Existen reestricciones y no linealidades.</a:t>
            </a:r>
            <a:endParaRPr lang="es-AR" altLang="en-AR" sz="1800">
              <a:latin typeface="Arial" panose="020B0604020202020204" pitchFamily="34" charset="0"/>
            </a:endParaRPr>
          </a:p>
        </p:txBody>
      </p:sp>
    </p:spTree>
    <p:extLst>
      <p:ext uri="{BB962C8B-B14F-4D97-AF65-F5344CB8AC3E}">
        <p14:creationId xmlns:p14="http://schemas.microsoft.com/office/powerpoint/2010/main" val="4195529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506" name="Rectangle 2">
            <a:extLst>
              <a:ext uri="{FF2B5EF4-FFF2-40B4-BE49-F238E27FC236}">
                <a16:creationId xmlns:a16="http://schemas.microsoft.com/office/drawing/2014/main" id="{FC86C32F-642E-3949-8186-8936CBFFD7C8}"/>
              </a:ext>
            </a:extLst>
          </p:cNvPr>
          <p:cNvSpPr>
            <a:spLocks noGrp="1" noChangeArrowheads="1"/>
          </p:cNvSpPr>
          <p:nvPr>
            <p:ph type="title"/>
          </p:nvPr>
        </p:nvSpPr>
        <p:spPr>
          <a:xfrm>
            <a:off x="635000" y="640823"/>
            <a:ext cx="3418659" cy="5583148"/>
          </a:xfrm>
          <a:extLst>
            <a:ext uri="{909E8E84-426E-40dd-AFC4-6F175D3DCCD1}">
              <a14:hiddenFill xmlns="" xmlns:a14="http://schemas.microsoft.com/office/drawing/2010/main">
                <a:gradFill rotWithShape="0">
                  <a:gsLst>
                    <a:gs pos="0">
                      <a:srgbClr val="FFFF99"/>
                    </a:gs>
                    <a:gs pos="100000">
                      <a:srgbClr val="7AFC22"/>
                    </a:gs>
                  </a:gsLst>
                  <a:path path="shape">
                    <a:fillToRect l="50000" t="50000" r="50000" b="50000"/>
                  </a:path>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vert="horz" lIns="91440" tIns="45720" rIns="91440" bIns="45720" rtlCol="0" anchor="ctr">
            <a:normAutofit/>
          </a:bodyPr>
          <a:lstStyle/>
          <a:p>
            <a:pPr algn="l">
              <a:defRPr/>
            </a:pPr>
            <a:r>
              <a:rPr lang="en-US" sz="3800"/>
              <a:t>Tipos de conocimiento</a:t>
            </a:r>
          </a:p>
        </p:txBody>
      </p:sp>
      <p:sp>
        <p:nvSpPr>
          <p:cNvPr id="7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69896"/>
          </a:solidFill>
          <a:ln w="34925">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D3A59ACB-7DE7-B748-8E40-E8F02357C0B2}"/>
              </a:ext>
            </a:extLst>
          </p:cNvPr>
          <p:cNvSpPr>
            <a:spLocks noGrp="1"/>
          </p:cNvSpPr>
          <p:nvPr>
            <p:ph type="dt" sz="quarter" idx="10"/>
          </p:nvPr>
        </p:nvSpPr>
        <p:spPr>
          <a:xfrm>
            <a:off x="632647" y="6356350"/>
            <a:ext cx="27432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C560B4D9-8AF9-3647-A0E0-174AC8320E0B}" type="datetime1">
              <a:rPr lang="en-US" altLang="en-AR" sz="1600">
                <a:latin typeface="+mn-lt"/>
                <a:ea typeface="+mn-ea"/>
              </a:rPr>
              <a:pPr eaLnBrk="1" hangingPunct="1">
                <a:spcAft>
                  <a:spcPts val="600"/>
                </a:spcAft>
              </a:pPr>
              <a:t>8/8/24</a:t>
            </a:fld>
            <a:endParaRPr lang="en-US" altLang="en-AR" sz="1600">
              <a:latin typeface="+mn-lt"/>
              <a:ea typeface="+mn-ea"/>
            </a:endParaRPr>
          </a:p>
        </p:txBody>
      </p:sp>
      <p:sp>
        <p:nvSpPr>
          <p:cNvPr id="5" name="Slide Number Placeholder 4">
            <a:extLst>
              <a:ext uri="{FF2B5EF4-FFF2-40B4-BE49-F238E27FC236}">
                <a16:creationId xmlns:a16="http://schemas.microsoft.com/office/drawing/2014/main" id="{9E03C76D-90A4-C945-8A3F-6B142C75225E}"/>
              </a:ext>
            </a:extLst>
          </p:cNvPr>
          <p:cNvSpPr>
            <a:spLocks noGrp="1"/>
          </p:cNvSpPr>
          <p:nvPr>
            <p:ph type="sldNum" sz="quarter" idx="12"/>
          </p:nvPr>
        </p:nvSpPr>
        <p:spPr>
          <a:xfrm>
            <a:off x="9728200" y="6356350"/>
            <a:ext cx="1828800" cy="365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chor="ctr">
            <a:norm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Aft>
                <a:spcPts val="600"/>
              </a:spcAft>
            </a:pPr>
            <a:fld id="{D9C6F1BE-4C86-A74A-85C0-56B67FF5E1BE}" type="slidenum">
              <a:rPr lang="en-US" altLang="en-AR" sz="1600">
                <a:latin typeface="+mn-lt"/>
                <a:ea typeface="+mn-ea"/>
              </a:rPr>
              <a:pPr eaLnBrk="1" hangingPunct="1">
                <a:spcAft>
                  <a:spcPts val="600"/>
                </a:spcAft>
              </a:pPr>
              <a:t>24</a:t>
            </a:fld>
            <a:endParaRPr lang="en-US" altLang="en-AR" sz="1600">
              <a:latin typeface="+mn-lt"/>
              <a:ea typeface="+mn-ea"/>
            </a:endParaRPr>
          </a:p>
        </p:txBody>
      </p:sp>
      <p:graphicFrame>
        <p:nvGraphicFramePr>
          <p:cNvPr id="533509" name="Text Box 3">
            <a:extLst>
              <a:ext uri="{FF2B5EF4-FFF2-40B4-BE49-F238E27FC236}">
                <a16:creationId xmlns:a16="http://schemas.microsoft.com/office/drawing/2014/main" id="{6FE04DA8-11E3-4433-8072-A0B5AEBE245D}"/>
              </a:ext>
            </a:extLst>
          </p:cNvPr>
          <p:cNvGraphicFramePr/>
          <p:nvPr>
            <p:extLst>
              <p:ext uri="{D42A27DB-BD31-4B8C-83A1-F6EECF244321}">
                <p14:modId xmlns:p14="http://schemas.microsoft.com/office/powerpoint/2010/main" val="13800076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69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a:extLst>
              <a:ext uri="{FF2B5EF4-FFF2-40B4-BE49-F238E27FC236}">
                <a16:creationId xmlns:a16="http://schemas.microsoft.com/office/drawing/2014/main" id="{D28D6785-3F9C-D346-BC39-3E0E5E8ED7DA}"/>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5CC2CFA-F0EA-7544-94B2-1DF536826753}"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5" name="Slide Number Placeholder 4">
            <a:extLst>
              <a:ext uri="{FF2B5EF4-FFF2-40B4-BE49-F238E27FC236}">
                <a16:creationId xmlns:a16="http://schemas.microsoft.com/office/drawing/2014/main" id="{198C24E8-145C-5241-9856-EF5ED7ABA526}"/>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1B622CE1-97E3-2B45-80BB-CB574B4E50A6}" type="slidenum">
              <a:rPr lang="es-AR" altLang="en-AR" sz="1400">
                <a:latin typeface="Tahoma" panose="020B0604030504040204" pitchFamily="34" charset="0"/>
              </a:rPr>
              <a:pPr eaLnBrk="1" hangingPunct="1"/>
              <a:t>25</a:t>
            </a:fld>
            <a:endParaRPr lang="es-AR" altLang="en-AR" sz="1400">
              <a:latin typeface="Tahoma" panose="020B0604030504040204" pitchFamily="34" charset="0"/>
            </a:endParaRPr>
          </a:p>
        </p:txBody>
      </p:sp>
      <p:sp>
        <p:nvSpPr>
          <p:cNvPr id="534530" name="Rectangle 2">
            <a:extLst>
              <a:ext uri="{FF2B5EF4-FFF2-40B4-BE49-F238E27FC236}">
                <a16:creationId xmlns:a16="http://schemas.microsoft.com/office/drawing/2014/main" id="{A9132FDD-A430-094F-A740-5BDBDFBCF759}"/>
              </a:ext>
            </a:extLst>
          </p:cNvPr>
          <p:cNvSpPr>
            <a:spLocks noGrp="1" noChangeArrowheads="1"/>
          </p:cNvSpPr>
          <p:nvPr>
            <p:ph type="title"/>
          </p:nvPr>
        </p:nvSpPr>
        <p:spPr>
          <a:xfrm>
            <a:off x="1803654" y="136525"/>
            <a:ext cx="9869234" cy="3392424"/>
          </a:xfrm>
          <a:extLst>
            <a:ext uri="{909E8E84-426E-40dd-AFC4-6F175D3DCCD1}">
              <a14:hiddenFill xmlns:a14="http://schemas.microsoft.com/office/drawing/2010/main" xmlns="">
                <a:gradFill rotWithShape="0">
                  <a:gsLst>
                    <a:gs pos="0">
                      <a:srgbClr val="FFFF99"/>
                    </a:gs>
                    <a:gs pos="100000">
                      <a:srgbClr val="7AFC22"/>
                    </a:gs>
                  </a:gsLst>
                  <a:path path="shape">
                    <a:fillToRect l="50000" t="50000" r="50000" b="50000"/>
                  </a:path>
                </a:gradFill>
              </a14:hiddenFill>
            </a:ext>
          </a:extLst>
        </p:spPr>
        <p:txBody>
          <a:bodyPr/>
          <a:lstStyle/>
          <a:p>
            <a:pPr eaLnBrk="1" hangingPunct="1"/>
            <a:r>
              <a:rPr lang="en-GB" altLang="en-AR" dirty="0" err="1"/>
              <a:t>Modelos</a:t>
            </a:r>
            <a:r>
              <a:rPr lang="en-GB" altLang="en-AR" dirty="0"/>
              <a:t> </a:t>
            </a:r>
            <a:r>
              <a:rPr lang="en-GB" altLang="en-AR" dirty="0" err="1"/>
              <a:t>tipo</a:t>
            </a:r>
            <a:r>
              <a:rPr lang="en-GB" altLang="en-AR" dirty="0"/>
              <a:t> </a:t>
            </a:r>
            <a:r>
              <a:rPr lang="en-GB" altLang="en-US" dirty="0"/>
              <a:t>“</a:t>
            </a:r>
            <a:r>
              <a:rPr lang="en-GB" altLang="en-AR" dirty="0" err="1"/>
              <a:t>caja</a:t>
            </a:r>
            <a:r>
              <a:rPr lang="en-GB" altLang="en-US" dirty="0"/>
              <a:t>”</a:t>
            </a:r>
            <a:endParaRPr lang="en-GB" altLang="en-AR" dirty="0"/>
          </a:p>
        </p:txBody>
      </p:sp>
      <p:sp>
        <p:nvSpPr>
          <p:cNvPr id="534531" name="Text Box 3">
            <a:extLst>
              <a:ext uri="{FF2B5EF4-FFF2-40B4-BE49-F238E27FC236}">
                <a16:creationId xmlns:a16="http://schemas.microsoft.com/office/drawing/2014/main" id="{C1741EFD-24A8-5E43-86CD-7CE0B9AC08F9}"/>
              </a:ext>
            </a:extLst>
          </p:cNvPr>
          <p:cNvSpPr txBox="1">
            <a:spLocks noChangeArrowheads="1"/>
          </p:cNvSpPr>
          <p:nvPr/>
        </p:nvSpPr>
        <p:spPr bwMode="auto">
          <a:xfrm>
            <a:off x="2438401" y="2960065"/>
            <a:ext cx="7643737" cy="1941173"/>
          </a:xfrm>
          <a:prstGeom prst="rect">
            <a:avLst/>
          </a:prstGeom>
          <a:noFill/>
          <a:ln>
            <a:noFill/>
          </a:ln>
          <a:effectLst/>
          <a:extLst>
            <a:ext uri="{909E8E84-426E-40dd-AFC4-6F175D3DCCD1}">
              <a14:hiddenFill xmlns:a14="http://schemas.microsoft.com/office/drawing/2010/main" xmlns="">
                <a:gradFill rotWithShape="0">
                  <a:gsLst>
                    <a:gs pos="0">
                      <a:srgbClr val="FFFF99"/>
                    </a:gs>
                    <a:gs pos="100000">
                      <a:srgbClr val="7AFC22"/>
                    </a:gs>
                  </a:gsLst>
                  <a:path path="shape">
                    <a:fillToRect l="50000" t="50000" r="50000" b="50000"/>
                  </a:path>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buFontTx/>
              <a:buChar char="•"/>
            </a:pPr>
            <a:r>
              <a:rPr lang="en-GB" altLang="en-AR" b="1">
                <a:latin typeface="Arial" panose="020B0604020202020204" pitchFamily="34" charset="0"/>
              </a:rPr>
              <a:t>Blanca</a:t>
            </a:r>
            <a:r>
              <a:rPr lang="en-GB" altLang="en-AR">
                <a:latin typeface="Arial" panose="020B0604020202020204" pitchFamily="34" charset="0"/>
              </a:rPr>
              <a:t>		conocimiento interno disponible</a:t>
            </a:r>
          </a:p>
          <a:p>
            <a:pPr eaLnBrk="1" hangingPunct="1">
              <a:buFontTx/>
              <a:buChar char="•"/>
            </a:pPr>
            <a:endParaRPr lang="en-GB" altLang="en-AR">
              <a:latin typeface="Arial" panose="020B0604020202020204" pitchFamily="34" charset="0"/>
            </a:endParaRPr>
          </a:p>
          <a:p>
            <a:pPr eaLnBrk="1" hangingPunct="1">
              <a:buFontTx/>
              <a:buChar char="•"/>
            </a:pPr>
            <a:r>
              <a:rPr lang="en-GB" altLang="en-AR" b="1">
                <a:latin typeface="Arial" panose="020B0604020202020204" pitchFamily="34" charset="0"/>
              </a:rPr>
              <a:t>Negra</a:t>
            </a:r>
            <a:r>
              <a:rPr lang="en-GB" altLang="en-AR">
                <a:latin typeface="Arial" panose="020B0604020202020204" pitchFamily="34" charset="0"/>
              </a:rPr>
              <a:t>		sólo observaciones externas</a:t>
            </a:r>
          </a:p>
          <a:p>
            <a:pPr eaLnBrk="1" hangingPunct="1">
              <a:buFontTx/>
              <a:buChar char="•"/>
            </a:pPr>
            <a:endParaRPr lang="en-GB" altLang="en-AR">
              <a:latin typeface="Arial" panose="020B0604020202020204" pitchFamily="34" charset="0"/>
            </a:endParaRPr>
          </a:p>
          <a:p>
            <a:pPr eaLnBrk="1" hangingPunct="1">
              <a:buFontTx/>
              <a:buChar char="•"/>
            </a:pPr>
            <a:r>
              <a:rPr lang="en-GB" altLang="en-AR" b="1">
                <a:latin typeface="Arial" panose="020B0604020202020204" pitchFamily="34" charset="0"/>
              </a:rPr>
              <a:t>Gris</a:t>
            </a:r>
            <a:r>
              <a:rPr lang="en-GB" altLang="en-AR">
                <a:latin typeface="Arial" panose="020B0604020202020204" pitchFamily="34" charset="0"/>
              </a:rPr>
              <a:t>			observaciones externas e internas</a:t>
            </a:r>
          </a:p>
        </p:txBody>
      </p:sp>
    </p:spTree>
    <p:extLst>
      <p:ext uri="{BB962C8B-B14F-4D97-AF65-F5344CB8AC3E}">
        <p14:creationId xmlns:p14="http://schemas.microsoft.com/office/powerpoint/2010/main" val="210062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1">
            <a:extLst>
              <a:ext uri="{FF2B5EF4-FFF2-40B4-BE49-F238E27FC236}">
                <a16:creationId xmlns:a16="http://schemas.microsoft.com/office/drawing/2014/main" id="{BAEE4067-8371-6343-BFC4-3F780F6043D1}"/>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9633002-3C25-BD4B-9883-7821F62E0A18}"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84" name="Slide Number Placeholder 3">
            <a:extLst>
              <a:ext uri="{FF2B5EF4-FFF2-40B4-BE49-F238E27FC236}">
                <a16:creationId xmlns:a16="http://schemas.microsoft.com/office/drawing/2014/main" id="{247CE0F4-B7FC-0A49-9E16-209ACF13DA53}"/>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24E39772-75B4-FA48-B4C1-4D1443FCC7EB}" type="slidenum">
              <a:rPr lang="es-AR" altLang="en-AR" sz="1400">
                <a:latin typeface="Tahoma" panose="020B0604030504040204" pitchFamily="34" charset="0"/>
              </a:rPr>
              <a:pPr eaLnBrk="1" hangingPunct="1"/>
              <a:t>26</a:t>
            </a:fld>
            <a:endParaRPr lang="es-AR" altLang="en-AR" sz="1400">
              <a:latin typeface="Tahoma" panose="020B0604030504040204" pitchFamily="34" charset="0"/>
            </a:endParaRPr>
          </a:p>
        </p:txBody>
      </p:sp>
      <p:grpSp>
        <p:nvGrpSpPr>
          <p:cNvPr id="60419" name="Group 2">
            <a:extLst>
              <a:ext uri="{FF2B5EF4-FFF2-40B4-BE49-F238E27FC236}">
                <a16:creationId xmlns:a16="http://schemas.microsoft.com/office/drawing/2014/main" id="{010AA9B3-536C-CC4E-9B05-517691555195}"/>
              </a:ext>
            </a:extLst>
          </p:cNvPr>
          <p:cNvGrpSpPr>
            <a:grpSpLocks/>
          </p:cNvGrpSpPr>
          <p:nvPr/>
        </p:nvGrpSpPr>
        <p:grpSpPr bwMode="auto">
          <a:xfrm>
            <a:off x="3441700" y="1447800"/>
            <a:ext cx="6540500" cy="5297488"/>
            <a:chOff x="1208" y="912"/>
            <a:chExt cx="4120" cy="3337"/>
          </a:xfrm>
        </p:grpSpPr>
        <p:sp>
          <p:nvSpPr>
            <p:cNvPr id="759811" name="Oval 3">
              <a:extLst>
                <a:ext uri="{FF2B5EF4-FFF2-40B4-BE49-F238E27FC236}">
                  <a16:creationId xmlns:a16="http://schemas.microsoft.com/office/drawing/2014/main" id="{657539B2-62C8-954B-AB63-3BDD37DB32B8}"/>
                </a:ext>
              </a:extLst>
            </p:cNvPr>
            <p:cNvSpPr>
              <a:spLocks noChangeArrowheads="1"/>
            </p:cNvSpPr>
            <p:nvPr/>
          </p:nvSpPr>
          <p:spPr bwMode="auto">
            <a:xfrm>
              <a:off x="1254" y="3965"/>
              <a:ext cx="421" cy="272"/>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2" name="Oval 4">
              <a:extLst>
                <a:ext uri="{FF2B5EF4-FFF2-40B4-BE49-F238E27FC236}">
                  <a16:creationId xmlns:a16="http://schemas.microsoft.com/office/drawing/2014/main" id="{9E11230B-A410-0A4D-A3F3-8337C95336A2}"/>
                </a:ext>
              </a:extLst>
            </p:cNvPr>
            <p:cNvSpPr>
              <a:spLocks noChangeArrowheads="1"/>
            </p:cNvSpPr>
            <p:nvPr/>
          </p:nvSpPr>
          <p:spPr bwMode="auto">
            <a:xfrm>
              <a:off x="1789" y="1421"/>
              <a:ext cx="940"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3" name="Oval 5">
              <a:extLst>
                <a:ext uri="{FF2B5EF4-FFF2-40B4-BE49-F238E27FC236}">
                  <a16:creationId xmlns:a16="http://schemas.microsoft.com/office/drawing/2014/main" id="{0251EB09-6DAC-E541-83A6-7879155BF1BF}"/>
                </a:ext>
              </a:extLst>
            </p:cNvPr>
            <p:cNvSpPr>
              <a:spLocks noChangeArrowheads="1"/>
            </p:cNvSpPr>
            <p:nvPr/>
          </p:nvSpPr>
          <p:spPr bwMode="auto">
            <a:xfrm>
              <a:off x="3066" y="1416"/>
              <a:ext cx="1027" cy="310"/>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4" name="Line 6">
              <a:extLst>
                <a:ext uri="{FF2B5EF4-FFF2-40B4-BE49-F238E27FC236}">
                  <a16:creationId xmlns:a16="http://schemas.microsoft.com/office/drawing/2014/main" id="{ED745964-AF18-BF4A-A281-C6C3609ECC8F}"/>
                </a:ext>
              </a:extLst>
            </p:cNvPr>
            <p:cNvSpPr>
              <a:spLocks noChangeShapeType="1"/>
            </p:cNvSpPr>
            <p:nvPr/>
          </p:nvSpPr>
          <p:spPr bwMode="auto">
            <a:xfrm>
              <a:off x="2947" y="1157"/>
              <a:ext cx="0" cy="116"/>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5" name="Line 7">
              <a:extLst>
                <a:ext uri="{FF2B5EF4-FFF2-40B4-BE49-F238E27FC236}">
                  <a16:creationId xmlns:a16="http://schemas.microsoft.com/office/drawing/2014/main" id="{7C0DBBBE-7E85-1440-A7D1-262ADE9328A9}"/>
                </a:ext>
              </a:extLst>
            </p:cNvPr>
            <p:cNvSpPr>
              <a:spLocks noChangeShapeType="1"/>
            </p:cNvSpPr>
            <p:nvPr/>
          </p:nvSpPr>
          <p:spPr bwMode="auto">
            <a:xfrm>
              <a:off x="2271" y="1274"/>
              <a:ext cx="1330" cy="0"/>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6" name="Line 8">
              <a:extLst>
                <a:ext uri="{FF2B5EF4-FFF2-40B4-BE49-F238E27FC236}">
                  <a16:creationId xmlns:a16="http://schemas.microsoft.com/office/drawing/2014/main" id="{96CE61D4-0709-F84A-8CE7-EA521A4866C1}"/>
                </a:ext>
              </a:extLst>
            </p:cNvPr>
            <p:cNvSpPr>
              <a:spLocks noChangeShapeType="1"/>
            </p:cNvSpPr>
            <p:nvPr/>
          </p:nvSpPr>
          <p:spPr bwMode="auto">
            <a:xfrm>
              <a:off x="2271" y="1274"/>
              <a:ext cx="0"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7" name="Line 9">
              <a:extLst>
                <a:ext uri="{FF2B5EF4-FFF2-40B4-BE49-F238E27FC236}">
                  <a16:creationId xmlns:a16="http://schemas.microsoft.com/office/drawing/2014/main" id="{7CC82EC6-43F1-E047-999A-4B0C644720B6}"/>
                </a:ext>
              </a:extLst>
            </p:cNvPr>
            <p:cNvSpPr>
              <a:spLocks noChangeShapeType="1"/>
            </p:cNvSpPr>
            <p:nvPr/>
          </p:nvSpPr>
          <p:spPr bwMode="auto">
            <a:xfrm>
              <a:off x="2271" y="1274"/>
              <a:ext cx="0"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8" name="Line 10">
              <a:extLst>
                <a:ext uri="{FF2B5EF4-FFF2-40B4-BE49-F238E27FC236}">
                  <a16:creationId xmlns:a16="http://schemas.microsoft.com/office/drawing/2014/main" id="{EF88B5D8-7E49-924F-9116-33C8A727B247}"/>
                </a:ext>
              </a:extLst>
            </p:cNvPr>
            <p:cNvSpPr>
              <a:spLocks noChangeShapeType="1"/>
            </p:cNvSpPr>
            <p:nvPr/>
          </p:nvSpPr>
          <p:spPr bwMode="auto">
            <a:xfrm>
              <a:off x="3600" y="1281"/>
              <a:ext cx="1"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19" name="Rectangle 11">
              <a:extLst>
                <a:ext uri="{FF2B5EF4-FFF2-40B4-BE49-F238E27FC236}">
                  <a16:creationId xmlns:a16="http://schemas.microsoft.com/office/drawing/2014/main" id="{770FD005-2890-3E40-96AE-0B44AEFDD5E9}"/>
                </a:ext>
              </a:extLst>
            </p:cNvPr>
            <p:cNvSpPr>
              <a:spLocks noChangeArrowheads="1"/>
            </p:cNvSpPr>
            <p:nvPr/>
          </p:nvSpPr>
          <p:spPr bwMode="auto">
            <a:xfrm>
              <a:off x="3200" y="1465"/>
              <a:ext cx="683" cy="185"/>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dirty="0">
                  <a:latin typeface="Arial" panose="020B0604020202020204" pitchFamily="34" charset="0"/>
                </a:rPr>
                <a:t>Parámetros</a:t>
              </a:r>
              <a:br>
                <a:rPr lang="es-AR" altLang="en-AR" sz="1200" b="1" dirty="0">
                  <a:latin typeface="Arial" panose="020B0604020202020204" pitchFamily="34" charset="0"/>
                </a:rPr>
              </a:br>
              <a:r>
                <a:rPr lang="es-AR" altLang="en-AR" sz="1200" b="1" dirty="0">
                  <a:latin typeface="Arial" panose="020B0604020202020204" pitchFamily="34" charset="0"/>
                </a:rPr>
                <a:t>Concentrados</a:t>
              </a:r>
              <a:endParaRPr lang="es-AR" altLang="en-AR" sz="1200" dirty="0">
                <a:latin typeface="Arial" panose="020B0604020202020204" pitchFamily="34" charset="0"/>
              </a:endParaRPr>
            </a:p>
          </p:txBody>
        </p:sp>
        <p:sp>
          <p:nvSpPr>
            <p:cNvPr id="759820" name="Rectangle 12">
              <a:extLst>
                <a:ext uri="{FF2B5EF4-FFF2-40B4-BE49-F238E27FC236}">
                  <a16:creationId xmlns:a16="http://schemas.microsoft.com/office/drawing/2014/main" id="{AF2DAA20-F9EA-8B40-A4E7-29A9E15480B1}"/>
                </a:ext>
              </a:extLst>
            </p:cNvPr>
            <p:cNvSpPr>
              <a:spLocks noChangeArrowheads="1"/>
            </p:cNvSpPr>
            <p:nvPr/>
          </p:nvSpPr>
          <p:spPr bwMode="auto">
            <a:xfrm>
              <a:off x="2271" y="912"/>
              <a:ext cx="1341" cy="242"/>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1" name="Oval 13">
              <a:extLst>
                <a:ext uri="{FF2B5EF4-FFF2-40B4-BE49-F238E27FC236}">
                  <a16:creationId xmlns:a16="http://schemas.microsoft.com/office/drawing/2014/main" id="{CCD8D54F-357F-AD4B-B237-3EE18F15BAAB}"/>
                </a:ext>
              </a:extLst>
            </p:cNvPr>
            <p:cNvSpPr>
              <a:spLocks noChangeArrowheads="1"/>
            </p:cNvSpPr>
            <p:nvPr/>
          </p:nvSpPr>
          <p:spPr bwMode="auto">
            <a:xfrm>
              <a:off x="2431" y="2003"/>
              <a:ext cx="940"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2" name="Oval 14">
              <a:extLst>
                <a:ext uri="{FF2B5EF4-FFF2-40B4-BE49-F238E27FC236}">
                  <a16:creationId xmlns:a16="http://schemas.microsoft.com/office/drawing/2014/main" id="{E9F960EC-4E3D-664D-B048-D4DD13F416ED}"/>
                </a:ext>
              </a:extLst>
            </p:cNvPr>
            <p:cNvSpPr>
              <a:spLocks noChangeArrowheads="1"/>
            </p:cNvSpPr>
            <p:nvPr/>
          </p:nvSpPr>
          <p:spPr bwMode="auto">
            <a:xfrm>
              <a:off x="3749" y="2003"/>
              <a:ext cx="941"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3" name="Line 15">
              <a:extLst>
                <a:ext uri="{FF2B5EF4-FFF2-40B4-BE49-F238E27FC236}">
                  <a16:creationId xmlns:a16="http://schemas.microsoft.com/office/drawing/2014/main" id="{B9936C5A-7D8C-2D45-9DFD-AC1B43D45647}"/>
                </a:ext>
              </a:extLst>
            </p:cNvPr>
            <p:cNvSpPr>
              <a:spLocks noChangeShapeType="1"/>
            </p:cNvSpPr>
            <p:nvPr/>
          </p:nvSpPr>
          <p:spPr bwMode="auto">
            <a:xfrm>
              <a:off x="3589" y="1741"/>
              <a:ext cx="0" cy="112"/>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4" name="Line 16">
              <a:extLst>
                <a:ext uri="{FF2B5EF4-FFF2-40B4-BE49-F238E27FC236}">
                  <a16:creationId xmlns:a16="http://schemas.microsoft.com/office/drawing/2014/main" id="{534DB8E4-A702-EB4D-B025-8259A709F2C9}"/>
                </a:ext>
              </a:extLst>
            </p:cNvPr>
            <p:cNvSpPr>
              <a:spLocks noChangeShapeType="1"/>
            </p:cNvSpPr>
            <p:nvPr/>
          </p:nvSpPr>
          <p:spPr bwMode="auto">
            <a:xfrm>
              <a:off x="2913" y="1856"/>
              <a:ext cx="1330" cy="1"/>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5" name="Line 17">
              <a:extLst>
                <a:ext uri="{FF2B5EF4-FFF2-40B4-BE49-F238E27FC236}">
                  <a16:creationId xmlns:a16="http://schemas.microsoft.com/office/drawing/2014/main" id="{32D87E18-AE44-D04E-8ACE-A866D5C2918E}"/>
                </a:ext>
              </a:extLst>
            </p:cNvPr>
            <p:cNvSpPr>
              <a:spLocks noChangeShapeType="1"/>
            </p:cNvSpPr>
            <p:nvPr/>
          </p:nvSpPr>
          <p:spPr bwMode="auto">
            <a:xfrm>
              <a:off x="2913" y="1856"/>
              <a:ext cx="0" cy="148"/>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6" name="Line 18">
              <a:extLst>
                <a:ext uri="{FF2B5EF4-FFF2-40B4-BE49-F238E27FC236}">
                  <a16:creationId xmlns:a16="http://schemas.microsoft.com/office/drawing/2014/main" id="{C26B19D9-52D2-A745-B574-9B1D3EFB2E7D}"/>
                </a:ext>
              </a:extLst>
            </p:cNvPr>
            <p:cNvSpPr>
              <a:spLocks noChangeShapeType="1"/>
            </p:cNvSpPr>
            <p:nvPr/>
          </p:nvSpPr>
          <p:spPr bwMode="auto">
            <a:xfrm>
              <a:off x="2913" y="1856"/>
              <a:ext cx="0" cy="148"/>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7" name="Line 19">
              <a:extLst>
                <a:ext uri="{FF2B5EF4-FFF2-40B4-BE49-F238E27FC236}">
                  <a16:creationId xmlns:a16="http://schemas.microsoft.com/office/drawing/2014/main" id="{A1CA0DE7-F512-F44A-8253-A389FE1C2DE8}"/>
                </a:ext>
              </a:extLst>
            </p:cNvPr>
            <p:cNvSpPr>
              <a:spLocks noChangeShapeType="1"/>
            </p:cNvSpPr>
            <p:nvPr/>
          </p:nvSpPr>
          <p:spPr bwMode="auto">
            <a:xfrm>
              <a:off x="4242" y="1869"/>
              <a:ext cx="1"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8" name="Oval 20">
              <a:extLst>
                <a:ext uri="{FF2B5EF4-FFF2-40B4-BE49-F238E27FC236}">
                  <a16:creationId xmlns:a16="http://schemas.microsoft.com/office/drawing/2014/main" id="{C7BB0E2B-BD7E-B443-95AB-2B1220824A53}"/>
                </a:ext>
              </a:extLst>
            </p:cNvPr>
            <p:cNvSpPr>
              <a:spLocks noChangeArrowheads="1"/>
            </p:cNvSpPr>
            <p:nvPr/>
          </p:nvSpPr>
          <p:spPr bwMode="auto">
            <a:xfrm>
              <a:off x="2695" y="2603"/>
              <a:ext cx="940"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29" name="Oval 21">
              <a:extLst>
                <a:ext uri="{FF2B5EF4-FFF2-40B4-BE49-F238E27FC236}">
                  <a16:creationId xmlns:a16="http://schemas.microsoft.com/office/drawing/2014/main" id="{9F507BF9-55A4-5F4B-AE8A-4EB5A45B7D74}"/>
                </a:ext>
              </a:extLst>
            </p:cNvPr>
            <p:cNvSpPr>
              <a:spLocks noChangeArrowheads="1"/>
            </p:cNvSpPr>
            <p:nvPr/>
          </p:nvSpPr>
          <p:spPr bwMode="auto">
            <a:xfrm>
              <a:off x="4013" y="2603"/>
              <a:ext cx="941"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0" name="Line 22">
              <a:extLst>
                <a:ext uri="{FF2B5EF4-FFF2-40B4-BE49-F238E27FC236}">
                  <a16:creationId xmlns:a16="http://schemas.microsoft.com/office/drawing/2014/main" id="{90B2E0C4-144F-7F48-802C-3B9DFCDB2315}"/>
                </a:ext>
              </a:extLst>
            </p:cNvPr>
            <p:cNvSpPr>
              <a:spLocks noChangeShapeType="1"/>
            </p:cNvSpPr>
            <p:nvPr/>
          </p:nvSpPr>
          <p:spPr bwMode="auto">
            <a:xfrm>
              <a:off x="4230" y="2339"/>
              <a:ext cx="1" cy="107"/>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1" name="Line 23">
              <a:extLst>
                <a:ext uri="{FF2B5EF4-FFF2-40B4-BE49-F238E27FC236}">
                  <a16:creationId xmlns:a16="http://schemas.microsoft.com/office/drawing/2014/main" id="{FBAE1CB4-56F6-D44E-A986-D082299DE864}"/>
                </a:ext>
              </a:extLst>
            </p:cNvPr>
            <p:cNvSpPr>
              <a:spLocks noChangeShapeType="1"/>
            </p:cNvSpPr>
            <p:nvPr/>
          </p:nvSpPr>
          <p:spPr bwMode="auto">
            <a:xfrm>
              <a:off x="3176" y="2462"/>
              <a:ext cx="1322" cy="2"/>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2" name="Line 24">
              <a:extLst>
                <a:ext uri="{FF2B5EF4-FFF2-40B4-BE49-F238E27FC236}">
                  <a16:creationId xmlns:a16="http://schemas.microsoft.com/office/drawing/2014/main" id="{417675F0-EBE5-FA41-9B3E-8F93D1359CFB}"/>
                </a:ext>
              </a:extLst>
            </p:cNvPr>
            <p:cNvSpPr>
              <a:spLocks noChangeShapeType="1"/>
            </p:cNvSpPr>
            <p:nvPr/>
          </p:nvSpPr>
          <p:spPr bwMode="auto">
            <a:xfrm>
              <a:off x="3176" y="2456"/>
              <a:ext cx="1"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3" name="Line 25">
              <a:extLst>
                <a:ext uri="{FF2B5EF4-FFF2-40B4-BE49-F238E27FC236}">
                  <a16:creationId xmlns:a16="http://schemas.microsoft.com/office/drawing/2014/main" id="{6337B44D-94C6-C54C-AF77-EDC068A8AF50}"/>
                </a:ext>
              </a:extLst>
            </p:cNvPr>
            <p:cNvSpPr>
              <a:spLocks noChangeShapeType="1"/>
            </p:cNvSpPr>
            <p:nvPr/>
          </p:nvSpPr>
          <p:spPr bwMode="auto">
            <a:xfrm>
              <a:off x="3176" y="2456"/>
              <a:ext cx="1"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4" name="Line 26">
              <a:extLst>
                <a:ext uri="{FF2B5EF4-FFF2-40B4-BE49-F238E27FC236}">
                  <a16:creationId xmlns:a16="http://schemas.microsoft.com/office/drawing/2014/main" id="{E462431B-DCF1-3B4A-94BC-F0A309309215}"/>
                </a:ext>
              </a:extLst>
            </p:cNvPr>
            <p:cNvSpPr>
              <a:spLocks noChangeShapeType="1"/>
            </p:cNvSpPr>
            <p:nvPr/>
          </p:nvSpPr>
          <p:spPr bwMode="auto">
            <a:xfrm>
              <a:off x="4498" y="2468"/>
              <a:ext cx="1" cy="141"/>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5" name="Line 27">
              <a:extLst>
                <a:ext uri="{FF2B5EF4-FFF2-40B4-BE49-F238E27FC236}">
                  <a16:creationId xmlns:a16="http://schemas.microsoft.com/office/drawing/2014/main" id="{60BAA0B0-F69E-DB46-94EF-4C0412D8589B}"/>
                </a:ext>
              </a:extLst>
            </p:cNvPr>
            <p:cNvSpPr>
              <a:spLocks noChangeShapeType="1"/>
            </p:cNvSpPr>
            <p:nvPr/>
          </p:nvSpPr>
          <p:spPr bwMode="auto">
            <a:xfrm flipH="1">
              <a:off x="3172" y="2940"/>
              <a:ext cx="1" cy="98"/>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6" name="Oval 28">
              <a:extLst>
                <a:ext uri="{FF2B5EF4-FFF2-40B4-BE49-F238E27FC236}">
                  <a16:creationId xmlns:a16="http://schemas.microsoft.com/office/drawing/2014/main" id="{118E64D9-B2CF-A143-9165-B8FABDEECF64}"/>
                </a:ext>
              </a:extLst>
            </p:cNvPr>
            <p:cNvSpPr>
              <a:spLocks noChangeArrowheads="1"/>
            </p:cNvSpPr>
            <p:nvPr/>
          </p:nvSpPr>
          <p:spPr bwMode="auto">
            <a:xfrm>
              <a:off x="1208" y="3182"/>
              <a:ext cx="941"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7" name="Oval 29">
              <a:extLst>
                <a:ext uri="{FF2B5EF4-FFF2-40B4-BE49-F238E27FC236}">
                  <a16:creationId xmlns:a16="http://schemas.microsoft.com/office/drawing/2014/main" id="{F0A50C6F-64EF-0742-9608-2A2F9E24CA1B}"/>
                </a:ext>
              </a:extLst>
            </p:cNvPr>
            <p:cNvSpPr>
              <a:spLocks noChangeArrowheads="1"/>
            </p:cNvSpPr>
            <p:nvPr/>
          </p:nvSpPr>
          <p:spPr bwMode="auto">
            <a:xfrm>
              <a:off x="2240" y="3193"/>
              <a:ext cx="940" cy="304"/>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8" name="Line 30">
              <a:extLst>
                <a:ext uri="{FF2B5EF4-FFF2-40B4-BE49-F238E27FC236}">
                  <a16:creationId xmlns:a16="http://schemas.microsoft.com/office/drawing/2014/main" id="{2590A2F0-849B-7544-B5F7-FD88464E327E}"/>
                </a:ext>
              </a:extLst>
            </p:cNvPr>
            <p:cNvSpPr>
              <a:spLocks noChangeShapeType="1"/>
            </p:cNvSpPr>
            <p:nvPr/>
          </p:nvSpPr>
          <p:spPr bwMode="auto">
            <a:xfrm>
              <a:off x="1686" y="3037"/>
              <a:ext cx="1487" cy="4"/>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39" name="Line 31">
              <a:extLst>
                <a:ext uri="{FF2B5EF4-FFF2-40B4-BE49-F238E27FC236}">
                  <a16:creationId xmlns:a16="http://schemas.microsoft.com/office/drawing/2014/main" id="{FA136739-CBF4-8F43-8E35-7FEEB22A5B5E}"/>
                </a:ext>
              </a:extLst>
            </p:cNvPr>
            <p:cNvSpPr>
              <a:spLocks noChangeShapeType="1"/>
            </p:cNvSpPr>
            <p:nvPr/>
          </p:nvSpPr>
          <p:spPr bwMode="auto">
            <a:xfrm>
              <a:off x="1678" y="3041"/>
              <a:ext cx="0"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0" name="Line 32">
              <a:extLst>
                <a:ext uri="{FF2B5EF4-FFF2-40B4-BE49-F238E27FC236}">
                  <a16:creationId xmlns:a16="http://schemas.microsoft.com/office/drawing/2014/main" id="{B8451A69-6B0D-EA47-9120-013C62697097}"/>
                </a:ext>
              </a:extLst>
            </p:cNvPr>
            <p:cNvSpPr>
              <a:spLocks noChangeShapeType="1"/>
            </p:cNvSpPr>
            <p:nvPr/>
          </p:nvSpPr>
          <p:spPr bwMode="auto">
            <a:xfrm>
              <a:off x="2733" y="3044"/>
              <a:ext cx="0"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1" name="Line 33">
              <a:extLst>
                <a:ext uri="{FF2B5EF4-FFF2-40B4-BE49-F238E27FC236}">
                  <a16:creationId xmlns:a16="http://schemas.microsoft.com/office/drawing/2014/main" id="{6034CEC8-9E10-A64B-91BA-74A2688BBAF0}"/>
                </a:ext>
              </a:extLst>
            </p:cNvPr>
            <p:cNvSpPr>
              <a:spLocks noChangeShapeType="1"/>
            </p:cNvSpPr>
            <p:nvPr/>
          </p:nvSpPr>
          <p:spPr bwMode="auto">
            <a:xfrm>
              <a:off x="4494" y="2940"/>
              <a:ext cx="0" cy="119"/>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2" name="Oval 34">
              <a:extLst>
                <a:ext uri="{FF2B5EF4-FFF2-40B4-BE49-F238E27FC236}">
                  <a16:creationId xmlns:a16="http://schemas.microsoft.com/office/drawing/2014/main" id="{28FCC32B-3055-4142-A2D9-DF69A04E2FB5}"/>
                </a:ext>
              </a:extLst>
            </p:cNvPr>
            <p:cNvSpPr>
              <a:spLocks noChangeArrowheads="1"/>
            </p:cNvSpPr>
            <p:nvPr/>
          </p:nvSpPr>
          <p:spPr bwMode="auto">
            <a:xfrm>
              <a:off x="3249" y="3208"/>
              <a:ext cx="940"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3" name="Oval 35">
              <a:extLst>
                <a:ext uri="{FF2B5EF4-FFF2-40B4-BE49-F238E27FC236}">
                  <a16:creationId xmlns:a16="http://schemas.microsoft.com/office/drawing/2014/main" id="{2ACBEA80-0434-D347-BBF5-61A80544D3C0}"/>
                </a:ext>
              </a:extLst>
            </p:cNvPr>
            <p:cNvSpPr>
              <a:spLocks noChangeArrowheads="1"/>
            </p:cNvSpPr>
            <p:nvPr/>
          </p:nvSpPr>
          <p:spPr bwMode="auto">
            <a:xfrm>
              <a:off x="4281" y="3219"/>
              <a:ext cx="940" cy="305"/>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4" name="Line 36">
              <a:extLst>
                <a:ext uri="{FF2B5EF4-FFF2-40B4-BE49-F238E27FC236}">
                  <a16:creationId xmlns:a16="http://schemas.microsoft.com/office/drawing/2014/main" id="{02FEF28B-D92A-CC40-90B6-DC0FA5BD0AEA}"/>
                </a:ext>
              </a:extLst>
            </p:cNvPr>
            <p:cNvSpPr>
              <a:spLocks noChangeShapeType="1"/>
            </p:cNvSpPr>
            <p:nvPr/>
          </p:nvSpPr>
          <p:spPr bwMode="auto">
            <a:xfrm>
              <a:off x="3730" y="3067"/>
              <a:ext cx="1044" cy="3"/>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5" name="Line 37">
              <a:extLst>
                <a:ext uri="{FF2B5EF4-FFF2-40B4-BE49-F238E27FC236}">
                  <a16:creationId xmlns:a16="http://schemas.microsoft.com/office/drawing/2014/main" id="{F7F29A5E-F68A-6F4C-ABAA-5369B395C864}"/>
                </a:ext>
              </a:extLst>
            </p:cNvPr>
            <p:cNvSpPr>
              <a:spLocks noChangeShapeType="1"/>
            </p:cNvSpPr>
            <p:nvPr/>
          </p:nvSpPr>
          <p:spPr bwMode="auto">
            <a:xfrm>
              <a:off x="3719" y="3068"/>
              <a:ext cx="0" cy="148"/>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6" name="Line 38">
              <a:extLst>
                <a:ext uri="{FF2B5EF4-FFF2-40B4-BE49-F238E27FC236}">
                  <a16:creationId xmlns:a16="http://schemas.microsoft.com/office/drawing/2014/main" id="{A7EF2915-A0A2-8A4D-90DC-B1C131958E92}"/>
                </a:ext>
              </a:extLst>
            </p:cNvPr>
            <p:cNvSpPr>
              <a:spLocks noChangeShapeType="1"/>
            </p:cNvSpPr>
            <p:nvPr/>
          </p:nvSpPr>
          <p:spPr bwMode="auto">
            <a:xfrm>
              <a:off x="4774" y="3072"/>
              <a:ext cx="0" cy="147"/>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7" name="Line 39">
              <a:extLst>
                <a:ext uri="{FF2B5EF4-FFF2-40B4-BE49-F238E27FC236}">
                  <a16:creationId xmlns:a16="http://schemas.microsoft.com/office/drawing/2014/main" id="{A1168611-A721-394F-9FE1-9570292924DB}"/>
                </a:ext>
              </a:extLst>
            </p:cNvPr>
            <p:cNvSpPr>
              <a:spLocks noChangeShapeType="1"/>
            </p:cNvSpPr>
            <p:nvPr/>
          </p:nvSpPr>
          <p:spPr bwMode="auto">
            <a:xfrm>
              <a:off x="1690" y="3505"/>
              <a:ext cx="0" cy="326"/>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8" name="Oval 40">
              <a:extLst>
                <a:ext uri="{FF2B5EF4-FFF2-40B4-BE49-F238E27FC236}">
                  <a16:creationId xmlns:a16="http://schemas.microsoft.com/office/drawing/2014/main" id="{747F57D2-0585-AF47-8913-0303C7BA2CE3}"/>
                </a:ext>
              </a:extLst>
            </p:cNvPr>
            <p:cNvSpPr>
              <a:spLocks noChangeArrowheads="1"/>
            </p:cNvSpPr>
            <p:nvPr/>
          </p:nvSpPr>
          <p:spPr bwMode="auto">
            <a:xfrm>
              <a:off x="1716" y="3974"/>
              <a:ext cx="421" cy="273"/>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49" name="Line 41">
              <a:extLst>
                <a:ext uri="{FF2B5EF4-FFF2-40B4-BE49-F238E27FC236}">
                  <a16:creationId xmlns:a16="http://schemas.microsoft.com/office/drawing/2014/main" id="{597C26AB-1D45-8246-96E1-05B776BDF91E}"/>
                </a:ext>
              </a:extLst>
            </p:cNvPr>
            <p:cNvSpPr>
              <a:spLocks noChangeShapeType="1"/>
            </p:cNvSpPr>
            <p:nvPr/>
          </p:nvSpPr>
          <p:spPr bwMode="auto">
            <a:xfrm>
              <a:off x="1468" y="3840"/>
              <a:ext cx="467" cy="1"/>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0" name="Line 42">
              <a:extLst>
                <a:ext uri="{FF2B5EF4-FFF2-40B4-BE49-F238E27FC236}">
                  <a16:creationId xmlns:a16="http://schemas.microsoft.com/office/drawing/2014/main" id="{F28A61F3-0168-7D44-A117-056E3B89A75C}"/>
                </a:ext>
              </a:extLst>
            </p:cNvPr>
            <p:cNvSpPr>
              <a:spLocks noChangeShapeType="1"/>
            </p:cNvSpPr>
            <p:nvPr/>
          </p:nvSpPr>
          <p:spPr bwMode="auto">
            <a:xfrm>
              <a:off x="1465" y="3839"/>
              <a:ext cx="0" cy="132"/>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1" name="Line 43">
              <a:extLst>
                <a:ext uri="{FF2B5EF4-FFF2-40B4-BE49-F238E27FC236}">
                  <a16:creationId xmlns:a16="http://schemas.microsoft.com/office/drawing/2014/main" id="{45875AA0-0D5A-BC44-B6BD-CEB8C6450B7C}"/>
                </a:ext>
              </a:extLst>
            </p:cNvPr>
            <p:cNvSpPr>
              <a:spLocks noChangeShapeType="1"/>
            </p:cNvSpPr>
            <p:nvPr/>
          </p:nvSpPr>
          <p:spPr bwMode="auto">
            <a:xfrm>
              <a:off x="1936" y="3842"/>
              <a:ext cx="1" cy="132"/>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2" name="Oval 44">
              <a:extLst>
                <a:ext uri="{FF2B5EF4-FFF2-40B4-BE49-F238E27FC236}">
                  <a16:creationId xmlns:a16="http://schemas.microsoft.com/office/drawing/2014/main" id="{2392E8B1-13AA-E249-941D-CD60562A7E38}"/>
                </a:ext>
              </a:extLst>
            </p:cNvPr>
            <p:cNvSpPr>
              <a:spLocks noChangeArrowheads="1"/>
            </p:cNvSpPr>
            <p:nvPr/>
          </p:nvSpPr>
          <p:spPr bwMode="auto">
            <a:xfrm>
              <a:off x="2305" y="3960"/>
              <a:ext cx="421" cy="273"/>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3" name="Oval 45">
              <a:extLst>
                <a:ext uri="{FF2B5EF4-FFF2-40B4-BE49-F238E27FC236}">
                  <a16:creationId xmlns:a16="http://schemas.microsoft.com/office/drawing/2014/main" id="{5661992E-6FDA-5349-A39C-6DF573CFF018}"/>
                </a:ext>
              </a:extLst>
            </p:cNvPr>
            <p:cNvSpPr>
              <a:spLocks noChangeArrowheads="1"/>
            </p:cNvSpPr>
            <p:nvPr/>
          </p:nvSpPr>
          <p:spPr bwMode="auto">
            <a:xfrm>
              <a:off x="2767" y="3969"/>
              <a:ext cx="421" cy="273"/>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4" name="Line 46">
              <a:extLst>
                <a:ext uri="{FF2B5EF4-FFF2-40B4-BE49-F238E27FC236}">
                  <a16:creationId xmlns:a16="http://schemas.microsoft.com/office/drawing/2014/main" id="{5751DE1A-34C2-A34D-9059-5426C1C1521C}"/>
                </a:ext>
              </a:extLst>
            </p:cNvPr>
            <p:cNvSpPr>
              <a:spLocks noChangeShapeType="1"/>
            </p:cNvSpPr>
            <p:nvPr/>
          </p:nvSpPr>
          <p:spPr bwMode="auto">
            <a:xfrm>
              <a:off x="2511" y="3822"/>
              <a:ext cx="468" cy="4"/>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5" name="Line 47">
              <a:extLst>
                <a:ext uri="{FF2B5EF4-FFF2-40B4-BE49-F238E27FC236}">
                  <a16:creationId xmlns:a16="http://schemas.microsoft.com/office/drawing/2014/main" id="{FF02CD2D-6B6C-7445-9EE1-A3926CE43D15}"/>
                </a:ext>
              </a:extLst>
            </p:cNvPr>
            <p:cNvSpPr>
              <a:spLocks noChangeShapeType="1"/>
            </p:cNvSpPr>
            <p:nvPr/>
          </p:nvSpPr>
          <p:spPr bwMode="auto">
            <a:xfrm>
              <a:off x="2500" y="3840"/>
              <a:ext cx="0" cy="131"/>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6" name="Line 48">
              <a:extLst>
                <a:ext uri="{FF2B5EF4-FFF2-40B4-BE49-F238E27FC236}">
                  <a16:creationId xmlns:a16="http://schemas.microsoft.com/office/drawing/2014/main" id="{91C21C88-64F8-2E48-8715-65DE5B1179FA}"/>
                </a:ext>
              </a:extLst>
            </p:cNvPr>
            <p:cNvSpPr>
              <a:spLocks noChangeShapeType="1"/>
            </p:cNvSpPr>
            <p:nvPr/>
          </p:nvSpPr>
          <p:spPr bwMode="auto">
            <a:xfrm>
              <a:off x="2988" y="3836"/>
              <a:ext cx="0" cy="132"/>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7" name="Oval 49">
              <a:extLst>
                <a:ext uri="{FF2B5EF4-FFF2-40B4-BE49-F238E27FC236}">
                  <a16:creationId xmlns:a16="http://schemas.microsoft.com/office/drawing/2014/main" id="{16F34758-7243-F74D-92B6-60FE7C283840}"/>
                </a:ext>
              </a:extLst>
            </p:cNvPr>
            <p:cNvSpPr>
              <a:spLocks noChangeArrowheads="1"/>
            </p:cNvSpPr>
            <p:nvPr/>
          </p:nvSpPr>
          <p:spPr bwMode="auto">
            <a:xfrm>
              <a:off x="3306" y="3946"/>
              <a:ext cx="421" cy="272"/>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8" name="Oval 50">
              <a:extLst>
                <a:ext uri="{FF2B5EF4-FFF2-40B4-BE49-F238E27FC236}">
                  <a16:creationId xmlns:a16="http://schemas.microsoft.com/office/drawing/2014/main" id="{E7A4A20D-B75A-E541-82A1-33A2A7173104}"/>
                </a:ext>
              </a:extLst>
            </p:cNvPr>
            <p:cNvSpPr>
              <a:spLocks noChangeArrowheads="1"/>
            </p:cNvSpPr>
            <p:nvPr/>
          </p:nvSpPr>
          <p:spPr bwMode="auto">
            <a:xfrm>
              <a:off x="3768" y="3955"/>
              <a:ext cx="421" cy="273"/>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59" name="Line 51">
              <a:extLst>
                <a:ext uri="{FF2B5EF4-FFF2-40B4-BE49-F238E27FC236}">
                  <a16:creationId xmlns:a16="http://schemas.microsoft.com/office/drawing/2014/main" id="{8E86CB72-98AA-6147-B259-1B7BC23D8727}"/>
                </a:ext>
              </a:extLst>
            </p:cNvPr>
            <p:cNvSpPr>
              <a:spLocks noChangeShapeType="1"/>
            </p:cNvSpPr>
            <p:nvPr/>
          </p:nvSpPr>
          <p:spPr bwMode="auto">
            <a:xfrm flipV="1">
              <a:off x="3505" y="3811"/>
              <a:ext cx="475" cy="6"/>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0" name="Line 52">
              <a:extLst>
                <a:ext uri="{FF2B5EF4-FFF2-40B4-BE49-F238E27FC236}">
                  <a16:creationId xmlns:a16="http://schemas.microsoft.com/office/drawing/2014/main" id="{2674C721-D8B9-F64A-9ACA-B93D5B464DF3}"/>
                </a:ext>
              </a:extLst>
            </p:cNvPr>
            <p:cNvSpPr>
              <a:spLocks noChangeShapeType="1"/>
            </p:cNvSpPr>
            <p:nvPr/>
          </p:nvSpPr>
          <p:spPr bwMode="auto">
            <a:xfrm>
              <a:off x="3501" y="3826"/>
              <a:ext cx="1" cy="131"/>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1" name="Line 53">
              <a:extLst>
                <a:ext uri="{FF2B5EF4-FFF2-40B4-BE49-F238E27FC236}">
                  <a16:creationId xmlns:a16="http://schemas.microsoft.com/office/drawing/2014/main" id="{B51A5616-82A7-714A-A94D-67CB6C01B58A}"/>
                </a:ext>
              </a:extLst>
            </p:cNvPr>
            <p:cNvSpPr>
              <a:spLocks noChangeShapeType="1"/>
            </p:cNvSpPr>
            <p:nvPr/>
          </p:nvSpPr>
          <p:spPr bwMode="auto">
            <a:xfrm>
              <a:off x="3989" y="3822"/>
              <a:ext cx="0" cy="132"/>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2" name="Oval 54">
              <a:extLst>
                <a:ext uri="{FF2B5EF4-FFF2-40B4-BE49-F238E27FC236}">
                  <a16:creationId xmlns:a16="http://schemas.microsoft.com/office/drawing/2014/main" id="{215B50AC-9CE9-FF40-A5E4-B7468589EF1B}"/>
                </a:ext>
              </a:extLst>
            </p:cNvPr>
            <p:cNvSpPr>
              <a:spLocks noChangeArrowheads="1"/>
            </p:cNvSpPr>
            <p:nvPr/>
          </p:nvSpPr>
          <p:spPr bwMode="auto">
            <a:xfrm>
              <a:off x="4441" y="3967"/>
              <a:ext cx="421" cy="272"/>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3" name="Oval 55">
              <a:extLst>
                <a:ext uri="{FF2B5EF4-FFF2-40B4-BE49-F238E27FC236}">
                  <a16:creationId xmlns:a16="http://schemas.microsoft.com/office/drawing/2014/main" id="{BEDC2063-7FDE-A247-A753-363D2A1EEF2A}"/>
                </a:ext>
              </a:extLst>
            </p:cNvPr>
            <p:cNvSpPr>
              <a:spLocks noChangeArrowheads="1"/>
            </p:cNvSpPr>
            <p:nvPr/>
          </p:nvSpPr>
          <p:spPr bwMode="auto">
            <a:xfrm>
              <a:off x="4907" y="3976"/>
              <a:ext cx="421" cy="273"/>
            </a:xfrm>
            <a:prstGeom prst="ellipse">
              <a:avLst/>
            </a:prstGeom>
            <a:solidFill>
              <a:srgbClr val="FFFFFF"/>
            </a:solidFill>
            <a:ln w="254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4" name="Line 56">
              <a:extLst>
                <a:ext uri="{FF2B5EF4-FFF2-40B4-BE49-F238E27FC236}">
                  <a16:creationId xmlns:a16="http://schemas.microsoft.com/office/drawing/2014/main" id="{585A2850-3F94-504F-914F-8EE4D49EA70F}"/>
                </a:ext>
              </a:extLst>
            </p:cNvPr>
            <p:cNvSpPr>
              <a:spLocks noChangeShapeType="1"/>
            </p:cNvSpPr>
            <p:nvPr/>
          </p:nvSpPr>
          <p:spPr bwMode="auto">
            <a:xfrm>
              <a:off x="4659" y="3816"/>
              <a:ext cx="459" cy="1"/>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5" name="Line 57">
              <a:extLst>
                <a:ext uri="{FF2B5EF4-FFF2-40B4-BE49-F238E27FC236}">
                  <a16:creationId xmlns:a16="http://schemas.microsoft.com/office/drawing/2014/main" id="{C79AFC96-5409-6E4C-8941-A6AA1180C96C}"/>
                </a:ext>
              </a:extLst>
            </p:cNvPr>
            <p:cNvSpPr>
              <a:spLocks noChangeShapeType="1"/>
            </p:cNvSpPr>
            <p:nvPr/>
          </p:nvSpPr>
          <p:spPr bwMode="auto">
            <a:xfrm>
              <a:off x="4647" y="3820"/>
              <a:ext cx="1" cy="145"/>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6" name="Line 58">
              <a:extLst>
                <a:ext uri="{FF2B5EF4-FFF2-40B4-BE49-F238E27FC236}">
                  <a16:creationId xmlns:a16="http://schemas.microsoft.com/office/drawing/2014/main" id="{CB08CCED-024F-B94A-9DE6-165D27D84409}"/>
                </a:ext>
              </a:extLst>
            </p:cNvPr>
            <p:cNvSpPr>
              <a:spLocks noChangeShapeType="1"/>
            </p:cNvSpPr>
            <p:nvPr/>
          </p:nvSpPr>
          <p:spPr bwMode="auto">
            <a:xfrm flipH="1">
              <a:off x="5120" y="3820"/>
              <a:ext cx="2" cy="148"/>
            </a:xfrm>
            <a:prstGeom prst="line">
              <a:avLst/>
            </a:prstGeom>
            <a:noFill/>
            <a:ln w="25400">
              <a:solidFill>
                <a:srgbClr val="000000"/>
              </a:solidFill>
              <a:round/>
              <a:headEnd type="none" w="sm" len="me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7" name="Line 59">
              <a:extLst>
                <a:ext uri="{FF2B5EF4-FFF2-40B4-BE49-F238E27FC236}">
                  <a16:creationId xmlns:a16="http://schemas.microsoft.com/office/drawing/2014/main" id="{375CCCAE-BC0C-5940-827A-508B3EA48323}"/>
                </a:ext>
              </a:extLst>
            </p:cNvPr>
            <p:cNvSpPr>
              <a:spLocks noChangeShapeType="1"/>
            </p:cNvSpPr>
            <p:nvPr/>
          </p:nvSpPr>
          <p:spPr bwMode="auto">
            <a:xfrm>
              <a:off x="2714" y="3505"/>
              <a:ext cx="0" cy="326"/>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8" name="Line 60">
              <a:extLst>
                <a:ext uri="{FF2B5EF4-FFF2-40B4-BE49-F238E27FC236}">
                  <a16:creationId xmlns:a16="http://schemas.microsoft.com/office/drawing/2014/main" id="{FB5B41DE-1722-1745-A48B-C3AE7630D585}"/>
                </a:ext>
              </a:extLst>
            </p:cNvPr>
            <p:cNvSpPr>
              <a:spLocks noChangeShapeType="1"/>
            </p:cNvSpPr>
            <p:nvPr/>
          </p:nvSpPr>
          <p:spPr bwMode="auto">
            <a:xfrm>
              <a:off x="3715" y="3519"/>
              <a:ext cx="0" cy="291"/>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69" name="Line 61">
              <a:extLst>
                <a:ext uri="{FF2B5EF4-FFF2-40B4-BE49-F238E27FC236}">
                  <a16:creationId xmlns:a16="http://schemas.microsoft.com/office/drawing/2014/main" id="{C1CA144F-7939-8047-88E6-72F7658764C9}"/>
                </a:ext>
              </a:extLst>
            </p:cNvPr>
            <p:cNvSpPr>
              <a:spLocks noChangeShapeType="1"/>
            </p:cNvSpPr>
            <p:nvPr/>
          </p:nvSpPr>
          <p:spPr bwMode="auto">
            <a:xfrm>
              <a:off x="4785" y="3533"/>
              <a:ext cx="0" cy="277"/>
            </a:xfrm>
            <a:prstGeom prst="line">
              <a:avLst/>
            </a:prstGeom>
            <a:noFill/>
            <a:ln w="25400">
              <a:solidFill>
                <a:srgbClr val="000000"/>
              </a:solidFill>
              <a:round/>
              <a:headEnd type="none" w="sm" len="med"/>
              <a:tailEnd type="non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latin typeface="Comic Sans MS" charset="0"/>
                <a:ea typeface="ＭＳ Ｐゴシック" charset="0"/>
              </a:endParaRPr>
            </a:p>
          </p:txBody>
        </p:sp>
        <p:sp>
          <p:nvSpPr>
            <p:cNvPr id="759870" name="Rectangle 62">
              <a:extLst>
                <a:ext uri="{FF2B5EF4-FFF2-40B4-BE49-F238E27FC236}">
                  <a16:creationId xmlns:a16="http://schemas.microsoft.com/office/drawing/2014/main" id="{917D2FC0-049A-6C49-9C6A-CD642EF26E31}"/>
                </a:ext>
              </a:extLst>
            </p:cNvPr>
            <p:cNvSpPr>
              <a:spLocks noChangeArrowheads="1"/>
            </p:cNvSpPr>
            <p:nvPr/>
          </p:nvSpPr>
          <p:spPr bwMode="auto">
            <a:xfrm>
              <a:off x="2347" y="959"/>
              <a:ext cx="1162" cy="134"/>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400" b="1">
                  <a:latin typeface="Arial" charset="0"/>
                  <a:ea typeface="ＭＳ Ｐゴシック" charset="0"/>
                </a:rPr>
                <a:t>SISTEMAS</a:t>
              </a:r>
              <a:endParaRPr lang="es-AR" sz="1200">
                <a:latin typeface="Arial" charset="0"/>
                <a:ea typeface="ＭＳ Ｐゴシック" charset="0"/>
              </a:endParaRPr>
            </a:p>
          </p:txBody>
        </p:sp>
        <p:sp>
          <p:nvSpPr>
            <p:cNvPr id="759871" name="Rectangle 63">
              <a:extLst>
                <a:ext uri="{FF2B5EF4-FFF2-40B4-BE49-F238E27FC236}">
                  <a16:creationId xmlns:a16="http://schemas.microsoft.com/office/drawing/2014/main" id="{CA426376-24DD-C74D-992C-171A6CDECEB6}"/>
                </a:ext>
              </a:extLst>
            </p:cNvPr>
            <p:cNvSpPr>
              <a:spLocks noChangeArrowheads="1"/>
            </p:cNvSpPr>
            <p:nvPr/>
          </p:nvSpPr>
          <p:spPr bwMode="auto">
            <a:xfrm>
              <a:off x="1965" y="1453"/>
              <a:ext cx="582" cy="175"/>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dirty="0">
                  <a:latin typeface="Arial" panose="020B0604020202020204" pitchFamily="34" charset="0"/>
                </a:rPr>
                <a:t>Parámetros</a:t>
              </a:r>
              <a:br>
                <a:rPr lang="es-AR" altLang="en-AR" sz="1200" b="1" dirty="0">
                  <a:latin typeface="Arial" panose="020B0604020202020204" pitchFamily="34" charset="0"/>
                </a:rPr>
              </a:br>
              <a:r>
                <a:rPr lang="es-AR" altLang="en-AR" sz="1200" b="1" dirty="0">
                  <a:latin typeface="Arial" panose="020B0604020202020204" pitchFamily="34" charset="0"/>
                </a:rPr>
                <a:t>Distribuidos</a:t>
              </a:r>
              <a:endParaRPr lang="es-AR" altLang="en-AR" sz="1200" dirty="0">
                <a:latin typeface="Arial" panose="020B0604020202020204" pitchFamily="34" charset="0"/>
              </a:endParaRPr>
            </a:p>
          </p:txBody>
        </p:sp>
        <p:sp>
          <p:nvSpPr>
            <p:cNvPr id="759872" name="Rectangle 64">
              <a:extLst>
                <a:ext uri="{FF2B5EF4-FFF2-40B4-BE49-F238E27FC236}">
                  <a16:creationId xmlns:a16="http://schemas.microsoft.com/office/drawing/2014/main" id="{F7B92D84-F159-3545-A627-2E6D1EC6ED64}"/>
                </a:ext>
              </a:extLst>
            </p:cNvPr>
            <p:cNvSpPr>
              <a:spLocks noChangeArrowheads="1"/>
            </p:cNvSpPr>
            <p:nvPr/>
          </p:nvSpPr>
          <p:spPr bwMode="auto">
            <a:xfrm>
              <a:off x="3883" y="2098"/>
              <a:ext cx="917" cy="110"/>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a:latin typeface="Arial" panose="020B0604020202020204" pitchFamily="34" charset="0"/>
                </a:rPr>
                <a:t>Determinísticos</a:t>
              </a:r>
              <a:endParaRPr lang="es-AR" altLang="en-AR" sz="1200">
                <a:latin typeface="Arial" panose="020B0604020202020204" pitchFamily="34" charset="0"/>
              </a:endParaRPr>
            </a:p>
          </p:txBody>
        </p:sp>
        <p:sp>
          <p:nvSpPr>
            <p:cNvPr id="759873" name="Rectangle 65">
              <a:extLst>
                <a:ext uri="{FF2B5EF4-FFF2-40B4-BE49-F238E27FC236}">
                  <a16:creationId xmlns:a16="http://schemas.microsoft.com/office/drawing/2014/main" id="{A57B8226-F5E8-5144-A1DC-CE482522F5E7}"/>
                </a:ext>
              </a:extLst>
            </p:cNvPr>
            <p:cNvSpPr>
              <a:spLocks noChangeArrowheads="1"/>
            </p:cNvSpPr>
            <p:nvPr/>
          </p:nvSpPr>
          <p:spPr bwMode="auto">
            <a:xfrm>
              <a:off x="2553" y="2107"/>
              <a:ext cx="719" cy="138"/>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AR" altLang="en-AR" sz="1200" b="1">
                  <a:latin typeface="Arial" panose="020B0604020202020204" pitchFamily="34" charset="0"/>
                </a:rPr>
                <a:t>Estocásticos</a:t>
              </a:r>
              <a:endParaRPr lang="es-AR" altLang="en-AR" sz="1200">
                <a:latin typeface="Arial" panose="020B0604020202020204" pitchFamily="34" charset="0"/>
              </a:endParaRPr>
            </a:p>
          </p:txBody>
        </p:sp>
        <p:sp>
          <p:nvSpPr>
            <p:cNvPr id="759874" name="Rectangle 66">
              <a:extLst>
                <a:ext uri="{FF2B5EF4-FFF2-40B4-BE49-F238E27FC236}">
                  <a16:creationId xmlns:a16="http://schemas.microsoft.com/office/drawing/2014/main" id="{91D847B2-CEF7-724D-8997-78A33631CA14}"/>
                </a:ext>
              </a:extLst>
            </p:cNvPr>
            <p:cNvSpPr>
              <a:spLocks noChangeArrowheads="1"/>
            </p:cNvSpPr>
            <p:nvPr/>
          </p:nvSpPr>
          <p:spPr bwMode="auto">
            <a:xfrm>
              <a:off x="2851" y="2721"/>
              <a:ext cx="643" cy="119"/>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Continuos</a:t>
              </a:r>
              <a:endParaRPr lang="es-AR" sz="1200">
                <a:latin typeface="Arial" charset="0"/>
                <a:ea typeface="ＭＳ Ｐゴシック" charset="0"/>
              </a:endParaRPr>
            </a:p>
          </p:txBody>
        </p:sp>
        <p:sp>
          <p:nvSpPr>
            <p:cNvPr id="759875" name="Rectangle 67">
              <a:extLst>
                <a:ext uri="{FF2B5EF4-FFF2-40B4-BE49-F238E27FC236}">
                  <a16:creationId xmlns:a16="http://schemas.microsoft.com/office/drawing/2014/main" id="{0E3EF86B-5A1E-1449-B43B-9A653B3C3AF5}"/>
                </a:ext>
              </a:extLst>
            </p:cNvPr>
            <p:cNvSpPr>
              <a:spLocks noChangeArrowheads="1"/>
            </p:cNvSpPr>
            <p:nvPr/>
          </p:nvSpPr>
          <p:spPr bwMode="auto">
            <a:xfrm>
              <a:off x="4197" y="2698"/>
              <a:ext cx="603" cy="154"/>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Discretos</a:t>
              </a:r>
              <a:endParaRPr lang="es-AR" sz="1200">
                <a:latin typeface="Arial" charset="0"/>
                <a:ea typeface="ＭＳ Ｐゴシック" charset="0"/>
              </a:endParaRPr>
            </a:p>
          </p:txBody>
        </p:sp>
        <p:sp>
          <p:nvSpPr>
            <p:cNvPr id="759876" name="Rectangle 68">
              <a:extLst>
                <a:ext uri="{FF2B5EF4-FFF2-40B4-BE49-F238E27FC236}">
                  <a16:creationId xmlns:a16="http://schemas.microsoft.com/office/drawing/2014/main" id="{32691E49-A487-BC4C-9AB2-952D24D56273}"/>
                </a:ext>
              </a:extLst>
            </p:cNvPr>
            <p:cNvSpPr>
              <a:spLocks noChangeArrowheads="1"/>
            </p:cNvSpPr>
            <p:nvPr/>
          </p:nvSpPr>
          <p:spPr bwMode="auto">
            <a:xfrm>
              <a:off x="1277" y="3274"/>
              <a:ext cx="757" cy="106"/>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No lineales</a:t>
              </a:r>
              <a:endParaRPr lang="es-AR" sz="1200">
                <a:latin typeface="Arial" charset="0"/>
                <a:ea typeface="ＭＳ Ｐゴシック" charset="0"/>
              </a:endParaRPr>
            </a:p>
          </p:txBody>
        </p:sp>
        <p:sp>
          <p:nvSpPr>
            <p:cNvPr id="759877" name="Rectangle 69">
              <a:extLst>
                <a:ext uri="{FF2B5EF4-FFF2-40B4-BE49-F238E27FC236}">
                  <a16:creationId xmlns:a16="http://schemas.microsoft.com/office/drawing/2014/main" id="{5299035E-3E41-3A4D-9A31-1EC46B59C9C1}"/>
                </a:ext>
              </a:extLst>
            </p:cNvPr>
            <p:cNvSpPr>
              <a:spLocks noChangeArrowheads="1"/>
            </p:cNvSpPr>
            <p:nvPr/>
          </p:nvSpPr>
          <p:spPr bwMode="auto">
            <a:xfrm>
              <a:off x="2354" y="3288"/>
              <a:ext cx="712" cy="127"/>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Lineales</a:t>
              </a:r>
              <a:endParaRPr lang="es-AR" sz="1200">
                <a:latin typeface="Arial" charset="0"/>
                <a:ea typeface="ＭＳ Ｐゴシック" charset="0"/>
              </a:endParaRPr>
            </a:p>
          </p:txBody>
        </p:sp>
        <p:sp>
          <p:nvSpPr>
            <p:cNvPr id="759878" name="Rectangle 70">
              <a:extLst>
                <a:ext uri="{FF2B5EF4-FFF2-40B4-BE49-F238E27FC236}">
                  <a16:creationId xmlns:a16="http://schemas.microsoft.com/office/drawing/2014/main" id="{17B7C287-A33F-D64D-9F66-AC2B3DF5ED6D}"/>
                </a:ext>
              </a:extLst>
            </p:cNvPr>
            <p:cNvSpPr>
              <a:spLocks noChangeArrowheads="1"/>
            </p:cNvSpPr>
            <p:nvPr/>
          </p:nvSpPr>
          <p:spPr bwMode="auto">
            <a:xfrm>
              <a:off x="3302" y="3303"/>
              <a:ext cx="796" cy="112"/>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No lineales</a:t>
              </a:r>
              <a:endParaRPr lang="es-AR" sz="1200">
                <a:latin typeface="Arial" charset="0"/>
                <a:ea typeface="ＭＳ Ｐゴシック" charset="0"/>
              </a:endParaRPr>
            </a:p>
          </p:txBody>
        </p:sp>
        <p:sp>
          <p:nvSpPr>
            <p:cNvPr id="759879" name="Rectangle 71">
              <a:extLst>
                <a:ext uri="{FF2B5EF4-FFF2-40B4-BE49-F238E27FC236}">
                  <a16:creationId xmlns:a16="http://schemas.microsoft.com/office/drawing/2014/main" id="{664928E6-E2BE-9C44-B524-3B996F894C6B}"/>
                </a:ext>
              </a:extLst>
            </p:cNvPr>
            <p:cNvSpPr>
              <a:spLocks noChangeArrowheads="1"/>
            </p:cNvSpPr>
            <p:nvPr/>
          </p:nvSpPr>
          <p:spPr bwMode="auto">
            <a:xfrm>
              <a:off x="4372" y="3310"/>
              <a:ext cx="757" cy="119"/>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1200" b="1">
                  <a:latin typeface="Arial" charset="0"/>
                  <a:ea typeface="ＭＳ Ｐゴシック" charset="0"/>
                </a:rPr>
                <a:t>Lineales</a:t>
              </a:r>
              <a:endParaRPr lang="es-AR" sz="1200">
                <a:latin typeface="Arial" charset="0"/>
                <a:ea typeface="ＭＳ Ｐゴシック" charset="0"/>
              </a:endParaRPr>
            </a:p>
          </p:txBody>
        </p:sp>
        <p:sp>
          <p:nvSpPr>
            <p:cNvPr id="759880" name="Rectangle 72">
              <a:extLst>
                <a:ext uri="{FF2B5EF4-FFF2-40B4-BE49-F238E27FC236}">
                  <a16:creationId xmlns:a16="http://schemas.microsoft.com/office/drawing/2014/main" id="{61F5136A-E8E2-194A-986F-20E42A44CE91}"/>
                </a:ext>
              </a:extLst>
            </p:cNvPr>
            <p:cNvSpPr>
              <a:spLocks noChangeArrowheads="1"/>
            </p:cNvSpPr>
            <p:nvPr/>
          </p:nvSpPr>
          <p:spPr bwMode="auto">
            <a:xfrm>
              <a:off x="1300" y="4011"/>
              <a:ext cx="298" cy="1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000">
                <a:latin typeface="Arial" charset="0"/>
                <a:ea typeface="ＭＳ Ｐゴシック" charset="0"/>
              </a:endParaRPr>
            </a:p>
          </p:txBody>
        </p:sp>
        <p:sp>
          <p:nvSpPr>
            <p:cNvPr id="759881" name="Rectangle 73">
              <a:extLst>
                <a:ext uri="{FF2B5EF4-FFF2-40B4-BE49-F238E27FC236}">
                  <a16:creationId xmlns:a16="http://schemas.microsoft.com/office/drawing/2014/main" id="{D8B77394-9F2E-0840-B951-FAAB64EB3C85}"/>
                </a:ext>
              </a:extLst>
            </p:cNvPr>
            <p:cNvSpPr>
              <a:spLocks noChangeArrowheads="1"/>
            </p:cNvSpPr>
            <p:nvPr/>
          </p:nvSpPr>
          <p:spPr bwMode="auto">
            <a:xfrm>
              <a:off x="1774" y="4024"/>
              <a:ext cx="298" cy="1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2" name="Rectangle 74">
              <a:extLst>
                <a:ext uri="{FF2B5EF4-FFF2-40B4-BE49-F238E27FC236}">
                  <a16:creationId xmlns:a16="http://schemas.microsoft.com/office/drawing/2014/main" id="{2DC5F921-D0C3-3844-92D1-BE0758E5F908}"/>
                </a:ext>
              </a:extLst>
            </p:cNvPr>
            <p:cNvSpPr>
              <a:spLocks noChangeArrowheads="1"/>
            </p:cNvSpPr>
            <p:nvPr/>
          </p:nvSpPr>
          <p:spPr bwMode="auto">
            <a:xfrm>
              <a:off x="2385" y="4011"/>
              <a:ext cx="260" cy="182"/>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3" name="Rectangle 75">
              <a:extLst>
                <a:ext uri="{FF2B5EF4-FFF2-40B4-BE49-F238E27FC236}">
                  <a16:creationId xmlns:a16="http://schemas.microsoft.com/office/drawing/2014/main" id="{368330C4-4DD3-C542-9DBE-708FCFB91864}"/>
                </a:ext>
              </a:extLst>
            </p:cNvPr>
            <p:cNvSpPr>
              <a:spLocks noChangeArrowheads="1"/>
            </p:cNvSpPr>
            <p:nvPr/>
          </p:nvSpPr>
          <p:spPr bwMode="auto">
            <a:xfrm>
              <a:off x="2836" y="4018"/>
              <a:ext cx="291" cy="182"/>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br>
                <a:rPr lang="es-AR" sz="900" b="1">
                  <a:latin typeface="Arial" charset="0"/>
                  <a:ea typeface="ＭＳ Ｐゴシック" charset="0"/>
                </a:rPr>
              </a:br>
              <a:r>
                <a:rPr lang="es-AR" sz="900" b="1">
                  <a:latin typeface="Arial" charset="0"/>
                  <a:ea typeface="ＭＳ Ｐゴシック" charset="0"/>
                </a:rPr>
                <a:t>Tiempo</a:t>
              </a:r>
              <a:endParaRPr lang="es-AR" sz="1200">
                <a:latin typeface="Arial" charset="0"/>
                <a:ea typeface="ＭＳ Ｐゴシック" charset="0"/>
              </a:endParaRPr>
            </a:p>
          </p:txBody>
        </p:sp>
        <p:sp>
          <p:nvSpPr>
            <p:cNvPr id="759884" name="Rectangle 76">
              <a:extLst>
                <a:ext uri="{FF2B5EF4-FFF2-40B4-BE49-F238E27FC236}">
                  <a16:creationId xmlns:a16="http://schemas.microsoft.com/office/drawing/2014/main" id="{AAB4AB74-FA93-024E-97C5-A2DA0533DAEE}"/>
                </a:ext>
              </a:extLst>
            </p:cNvPr>
            <p:cNvSpPr>
              <a:spLocks noChangeArrowheads="1"/>
            </p:cNvSpPr>
            <p:nvPr/>
          </p:nvSpPr>
          <p:spPr bwMode="auto">
            <a:xfrm>
              <a:off x="3363" y="4004"/>
              <a:ext cx="322" cy="154"/>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5" name="Rectangle 77">
              <a:extLst>
                <a:ext uri="{FF2B5EF4-FFF2-40B4-BE49-F238E27FC236}">
                  <a16:creationId xmlns:a16="http://schemas.microsoft.com/office/drawing/2014/main" id="{C42EB44E-7115-274A-ABBB-132CC513CC68}"/>
                </a:ext>
              </a:extLst>
            </p:cNvPr>
            <p:cNvSpPr>
              <a:spLocks noChangeArrowheads="1"/>
            </p:cNvSpPr>
            <p:nvPr/>
          </p:nvSpPr>
          <p:spPr bwMode="auto">
            <a:xfrm>
              <a:off x="3822" y="4018"/>
              <a:ext cx="306" cy="154"/>
            </a:xfrm>
            <a:prstGeom prst="rect">
              <a:avLst/>
            </a:prstGeom>
            <a:solidFill>
              <a:srgbClr val="FFFF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6" name="Rectangle 78">
              <a:extLst>
                <a:ext uri="{FF2B5EF4-FFF2-40B4-BE49-F238E27FC236}">
                  <a16:creationId xmlns:a16="http://schemas.microsoft.com/office/drawing/2014/main" id="{56482337-03DC-F346-98E8-0D933FE82F44}"/>
                </a:ext>
              </a:extLst>
            </p:cNvPr>
            <p:cNvSpPr>
              <a:spLocks noChangeArrowheads="1"/>
            </p:cNvSpPr>
            <p:nvPr/>
          </p:nvSpPr>
          <p:spPr bwMode="auto">
            <a:xfrm>
              <a:off x="4502" y="4015"/>
              <a:ext cx="314" cy="1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Inv.</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7" name="Rectangle 79">
              <a:extLst>
                <a:ext uri="{FF2B5EF4-FFF2-40B4-BE49-F238E27FC236}">
                  <a16:creationId xmlns:a16="http://schemas.microsoft.com/office/drawing/2014/main" id="{DF88BE56-299D-5B47-8F12-82B30B2BF90F}"/>
                </a:ext>
              </a:extLst>
            </p:cNvPr>
            <p:cNvSpPr>
              <a:spLocks noChangeArrowheads="1"/>
            </p:cNvSpPr>
            <p:nvPr/>
          </p:nvSpPr>
          <p:spPr bwMode="auto">
            <a:xfrm>
              <a:off x="4953" y="4031"/>
              <a:ext cx="345" cy="1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ctr">
                <a:defRPr/>
              </a:pPr>
              <a:r>
                <a:rPr lang="es-AR" sz="900" b="1">
                  <a:latin typeface="Arial" charset="0"/>
                  <a:ea typeface="ＭＳ Ｐゴシック" charset="0"/>
                </a:rPr>
                <a:t>Variant.</a:t>
              </a:r>
            </a:p>
            <a:p>
              <a:pPr algn="ctr">
                <a:defRPr/>
              </a:pPr>
              <a:r>
                <a:rPr lang="es-AR" sz="900" b="1">
                  <a:latin typeface="Arial" charset="0"/>
                  <a:ea typeface="ＭＳ Ｐゴシック" charset="0"/>
                </a:rPr>
                <a:t>Tiempo</a:t>
              </a:r>
              <a:endParaRPr lang="es-AR" sz="1200">
                <a:latin typeface="Arial" charset="0"/>
                <a:ea typeface="ＭＳ Ｐゴシック" charset="0"/>
              </a:endParaRPr>
            </a:p>
          </p:txBody>
        </p:sp>
        <p:sp>
          <p:nvSpPr>
            <p:cNvPr id="759888" name="Freeform 80">
              <a:extLst>
                <a:ext uri="{FF2B5EF4-FFF2-40B4-BE49-F238E27FC236}">
                  <a16:creationId xmlns:a16="http://schemas.microsoft.com/office/drawing/2014/main" id="{77321C16-4AAB-D848-9E4D-07F3E41F3A55}"/>
                </a:ext>
              </a:extLst>
            </p:cNvPr>
            <p:cNvSpPr>
              <a:spLocks/>
            </p:cNvSpPr>
            <p:nvPr/>
          </p:nvSpPr>
          <p:spPr bwMode="auto">
            <a:xfrm>
              <a:off x="2998" y="1191"/>
              <a:ext cx="1867" cy="3047"/>
            </a:xfrm>
            <a:custGeom>
              <a:avLst/>
              <a:gdLst>
                <a:gd name="T0" fmla="*/ 0 w 20000"/>
                <a:gd name="T1" fmla="*/ 0 h 20000"/>
                <a:gd name="T2" fmla="*/ 0 w 20000"/>
                <a:gd name="T3" fmla="*/ 118 h 20000"/>
                <a:gd name="T4" fmla="*/ 525 w 20000"/>
                <a:gd name="T5" fmla="*/ 118 h 20000"/>
                <a:gd name="T6" fmla="*/ 525 w 20000"/>
                <a:gd name="T7" fmla="*/ 693 h 20000"/>
                <a:gd name="T8" fmla="*/ 1152 w 20000"/>
                <a:gd name="T9" fmla="*/ 693 h 20000"/>
                <a:gd name="T10" fmla="*/ 1144 w 20000"/>
                <a:gd name="T11" fmla="*/ 1291 h 20000"/>
                <a:gd name="T12" fmla="*/ 1574 w 20000"/>
                <a:gd name="T13" fmla="*/ 1291 h 20000"/>
                <a:gd name="T14" fmla="*/ 1583 w 20000"/>
                <a:gd name="T15" fmla="*/ 1795 h 20000"/>
                <a:gd name="T16" fmla="*/ 1867 w 20000"/>
                <a:gd name="T17" fmla="*/ 1795 h 20000"/>
                <a:gd name="T18" fmla="*/ 1867 w 20000"/>
                <a:gd name="T19" fmla="*/ 2559 h 20000"/>
                <a:gd name="T20" fmla="*/ 1617 w 20000"/>
                <a:gd name="T21" fmla="*/ 2559 h 20000"/>
                <a:gd name="T22" fmla="*/ 1617 w 20000"/>
                <a:gd name="T23" fmla="*/ 304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00" h="20000">
                  <a:moveTo>
                    <a:pt x="0" y="0"/>
                  </a:moveTo>
                  <a:lnTo>
                    <a:pt x="0" y="774"/>
                  </a:lnTo>
                  <a:lnTo>
                    <a:pt x="5622" y="774"/>
                  </a:lnTo>
                  <a:lnTo>
                    <a:pt x="5622" y="4548"/>
                  </a:lnTo>
                  <a:lnTo>
                    <a:pt x="12346" y="4548"/>
                  </a:lnTo>
                  <a:lnTo>
                    <a:pt x="12256" y="8475"/>
                  </a:lnTo>
                  <a:lnTo>
                    <a:pt x="16863" y="8475"/>
                  </a:lnTo>
                  <a:lnTo>
                    <a:pt x="16953" y="11782"/>
                  </a:lnTo>
                  <a:lnTo>
                    <a:pt x="19996" y="11782"/>
                  </a:lnTo>
                  <a:lnTo>
                    <a:pt x="19996" y="16794"/>
                  </a:lnTo>
                  <a:lnTo>
                    <a:pt x="17322" y="16794"/>
                  </a:lnTo>
                  <a:lnTo>
                    <a:pt x="17322" y="19998"/>
                  </a:lnTo>
                </a:path>
              </a:pathLst>
            </a:custGeom>
            <a:noFill/>
            <a:ln w="6350" cap="flat">
              <a:solidFill>
                <a:srgbClr val="000000"/>
              </a:solidFill>
              <a:prstDash val="sysDot"/>
              <a:round/>
              <a:headEnd type="none" w="sm" len="med"/>
              <a:tailEnd type="non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AR"/>
            </a:p>
          </p:txBody>
        </p:sp>
        <p:sp>
          <p:nvSpPr>
            <p:cNvPr id="759889" name="Freeform 81">
              <a:extLst>
                <a:ext uri="{FF2B5EF4-FFF2-40B4-BE49-F238E27FC236}">
                  <a16:creationId xmlns:a16="http://schemas.microsoft.com/office/drawing/2014/main" id="{B47B5BE4-0F94-EB4B-9B8F-C6ED65ECE95F}"/>
                </a:ext>
              </a:extLst>
            </p:cNvPr>
            <p:cNvSpPr>
              <a:spLocks/>
            </p:cNvSpPr>
            <p:nvPr/>
          </p:nvSpPr>
          <p:spPr bwMode="auto">
            <a:xfrm>
              <a:off x="2401" y="2193"/>
              <a:ext cx="1746" cy="1819"/>
            </a:xfrm>
            <a:custGeom>
              <a:avLst/>
              <a:gdLst>
                <a:gd name="T0" fmla="*/ 0 w 20000"/>
                <a:gd name="T1" fmla="*/ 1819 h 20000"/>
                <a:gd name="T2" fmla="*/ 0 w 20000"/>
                <a:gd name="T3" fmla="*/ 1315 h 20000"/>
                <a:gd name="T4" fmla="*/ 430 w 20000"/>
                <a:gd name="T5" fmla="*/ 1315 h 20000"/>
                <a:gd name="T6" fmla="*/ 430 w 20000"/>
                <a:gd name="T7" fmla="*/ 520 h 20000"/>
                <a:gd name="T8" fmla="*/ 972 w 20000"/>
                <a:gd name="T9" fmla="*/ 520 h 20000"/>
                <a:gd name="T10" fmla="*/ 963 w 20000"/>
                <a:gd name="T11" fmla="*/ 79 h 20000"/>
                <a:gd name="T12" fmla="*/ 1746 w 20000"/>
                <a:gd name="T13" fmla="*/ 79 h 20000"/>
                <a:gd name="T14" fmla="*/ 1746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0000">
                  <a:moveTo>
                    <a:pt x="0" y="19996"/>
                  </a:moveTo>
                  <a:lnTo>
                    <a:pt x="0" y="14456"/>
                  </a:lnTo>
                  <a:lnTo>
                    <a:pt x="4924" y="14456"/>
                  </a:lnTo>
                  <a:lnTo>
                    <a:pt x="4924" y="5714"/>
                  </a:lnTo>
                  <a:lnTo>
                    <a:pt x="11132" y="5714"/>
                  </a:lnTo>
                  <a:lnTo>
                    <a:pt x="11031" y="866"/>
                  </a:lnTo>
                  <a:lnTo>
                    <a:pt x="19996" y="866"/>
                  </a:lnTo>
                  <a:lnTo>
                    <a:pt x="19996" y="0"/>
                  </a:lnTo>
                </a:path>
              </a:pathLst>
            </a:custGeom>
            <a:noFill/>
            <a:ln w="6350" cap="flat">
              <a:solidFill>
                <a:srgbClr val="000000"/>
              </a:solidFill>
              <a:prstDash val="sysDot"/>
              <a:round/>
              <a:headEnd type="none" w="sm" len="med"/>
              <a:tailEnd type="non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AR"/>
            </a:p>
          </p:txBody>
        </p:sp>
      </p:grpSp>
      <p:sp>
        <p:nvSpPr>
          <p:cNvPr id="759890" name="Rectangle 82">
            <a:extLst>
              <a:ext uri="{FF2B5EF4-FFF2-40B4-BE49-F238E27FC236}">
                <a16:creationId xmlns:a16="http://schemas.microsoft.com/office/drawing/2014/main" id="{75F1762E-BB84-8C42-AB4C-1AF1B0897A1D}"/>
              </a:ext>
            </a:extLst>
          </p:cNvPr>
          <p:cNvSpPr>
            <a:spLocks noChangeArrowheads="1"/>
          </p:cNvSpPr>
          <p:nvPr/>
        </p:nvSpPr>
        <p:spPr bwMode="auto">
          <a:xfrm>
            <a:off x="234465" y="228600"/>
            <a:ext cx="1144172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eaLnBrk="1" hangingPunct="1"/>
            <a:r>
              <a:rPr lang="es-ES_tradnl" altLang="en-AR" sz="6000" dirty="0">
                <a:latin typeface="+mj-lt"/>
                <a:ea typeface="+mj-ea"/>
                <a:cs typeface="+mj-cs"/>
              </a:rPr>
              <a:t>Genealogía </a:t>
            </a:r>
            <a:r>
              <a:rPr lang="en-GB" altLang="en-AR" sz="6000" dirty="0">
                <a:latin typeface="+mj-lt"/>
                <a:ea typeface="+mj-ea"/>
                <a:cs typeface="+mj-cs"/>
              </a:rPr>
              <a:t>de </a:t>
            </a:r>
            <a:r>
              <a:rPr lang="en-GB" altLang="en-AR" sz="6000" dirty="0" err="1">
                <a:latin typeface="+mj-lt"/>
                <a:ea typeface="+mj-ea"/>
                <a:cs typeface="+mj-cs"/>
              </a:rPr>
              <a:t>Sistemas</a:t>
            </a:r>
            <a:endParaRPr lang="nl-NL" altLang="en-AR" sz="6000" dirty="0">
              <a:latin typeface="+mj-lt"/>
              <a:ea typeface="+mj-ea"/>
              <a:cs typeface="+mj-cs"/>
            </a:endParaRPr>
          </a:p>
        </p:txBody>
      </p:sp>
    </p:spTree>
    <p:extLst>
      <p:ext uri="{BB962C8B-B14F-4D97-AF65-F5344CB8AC3E}">
        <p14:creationId xmlns:p14="http://schemas.microsoft.com/office/powerpoint/2010/main" val="42532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a:extLst>
              <a:ext uri="{FF2B5EF4-FFF2-40B4-BE49-F238E27FC236}">
                <a16:creationId xmlns:a16="http://schemas.microsoft.com/office/drawing/2014/main" id="{BE05AFD1-B685-F94D-BDCA-EEE5B4E66879}"/>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D57BFCD-0274-AC4E-AD94-AB65FDA491A0}"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16" name="Slide Number Placeholder 4">
            <a:extLst>
              <a:ext uri="{FF2B5EF4-FFF2-40B4-BE49-F238E27FC236}">
                <a16:creationId xmlns:a16="http://schemas.microsoft.com/office/drawing/2014/main" id="{29E1F7D1-D9C5-A541-82E4-360221EB6C62}"/>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E9B84C4-0A1E-D245-8B12-24BF1492656E}" type="slidenum">
              <a:rPr lang="es-AR" altLang="en-AR" sz="1400">
                <a:latin typeface="Tahoma" panose="020B0604030504040204" pitchFamily="34" charset="0"/>
              </a:rPr>
              <a:pPr eaLnBrk="1" hangingPunct="1"/>
              <a:t>27</a:t>
            </a:fld>
            <a:endParaRPr lang="es-AR" altLang="en-AR" sz="1400">
              <a:latin typeface="Tahoma" panose="020B0604030504040204" pitchFamily="34" charset="0"/>
            </a:endParaRPr>
          </a:p>
        </p:txBody>
      </p:sp>
      <p:sp>
        <p:nvSpPr>
          <p:cNvPr id="760834" name="Line 2">
            <a:extLst>
              <a:ext uri="{FF2B5EF4-FFF2-40B4-BE49-F238E27FC236}">
                <a16:creationId xmlns:a16="http://schemas.microsoft.com/office/drawing/2014/main" id="{66B1476E-ADA2-9E40-BD1B-33FCE5D6D906}"/>
              </a:ext>
            </a:extLst>
          </p:cNvPr>
          <p:cNvSpPr>
            <a:spLocks noChangeShapeType="1"/>
          </p:cNvSpPr>
          <p:nvPr/>
        </p:nvSpPr>
        <p:spPr bwMode="auto">
          <a:xfrm flipH="1">
            <a:off x="3124200" y="2943221"/>
            <a:ext cx="99060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0835" name="Rectangle 3">
            <a:extLst>
              <a:ext uri="{FF2B5EF4-FFF2-40B4-BE49-F238E27FC236}">
                <a16:creationId xmlns:a16="http://schemas.microsoft.com/office/drawing/2014/main" id="{855EAF26-E2EF-7C49-B085-4A83EC2124D7}"/>
              </a:ext>
            </a:extLst>
          </p:cNvPr>
          <p:cNvSpPr>
            <a:spLocks noGrp="1" noChangeArrowheads="1"/>
          </p:cNvSpPr>
          <p:nvPr>
            <p:ph type="title"/>
          </p:nvPr>
        </p:nvSpPr>
        <p:spPr>
          <a:xfrm>
            <a:off x="838200" y="134933"/>
            <a:ext cx="10682287" cy="1143000"/>
          </a:xfrm>
          <a:extLst>
            <a:ext uri="{909E8E84-426E-40dd-AFC4-6F175D3DCCD1}">
              <a14:hiddenFill xmlns:a14="http://schemas.microsoft.com/office/drawing/2010/main" xmlns="">
                <a:gradFill rotWithShape="0">
                  <a:gsLst>
                    <a:gs pos="0">
                      <a:srgbClr val="FFFF99"/>
                    </a:gs>
                    <a:gs pos="100000">
                      <a:srgbClr val="6AF93D"/>
                    </a:gs>
                  </a:gsLst>
                  <a:path path="shape">
                    <a:fillToRect l="50000" t="50000" r="50000" b="50000"/>
                  </a:path>
                </a:gradFill>
              </a14:hiddenFill>
            </a:ext>
          </a:extLst>
        </p:spPr>
        <p:txBody>
          <a:bodyPr>
            <a:normAutofit fontScale="90000"/>
          </a:bodyPr>
          <a:lstStyle/>
          <a:p>
            <a:pPr eaLnBrk="1" hangingPunct="1"/>
            <a:r>
              <a:rPr lang="es-ES_tradnl" altLang="en-AR" dirty="0"/>
              <a:t>Genealogía de Sistemas</a:t>
            </a:r>
            <a:endParaRPr lang="en-GB" altLang="en-AR" dirty="0"/>
          </a:p>
        </p:txBody>
      </p:sp>
      <p:sp>
        <p:nvSpPr>
          <p:cNvPr id="760836" name="Text Box 4">
            <a:extLst>
              <a:ext uri="{FF2B5EF4-FFF2-40B4-BE49-F238E27FC236}">
                <a16:creationId xmlns:a16="http://schemas.microsoft.com/office/drawing/2014/main" id="{2BE72D1F-3E4C-4B4E-BA4B-ECC0663DDBAC}"/>
              </a:ext>
            </a:extLst>
          </p:cNvPr>
          <p:cNvSpPr txBox="1">
            <a:spLocks noChangeArrowheads="1"/>
          </p:cNvSpPr>
          <p:nvPr/>
        </p:nvSpPr>
        <p:spPr bwMode="auto">
          <a:xfrm>
            <a:off x="5165725" y="1285871"/>
            <a:ext cx="1873250" cy="598488"/>
          </a:xfrm>
          <a:prstGeom prst="rect">
            <a:avLst/>
          </a:prstGeom>
          <a:solidFill>
            <a:srgbClr val="CCFFFF"/>
          </a:solidFill>
          <a:ln w="1905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Sistemas</a:t>
            </a:r>
          </a:p>
        </p:txBody>
      </p:sp>
      <p:sp>
        <p:nvSpPr>
          <p:cNvPr id="760837" name="Text Box 5">
            <a:extLst>
              <a:ext uri="{FF2B5EF4-FFF2-40B4-BE49-F238E27FC236}">
                <a16:creationId xmlns:a16="http://schemas.microsoft.com/office/drawing/2014/main" id="{587FEC50-0D0E-4740-9C0D-89B3A6E59050}"/>
              </a:ext>
            </a:extLst>
          </p:cNvPr>
          <p:cNvSpPr txBox="1">
            <a:spLocks noChangeArrowheads="1"/>
          </p:cNvSpPr>
          <p:nvPr/>
        </p:nvSpPr>
        <p:spPr bwMode="auto">
          <a:xfrm>
            <a:off x="3429000" y="2311396"/>
            <a:ext cx="2774950" cy="598488"/>
          </a:xfrm>
          <a:prstGeom prst="rect">
            <a:avLst/>
          </a:prstGeom>
          <a:solidFill>
            <a:srgbClr val="CCFFFF"/>
          </a:solidFill>
          <a:ln w="1905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dirty="0" err="1">
                <a:latin typeface="Arial" charset="0"/>
                <a:ea typeface="ＭＳ Ｐゴシック" charset="0"/>
              </a:rPr>
              <a:t>Deterministico</a:t>
            </a:r>
            <a:endParaRPr lang="en-GB" sz="3200" dirty="0">
              <a:latin typeface="Arial" charset="0"/>
              <a:ea typeface="ＭＳ Ｐゴシック" charset="0"/>
            </a:endParaRPr>
          </a:p>
        </p:txBody>
      </p:sp>
      <p:sp>
        <p:nvSpPr>
          <p:cNvPr id="760838" name="Text Box 6">
            <a:extLst>
              <a:ext uri="{FF2B5EF4-FFF2-40B4-BE49-F238E27FC236}">
                <a16:creationId xmlns:a16="http://schemas.microsoft.com/office/drawing/2014/main" id="{F0848830-DD74-464B-871B-6A1AA61EBB8A}"/>
              </a:ext>
            </a:extLst>
          </p:cNvPr>
          <p:cNvSpPr txBox="1">
            <a:spLocks noChangeArrowheads="1"/>
          </p:cNvSpPr>
          <p:nvPr/>
        </p:nvSpPr>
        <p:spPr bwMode="auto">
          <a:xfrm>
            <a:off x="6248401" y="2311396"/>
            <a:ext cx="3586163" cy="598488"/>
          </a:xfrm>
          <a:prstGeom prst="rect">
            <a:avLst/>
          </a:prstGeom>
          <a:solidFill>
            <a:srgbClr val="CCFFFF"/>
          </a:solidFill>
          <a:ln w="1905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Non-deterministico</a:t>
            </a:r>
          </a:p>
        </p:txBody>
      </p:sp>
      <p:sp>
        <p:nvSpPr>
          <p:cNvPr id="760839" name="Text Box 7">
            <a:extLst>
              <a:ext uri="{FF2B5EF4-FFF2-40B4-BE49-F238E27FC236}">
                <a16:creationId xmlns:a16="http://schemas.microsoft.com/office/drawing/2014/main" id="{2AC18666-6D1C-814B-A7A5-FD8D81890F83}"/>
              </a:ext>
            </a:extLst>
          </p:cNvPr>
          <p:cNvSpPr txBox="1">
            <a:spLocks noChangeArrowheads="1"/>
          </p:cNvSpPr>
          <p:nvPr/>
        </p:nvSpPr>
        <p:spPr bwMode="auto">
          <a:xfrm>
            <a:off x="2209801" y="2867021"/>
            <a:ext cx="2924175" cy="457200"/>
          </a:xfrm>
          <a:prstGeom prst="rect">
            <a:avLst/>
          </a:prstGeom>
          <a:solidFill>
            <a:srgbClr val="CCFFFF"/>
          </a:solidFill>
          <a:ln>
            <a:noFill/>
          </a:ln>
          <a:effectLst/>
          <a:extLst>
            <a:ext uri="{91240B29-F687-4f45-9708-019B960494DF}">
              <a14:hiddenLine xmlns:a14="http://schemas.microsoft.com/office/drawing/2010/main" xmlns="" w="1905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GB" altLang="en-AR" b="1" i="1">
                <a:latin typeface="Arial" panose="020B0604020202020204" pitchFamily="34" charset="0"/>
              </a:rPr>
              <a:t>ej. Sist. dinámicos.</a:t>
            </a:r>
          </a:p>
        </p:txBody>
      </p:sp>
      <p:sp>
        <p:nvSpPr>
          <p:cNvPr id="760840" name="Text Box 8">
            <a:extLst>
              <a:ext uri="{FF2B5EF4-FFF2-40B4-BE49-F238E27FC236}">
                <a16:creationId xmlns:a16="http://schemas.microsoft.com/office/drawing/2014/main" id="{4C908CFD-8387-064B-8567-18FE1D37A846}"/>
              </a:ext>
            </a:extLst>
          </p:cNvPr>
          <p:cNvSpPr txBox="1">
            <a:spLocks noChangeArrowheads="1"/>
          </p:cNvSpPr>
          <p:nvPr/>
        </p:nvSpPr>
        <p:spPr bwMode="auto">
          <a:xfrm>
            <a:off x="7010400" y="2867021"/>
            <a:ext cx="3181350" cy="457200"/>
          </a:xfrm>
          <a:prstGeom prst="rect">
            <a:avLst/>
          </a:prstGeom>
          <a:solidFill>
            <a:srgbClr val="CCFFFF"/>
          </a:solidFill>
          <a:ln>
            <a:noFill/>
          </a:ln>
          <a:effectLst/>
          <a:extLst>
            <a:ext uri="{91240B29-F687-4f45-9708-019B960494DF}">
              <a14:hiddenLine xmlns:a14="http://schemas.microsoft.com/office/drawing/2010/main" xmlns="" w="1905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GB" altLang="en-AR" b="1" i="1">
                <a:latin typeface="Arial" panose="020B0604020202020204" pitchFamily="34" charset="0"/>
              </a:rPr>
              <a:t>ej. Sist. estocásticos</a:t>
            </a:r>
          </a:p>
        </p:txBody>
      </p:sp>
      <p:sp>
        <p:nvSpPr>
          <p:cNvPr id="760841" name="Text Box 9">
            <a:extLst>
              <a:ext uri="{FF2B5EF4-FFF2-40B4-BE49-F238E27FC236}">
                <a16:creationId xmlns:a16="http://schemas.microsoft.com/office/drawing/2014/main" id="{F3EF2DEA-7F5D-E843-BDDC-9AD0D8779FD8}"/>
              </a:ext>
            </a:extLst>
          </p:cNvPr>
          <p:cNvSpPr txBox="1">
            <a:spLocks noChangeArrowheads="1"/>
          </p:cNvSpPr>
          <p:nvPr/>
        </p:nvSpPr>
        <p:spPr bwMode="auto">
          <a:xfrm>
            <a:off x="2514601" y="3857621"/>
            <a:ext cx="1285875" cy="598488"/>
          </a:xfrm>
          <a:prstGeom prst="rect">
            <a:avLst/>
          </a:prstGeom>
          <a:solidFill>
            <a:srgbClr val="CCFFFF"/>
          </a:solidFill>
          <a:ln w="1905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Lineal</a:t>
            </a:r>
          </a:p>
        </p:txBody>
      </p:sp>
      <p:sp>
        <p:nvSpPr>
          <p:cNvPr id="760842" name="Text Box 10">
            <a:extLst>
              <a:ext uri="{FF2B5EF4-FFF2-40B4-BE49-F238E27FC236}">
                <a16:creationId xmlns:a16="http://schemas.microsoft.com/office/drawing/2014/main" id="{E8C6941D-D693-2645-ABE5-BA7F02EFF954}"/>
              </a:ext>
            </a:extLst>
          </p:cNvPr>
          <p:cNvSpPr txBox="1">
            <a:spLocks noChangeArrowheads="1"/>
          </p:cNvSpPr>
          <p:nvPr/>
        </p:nvSpPr>
        <p:spPr bwMode="auto">
          <a:xfrm>
            <a:off x="4572000" y="3857621"/>
            <a:ext cx="1804988" cy="598488"/>
          </a:xfrm>
          <a:prstGeom prst="rect">
            <a:avLst/>
          </a:prstGeom>
          <a:solidFill>
            <a:srgbClr val="CCFFFF"/>
          </a:solidFill>
          <a:ln w="1905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3200">
                <a:latin typeface="Arial" charset="0"/>
                <a:ea typeface="ＭＳ Ｐゴシック" charset="0"/>
              </a:rPr>
              <a:t>No-lineal</a:t>
            </a:r>
          </a:p>
        </p:txBody>
      </p:sp>
      <p:sp>
        <p:nvSpPr>
          <p:cNvPr id="760843" name="Text Box 11">
            <a:extLst>
              <a:ext uri="{FF2B5EF4-FFF2-40B4-BE49-F238E27FC236}">
                <a16:creationId xmlns:a16="http://schemas.microsoft.com/office/drawing/2014/main" id="{7FEE7985-158F-194F-9FAB-EFCA96EA0B95}"/>
              </a:ext>
            </a:extLst>
          </p:cNvPr>
          <p:cNvSpPr txBox="1">
            <a:spLocks noChangeArrowheads="1"/>
          </p:cNvSpPr>
          <p:nvPr/>
        </p:nvSpPr>
        <p:spPr bwMode="auto">
          <a:xfrm>
            <a:off x="5029201" y="4391021"/>
            <a:ext cx="3300413" cy="457200"/>
          </a:xfrm>
          <a:prstGeom prst="rect">
            <a:avLst/>
          </a:prstGeom>
          <a:solidFill>
            <a:srgbClr val="CCFFFF"/>
          </a:solidFill>
          <a:ln>
            <a:noFill/>
          </a:ln>
          <a:effectLst/>
          <a:extLst>
            <a:ext uri="{91240B29-F687-4f45-9708-019B960494DF}">
              <a14:hiddenLine xmlns:a14="http://schemas.microsoft.com/office/drawing/2010/main" xmlns="" w="1905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GB" altLang="en-AR" b="1" i="1">
                <a:latin typeface="Arial" panose="020B0604020202020204" pitchFamily="34" charset="0"/>
              </a:rPr>
              <a:t>Ej. Sistemas caóticos</a:t>
            </a:r>
          </a:p>
        </p:txBody>
      </p:sp>
      <p:sp>
        <p:nvSpPr>
          <p:cNvPr id="760844" name="Line 12">
            <a:extLst>
              <a:ext uri="{FF2B5EF4-FFF2-40B4-BE49-F238E27FC236}">
                <a16:creationId xmlns:a16="http://schemas.microsoft.com/office/drawing/2014/main" id="{C8EFB3D0-157D-6142-A0B2-EEDE314FDB39}"/>
              </a:ext>
            </a:extLst>
          </p:cNvPr>
          <p:cNvSpPr>
            <a:spLocks noChangeShapeType="1"/>
          </p:cNvSpPr>
          <p:nvPr/>
        </p:nvSpPr>
        <p:spPr bwMode="auto">
          <a:xfrm flipH="1">
            <a:off x="4495800" y="1876421"/>
            <a:ext cx="10668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0845" name="Line 13">
            <a:extLst>
              <a:ext uri="{FF2B5EF4-FFF2-40B4-BE49-F238E27FC236}">
                <a16:creationId xmlns:a16="http://schemas.microsoft.com/office/drawing/2014/main" id="{1D195744-8D4A-D943-899A-D13770165ABA}"/>
              </a:ext>
            </a:extLst>
          </p:cNvPr>
          <p:cNvSpPr>
            <a:spLocks noChangeShapeType="1"/>
          </p:cNvSpPr>
          <p:nvPr/>
        </p:nvSpPr>
        <p:spPr bwMode="auto">
          <a:xfrm>
            <a:off x="6019800" y="1876421"/>
            <a:ext cx="16764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760846" name="Line 14">
            <a:extLst>
              <a:ext uri="{FF2B5EF4-FFF2-40B4-BE49-F238E27FC236}">
                <a16:creationId xmlns:a16="http://schemas.microsoft.com/office/drawing/2014/main" id="{F41AC5B2-A4E4-6446-B13E-D184C70F4884}"/>
              </a:ext>
            </a:extLst>
          </p:cNvPr>
          <p:cNvSpPr>
            <a:spLocks noChangeShapeType="1"/>
          </p:cNvSpPr>
          <p:nvPr/>
        </p:nvSpPr>
        <p:spPr bwMode="auto">
          <a:xfrm>
            <a:off x="5029200" y="2943221"/>
            <a:ext cx="53340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Tree>
    <p:extLst>
      <p:ext uri="{BB962C8B-B14F-4D97-AF65-F5344CB8AC3E}">
        <p14:creationId xmlns:p14="http://schemas.microsoft.com/office/powerpoint/2010/main" val="221557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A197C7-75CB-5246-ADB7-3201B532E51E}"/>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41AF4CA2-DDFE-3547-9C4D-D026F0EFDE5E}"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6" name="Slide Number Placeholder 5">
            <a:extLst>
              <a:ext uri="{FF2B5EF4-FFF2-40B4-BE49-F238E27FC236}">
                <a16:creationId xmlns:a16="http://schemas.microsoft.com/office/drawing/2014/main" id="{20998B20-DAA5-9842-A467-9B9ED0FB92E1}"/>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019921F-A0F7-6343-9A28-4E0DFC0456CD}" type="slidenum">
              <a:rPr lang="es-AR" altLang="en-AR" sz="1400">
                <a:latin typeface="Tahoma" panose="020B0604030504040204" pitchFamily="34" charset="0"/>
              </a:rPr>
              <a:pPr eaLnBrk="1" hangingPunct="1"/>
              <a:t>28</a:t>
            </a:fld>
            <a:endParaRPr lang="es-AR" altLang="en-AR" sz="1400">
              <a:latin typeface="Tahoma" panose="020B0604030504040204" pitchFamily="34" charset="0"/>
            </a:endParaRPr>
          </a:p>
        </p:txBody>
      </p:sp>
      <p:sp>
        <p:nvSpPr>
          <p:cNvPr id="761858" name="Rectangle 2">
            <a:extLst>
              <a:ext uri="{FF2B5EF4-FFF2-40B4-BE49-F238E27FC236}">
                <a16:creationId xmlns:a16="http://schemas.microsoft.com/office/drawing/2014/main" id="{0AD0DF26-6574-CF4B-8D95-5D365AEF7569}"/>
              </a:ext>
            </a:extLst>
          </p:cNvPr>
          <p:cNvSpPr>
            <a:spLocks noGrp="1" noChangeArrowheads="1"/>
          </p:cNvSpPr>
          <p:nvPr>
            <p:ph type="title"/>
          </p:nvPr>
        </p:nvSpPr>
        <p:spPr/>
        <p:txBody>
          <a:bodyPr/>
          <a:lstStyle/>
          <a:p>
            <a:pPr eaLnBrk="1" hangingPunct="1">
              <a:defRPr/>
            </a:pPr>
            <a:r>
              <a:rPr lang="en-AU" dirty="0" err="1">
                <a:cs typeface="+mj-cs"/>
              </a:rPr>
              <a:t>Linealidad</a:t>
            </a:r>
            <a:r>
              <a:rPr lang="en-AU" dirty="0">
                <a:cs typeface="+mj-cs"/>
              </a:rPr>
              <a:t> de </a:t>
            </a:r>
            <a:r>
              <a:rPr lang="en-AU" dirty="0" err="1">
                <a:cs typeface="+mj-cs"/>
              </a:rPr>
              <a:t>los</a:t>
            </a:r>
            <a:r>
              <a:rPr lang="en-AU" dirty="0">
                <a:cs typeface="+mj-cs"/>
              </a:rPr>
              <a:t> </a:t>
            </a:r>
            <a:r>
              <a:rPr lang="en-AU" dirty="0" err="1">
                <a:cs typeface="+mj-cs"/>
              </a:rPr>
              <a:t>Sistemas</a:t>
            </a:r>
            <a:endParaRPr lang="en-AU" dirty="0">
              <a:cs typeface="+mj-cs"/>
            </a:endParaRPr>
          </a:p>
        </p:txBody>
      </p:sp>
      <p:sp>
        <p:nvSpPr>
          <p:cNvPr id="761859" name="Text Box 3">
            <a:extLst>
              <a:ext uri="{FF2B5EF4-FFF2-40B4-BE49-F238E27FC236}">
                <a16:creationId xmlns:a16="http://schemas.microsoft.com/office/drawing/2014/main" id="{1AAB0B6B-FF92-0545-BCAE-65FCF0105CAC}"/>
              </a:ext>
            </a:extLst>
          </p:cNvPr>
          <p:cNvSpPr txBox="1">
            <a:spLocks noChangeArrowheads="1"/>
          </p:cNvSpPr>
          <p:nvPr/>
        </p:nvSpPr>
        <p:spPr bwMode="auto">
          <a:xfrm>
            <a:off x="2209800" y="2451100"/>
            <a:ext cx="7772400"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en-AU" altLang="en-AR" sz="1800" u="sng">
                <a:latin typeface="Arial" panose="020B0604020202020204" pitchFamily="34" charset="0"/>
              </a:rPr>
              <a:t>Sistemas Lineales</a:t>
            </a:r>
            <a:r>
              <a:rPr lang="tr-TR" altLang="en-AR" sz="1800">
                <a:latin typeface="Arial" panose="020B0604020202020204" pitchFamily="34" charset="0"/>
              </a:rPr>
              <a:t>: Sistemas que pueden ser representados (modelados) mediante ecuaciones lineales.</a:t>
            </a:r>
            <a:r>
              <a:rPr lang="en-AU" altLang="en-AR" sz="1800">
                <a:latin typeface="Arial" panose="020B0604020202020204" pitchFamily="34" charset="0"/>
              </a:rPr>
              <a:t> </a:t>
            </a:r>
          </a:p>
          <a:p>
            <a:pPr eaLnBrk="1" hangingPunct="1">
              <a:spcBef>
                <a:spcPct val="50000"/>
              </a:spcBef>
            </a:pPr>
            <a:r>
              <a:rPr lang="en-AU" altLang="en-AR" sz="1800" u="sng">
                <a:latin typeface="Arial" panose="020B0604020202020204" pitchFamily="34" charset="0"/>
              </a:rPr>
              <a:t>Regla de Superposición</a:t>
            </a:r>
            <a:r>
              <a:rPr lang="tr-TR" altLang="en-AR" sz="1800" u="sng">
                <a:latin typeface="Arial" panose="020B0604020202020204" pitchFamily="34" charset="0"/>
              </a:rPr>
              <a:t>:</a:t>
            </a:r>
            <a:r>
              <a:rPr lang="en-AU" altLang="en-AR" sz="1800">
                <a:latin typeface="Arial" panose="020B0604020202020204" pitchFamily="34" charset="0"/>
              </a:rPr>
              <a:t> </a:t>
            </a:r>
            <a:r>
              <a:rPr lang="tr-TR" altLang="en-AR" sz="1800">
                <a:latin typeface="Arial" panose="020B0604020202020204" pitchFamily="34" charset="0"/>
              </a:rPr>
              <a:t>Para sistemas lineales.</a:t>
            </a:r>
            <a:endParaRPr lang="en-AU" altLang="en-AR" sz="1800">
              <a:latin typeface="Arial" panose="020B0604020202020204" pitchFamily="34" charset="0"/>
            </a:endParaRPr>
          </a:p>
        </p:txBody>
      </p:sp>
      <p:graphicFrame>
        <p:nvGraphicFramePr>
          <p:cNvPr id="64517" name="Object 4">
            <a:extLst>
              <a:ext uri="{FF2B5EF4-FFF2-40B4-BE49-F238E27FC236}">
                <a16:creationId xmlns:a16="http://schemas.microsoft.com/office/drawing/2014/main" id="{E7193776-DDD8-DB45-ADFE-14EB7E6F264F}"/>
              </a:ext>
            </a:extLst>
          </p:cNvPr>
          <p:cNvGraphicFramePr>
            <a:graphicFrameLocks noChangeAspect="1"/>
          </p:cNvGraphicFramePr>
          <p:nvPr/>
        </p:nvGraphicFramePr>
        <p:xfrm>
          <a:off x="3254375" y="4051300"/>
          <a:ext cx="5372100" cy="368300"/>
        </p:xfrm>
        <a:graphic>
          <a:graphicData uri="http://schemas.openxmlformats.org/presentationml/2006/ole">
            <mc:AlternateContent xmlns:mc="http://schemas.openxmlformats.org/markup-compatibility/2006">
              <mc:Choice xmlns:v="urn:schemas-microsoft-com:vml" Requires="v">
                <p:oleObj name="Equation" r:id="rId3" imgW="123761500" imgH="8483600" progId="Equation.3">
                  <p:embed/>
                </p:oleObj>
              </mc:Choice>
              <mc:Fallback>
                <p:oleObj name="Equation" r:id="rId3" imgW="123761500" imgH="8483600" progId="Equation.3">
                  <p:embed/>
                  <p:pic>
                    <p:nvPicPr>
                      <p:cNvPr id="64517" name="Object 4">
                        <a:extLst>
                          <a:ext uri="{FF2B5EF4-FFF2-40B4-BE49-F238E27FC236}">
                            <a16:creationId xmlns:a16="http://schemas.microsoft.com/office/drawing/2014/main" id="{E7193776-DDD8-DB45-ADFE-14EB7E6F2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5" y="4051300"/>
                        <a:ext cx="5372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0343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29ED0937-3170-E541-AB6B-AFD06D9EADA5}"/>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8042924-5735-4A4A-A067-05B337C411CE}"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11" name="Slide Number Placeholder 5">
            <a:extLst>
              <a:ext uri="{FF2B5EF4-FFF2-40B4-BE49-F238E27FC236}">
                <a16:creationId xmlns:a16="http://schemas.microsoft.com/office/drawing/2014/main" id="{67F19F4F-9D7E-5249-AF54-764790A43E36}"/>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AEE5F0D8-7912-894B-A18C-FBFB0FF99AAD}" type="slidenum">
              <a:rPr lang="es-AR" altLang="en-AR" sz="1400">
                <a:latin typeface="Tahoma" panose="020B0604030504040204" pitchFamily="34" charset="0"/>
              </a:rPr>
              <a:pPr eaLnBrk="1" hangingPunct="1"/>
              <a:t>29</a:t>
            </a:fld>
            <a:endParaRPr lang="es-AR" altLang="en-AR" sz="1400">
              <a:latin typeface="Tahoma" panose="020B0604030504040204" pitchFamily="34" charset="0"/>
            </a:endParaRPr>
          </a:p>
        </p:txBody>
      </p:sp>
      <p:sp>
        <p:nvSpPr>
          <p:cNvPr id="463874" name="Rectangle 2">
            <a:extLst>
              <a:ext uri="{FF2B5EF4-FFF2-40B4-BE49-F238E27FC236}">
                <a16:creationId xmlns:a16="http://schemas.microsoft.com/office/drawing/2014/main" id="{F2FD9003-F62F-654B-9A02-8153354B0923}"/>
              </a:ext>
            </a:extLst>
          </p:cNvPr>
          <p:cNvSpPr>
            <a:spLocks noGrp="1" noChangeArrowheads="1"/>
          </p:cNvSpPr>
          <p:nvPr>
            <p:ph type="title"/>
          </p:nvPr>
        </p:nvSpPr>
        <p:spPr>
          <a:xfrm>
            <a:off x="1128713" y="571500"/>
            <a:ext cx="11487150" cy="914400"/>
          </a:xfrm>
        </p:spPr>
        <p:txBody>
          <a:bodyPr>
            <a:normAutofit fontScale="90000"/>
          </a:bodyPr>
          <a:lstStyle/>
          <a:p>
            <a:pPr eaLnBrk="1" hangingPunct="1"/>
            <a:r>
              <a:rPr lang="en-AU" altLang="en-AR" dirty="0" err="1"/>
              <a:t>Representación</a:t>
            </a:r>
            <a:r>
              <a:rPr lang="en-AU" altLang="en-AR" dirty="0"/>
              <a:t> </a:t>
            </a:r>
            <a:r>
              <a:rPr lang="en-AU" altLang="en-AR" dirty="0" err="1"/>
              <a:t>matemática</a:t>
            </a:r>
            <a:r>
              <a:rPr lang="en-AU" altLang="en-AR" dirty="0"/>
              <a:t> de </a:t>
            </a:r>
            <a:r>
              <a:rPr lang="en-AU" altLang="en-AR" dirty="0" err="1"/>
              <a:t>sistemas</a:t>
            </a:r>
            <a:r>
              <a:rPr lang="en-AU" altLang="en-AR" dirty="0"/>
              <a:t> </a:t>
            </a:r>
            <a:r>
              <a:rPr lang="en-AU" altLang="en-AR" dirty="0" err="1"/>
              <a:t>dinámicos</a:t>
            </a:r>
            <a:endParaRPr lang="en-AU" altLang="en-AR" dirty="0"/>
          </a:p>
        </p:txBody>
      </p:sp>
      <p:graphicFrame>
        <p:nvGraphicFramePr>
          <p:cNvPr id="66564" name="Object 3">
            <a:extLst>
              <a:ext uri="{FF2B5EF4-FFF2-40B4-BE49-F238E27FC236}">
                <a16:creationId xmlns:a16="http://schemas.microsoft.com/office/drawing/2014/main" id="{A27A3333-EBD9-C549-A2AC-02B20B956CB4}"/>
              </a:ext>
            </a:extLst>
          </p:cNvPr>
          <p:cNvGraphicFramePr>
            <a:graphicFrameLocks noChangeAspect="1"/>
          </p:cNvGraphicFramePr>
          <p:nvPr/>
        </p:nvGraphicFramePr>
        <p:xfrm>
          <a:off x="5086351" y="3105151"/>
          <a:ext cx="112713" cy="214313"/>
        </p:xfrm>
        <a:graphic>
          <a:graphicData uri="http://schemas.openxmlformats.org/presentationml/2006/ole">
            <mc:AlternateContent xmlns:mc="http://schemas.openxmlformats.org/markup-compatibility/2006">
              <mc:Choice xmlns:v="urn:schemas-microsoft-com:vml" Requires="v">
                <p:oleObj name="Equation" r:id="rId3" imgW="2628900" imgH="4978400" progId="Equation.3">
                  <p:embed/>
                </p:oleObj>
              </mc:Choice>
              <mc:Fallback>
                <p:oleObj name="Equation" r:id="rId3" imgW="2628900" imgH="4978400" progId="Equation.3">
                  <p:embed/>
                  <p:pic>
                    <p:nvPicPr>
                      <p:cNvPr id="66564" name="Object 3">
                        <a:extLst>
                          <a:ext uri="{FF2B5EF4-FFF2-40B4-BE49-F238E27FC236}">
                            <a16:creationId xmlns:a16="http://schemas.microsoft.com/office/drawing/2014/main" id="{A27A3333-EBD9-C549-A2AC-02B20B956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1" y="31051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3876" name="Text Box 4">
            <a:extLst>
              <a:ext uri="{FF2B5EF4-FFF2-40B4-BE49-F238E27FC236}">
                <a16:creationId xmlns:a16="http://schemas.microsoft.com/office/drawing/2014/main" id="{AA5E39D5-7077-2F40-8FAC-D5EEC00DBC8F}"/>
              </a:ext>
            </a:extLst>
          </p:cNvPr>
          <p:cNvSpPr txBox="1">
            <a:spLocks noChangeArrowheads="1"/>
          </p:cNvSpPr>
          <p:nvPr/>
        </p:nvSpPr>
        <p:spPr bwMode="auto">
          <a:xfrm>
            <a:off x="2438400" y="2209800"/>
            <a:ext cx="7620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a:latin typeface="Arial" charset="0"/>
                <a:ea typeface="ＭＳ Ｐゴシック" charset="0"/>
              </a:rPr>
              <a:t>La derivada temporal representa los cambios de una variable respecto del tiempo.</a:t>
            </a:r>
          </a:p>
        </p:txBody>
      </p:sp>
      <p:sp>
        <p:nvSpPr>
          <p:cNvPr id="463877" name="Text Box 5">
            <a:extLst>
              <a:ext uri="{FF2B5EF4-FFF2-40B4-BE49-F238E27FC236}">
                <a16:creationId xmlns:a16="http://schemas.microsoft.com/office/drawing/2014/main" id="{97E6A228-FBE9-CE4A-8B19-914C4CA41780}"/>
              </a:ext>
            </a:extLst>
          </p:cNvPr>
          <p:cNvSpPr txBox="1">
            <a:spLocks noChangeArrowheads="1"/>
          </p:cNvSpPr>
          <p:nvPr/>
        </p:nvSpPr>
        <p:spPr bwMode="auto">
          <a:xfrm>
            <a:off x="2346325" y="3732214"/>
            <a:ext cx="485775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r>
              <a:rPr lang="en-AU" altLang="en-AR" sz="1800">
                <a:latin typeface="Arial" panose="020B0604020202020204" pitchFamily="34" charset="0"/>
              </a:rPr>
              <a:t>Ec. diferencial lineal invariante en el tiempo:</a:t>
            </a:r>
            <a:endParaRPr lang="tr-TR" altLang="en-AR" sz="1800">
              <a:latin typeface="Arial" panose="020B0604020202020204" pitchFamily="34" charset="0"/>
            </a:endParaRPr>
          </a:p>
          <a:p>
            <a:pPr eaLnBrk="1" hangingPunct="1"/>
            <a:r>
              <a:rPr lang="tr-TR" altLang="en-AR" sz="1800">
                <a:latin typeface="Arial" panose="020B0604020202020204" pitchFamily="34" charset="0"/>
              </a:rPr>
              <a:t>combinación lineal de variables dependientes </a:t>
            </a:r>
          </a:p>
          <a:p>
            <a:pPr eaLnBrk="1" hangingPunct="1"/>
            <a:r>
              <a:rPr lang="tr-TR" altLang="en-AR" sz="1800">
                <a:latin typeface="Arial" panose="020B0604020202020204" pitchFamily="34" charset="0"/>
              </a:rPr>
              <a:t>y sus derivadas.</a:t>
            </a:r>
            <a:endParaRPr lang="en-AU" altLang="en-AR" sz="1800">
              <a:latin typeface="Arial" panose="020B0604020202020204" pitchFamily="34" charset="0"/>
            </a:endParaRPr>
          </a:p>
        </p:txBody>
      </p:sp>
      <p:graphicFrame>
        <p:nvGraphicFramePr>
          <p:cNvPr id="66567" name="Object 6">
            <a:extLst>
              <a:ext uri="{FF2B5EF4-FFF2-40B4-BE49-F238E27FC236}">
                <a16:creationId xmlns:a16="http://schemas.microsoft.com/office/drawing/2014/main" id="{AB2814A5-A7EC-404D-854A-361ADA15DA04}"/>
              </a:ext>
            </a:extLst>
          </p:cNvPr>
          <p:cNvGraphicFramePr>
            <a:graphicFrameLocks noChangeAspect="1"/>
          </p:cNvGraphicFramePr>
          <p:nvPr/>
        </p:nvGraphicFramePr>
        <p:xfrm>
          <a:off x="7388225" y="3784600"/>
          <a:ext cx="2578100" cy="762000"/>
        </p:xfrm>
        <a:graphic>
          <a:graphicData uri="http://schemas.openxmlformats.org/presentationml/2006/ole">
            <mc:AlternateContent xmlns:mc="http://schemas.openxmlformats.org/markup-compatibility/2006">
              <mc:Choice xmlns:v="urn:schemas-microsoft-com:vml" Requires="v">
                <p:oleObj name="Equation" r:id="rId5" imgW="59397900" imgH="17551400" progId="Equation.3">
                  <p:embed/>
                </p:oleObj>
              </mc:Choice>
              <mc:Fallback>
                <p:oleObj name="Equation" r:id="rId5" imgW="59397900" imgH="17551400" progId="Equation.3">
                  <p:embed/>
                  <p:pic>
                    <p:nvPicPr>
                      <p:cNvPr id="66567" name="Object 6">
                        <a:extLst>
                          <a:ext uri="{FF2B5EF4-FFF2-40B4-BE49-F238E27FC236}">
                            <a16:creationId xmlns:a16="http://schemas.microsoft.com/office/drawing/2014/main" id="{AB2814A5-A7EC-404D-854A-361ADA15DA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8225" y="3784600"/>
                        <a:ext cx="2578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8" name="Object 7">
            <a:extLst>
              <a:ext uri="{FF2B5EF4-FFF2-40B4-BE49-F238E27FC236}">
                <a16:creationId xmlns:a16="http://schemas.microsoft.com/office/drawing/2014/main" id="{DC0D131D-5208-1C45-B2C7-9213B04841D7}"/>
              </a:ext>
            </a:extLst>
          </p:cNvPr>
          <p:cNvGraphicFramePr>
            <a:graphicFrameLocks noChangeAspect="1"/>
          </p:cNvGraphicFramePr>
          <p:nvPr/>
        </p:nvGraphicFramePr>
        <p:xfrm>
          <a:off x="7405688" y="4870450"/>
          <a:ext cx="2705100" cy="762000"/>
        </p:xfrm>
        <a:graphic>
          <a:graphicData uri="http://schemas.openxmlformats.org/presentationml/2006/ole">
            <mc:AlternateContent xmlns:mc="http://schemas.openxmlformats.org/markup-compatibility/2006">
              <mc:Choice xmlns:v="urn:schemas-microsoft-com:vml" Requires="v">
                <p:oleObj name="Equation" r:id="rId7" imgW="62318900" imgH="17551400" progId="Equation.3">
                  <p:embed/>
                </p:oleObj>
              </mc:Choice>
              <mc:Fallback>
                <p:oleObj name="Equation" r:id="rId7" imgW="62318900" imgH="17551400" progId="Equation.3">
                  <p:embed/>
                  <p:pic>
                    <p:nvPicPr>
                      <p:cNvPr id="66568" name="Object 7">
                        <a:extLst>
                          <a:ext uri="{FF2B5EF4-FFF2-40B4-BE49-F238E27FC236}">
                            <a16:creationId xmlns:a16="http://schemas.microsoft.com/office/drawing/2014/main" id="{DC0D131D-5208-1C45-B2C7-9213B04841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870450"/>
                        <a:ext cx="2705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3880" name="Text Box 8">
            <a:extLst>
              <a:ext uri="{FF2B5EF4-FFF2-40B4-BE49-F238E27FC236}">
                <a16:creationId xmlns:a16="http://schemas.microsoft.com/office/drawing/2014/main" id="{F9E8B942-4BF3-2D49-A1DE-D502A661AD94}"/>
              </a:ext>
            </a:extLst>
          </p:cNvPr>
          <p:cNvSpPr txBox="1">
            <a:spLocks noChangeArrowheads="1"/>
          </p:cNvSpPr>
          <p:nvPr/>
        </p:nvSpPr>
        <p:spPr bwMode="auto">
          <a:xfrm>
            <a:off x="2362200" y="4787900"/>
            <a:ext cx="4337050" cy="915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Ecuación diferencial variante en el tiempo: igual al anterior pero con coeficiente variantes en el tiempo.</a:t>
            </a:r>
            <a:endParaRPr lang="es-AR" altLang="en-AR" sz="1800">
              <a:latin typeface="Arial" panose="020B0604020202020204" pitchFamily="34" charset="0"/>
            </a:endParaRPr>
          </a:p>
        </p:txBody>
      </p:sp>
      <p:graphicFrame>
        <p:nvGraphicFramePr>
          <p:cNvPr id="66570" name="Object 9">
            <a:extLst>
              <a:ext uri="{FF2B5EF4-FFF2-40B4-BE49-F238E27FC236}">
                <a16:creationId xmlns:a16="http://schemas.microsoft.com/office/drawing/2014/main" id="{7C7B3611-107B-414C-A2C4-1DCC57B7393E}"/>
              </a:ext>
            </a:extLst>
          </p:cNvPr>
          <p:cNvGraphicFramePr>
            <a:graphicFrameLocks noChangeAspect="1"/>
          </p:cNvGraphicFramePr>
          <p:nvPr/>
        </p:nvGraphicFramePr>
        <p:xfrm>
          <a:off x="5918200" y="2851150"/>
          <a:ext cx="355600" cy="723900"/>
        </p:xfrm>
        <a:graphic>
          <a:graphicData uri="http://schemas.openxmlformats.org/presentationml/2006/ole">
            <mc:AlternateContent xmlns:mc="http://schemas.openxmlformats.org/markup-compatibility/2006">
              <mc:Choice xmlns:v="urn:schemas-microsoft-com:vml" Requires="v">
                <p:oleObj name="Equation" r:id="rId9" imgW="8191500" imgH="16675100" progId="Equation.3">
                  <p:embed/>
                </p:oleObj>
              </mc:Choice>
              <mc:Fallback>
                <p:oleObj name="Equation" r:id="rId9" imgW="8191500" imgH="16675100" progId="Equation.3">
                  <p:embed/>
                  <p:pic>
                    <p:nvPicPr>
                      <p:cNvPr id="66570" name="Object 9">
                        <a:extLst>
                          <a:ext uri="{FF2B5EF4-FFF2-40B4-BE49-F238E27FC236}">
                            <a16:creationId xmlns:a16="http://schemas.microsoft.com/office/drawing/2014/main" id="{7C7B3611-107B-414C-A2C4-1DCC57B739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8200" y="2851150"/>
                        <a:ext cx="355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305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C9A3F-8BF3-2644-9411-EC65DF0511E7}"/>
              </a:ext>
            </a:extLst>
          </p:cNvPr>
          <p:cNvPicPr>
            <a:picLocks noChangeAspect="1"/>
          </p:cNvPicPr>
          <p:nvPr/>
        </p:nvPicPr>
        <p:blipFill>
          <a:blip r:embed="rId2"/>
          <a:stretch>
            <a:fillRect/>
          </a:stretch>
        </p:blipFill>
        <p:spPr>
          <a:xfrm>
            <a:off x="1316567" y="-383276"/>
            <a:ext cx="10401300" cy="7624552"/>
          </a:xfrm>
          <a:prstGeom prst="rect">
            <a:avLst/>
          </a:prstGeom>
        </p:spPr>
      </p:pic>
    </p:spTree>
    <p:extLst>
      <p:ext uri="{BB962C8B-B14F-4D97-AF65-F5344CB8AC3E}">
        <p14:creationId xmlns:p14="http://schemas.microsoft.com/office/powerpoint/2010/main" val="77388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id="{AA056463-E307-284B-B071-D294A6553096}"/>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92406392-9536-E247-89D8-49318FFBF82A}"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13" name="Slide Number Placeholder 4">
            <a:extLst>
              <a:ext uri="{FF2B5EF4-FFF2-40B4-BE49-F238E27FC236}">
                <a16:creationId xmlns:a16="http://schemas.microsoft.com/office/drawing/2014/main" id="{0DB2FB05-CE3D-BB40-8CCC-9E72E01FB141}"/>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E52CF167-152D-E14A-988E-CD941806B28E}" type="slidenum">
              <a:rPr lang="es-AR" altLang="en-AR" sz="1400">
                <a:latin typeface="Tahoma" panose="020B0604030504040204" pitchFamily="34" charset="0"/>
              </a:rPr>
              <a:pPr eaLnBrk="1" hangingPunct="1"/>
              <a:t>30</a:t>
            </a:fld>
            <a:endParaRPr lang="es-AR" altLang="en-AR" sz="1400">
              <a:latin typeface="Tahoma" panose="020B0604030504040204" pitchFamily="34" charset="0"/>
            </a:endParaRPr>
          </a:p>
        </p:txBody>
      </p:sp>
      <p:grpSp>
        <p:nvGrpSpPr>
          <p:cNvPr id="82947" name="Group 8">
            <a:extLst>
              <a:ext uri="{FF2B5EF4-FFF2-40B4-BE49-F238E27FC236}">
                <a16:creationId xmlns:a16="http://schemas.microsoft.com/office/drawing/2014/main" id="{232C682F-2739-6646-B08B-57DBC3A33E81}"/>
              </a:ext>
            </a:extLst>
          </p:cNvPr>
          <p:cNvGrpSpPr>
            <a:grpSpLocks/>
          </p:cNvGrpSpPr>
          <p:nvPr/>
        </p:nvGrpSpPr>
        <p:grpSpPr bwMode="auto">
          <a:xfrm>
            <a:off x="2286001" y="5486401"/>
            <a:ext cx="8628063" cy="646113"/>
            <a:chOff x="432" y="3498"/>
            <a:chExt cx="5435" cy="407"/>
          </a:xfrm>
        </p:grpSpPr>
        <p:sp>
          <p:nvSpPr>
            <p:cNvPr id="467977" name="Text Box 9">
              <a:extLst>
                <a:ext uri="{FF2B5EF4-FFF2-40B4-BE49-F238E27FC236}">
                  <a16:creationId xmlns:a16="http://schemas.microsoft.com/office/drawing/2014/main" id="{78DB6074-5B53-984D-A6BC-E64F2EC83D7C}"/>
                </a:ext>
              </a:extLst>
            </p:cNvPr>
            <p:cNvSpPr txBox="1">
              <a:spLocks noChangeArrowheads="1"/>
            </p:cNvSpPr>
            <p:nvPr/>
          </p:nvSpPr>
          <p:spPr bwMode="auto">
            <a:xfrm>
              <a:off x="432" y="3498"/>
              <a:ext cx="5435" cy="4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dirty="0">
                  <a:latin typeface="Arial" panose="020B0604020202020204" pitchFamily="34" charset="0"/>
                </a:rPr>
                <a:t>La </a:t>
              </a:r>
              <a:r>
                <a:rPr lang="tr-TR" altLang="en-AR" sz="1800" dirty="0" err="1">
                  <a:latin typeface="Arial" panose="020B0604020202020204" pitchFamily="34" charset="0"/>
                </a:rPr>
                <a:t>trasformada</a:t>
              </a:r>
              <a:r>
                <a:rPr lang="tr-TR" altLang="en-AR" sz="1800" dirty="0">
                  <a:latin typeface="Arial" panose="020B0604020202020204" pitchFamily="34" charset="0"/>
                </a:rPr>
                <a:t> de                </a:t>
              </a:r>
              <a:r>
                <a:rPr lang="tr-TR" altLang="en-AR" sz="1800" dirty="0" err="1">
                  <a:latin typeface="Arial" panose="020B0604020202020204" pitchFamily="34" charset="0"/>
                </a:rPr>
                <a:t>existe</a:t>
              </a:r>
              <a:r>
                <a:rPr lang="tr-TR" altLang="en-AR" sz="1800" dirty="0">
                  <a:latin typeface="Arial" panose="020B0604020202020204" pitchFamily="34" charset="0"/>
                </a:rPr>
                <a:t> se la integral de </a:t>
              </a:r>
              <a:r>
                <a:rPr lang="tr-TR" altLang="en-AR" sz="1800" dirty="0" err="1">
                  <a:latin typeface="Arial" panose="020B0604020202020204" pitchFamily="34" charset="0"/>
                </a:rPr>
                <a:t>Laplace</a:t>
              </a:r>
              <a:r>
                <a:rPr lang="tr-TR" altLang="en-AR" sz="1800" dirty="0">
                  <a:latin typeface="Arial" panose="020B0604020202020204" pitchFamily="34" charset="0"/>
                </a:rPr>
                <a:t> </a:t>
              </a:r>
              <a:r>
                <a:rPr lang="tr-TR" altLang="en-AR" sz="1800" dirty="0" err="1">
                  <a:latin typeface="Arial" panose="020B0604020202020204" pitchFamily="34" charset="0"/>
                </a:rPr>
                <a:t>converge</a:t>
              </a:r>
              <a:r>
                <a:rPr lang="tr-TR" altLang="en-AR" sz="1800" dirty="0">
                  <a:latin typeface="Arial" panose="020B0604020202020204" pitchFamily="34" charset="0"/>
                </a:rPr>
                <a:t>. </a:t>
              </a:r>
              <a:r>
                <a:rPr lang="tr-TR" altLang="en-AR" sz="1800" u="sng" dirty="0" err="1">
                  <a:latin typeface="Arial" panose="020B0604020202020204" pitchFamily="34" charset="0"/>
                </a:rPr>
                <a:t>Las</a:t>
              </a:r>
              <a:r>
                <a:rPr lang="tr-TR" altLang="en-AR" sz="1800" u="sng" dirty="0">
                  <a:latin typeface="Arial" panose="020B0604020202020204" pitchFamily="34" charset="0"/>
                </a:rPr>
                <a:t> </a:t>
              </a:r>
              <a:r>
                <a:rPr lang="tr-TR" altLang="en-AR" sz="1800" u="sng" dirty="0" err="1">
                  <a:latin typeface="Arial" panose="020B0604020202020204" pitchFamily="34" charset="0"/>
                </a:rPr>
                <a:t>señales</a:t>
              </a:r>
              <a:r>
                <a:rPr lang="tr-TR" altLang="en-AR" sz="1800" u="sng" dirty="0">
                  <a:latin typeface="Arial" panose="020B0604020202020204" pitchFamily="34" charset="0"/>
                </a:rPr>
                <a:t> </a:t>
              </a:r>
              <a:r>
                <a:rPr lang="tr-TR" altLang="en-AR" sz="1800" u="sng" dirty="0" err="1">
                  <a:latin typeface="Arial" panose="020B0604020202020204" pitchFamily="34" charset="0"/>
                </a:rPr>
                <a:t>que</a:t>
              </a:r>
              <a:r>
                <a:rPr lang="tr-TR" altLang="en-AR" sz="1800" u="sng" dirty="0">
                  <a:latin typeface="Arial" panose="020B0604020202020204" pitchFamily="34" charset="0"/>
                </a:rPr>
                <a:t> </a:t>
              </a:r>
              <a:r>
                <a:rPr lang="tr-TR" altLang="en-AR" sz="1800" u="sng" dirty="0" err="1">
                  <a:latin typeface="Arial" panose="020B0604020202020204" pitchFamily="34" charset="0"/>
                </a:rPr>
                <a:t>pueden</a:t>
              </a:r>
              <a:r>
                <a:rPr lang="tr-TR" altLang="en-AR" sz="1800" u="sng" dirty="0">
                  <a:latin typeface="Arial" panose="020B0604020202020204" pitchFamily="34" charset="0"/>
                </a:rPr>
                <a:t> ser </a:t>
              </a:r>
              <a:r>
                <a:rPr lang="tr-TR" altLang="en-AR" sz="1800" u="sng" dirty="0" err="1">
                  <a:latin typeface="Arial" panose="020B0604020202020204" pitchFamily="34" charset="0"/>
                </a:rPr>
                <a:t>generadas</a:t>
              </a:r>
              <a:r>
                <a:rPr lang="tr-TR" altLang="en-AR" sz="1800" u="sng" dirty="0">
                  <a:latin typeface="Arial" panose="020B0604020202020204" pitchFamily="34" charset="0"/>
                </a:rPr>
                <a:t> </a:t>
              </a:r>
              <a:r>
                <a:rPr lang="tr-TR" altLang="en-AR" sz="1800" u="sng" dirty="0" err="1">
                  <a:latin typeface="Arial" panose="020B0604020202020204" pitchFamily="34" charset="0"/>
                </a:rPr>
                <a:t>físicamente</a:t>
              </a:r>
              <a:r>
                <a:rPr lang="tr-TR" altLang="en-AR" sz="1800" u="sng" dirty="0">
                  <a:latin typeface="Arial" panose="020B0604020202020204" pitchFamily="34" charset="0"/>
                </a:rPr>
                <a:t> </a:t>
              </a:r>
              <a:r>
                <a:rPr lang="tr-TR" altLang="en-AR" sz="1800" u="sng" dirty="0" err="1">
                  <a:latin typeface="Arial" panose="020B0604020202020204" pitchFamily="34" charset="0"/>
                </a:rPr>
                <a:t>tienen</a:t>
              </a:r>
              <a:r>
                <a:rPr lang="tr-TR" altLang="en-AR" sz="1800" u="sng" dirty="0">
                  <a:latin typeface="Arial" panose="020B0604020202020204" pitchFamily="34" charset="0"/>
                </a:rPr>
                <a:t> </a:t>
              </a:r>
              <a:r>
                <a:rPr lang="tr-TR" altLang="en-AR" sz="1800" u="sng" dirty="0" err="1">
                  <a:latin typeface="Arial" panose="020B0604020202020204" pitchFamily="34" charset="0"/>
                </a:rPr>
                <a:t>transformada</a:t>
              </a:r>
              <a:r>
                <a:rPr lang="tr-TR" altLang="en-AR" sz="1800" u="sng" dirty="0">
                  <a:latin typeface="Arial" panose="020B0604020202020204" pitchFamily="34" charset="0"/>
                </a:rPr>
                <a:t> de </a:t>
              </a:r>
              <a:r>
                <a:rPr lang="tr-TR" altLang="en-AR" sz="1800" u="sng" dirty="0" err="1">
                  <a:latin typeface="Arial" panose="020B0604020202020204" pitchFamily="34" charset="0"/>
                </a:rPr>
                <a:t>Laplace</a:t>
              </a:r>
              <a:r>
                <a:rPr lang="tr-TR" altLang="en-AR" sz="1800" dirty="0">
                  <a:latin typeface="Arial" panose="020B0604020202020204" pitchFamily="34" charset="0"/>
                </a:rPr>
                <a:t>.         </a:t>
              </a:r>
              <a:endParaRPr lang="es-AR" altLang="en-AR" sz="1800" dirty="0">
                <a:latin typeface="Arial" panose="020B0604020202020204" pitchFamily="34" charset="0"/>
              </a:endParaRPr>
            </a:p>
          </p:txBody>
        </p:sp>
        <p:graphicFrame>
          <p:nvGraphicFramePr>
            <p:cNvPr id="82956" name="Object 10">
              <a:extLst>
                <a:ext uri="{FF2B5EF4-FFF2-40B4-BE49-F238E27FC236}">
                  <a16:creationId xmlns:a16="http://schemas.microsoft.com/office/drawing/2014/main" id="{CA551739-6B47-A341-A219-6F814B6B5FB9}"/>
                </a:ext>
              </a:extLst>
            </p:cNvPr>
            <p:cNvGraphicFramePr>
              <a:graphicFrameLocks noChangeAspect="1"/>
            </p:cNvGraphicFramePr>
            <p:nvPr/>
          </p:nvGraphicFramePr>
          <p:xfrm>
            <a:off x="1849" y="3498"/>
            <a:ext cx="344" cy="232"/>
          </p:xfrm>
          <a:graphic>
            <a:graphicData uri="http://schemas.openxmlformats.org/presentationml/2006/ole">
              <mc:AlternateContent xmlns:mc="http://schemas.openxmlformats.org/markup-compatibility/2006">
                <mc:Choice xmlns:v="urn:schemas-microsoft-com:vml" Requires="v">
                  <p:oleObj name="Equation" r:id="rId3" imgW="12585700" imgH="8483600" progId="Equation.3">
                    <p:embed/>
                  </p:oleObj>
                </mc:Choice>
                <mc:Fallback>
                  <p:oleObj name="Equation" r:id="rId3" imgW="12585700" imgH="8483600" progId="Equation.3">
                    <p:embed/>
                    <p:pic>
                      <p:nvPicPr>
                        <p:cNvPr id="82956" name="Object 10">
                          <a:extLst>
                            <a:ext uri="{FF2B5EF4-FFF2-40B4-BE49-F238E27FC236}">
                              <a16:creationId xmlns:a16="http://schemas.microsoft.com/office/drawing/2014/main" id="{CA551739-6B47-A341-A219-6F814B6B5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 y="3498"/>
                          <a:ext cx="34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467970" name="Rectangle 2">
            <a:extLst>
              <a:ext uri="{FF2B5EF4-FFF2-40B4-BE49-F238E27FC236}">
                <a16:creationId xmlns:a16="http://schemas.microsoft.com/office/drawing/2014/main" id="{6B3E7EC4-0B6A-BD44-BC7A-FF4F48AD75C7}"/>
              </a:ext>
            </a:extLst>
          </p:cNvPr>
          <p:cNvSpPr>
            <a:spLocks noGrp="1" noChangeArrowheads="1"/>
          </p:cNvSpPr>
          <p:nvPr>
            <p:ph type="title"/>
          </p:nvPr>
        </p:nvSpPr>
        <p:spPr>
          <a:xfrm>
            <a:off x="82062" y="561550"/>
            <a:ext cx="12391291" cy="1143000"/>
          </a:xfrm>
        </p:spPr>
        <p:txBody>
          <a:bodyPr>
            <a:noAutofit/>
          </a:bodyPr>
          <a:lstStyle/>
          <a:p>
            <a:pPr eaLnBrk="1" hangingPunct="1">
              <a:defRPr/>
            </a:pPr>
            <a:r>
              <a:rPr lang="tr-TR" sz="5400" dirty="0">
                <a:cs typeface="+mj-cs"/>
              </a:rPr>
              <a:t>La </a:t>
            </a:r>
            <a:r>
              <a:rPr lang="tr-TR" sz="5400" dirty="0" err="1">
                <a:cs typeface="+mj-cs"/>
              </a:rPr>
              <a:t>transformada</a:t>
            </a:r>
            <a:r>
              <a:rPr lang="tr-TR" sz="5400" dirty="0">
                <a:cs typeface="+mj-cs"/>
              </a:rPr>
              <a:t> de </a:t>
            </a:r>
            <a:r>
              <a:rPr lang="tr-TR" sz="5400" dirty="0" err="1">
                <a:cs typeface="+mj-cs"/>
              </a:rPr>
              <a:t>Laplace</a:t>
            </a:r>
            <a:endParaRPr lang="es-AR" sz="5400" dirty="0">
              <a:cs typeface="+mj-cs"/>
            </a:endParaRPr>
          </a:p>
        </p:txBody>
      </p:sp>
      <p:sp>
        <p:nvSpPr>
          <p:cNvPr id="467971" name="Text Box 3">
            <a:extLst>
              <a:ext uri="{FF2B5EF4-FFF2-40B4-BE49-F238E27FC236}">
                <a16:creationId xmlns:a16="http://schemas.microsoft.com/office/drawing/2014/main" id="{CE49DABE-9B95-CC49-AD5C-C94F5790BB7B}"/>
              </a:ext>
            </a:extLst>
          </p:cNvPr>
          <p:cNvSpPr txBox="1">
            <a:spLocks noChangeArrowheads="1"/>
          </p:cNvSpPr>
          <p:nvPr/>
        </p:nvSpPr>
        <p:spPr bwMode="auto">
          <a:xfrm>
            <a:off x="2209800" y="1752601"/>
            <a:ext cx="7772400"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es-ES_tradnl" altLang="en-AR" dirty="0">
                <a:latin typeface="Arial" panose="020B0604020202020204" pitchFamily="34" charset="0"/>
              </a:rPr>
              <a:t>Es un método operacional por resolver las ecuaciones diferenciales lineales invariantes en el tiempo </a:t>
            </a:r>
            <a:endParaRPr lang="es-AR" altLang="en-AR" dirty="0">
              <a:latin typeface="Arial" panose="020B0604020202020204" pitchFamily="34" charset="0"/>
            </a:endParaRPr>
          </a:p>
        </p:txBody>
      </p:sp>
      <p:graphicFrame>
        <p:nvGraphicFramePr>
          <p:cNvPr id="82950" name="Object 4">
            <a:extLst>
              <a:ext uri="{FF2B5EF4-FFF2-40B4-BE49-F238E27FC236}">
                <a16:creationId xmlns:a16="http://schemas.microsoft.com/office/drawing/2014/main" id="{F63EEC34-FBB9-E24F-B896-C76CF6DA5FB3}"/>
              </a:ext>
            </a:extLst>
          </p:cNvPr>
          <p:cNvGraphicFramePr>
            <a:graphicFrameLocks noChangeAspect="1"/>
          </p:cNvGraphicFramePr>
          <p:nvPr>
            <p:extLst>
              <p:ext uri="{D42A27DB-BD31-4B8C-83A1-F6EECF244321}">
                <p14:modId xmlns:p14="http://schemas.microsoft.com/office/powerpoint/2010/main" val="162042755"/>
              </p:ext>
            </p:extLst>
          </p:nvPr>
        </p:nvGraphicFramePr>
        <p:xfrm>
          <a:off x="4656138" y="2880573"/>
          <a:ext cx="1803400" cy="368300"/>
        </p:xfrm>
        <a:graphic>
          <a:graphicData uri="http://schemas.openxmlformats.org/presentationml/2006/ole">
            <mc:AlternateContent xmlns:mc="http://schemas.openxmlformats.org/markup-compatibility/2006">
              <mc:Choice xmlns:v="urn:schemas-microsoft-com:vml" Requires="v">
                <p:oleObj name="Equation" r:id="rId5" imgW="41541700" imgH="8483600" progId="Equation.3">
                  <p:embed/>
                </p:oleObj>
              </mc:Choice>
              <mc:Fallback>
                <p:oleObj name="Equation" r:id="rId5" imgW="41541700" imgH="8483600" progId="Equation.3">
                  <p:embed/>
                  <p:pic>
                    <p:nvPicPr>
                      <p:cNvPr id="82950" name="Object 4">
                        <a:extLst>
                          <a:ext uri="{FF2B5EF4-FFF2-40B4-BE49-F238E27FC236}">
                            <a16:creationId xmlns:a16="http://schemas.microsoft.com/office/drawing/2014/main" id="{F63EEC34-FBB9-E24F-B896-C76CF6DA5F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2880573"/>
                        <a:ext cx="180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7973" name="Text Box 5">
            <a:extLst>
              <a:ext uri="{FF2B5EF4-FFF2-40B4-BE49-F238E27FC236}">
                <a16:creationId xmlns:a16="http://schemas.microsoft.com/office/drawing/2014/main" id="{045B0B32-B866-784E-9576-889155B2043F}"/>
              </a:ext>
            </a:extLst>
          </p:cNvPr>
          <p:cNvSpPr txBox="1">
            <a:spLocks noChangeArrowheads="1"/>
          </p:cNvSpPr>
          <p:nvPr/>
        </p:nvSpPr>
        <p:spPr bwMode="auto">
          <a:xfrm>
            <a:off x="2051782" y="3459081"/>
            <a:ext cx="7554913"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dirty="0" err="1">
                <a:latin typeface="Arial" panose="020B0604020202020204" pitchFamily="34" charset="0"/>
              </a:rPr>
              <a:t>Ventaja</a:t>
            </a:r>
            <a:r>
              <a:rPr lang="tr-TR" altLang="en-AR" sz="1800" dirty="0">
                <a:latin typeface="Arial" panose="020B0604020202020204" pitchFamily="34" charset="0"/>
              </a:rPr>
              <a:t>. La </a:t>
            </a:r>
            <a:r>
              <a:rPr lang="tr-TR" altLang="en-AR" sz="1800" dirty="0" err="1">
                <a:latin typeface="Arial" panose="020B0604020202020204" pitchFamily="34" charset="0"/>
              </a:rPr>
              <a:t>derivada</a:t>
            </a:r>
            <a:r>
              <a:rPr lang="tr-TR" altLang="en-AR" sz="1800" dirty="0">
                <a:latin typeface="Arial" panose="020B0604020202020204" pitchFamily="34" charset="0"/>
              </a:rPr>
              <a:t> en el </a:t>
            </a:r>
            <a:r>
              <a:rPr lang="tr-TR" altLang="en-AR" sz="1800" dirty="0" err="1">
                <a:latin typeface="Arial" panose="020B0604020202020204" pitchFamily="34" charset="0"/>
              </a:rPr>
              <a:t>dominio</a:t>
            </a:r>
            <a:r>
              <a:rPr lang="tr-TR" altLang="en-AR" sz="1800" dirty="0">
                <a:latin typeface="Arial" panose="020B0604020202020204" pitchFamily="34" charset="0"/>
              </a:rPr>
              <a:t> del </a:t>
            </a:r>
            <a:r>
              <a:rPr lang="tr-TR" altLang="en-AR" sz="1800" dirty="0" err="1">
                <a:latin typeface="Arial" panose="020B0604020202020204" pitchFamily="34" charset="0"/>
              </a:rPr>
              <a:t>tiempo</a:t>
            </a:r>
            <a:r>
              <a:rPr lang="tr-TR" altLang="en-AR" sz="1800" dirty="0">
                <a:latin typeface="Arial" panose="020B0604020202020204" pitchFamily="34" charset="0"/>
              </a:rPr>
              <a:t> se </a:t>
            </a:r>
            <a:r>
              <a:rPr lang="tr-TR" altLang="en-AR" sz="1800" dirty="0" err="1">
                <a:latin typeface="Arial" panose="020B0604020202020204" pitchFamily="34" charset="0"/>
              </a:rPr>
              <a:t>transforma</a:t>
            </a:r>
            <a:r>
              <a:rPr lang="tr-TR" altLang="en-AR" sz="1800" dirty="0">
                <a:latin typeface="Arial" panose="020B0604020202020204" pitchFamily="34" charset="0"/>
              </a:rPr>
              <a:t> en una </a:t>
            </a:r>
            <a:r>
              <a:rPr lang="tr-TR" altLang="en-AR" sz="1800" dirty="0" err="1">
                <a:latin typeface="Arial" panose="020B0604020202020204" pitchFamily="34" charset="0"/>
              </a:rPr>
              <a:t>multiplicación</a:t>
            </a:r>
            <a:endParaRPr lang="es-AR" altLang="en-AR" sz="1800" dirty="0">
              <a:latin typeface="Arial" panose="020B0604020202020204" pitchFamily="34" charset="0"/>
            </a:endParaRPr>
          </a:p>
        </p:txBody>
      </p:sp>
      <p:graphicFrame>
        <p:nvGraphicFramePr>
          <p:cNvPr id="82952" name="Object 6">
            <a:extLst>
              <a:ext uri="{FF2B5EF4-FFF2-40B4-BE49-F238E27FC236}">
                <a16:creationId xmlns:a16="http://schemas.microsoft.com/office/drawing/2014/main" id="{53E5E190-F212-C64C-8F33-3D507C058309}"/>
              </a:ext>
            </a:extLst>
          </p:cNvPr>
          <p:cNvGraphicFramePr>
            <a:graphicFrameLocks noChangeAspect="1"/>
          </p:cNvGraphicFramePr>
          <p:nvPr>
            <p:extLst>
              <p:ext uri="{D42A27DB-BD31-4B8C-83A1-F6EECF244321}">
                <p14:modId xmlns:p14="http://schemas.microsoft.com/office/powerpoint/2010/main" val="205101542"/>
              </p:ext>
            </p:extLst>
          </p:nvPr>
        </p:nvGraphicFramePr>
        <p:xfrm>
          <a:off x="4067908" y="3995679"/>
          <a:ext cx="3522663" cy="1058863"/>
        </p:xfrm>
        <a:graphic>
          <a:graphicData uri="http://schemas.openxmlformats.org/presentationml/2006/ole">
            <mc:AlternateContent xmlns:mc="http://schemas.openxmlformats.org/markup-compatibility/2006">
              <mc:Choice xmlns:v="urn:schemas-microsoft-com:vml" Requires="v">
                <p:oleObj name="Equation" r:id="rId7" imgW="36868100" imgH="11112500" progId="Equation.3">
                  <p:embed/>
                </p:oleObj>
              </mc:Choice>
              <mc:Fallback>
                <p:oleObj name="Equation" r:id="rId7" imgW="36868100" imgH="11112500" progId="Equation.3">
                  <p:embed/>
                  <p:pic>
                    <p:nvPicPr>
                      <p:cNvPr id="82952" name="Object 6">
                        <a:extLst>
                          <a:ext uri="{FF2B5EF4-FFF2-40B4-BE49-F238E27FC236}">
                            <a16:creationId xmlns:a16="http://schemas.microsoft.com/office/drawing/2014/main" id="{53E5E190-F212-C64C-8F33-3D507C0583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08" y="3995679"/>
                        <a:ext cx="3522663"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503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a:extLst>
              <a:ext uri="{FF2B5EF4-FFF2-40B4-BE49-F238E27FC236}">
                <a16:creationId xmlns:a16="http://schemas.microsoft.com/office/drawing/2014/main" id="{6F258B42-5CA7-C846-9A28-17DBC81881C1}"/>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63797306-B9E0-234D-AC81-7E82900F8B54}"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15" name="Slide Number Placeholder 4">
            <a:extLst>
              <a:ext uri="{FF2B5EF4-FFF2-40B4-BE49-F238E27FC236}">
                <a16:creationId xmlns:a16="http://schemas.microsoft.com/office/drawing/2014/main" id="{EBB97E18-FE90-EA41-B791-F70369B0AD5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6CD5E9F-46D7-8A46-94BB-7CFC3978C6C6}" type="slidenum">
              <a:rPr lang="es-AR" altLang="en-AR" sz="1400">
                <a:latin typeface="Tahoma" panose="020B0604030504040204" pitchFamily="34" charset="0"/>
              </a:rPr>
              <a:pPr eaLnBrk="1" hangingPunct="1"/>
              <a:t>31</a:t>
            </a:fld>
            <a:endParaRPr lang="es-AR" altLang="en-AR" sz="1400">
              <a:latin typeface="Tahoma" panose="020B0604030504040204" pitchFamily="34" charset="0"/>
            </a:endParaRPr>
          </a:p>
        </p:txBody>
      </p:sp>
      <p:sp>
        <p:nvSpPr>
          <p:cNvPr id="468994" name="Rectangle 2">
            <a:extLst>
              <a:ext uri="{FF2B5EF4-FFF2-40B4-BE49-F238E27FC236}">
                <a16:creationId xmlns:a16="http://schemas.microsoft.com/office/drawing/2014/main" id="{BA901F7F-14B6-EA4A-A2B9-65458811F2FC}"/>
              </a:ext>
            </a:extLst>
          </p:cNvPr>
          <p:cNvSpPr>
            <a:spLocks noGrp="1" noChangeArrowheads="1"/>
          </p:cNvSpPr>
          <p:nvPr>
            <p:ph type="title"/>
          </p:nvPr>
        </p:nvSpPr>
        <p:spPr>
          <a:xfrm>
            <a:off x="1242646" y="381000"/>
            <a:ext cx="10210800" cy="1143000"/>
          </a:xfrm>
        </p:spPr>
        <p:txBody>
          <a:bodyPr>
            <a:normAutofit fontScale="90000"/>
          </a:bodyPr>
          <a:lstStyle/>
          <a:p>
            <a:pPr eaLnBrk="1" hangingPunct="1">
              <a:defRPr/>
            </a:pPr>
            <a:r>
              <a:rPr lang="tr-TR" sz="6000" dirty="0" err="1">
                <a:cs typeface="+mj-cs"/>
              </a:rPr>
              <a:t>Algunas</a:t>
            </a:r>
            <a:r>
              <a:rPr lang="tr-TR" dirty="0">
                <a:cs typeface="+mj-cs"/>
              </a:rPr>
              <a:t> </a:t>
            </a:r>
            <a:r>
              <a:rPr lang="tr-TR" sz="6000" dirty="0" err="1">
                <a:cs typeface="+mj-cs"/>
              </a:rPr>
              <a:t>propiedades</a:t>
            </a:r>
            <a:endParaRPr lang="es-AR" dirty="0">
              <a:cs typeface="+mj-cs"/>
            </a:endParaRPr>
          </a:p>
        </p:txBody>
      </p:sp>
      <p:sp>
        <p:nvSpPr>
          <p:cNvPr id="468995" name="Text Box 3">
            <a:extLst>
              <a:ext uri="{FF2B5EF4-FFF2-40B4-BE49-F238E27FC236}">
                <a16:creationId xmlns:a16="http://schemas.microsoft.com/office/drawing/2014/main" id="{5BF69C80-B0C9-4C42-983B-90A469105B9F}"/>
              </a:ext>
            </a:extLst>
          </p:cNvPr>
          <p:cNvSpPr txBox="1">
            <a:spLocks noChangeArrowheads="1"/>
          </p:cNvSpPr>
          <p:nvPr/>
        </p:nvSpPr>
        <p:spPr bwMode="auto">
          <a:xfrm>
            <a:off x="3862386" y="1756633"/>
            <a:ext cx="30988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dirty="0" err="1">
                <a:latin typeface="Arial" charset="0"/>
                <a:ea typeface="ＭＳ Ｐゴシック" charset="0"/>
              </a:rPr>
              <a:t>Derivada</a:t>
            </a:r>
            <a:r>
              <a:rPr lang="tr-TR" dirty="0">
                <a:latin typeface="Arial" charset="0"/>
                <a:ea typeface="ＭＳ Ｐゴシック" charset="0"/>
              </a:rPr>
              <a:t>:</a:t>
            </a:r>
            <a:endParaRPr lang="es-AR" dirty="0">
              <a:latin typeface="Arial" charset="0"/>
              <a:ea typeface="ＭＳ Ｐゴシック" charset="0"/>
            </a:endParaRPr>
          </a:p>
        </p:txBody>
      </p:sp>
      <p:graphicFrame>
        <p:nvGraphicFramePr>
          <p:cNvPr id="87045" name="Object 4">
            <a:extLst>
              <a:ext uri="{FF2B5EF4-FFF2-40B4-BE49-F238E27FC236}">
                <a16:creationId xmlns:a16="http://schemas.microsoft.com/office/drawing/2014/main" id="{5C4626E0-7023-B746-99C1-7EB16C719CFC}"/>
              </a:ext>
            </a:extLst>
          </p:cNvPr>
          <p:cNvGraphicFramePr>
            <a:graphicFrameLocks noChangeAspect="1"/>
          </p:cNvGraphicFramePr>
          <p:nvPr>
            <p:extLst>
              <p:ext uri="{D42A27DB-BD31-4B8C-83A1-F6EECF244321}">
                <p14:modId xmlns:p14="http://schemas.microsoft.com/office/powerpoint/2010/main" val="293587970"/>
              </p:ext>
            </p:extLst>
          </p:nvPr>
        </p:nvGraphicFramePr>
        <p:xfrm>
          <a:off x="3953851" y="2389006"/>
          <a:ext cx="3111500" cy="787400"/>
        </p:xfrm>
        <a:graphic>
          <a:graphicData uri="http://schemas.openxmlformats.org/presentationml/2006/ole">
            <mc:AlternateContent xmlns:mc="http://schemas.openxmlformats.org/markup-compatibility/2006">
              <mc:Choice xmlns:v="urn:schemas-microsoft-com:vml" Requires="v">
                <p:oleObj name="Equation" r:id="rId3" imgW="71678800" imgH="18135600" progId="Equation.3">
                  <p:embed/>
                </p:oleObj>
              </mc:Choice>
              <mc:Fallback>
                <p:oleObj name="Equation" r:id="rId3" imgW="71678800" imgH="18135600" progId="Equation.3">
                  <p:embed/>
                  <p:pic>
                    <p:nvPicPr>
                      <p:cNvPr id="87045" name="Object 4">
                        <a:extLst>
                          <a:ext uri="{FF2B5EF4-FFF2-40B4-BE49-F238E27FC236}">
                            <a16:creationId xmlns:a16="http://schemas.microsoft.com/office/drawing/2014/main" id="{5C4626E0-7023-B746-99C1-7EB16C719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851" y="2389006"/>
                        <a:ext cx="31115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8997" name="Text Box 5">
            <a:extLst>
              <a:ext uri="{FF2B5EF4-FFF2-40B4-BE49-F238E27FC236}">
                <a16:creationId xmlns:a16="http://schemas.microsoft.com/office/drawing/2014/main" id="{3074B7EC-425C-584D-91DE-30420455AE2C}"/>
              </a:ext>
            </a:extLst>
          </p:cNvPr>
          <p:cNvSpPr txBox="1">
            <a:spLocks noChangeArrowheads="1"/>
          </p:cNvSpPr>
          <p:nvPr/>
        </p:nvSpPr>
        <p:spPr bwMode="auto">
          <a:xfrm>
            <a:off x="2408237" y="5456238"/>
            <a:ext cx="415607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Teorema del valor final:</a:t>
            </a:r>
            <a:endParaRPr lang="es-AR">
              <a:latin typeface="Arial" charset="0"/>
              <a:ea typeface="ＭＳ Ｐゴシック" charset="0"/>
            </a:endParaRPr>
          </a:p>
        </p:txBody>
      </p:sp>
      <p:graphicFrame>
        <p:nvGraphicFramePr>
          <p:cNvPr id="87047" name="Object 6">
            <a:extLst>
              <a:ext uri="{FF2B5EF4-FFF2-40B4-BE49-F238E27FC236}">
                <a16:creationId xmlns:a16="http://schemas.microsoft.com/office/drawing/2014/main" id="{DB10F893-28BB-0F4F-8CB9-1B4DD1021D89}"/>
              </a:ext>
            </a:extLst>
          </p:cNvPr>
          <p:cNvGraphicFramePr>
            <a:graphicFrameLocks noChangeAspect="1"/>
          </p:cNvGraphicFramePr>
          <p:nvPr>
            <p:extLst>
              <p:ext uri="{D42A27DB-BD31-4B8C-83A1-F6EECF244321}">
                <p14:modId xmlns:p14="http://schemas.microsoft.com/office/powerpoint/2010/main" val="2931133657"/>
              </p:ext>
            </p:extLst>
          </p:nvPr>
        </p:nvGraphicFramePr>
        <p:xfrm>
          <a:off x="3862386" y="5822950"/>
          <a:ext cx="2527300" cy="533400"/>
        </p:xfrm>
        <a:graphic>
          <a:graphicData uri="http://schemas.openxmlformats.org/presentationml/2006/ole">
            <mc:AlternateContent xmlns:mc="http://schemas.openxmlformats.org/markup-compatibility/2006">
              <mc:Choice xmlns:v="urn:schemas-microsoft-com:vml" Requires="v">
                <p:oleObj name="Equation" r:id="rId5" imgW="58216800" imgH="12293600" progId="Equation.3">
                  <p:embed/>
                </p:oleObj>
              </mc:Choice>
              <mc:Fallback>
                <p:oleObj name="Equation" r:id="rId5" imgW="58216800" imgH="12293600" progId="Equation.3">
                  <p:embed/>
                  <p:pic>
                    <p:nvPicPr>
                      <p:cNvPr id="87047" name="Object 6">
                        <a:extLst>
                          <a:ext uri="{FF2B5EF4-FFF2-40B4-BE49-F238E27FC236}">
                            <a16:creationId xmlns:a16="http://schemas.microsoft.com/office/drawing/2014/main" id="{DB10F893-28BB-0F4F-8CB9-1B4DD1021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386" y="5822950"/>
                        <a:ext cx="2527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9000" name="Text Box 8">
            <a:extLst>
              <a:ext uri="{FF2B5EF4-FFF2-40B4-BE49-F238E27FC236}">
                <a16:creationId xmlns:a16="http://schemas.microsoft.com/office/drawing/2014/main" id="{10AABFFC-B120-B344-88AC-F8C0253AF315}"/>
              </a:ext>
            </a:extLst>
          </p:cNvPr>
          <p:cNvSpPr txBox="1">
            <a:spLocks noChangeArrowheads="1"/>
          </p:cNvSpPr>
          <p:nvPr/>
        </p:nvSpPr>
        <p:spPr bwMode="auto">
          <a:xfrm>
            <a:off x="6684963" y="5318125"/>
            <a:ext cx="30988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Teorema del valor inicial:</a:t>
            </a:r>
            <a:endParaRPr lang="es-AR">
              <a:latin typeface="Arial" charset="0"/>
              <a:ea typeface="ＭＳ Ｐゴシック" charset="0"/>
            </a:endParaRPr>
          </a:p>
        </p:txBody>
      </p:sp>
      <p:graphicFrame>
        <p:nvGraphicFramePr>
          <p:cNvPr id="87050" name="Object 9">
            <a:extLst>
              <a:ext uri="{FF2B5EF4-FFF2-40B4-BE49-F238E27FC236}">
                <a16:creationId xmlns:a16="http://schemas.microsoft.com/office/drawing/2014/main" id="{243A1192-E85C-0941-B87F-37512F8CD2AA}"/>
              </a:ext>
            </a:extLst>
          </p:cNvPr>
          <p:cNvGraphicFramePr>
            <a:graphicFrameLocks noChangeAspect="1"/>
          </p:cNvGraphicFramePr>
          <p:nvPr>
            <p:extLst>
              <p:ext uri="{D42A27DB-BD31-4B8C-83A1-F6EECF244321}">
                <p14:modId xmlns:p14="http://schemas.microsoft.com/office/powerpoint/2010/main" val="1554666090"/>
              </p:ext>
            </p:extLst>
          </p:nvPr>
        </p:nvGraphicFramePr>
        <p:xfrm>
          <a:off x="8139113" y="5684837"/>
          <a:ext cx="2082800" cy="571500"/>
        </p:xfrm>
        <a:graphic>
          <a:graphicData uri="http://schemas.openxmlformats.org/presentationml/2006/ole">
            <mc:AlternateContent xmlns:mc="http://schemas.openxmlformats.org/markup-compatibility/2006">
              <mc:Choice xmlns:v="urn:schemas-microsoft-com:vml" Requires="v">
                <p:oleObj name="Equation" r:id="rId7" imgW="47980600" imgH="13169900" progId="Equation.3">
                  <p:embed/>
                </p:oleObj>
              </mc:Choice>
              <mc:Fallback>
                <p:oleObj name="Equation" r:id="rId7" imgW="47980600" imgH="13169900" progId="Equation.3">
                  <p:embed/>
                  <p:pic>
                    <p:nvPicPr>
                      <p:cNvPr id="87050" name="Object 9">
                        <a:extLst>
                          <a:ext uri="{FF2B5EF4-FFF2-40B4-BE49-F238E27FC236}">
                            <a16:creationId xmlns:a16="http://schemas.microsoft.com/office/drawing/2014/main" id="{243A1192-E85C-0941-B87F-37512F8CD2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9113" y="5684837"/>
                        <a:ext cx="2082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9003" name="Text Box 11">
            <a:extLst>
              <a:ext uri="{FF2B5EF4-FFF2-40B4-BE49-F238E27FC236}">
                <a16:creationId xmlns:a16="http://schemas.microsoft.com/office/drawing/2014/main" id="{B2386DBA-2F15-634B-A70D-F21CF2CA84E2}"/>
              </a:ext>
            </a:extLst>
          </p:cNvPr>
          <p:cNvSpPr txBox="1">
            <a:spLocks noChangeArrowheads="1"/>
          </p:cNvSpPr>
          <p:nvPr/>
        </p:nvSpPr>
        <p:spPr bwMode="auto">
          <a:xfrm>
            <a:off x="4021138" y="3283012"/>
            <a:ext cx="354012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dirty="0" err="1">
                <a:latin typeface="Arial" charset="0"/>
                <a:ea typeface="ＭＳ Ｐゴシック" charset="0"/>
              </a:rPr>
              <a:t>Integral</a:t>
            </a:r>
            <a:r>
              <a:rPr lang="tr-TR" dirty="0">
                <a:latin typeface="Arial" charset="0"/>
                <a:ea typeface="ＭＳ Ｐゴシック" charset="0"/>
              </a:rPr>
              <a:t>:</a:t>
            </a:r>
            <a:endParaRPr lang="es-AR" dirty="0">
              <a:latin typeface="Arial" charset="0"/>
              <a:ea typeface="ＭＳ Ｐゴシック" charset="0"/>
            </a:endParaRPr>
          </a:p>
        </p:txBody>
      </p:sp>
      <p:graphicFrame>
        <p:nvGraphicFramePr>
          <p:cNvPr id="87053" name="Object 12">
            <a:extLst>
              <a:ext uri="{FF2B5EF4-FFF2-40B4-BE49-F238E27FC236}">
                <a16:creationId xmlns:a16="http://schemas.microsoft.com/office/drawing/2014/main" id="{F7519C45-A195-D34A-B35C-9903F6BF5149}"/>
              </a:ext>
            </a:extLst>
          </p:cNvPr>
          <p:cNvGraphicFramePr>
            <a:graphicFrameLocks noChangeAspect="1"/>
          </p:cNvGraphicFramePr>
          <p:nvPr>
            <p:extLst>
              <p:ext uri="{D42A27DB-BD31-4B8C-83A1-F6EECF244321}">
                <p14:modId xmlns:p14="http://schemas.microsoft.com/office/powerpoint/2010/main" val="2092276573"/>
              </p:ext>
            </p:extLst>
          </p:nvPr>
        </p:nvGraphicFramePr>
        <p:xfrm>
          <a:off x="4021138" y="3725863"/>
          <a:ext cx="3556000" cy="774700"/>
        </p:xfrm>
        <a:graphic>
          <a:graphicData uri="http://schemas.openxmlformats.org/presentationml/2006/ole">
            <mc:AlternateContent xmlns:mc="http://schemas.openxmlformats.org/markup-compatibility/2006">
              <mc:Choice xmlns:v="urn:schemas-microsoft-com:vml" Requires="v">
                <p:oleObj name="Equation" r:id="rId9" imgW="81915000" imgH="17843500" progId="Equation.3">
                  <p:embed/>
                </p:oleObj>
              </mc:Choice>
              <mc:Fallback>
                <p:oleObj name="Equation" r:id="rId9" imgW="81915000" imgH="17843500" progId="Equation.3">
                  <p:embed/>
                  <p:pic>
                    <p:nvPicPr>
                      <p:cNvPr id="87053" name="Object 12">
                        <a:extLst>
                          <a:ext uri="{FF2B5EF4-FFF2-40B4-BE49-F238E27FC236}">
                            <a16:creationId xmlns:a16="http://schemas.microsoft.com/office/drawing/2014/main" id="{F7519C45-A195-D34A-B35C-9903F6BF51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138" y="3725863"/>
                        <a:ext cx="355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046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617423E4-02E0-C548-B6E6-70AD66D1648E}"/>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CF10507D-F3A6-F443-ABBE-160BBE716895}"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19" name="Slide Number Placeholder 5">
            <a:extLst>
              <a:ext uri="{FF2B5EF4-FFF2-40B4-BE49-F238E27FC236}">
                <a16:creationId xmlns:a16="http://schemas.microsoft.com/office/drawing/2014/main" id="{80737E28-0DAF-F547-A54F-F98DCF4149C2}"/>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E9FD3496-5D0B-CE40-B4AD-6FE3D4EA2EAF}" type="slidenum">
              <a:rPr lang="es-AR" altLang="en-AR" sz="1400">
                <a:latin typeface="Tahoma" panose="020B0604030504040204" pitchFamily="34" charset="0"/>
              </a:rPr>
              <a:pPr eaLnBrk="1" hangingPunct="1"/>
              <a:t>32</a:t>
            </a:fld>
            <a:endParaRPr lang="es-AR" altLang="en-AR" sz="1400">
              <a:latin typeface="Tahoma" panose="020B0604030504040204" pitchFamily="34" charset="0"/>
            </a:endParaRPr>
          </a:p>
        </p:txBody>
      </p:sp>
      <p:sp>
        <p:nvSpPr>
          <p:cNvPr id="466946" name="Rectangle 2">
            <a:extLst>
              <a:ext uri="{FF2B5EF4-FFF2-40B4-BE49-F238E27FC236}">
                <a16:creationId xmlns:a16="http://schemas.microsoft.com/office/drawing/2014/main" id="{73640A63-0341-9041-9B70-4416CC96D0AB}"/>
              </a:ext>
            </a:extLst>
          </p:cNvPr>
          <p:cNvSpPr>
            <a:spLocks noGrp="1" noChangeArrowheads="1"/>
          </p:cNvSpPr>
          <p:nvPr>
            <p:ph type="title"/>
          </p:nvPr>
        </p:nvSpPr>
        <p:spPr/>
        <p:txBody>
          <a:bodyPr/>
          <a:lstStyle/>
          <a:p>
            <a:pPr eaLnBrk="1" hangingPunct="1"/>
            <a:r>
              <a:rPr lang="tr-TR" altLang="en-AR" dirty="0" err="1"/>
              <a:t>Función</a:t>
            </a:r>
            <a:r>
              <a:rPr lang="tr-TR" altLang="en-AR" dirty="0"/>
              <a:t> </a:t>
            </a:r>
            <a:r>
              <a:rPr lang="tr-TR" altLang="en-AR" dirty="0" err="1"/>
              <a:t>Transferencia</a:t>
            </a:r>
            <a:endParaRPr lang="es-AR" altLang="en-AR" dirty="0"/>
          </a:p>
        </p:txBody>
      </p:sp>
      <p:graphicFrame>
        <p:nvGraphicFramePr>
          <p:cNvPr id="93188" name="Object 3">
            <a:extLst>
              <a:ext uri="{FF2B5EF4-FFF2-40B4-BE49-F238E27FC236}">
                <a16:creationId xmlns:a16="http://schemas.microsoft.com/office/drawing/2014/main" id="{48002856-1AEF-0E48-9F1D-C22B9F281F09}"/>
              </a:ext>
            </a:extLst>
          </p:cNvPr>
          <p:cNvGraphicFramePr>
            <a:graphicFrameLocks noChangeAspect="1"/>
          </p:cNvGraphicFramePr>
          <p:nvPr/>
        </p:nvGraphicFramePr>
        <p:xfrm>
          <a:off x="2738438" y="1866900"/>
          <a:ext cx="1917700" cy="419100"/>
        </p:xfrm>
        <a:graphic>
          <a:graphicData uri="http://schemas.openxmlformats.org/presentationml/2006/ole">
            <mc:AlternateContent xmlns:mc="http://schemas.openxmlformats.org/markup-compatibility/2006">
              <mc:Choice xmlns:v="urn:schemas-microsoft-com:vml" Requires="v">
                <p:oleObj name="Equation" r:id="rId3" imgW="44183300" imgH="9652000" progId="Equation.3">
                  <p:embed/>
                </p:oleObj>
              </mc:Choice>
              <mc:Fallback>
                <p:oleObj name="Equation" r:id="rId3" imgW="44183300" imgH="9652000" progId="Equation.3">
                  <p:embed/>
                  <p:pic>
                    <p:nvPicPr>
                      <p:cNvPr id="93188" name="Object 3">
                        <a:extLst>
                          <a:ext uri="{FF2B5EF4-FFF2-40B4-BE49-F238E27FC236}">
                            <a16:creationId xmlns:a16="http://schemas.microsoft.com/office/drawing/2014/main" id="{48002856-1AEF-0E48-9F1D-C22B9F281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1866900"/>
                        <a:ext cx="19177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48" name="Text Box 4">
            <a:extLst>
              <a:ext uri="{FF2B5EF4-FFF2-40B4-BE49-F238E27FC236}">
                <a16:creationId xmlns:a16="http://schemas.microsoft.com/office/drawing/2014/main" id="{16368FFB-34CE-3941-98A1-CFECA7CEC60A}"/>
              </a:ext>
            </a:extLst>
          </p:cNvPr>
          <p:cNvSpPr txBox="1">
            <a:spLocks noChangeArrowheads="1"/>
          </p:cNvSpPr>
          <p:nvPr/>
        </p:nvSpPr>
        <p:spPr bwMode="auto">
          <a:xfrm>
            <a:off x="4994275" y="1843088"/>
            <a:ext cx="8826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spcBef>
                <a:spcPct val="50000"/>
              </a:spcBef>
              <a:defRPr/>
            </a:pPr>
            <a:r>
              <a:rPr lang="tr-TR">
                <a:latin typeface="Arial" charset="0"/>
                <a:ea typeface="ＭＳ Ｐゴシック" charset="0"/>
              </a:rPr>
              <a:t>donde,</a:t>
            </a:r>
            <a:endParaRPr lang="es-AR">
              <a:latin typeface="Arial" charset="0"/>
              <a:ea typeface="ＭＳ Ｐゴシック" charset="0"/>
            </a:endParaRPr>
          </a:p>
        </p:txBody>
      </p:sp>
      <p:graphicFrame>
        <p:nvGraphicFramePr>
          <p:cNvPr id="93190" name="Object 5">
            <a:extLst>
              <a:ext uri="{FF2B5EF4-FFF2-40B4-BE49-F238E27FC236}">
                <a16:creationId xmlns:a16="http://schemas.microsoft.com/office/drawing/2014/main" id="{B52995F4-D637-674D-A528-94E69D6524C7}"/>
              </a:ext>
            </a:extLst>
          </p:cNvPr>
          <p:cNvGraphicFramePr>
            <a:graphicFrameLocks noChangeAspect="1"/>
          </p:cNvGraphicFramePr>
          <p:nvPr/>
        </p:nvGraphicFramePr>
        <p:xfrm>
          <a:off x="6121400" y="1892300"/>
          <a:ext cx="1270000" cy="317500"/>
        </p:xfrm>
        <a:graphic>
          <a:graphicData uri="http://schemas.openxmlformats.org/presentationml/2006/ole">
            <mc:AlternateContent xmlns:mc="http://schemas.openxmlformats.org/markup-compatibility/2006">
              <mc:Choice xmlns:v="urn:schemas-microsoft-com:vml" Requires="v">
                <p:oleObj name="Equation" r:id="rId5" imgW="29260800" imgH="7315200" progId="Equation.3">
                  <p:embed/>
                </p:oleObj>
              </mc:Choice>
              <mc:Fallback>
                <p:oleObj name="Equation" r:id="rId5" imgW="29260800" imgH="7315200" progId="Equation.3">
                  <p:embed/>
                  <p:pic>
                    <p:nvPicPr>
                      <p:cNvPr id="93190" name="Object 5">
                        <a:extLst>
                          <a:ext uri="{FF2B5EF4-FFF2-40B4-BE49-F238E27FC236}">
                            <a16:creationId xmlns:a16="http://schemas.microsoft.com/office/drawing/2014/main" id="{B52995F4-D637-674D-A528-94E69D6524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400" y="1892300"/>
                        <a:ext cx="1270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0" name="Text Box 6">
            <a:extLst>
              <a:ext uri="{FF2B5EF4-FFF2-40B4-BE49-F238E27FC236}">
                <a16:creationId xmlns:a16="http://schemas.microsoft.com/office/drawing/2014/main" id="{928BAFFE-5C8F-474B-B465-6A54E0B7EA74}"/>
              </a:ext>
            </a:extLst>
          </p:cNvPr>
          <p:cNvSpPr txBox="1">
            <a:spLocks noChangeArrowheads="1"/>
          </p:cNvSpPr>
          <p:nvPr/>
        </p:nvSpPr>
        <p:spPr bwMode="auto">
          <a:xfrm>
            <a:off x="2738438" y="2362201"/>
            <a:ext cx="7091362"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a:latin typeface="Arial" panose="020B0604020202020204" pitchFamily="34" charset="0"/>
              </a:rPr>
              <a:t>Forma típica de función encontrada en el análisis de sistemas:</a:t>
            </a:r>
            <a:endParaRPr lang="es-AR" altLang="en-AR" sz="1800">
              <a:latin typeface="Arial" panose="020B0604020202020204" pitchFamily="34" charset="0"/>
            </a:endParaRPr>
          </a:p>
        </p:txBody>
      </p:sp>
      <p:graphicFrame>
        <p:nvGraphicFramePr>
          <p:cNvPr id="93192" name="Object 7">
            <a:extLst>
              <a:ext uri="{FF2B5EF4-FFF2-40B4-BE49-F238E27FC236}">
                <a16:creationId xmlns:a16="http://schemas.microsoft.com/office/drawing/2014/main" id="{52EA47E0-51BD-8F44-AA93-DEBDDE178FAC}"/>
              </a:ext>
            </a:extLst>
          </p:cNvPr>
          <p:cNvGraphicFramePr>
            <a:graphicFrameLocks noChangeAspect="1"/>
          </p:cNvGraphicFramePr>
          <p:nvPr/>
        </p:nvGraphicFramePr>
        <p:xfrm>
          <a:off x="3838575" y="2790825"/>
          <a:ext cx="4178300" cy="800100"/>
        </p:xfrm>
        <a:graphic>
          <a:graphicData uri="http://schemas.openxmlformats.org/presentationml/2006/ole">
            <mc:AlternateContent xmlns:mc="http://schemas.openxmlformats.org/markup-compatibility/2006">
              <mc:Choice xmlns:v="urn:schemas-microsoft-com:vml" Requires="v">
                <p:oleObj name="Equation" r:id="rId7" imgW="96253300" imgH="18427700" progId="Equation.3">
                  <p:embed/>
                </p:oleObj>
              </mc:Choice>
              <mc:Fallback>
                <p:oleObj name="Equation" r:id="rId7" imgW="96253300" imgH="18427700" progId="Equation.3">
                  <p:embed/>
                  <p:pic>
                    <p:nvPicPr>
                      <p:cNvPr id="93192" name="Object 7">
                        <a:extLst>
                          <a:ext uri="{FF2B5EF4-FFF2-40B4-BE49-F238E27FC236}">
                            <a16:creationId xmlns:a16="http://schemas.microsoft.com/office/drawing/2014/main" id="{52EA47E0-51BD-8F44-AA93-DEBDDE178F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8575" y="2790825"/>
                        <a:ext cx="41783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2" name="Text Box 8">
            <a:extLst>
              <a:ext uri="{FF2B5EF4-FFF2-40B4-BE49-F238E27FC236}">
                <a16:creationId xmlns:a16="http://schemas.microsoft.com/office/drawing/2014/main" id="{4398CE0C-DB0F-6341-8AE9-41AEE103142B}"/>
              </a:ext>
            </a:extLst>
          </p:cNvPr>
          <p:cNvSpPr txBox="1">
            <a:spLocks noChangeArrowheads="1"/>
          </p:cNvSpPr>
          <p:nvPr/>
        </p:nvSpPr>
        <p:spPr bwMode="auto">
          <a:xfrm>
            <a:off x="2738439" y="3676651"/>
            <a:ext cx="11001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 donde:</a:t>
            </a:r>
            <a:endParaRPr lang="es-AR">
              <a:latin typeface="Arial" charset="0"/>
              <a:ea typeface="ＭＳ Ｐゴシック" charset="0"/>
            </a:endParaRPr>
          </a:p>
        </p:txBody>
      </p:sp>
      <p:graphicFrame>
        <p:nvGraphicFramePr>
          <p:cNvPr id="93194" name="Object 9">
            <a:extLst>
              <a:ext uri="{FF2B5EF4-FFF2-40B4-BE49-F238E27FC236}">
                <a16:creationId xmlns:a16="http://schemas.microsoft.com/office/drawing/2014/main" id="{88BD2D3B-0E09-7344-9D6C-760DFEC8A317}"/>
              </a:ext>
            </a:extLst>
          </p:cNvPr>
          <p:cNvGraphicFramePr>
            <a:graphicFrameLocks noChangeAspect="1"/>
          </p:cNvGraphicFramePr>
          <p:nvPr/>
        </p:nvGraphicFramePr>
        <p:xfrm>
          <a:off x="2873375" y="4411663"/>
          <a:ext cx="457200" cy="381000"/>
        </p:xfrm>
        <a:graphic>
          <a:graphicData uri="http://schemas.openxmlformats.org/presentationml/2006/ole">
            <mc:AlternateContent xmlns:mc="http://schemas.openxmlformats.org/markup-compatibility/2006">
              <mc:Choice xmlns:v="urn:schemas-microsoft-com:vml" Requires="v">
                <p:oleObj name="Equation" r:id="rId9" imgW="10528300" imgH="8775700" progId="Equation.3">
                  <p:embed/>
                </p:oleObj>
              </mc:Choice>
              <mc:Fallback>
                <p:oleObj name="Equation" r:id="rId9" imgW="10528300" imgH="8775700" progId="Equation.3">
                  <p:embed/>
                  <p:pic>
                    <p:nvPicPr>
                      <p:cNvPr id="93194" name="Object 9">
                        <a:extLst>
                          <a:ext uri="{FF2B5EF4-FFF2-40B4-BE49-F238E27FC236}">
                            <a16:creationId xmlns:a16="http://schemas.microsoft.com/office/drawing/2014/main" id="{88BD2D3B-0E09-7344-9D6C-760DFEC8A3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3375" y="4411663"/>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4" name="Text Box 10">
            <a:extLst>
              <a:ext uri="{FF2B5EF4-FFF2-40B4-BE49-F238E27FC236}">
                <a16:creationId xmlns:a16="http://schemas.microsoft.com/office/drawing/2014/main" id="{9BF93FD3-F7E5-6543-A815-AB6F0D4A5C6F}"/>
              </a:ext>
            </a:extLst>
          </p:cNvPr>
          <p:cNvSpPr txBox="1">
            <a:spLocks noChangeArrowheads="1"/>
          </p:cNvSpPr>
          <p:nvPr/>
        </p:nvSpPr>
        <p:spPr bwMode="auto">
          <a:xfrm>
            <a:off x="3387726" y="4411663"/>
            <a:ext cx="6594475"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u="sng">
                <a:latin typeface="Arial" charset="0"/>
                <a:ea typeface="ＭＳ Ｐゴシック" charset="0"/>
              </a:rPr>
              <a:t>Ceros</a:t>
            </a:r>
            <a:r>
              <a:rPr lang="tr-TR">
                <a:latin typeface="Arial" charset="0"/>
                <a:ea typeface="ＭＳ Ｐゴシック" charset="0"/>
              </a:rPr>
              <a:t> de F(s). Puntos en los cuales F(s)=0. Ceros adicionales pueden existir en el infinito.</a:t>
            </a:r>
            <a:endParaRPr lang="es-AR">
              <a:latin typeface="Arial" charset="0"/>
              <a:ea typeface="ＭＳ Ｐゴシック" charset="0"/>
            </a:endParaRPr>
          </a:p>
        </p:txBody>
      </p:sp>
      <p:graphicFrame>
        <p:nvGraphicFramePr>
          <p:cNvPr id="93196" name="Object 11">
            <a:extLst>
              <a:ext uri="{FF2B5EF4-FFF2-40B4-BE49-F238E27FC236}">
                <a16:creationId xmlns:a16="http://schemas.microsoft.com/office/drawing/2014/main" id="{6EF4F44D-E362-A54F-8B27-6A87D188ECD8}"/>
              </a:ext>
            </a:extLst>
          </p:cNvPr>
          <p:cNvGraphicFramePr>
            <a:graphicFrameLocks noChangeAspect="1"/>
          </p:cNvGraphicFramePr>
          <p:nvPr/>
        </p:nvGraphicFramePr>
        <p:xfrm>
          <a:off x="2784475" y="5053013"/>
          <a:ext cx="546100" cy="381000"/>
        </p:xfrm>
        <a:graphic>
          <a:graphicData uri="http://schemas.openxmlformats.org/presentationml/2006/ole">
            <mc:AlternateContent xmlns:mc="http://schemas.openxmlformats.org/markup-compatibility/2006">
              <mc:Choice xmlns:v="urn:schemas-microsoft-com:vml" Requires="v">
                <p:oleObj name="Equation" r:id="rId11" imgW="12585700" imgH="8775700" progId="Equation.3">
                  <p:embed/>
                </p:oleObj>
              </mc:Choice>
              <mc:Fallback>
                <p:oleObj name="Equation" r:id="rId11" imgW="12585700" imgH="8775700" progId="Equation.3">
                  <p:embed/>
                  <p:pic>
                    <p:nvPicPr>
                      <p:cNvPr id="93196" name="Object 11">
                        <a:extLst>
                          <a:ext uri="{FF2B5EF4-FFF2-40B4-BE49-F238E27FC236}">
                            <a16:creationId xmlns:a16="http://schemas.microsoft.com/office/drawing/2014/main" id="{6EF4F44D-E362-A54F-8B27-6A87D188EC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4475" y="5053013"/>
                        <a:ext cx="5461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6" name="Text Box 12">
            <a:extLst>
              <a:ext uri="{FF2B5EF4-FFF2-40B4-BE49-F238E27FC236}">
                <a16:creationId xmlns:a16="http://schemas.microsoft.com/office/drawing/2014/main" id="{8E584FC3-D318-5D48-A36E-CCEBD8A54EC8}"/>
              </a:ext>
            </a:extLst>
          </p:cNvPr>
          <p:cNvSpPr txBox="1">
            <a:spLocks noChangeArrowheads="1"/>
          </p:cNvSpPr>
          <p:nvPr/>
        </p:nvSpPr>
        <p:spPr bwMode="auto">
          <a:xfrm>
            <a:off x="3387726" y="5053013"/>
            <a:ext cx="575627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u="sng">
                <a:latin typeface="Arial" charset="0"/>
                <a:ea typeface="ＭＳ Ｐゴシック" charset="0"/>
              </a:rPr>
              <a:t>Polos</a:t>
            </a:r>
            <a:r>
              <a:rPr lang="tr-TR">
                <a:latin typeface="Arial" charset="0"/>
                <a:ea typeface="ＭＳ Ｐゴシック" charset="0"/>
              </a:rPr>
              <a:t> de F(s). Puntos para los cuales F(s)=     .</a:t>
            </a:r>
            <a:endParaRPr lang="es-AR">
              <a:latin typeface="Arial" charset="0"/>
              <a:ea typeface="ＭＳ Ｐゴシック" charset="0"/>
            </a:endParaRPr>
          </a:p>
        </p:txBody>
      </p:sp>
      <p:graphicFrame>
        <p:nvGraphicFramePr>
          <p:cNvPr id="93198" name="Object 13">
            <a:extLst>
              <a:ext uri="{FF2B5EF4-FFF2-40B4-BE49-F238E27FC236}">
                <a16:creationId xmlns:a16="http://schemas.microsoft.com/office/drawing/2014/main" id="{6FAE6A74-DAB7-6F4B-96F1-5478FCC1FCD2}"/>
              </a:ext>
            </a:extLst>
          </p:cNvPr>
          <p:cNvGraphicFramePr>
            <a:graphicFrameLocks noChangeAspect="1"/>
          </p:cNvGraphicFramePr>
          <p:nvPr/>
        </p:nvGraphicFramePr>
        <p:xfrm>
          <a:off x="7975600" y="5130800"/>
          <a:ext cx="254000" cy="190500"/>
        </p:xfrm>
        <a:graphic>
          <a:graphicData uri="http://schemas.openxmlformats.org/presentationml/2006/ole">
            <mc:AlternateContent xmlns:mc="http://schemas.openxmlformats.org/markup-compatibility/2006">
              <mc:Choice xmlns:v="urn:schemas-microsoft-com:vml" Requires="v">
                <p:oleObj name="Equation" r:id="rId13" imgW="5854700" imgH="4394200" progId="Equation.3">
                  <p:embed/>
                </p:oleObj>
              </mc:Choice>
              <mc:Fallback>
                <p:oleObj name="Equation" r:id="rId13" imgW="5854700" imgH="4394200" progId="Equation.3">
                  <p:embed/>
                  <p:pic>
                    <p:nvPicPr>
                      <p:cNvPr id="93198" name="Object 13">
                        <a:extLst>
                          <a:ext uri="{FF2B5EF4-FFF2-40B4-BE49-F238E27FC236}">
                            <a16:creationId xmlns:a16="http://schemas.microsoft.com/office/drawing/2014/main" id="{6FAE6A74-DAB7-6F4B-96F1-5478FCC1FC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75600" y="5130800"/>
                        <a:ext cx="254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3199" name="Object 14">
            <a:extLst>
              <a:ext uri="{FF2B5EF4-FFF2-40B4-BE49-F238E27FC236}">
                <a16:creationId xmlns:a16="http://schemas.microsoft.com/office/drawing/2014/main" id="{D217D03D-60FC-6546-ACC7-94C6182E3CB1}"/>
              </a:ext>
            </a:extLst>
          </p:cNvPr>
          <p:cNvGraphicFramePr>
            <a:graphicFrameLocks noChangeAspect="1"/>
          </p:cNvGraphicFramePr>
          <p:nvPr/>
        </p:nvGraphicFramePr>
        <p:xfrm>
          <a:off x="2873375" y="5546725"/>
          <a:ext cx="965200" cy="406400"/>
        </p:xfrm>
        <a:graphic>
          <a:graphicData uri="http://schemas.openxmlformats.org/presentationml/2006/ole">
            <mc:AlternateContent xmlns:mc="http://schemas.openxmlformats.org/markup-compatibility/2006">
              <mc:Choice xmlns:v="urn:schemas-microsoft-com:vml" Requires="v">
                <p:oleObj name="Equation" r:id="rId15" imgW="22237700" imgH="9359900" progId="Equation.3">
                  <p:embed/>
                </p:oleObj>
              </mc:Choice>
              <mc:Fallback>
                <p:oleObj name="Equation" r:id="rId15" imgW="22237700" imgH="9359900" progId="Equation.3">
                  <p:embed/>
                  <p:pic>
                    <p:nvPicPr>
                      <p:cNvPr id="93199" name="Object 14">
                        <a:extLst>
                          <a:ext uri="{FF2B5EF4-FFF2-40B4-BE49-F238E27FC236}">
                            <a16:creationId xmlns:a16="http://schemas.microsoft.com/office/drawing/2014/main" id="{D217D03D-60FC-6546-ACC7-94C6182E3C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3375" y="5546725"/>
                        <a:ext cx="965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6959" name="Text Box 15">
            <a:extLst>
              <a:ext uri="{FF2B5EF4-FFF2-40B4-BE49-F238E27FC236}">
                <a16:creationId xmlns:a16="http://schemas.microsoft.com/office/drawing/2014/main" id="{A0826796-7DF4-E244-8BF2-5C0384B7D32B}"/>
              </a:ext>
            </a:extLst>
          </p:cNvPr>
          <p:cNvSpPr txBox="1">
            <a:spLocks noChangeArrowheads="1"/>
          </p:cNvSpPr>
          <p:nvPr/>
        </p:nvSpPr>
        <p:spPr bwMode="auto">
          <a:xfrm>
            <a:off x="3994150" y="5546725"/>
            <a:ext cx="59880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pPr>
            <a:r>
              <a:rPr lang="tr-TR" altLang="en-AR" sz="1800" u="sng">
                <a:latin typeface="Arial" panose="020B0604020202020204" pitchFamily="34" charset="0"/>
              </a:rPr>
              <a:t>Polo múltiple de orden  k</a:t>
            </a:r>
            <a:r>
              <a:rPr lang="tr-TR" altLang="en-AR" sz="1800">
                <a:latin typeface="Arial" panose="020B0604020202020204" pitchFamily="34" charset="0"/>
              </a:rPr>
              <a:t>. Similarmente multiples polos pueden existir.</a:t>
            </a:r>
            <a:endParaRPr lang="es-AR" altLang="en-AR" sz="1800">
              <a:latin typeface="Arial" panose="020B0604020202020204" pitchFamily="34" charset="0"/>
            </a:endParaRPr>
          </a:p>
        </p:txBody>
      </p:sp>
      <p:sp>
        <p:nvSpPr>
          <p:cNvPr id="466960" name="Text Box 16">
            <a:extLst>
              <a:ext uri="{FF2B5EF4-FFF2-40B4-BE49-F238E27FC236}">
                <a16:creationId xmlns:a16="http://schemas.microsoft.com/office/drawing/2014/main" id="{2B80BE34-9F55-734C-8DF0-C7E87106BA06}"/>
              </a:ext>
            </a:extLst>
          </p:cNvPr>
          <p:cNvSpPr txBox="1">
            <a:spLocks noChangeArrowheads="1"/>
          </p:cNvSpPr>
          <p:nvPr/>
        </p:nvSpPr>
        <p:spPr bwMode="auto">
          <a:xfrm>
            <a:off x="3387725" y="4043363"/>
            <a:ext cx="54165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tr-TR">
                <a:latin typeface="Arial" charset="0"/>
                <a:ea typeface="ＭＳ Ｐゴシック" charset="0"/>
              </a:rPr>
              <a:t>constante.</a:t>
            </a:r>
            <a:endParaRPr lang="es-AR">
              <a:latin typeface="Arial" charset="0"/>
              <a:ea typeface="ＭＳ Ｐゴシック" charset="0"/>
            </a:endParaRPr>
          </a:p>
        </p:txBody>
      </p:sp>
      <p:graphicFrame>
        <p:nvGraphicFramePr>
          <p:cNvPr id="93202" name="Object 17">
            <a:extLst>
              <a:ext uri="{FF2B5EF4-FFF2-40B4-BE49-F238E27FC236}">
                <a16:creationId xmlns:a16="http://schemas.microsoft.com/office/drawing/2014/main" id="{DB677472-3A10-624F-9F3E-874A4D480BDA}"/>
              </a:ext>
            </a:extLst>
          </p:cNvPr>
          <p:cNvGraphicFramePr>
            <a:graphicFrameLocks noChangeAspect="1"/>
          </p:cNvGraphicFramePr>
          <p:nvPr/>
        </p:nvGraphicFramePr>
        <p:xfrm>
          <a:off x="2941638" y="4043363"/>
          <a:ext cx="279400" cy="266700"/>
        </p:xfrm>
        <a:graphic>
          <a:graphicData uri="http://schemas.openxmlformats.org/presentationml/2006/ole">
            <mc:AlternateContent xmlns:mc="http://schemas.openxmlformats.org/markup-compatibility/2006">
              <mc:Choice xmlns:v="urn:schemas-microsoft-com:vml" Requires="v">
                <p:oleObj name="Equation" r:id="rId17" imgW="6438900" imgH="6146800" progId="Equation.3">
                  <p:embed/>
                </p:oleObj>
              </mc:Choice>
              <mc:Fallback>
                <p:oleObj name="Equation" r:id="rId17" imgW="6438900" imgH="6146800" progId="Equation.3">
                  <p:embed/>
                  <p:pic>
                    <p:nvPicPr>
                      <p:cNvPr id="93202" name="Object 17">
                        <a:extLst>
                          <a:ext uri="{FF2B5EF4-FFF2-40B4-BE49-F238E27FC236}">
                            <a16:creationId xmlns:a16="http://schemas.microsoft.com/office/drawing/2014/main" id="{DB677472-3A10-624F-9F3E-874A4D480BD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1638" y="4043363"/>
                        <a:ext cx="2794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49416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0C9A7-993B-5845-BC3F-326AE338651E}"/>
              </a:ext>
            </a:extLst>
          </p:cNvPr>
          <p:cNvPicPr>
            <a:picLocks noChangeAspect="1"/>
          </p:cNvPicPr>
          <p:nvPr/>
        </p:nvPicPr>
        <p:blipFill>
          <a:blip r:embed="rId2"/>
          <a:stretch>
            <a:fillRect/>
          </a:stretch>
        </p:blipFill>
        <p:spPr>
          <a:xfrm>
            <a:off x="1253067" y="0"/>
            <a:ext cx="10938933" cy="7519571"/>
          </a:xfrm>
          <a:prstGeom prst="rect">
            <a:avLst/>
          </a:prstGeom>
        </p:spPr>
      </p:pic>
    </p:spTree>
    <p:extLst>
      <p:ext uri="{BB962C8B-B14F-4D97-AF65-F5344CB8AC3E}">
        <p14:creationId xmlns:p14="http://schemas.microsoft.com/office/powerpoint/2010/main" val="2568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673D3-7C6B-3942-AF7D-9D75FD0B9E68}"/>
              </a:ext>
            </a:extLst>
          </p:cNvPr>
          <p:cNvPicPr>
            <a:picLocks noChangeAspect="1"/>
          </p:cNvPicPr>
          <p:nvPr/>
        </p:nvPicPr>
        <p:blipFill>
          <a:blip r:embed="rId3"/>
          <a:stretch>
            <a:fillRect/>
          </a:stretch>
        </p:blipFill>
        <p:spPr>
          <a:xfrm>
            <a:off x="1540934" y="-146051"/>
            <a:ext cx="9668257" cy="7359651"/>
          </a:xfrm>
          <a:prstGeom prst="rect">
            <a:avLst/>
          </a:prstGeom>
        </p:spPr>
      </p:pic>
    </p:spTree>
    <p:extLst>
      <p:ext uri="{BB962C8B-B14F-4D97-AF65-F5344CB8AC3E}">
        <p14:creationId xmlns:p14="http://schemas.microsoft.com/office/powerpoint/2010/main" val="20118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82187A5-775E-1341-9770-CB4B50A648DD}"/>
              </a:ext>
            </a:extLst>
          </p:cNvPr>
          <p:cNvPicPr>
            <a:picLocks noChangeAspect="1"/>
          </p:cNvPicPr>
          <p:nvPr/>
        </p:nvPicPr>
        <p:blipFill rotWithShape="1">
          <a:blip r:embed="rId2"/>
          <a:srcRect r="1" b="16923"/>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287938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816627-96F0-AF4A-A181-7E8FA65F5758}"/>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FC7671CE-2893-0A4B-A199-73B099AE230A}"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5" name="Slide Number Placeholder 5">
            <a:extLst>
              <a:ext uri="{FF2B5EF4-FFF2-40B4-BE49-F238E27FC236}">
                <a16:creationId xmlns:a16="http://schemas.microsoft.com/office/drawing/2014/main" id="{7D32B33C-13A0-9E4A-9688-2723DC1F960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5ABF9989-04F0-344C-9483-393956D68800}" type="slidenum">
              <a:rPr lang="es-AR" altLang="en-AR" sz="1400">
                <a:latin typeface="Tahoma" panose="020B0604030504040204" pitchFamily="34" charset="0"/>
              </a:rPr>
              <a:pPr eaLnBrk="1" hangingPunct="1"/>
              <a:t>7</a:t>
            </a:fld>
            <a:endParaRPr lang="es-AR" altLang="en-AR" sz="1400">
              <a:latin typeface="Tahoma" panose="020B0604030504040204" pitchFamily="34" charset="0"/>
            </a:endParaRPr>
          </a:p>
        </p:txBody>
      </p:sp>
      <p:sp>
        <p:nvSpPr>
          <p:cNvPr id="493570" name="Rectangle 2">
            <a:extLst>
              <a:ext uri="{FF2B5EF4-FFF2-40B4-BE49-F238E27FC236}">
                <a16:creationId xmlns:a16="http://schemas.microsoft.com/office/drawing/2014/main" id="{10DACF26-5E34-1F4B-8FAC-33A799E27883}"/>
              </a:ext>
            </a:extLst>
          </p:cNvPr>
          <p:cNvSpPr>
            <a:spLocks noGrp="1" noChangeArrowheads="1"/>
          </p:cNvSpPr>
          <p:nvPr>
            <p:ph type="title"/>
          </p:nvPr>
        </p:nvSpPr>
        <p:spPr/>
        <p:txBody>
          <a:bodyPr/>
          <a:lstStyle/>
          <a:p>
            <a:pPr eaLnBrk="1" hangingPunct="1">
              <a:defRPr/>
            </a:pPr>
            <a:r>
              <a:rPr lang="en-AU" dirty="0" err="1">
                <a:cs typeface="+mj-cs"/>
              </a:rPr>
              <a:t>Modelos</a:t>
            </a:r>
            <a:r>
              <a:rPr lang="en-AU" dirty="0">
                <a:cs typeface="+mj-cs"/>
              </a:rPr>
              <a:t> y </a:t>
            </a:r>
            <a:r>
              <a:rPr lang="en-AU" dirty="0" err="1">
                <a:cs typeface="+mj-cs"/>
              </a:rPr>
              <a:t>Realidad</a:t>
            </a:r>
            <a:r>
              <a:rPr lang="en-AU" dirty="0">
                <a:cs typeface="+mj-cs"/>
              </a:rPr>
              <a:t> </a:t>
            </a:r>
          </a:p>
        </p:txBody>
      </p:sp>
      <p:sp>
        <p:nvSpPr>
          <p:cNvPr id="493572" name="Text Box 4">
            <a:extLst>
              <a:ext uri="{FF2B5EF4-FFF2-40B4-BE49-F238E27FC236}">
                <a16:creationId xmlns:a16="http://schemas.microsoft.com/office/drawing/2014/main" id="{852A0A3C-7611-2E45-AFD9-A54BEEF7FA20}"/>
              </a:ext>
            </a:extLst>
          </p:cNvPr>
          <p:cNvSpPr txBox="1">
            <a:spLocks noChangeArrowheads="1"/>
          </p:cNvSpPr>
          <p:nvPr/>
        </p:nvSpPr>
        <p:spPr bwMode="auto">
          <a:xfrm>
            <a:off x="2362200" y="2181225"/>
            <a:ext cx="7924800" cy="3093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tr-TR" altLang="en-AR" dirty="0" err="1"/>
              <a:t>Todo</a:t>
            </a:r>
            <a:r>
              <a:rPr lang="tr-TR" altLang="en-AR" dirty="0"/>
              <a:t> </a:t>
            </a:r>
            <a:r>
              <a:rPr lang="tr-TR" altLang="en-AR" dirty="0" err="1"/>
              <a:t>análisis</a:t>
            </a:r>
            <a:r>
              <a:rPr lang="tr-TR" altLang="en-AR" dirty="0"/>
              <a:t> </a:t>
            </a:r>
            <a:r>
              <a:rPr lang="tr-TR" altLang="en-AR" dirty="0" err="1"/>
              <a:t>científico</a:t>
            </a:r>
            <a:r>
              <a:rPr lang="tr-TR" altLang="en-AR" dirty="0"/>
              <a:t> se basa en un </a:t>
            </a:r>
            <a:r>
              <a:rPr lang="tr-TR" altLang="en-AR" dirty="0" err="1"/>
              <a:t>modelo</a:t>
            </a:r>
            <a:r>
              <a:rPr lang="tr-TR" altLang="en-AR" dirty="0"/>
              <a:t> </a:t>
            </a:r>
            <a:r>
              <a:rPr lang="tr-TR" altLang="en-AR" dirty="0" err="1"/>
              <a:t>que</a:t>
            </a:r>
            <a:r>
              <a:rPr lang="tr-TR" altLang="en-AR" dirty="0"/>
              <a:t> </a:t>
            </a:r>
            <a:r>
              <a:rPr lang="tr-TR" altLang="en-AR" dirty="0" err="1"/>
              <a:t>consiste</a:t>
            </a:r>
            <a:r>
              <a:rPr lang="tr-TR" altLang="en-AR" dirty="0"/>
              <a:t> en </a:t>
            </a:r>
            <a:r>
              <a:rPr lang="tr-TR" altLang="en-AR" dirty="0" err="1"/>
              <a:t>mimificar</a:t>
            </a:r>
            <a:r>
              <a:rPr lang="tr-TR" altLang="en-AR" dirty="0"/>
              <a:t> </a:t>
            </a:r>
            <a:r>
              <a:rPr lang="tr-TR" altLang="en-AR" dirty="0" err="1"/>
              <a:t>características</a:t>
            </a:r>
            <a:r>
              <a:rPr lang="tr-TR" altLang="en-AR" dirty="0"/>
              <a:t> </a:t>
            </a:r>
            <a:r>
              <a:rPr lang="tr-TR" altLang="en-AR" dirty="0" err="1"/>
              <a:t>relevantes</a:t>
            </a:r>
            <a:r>
              <a:rPr lang="tr-TR" altLang="en-AR" dirty="0"/>
              <a:t> de la </a:t>
            </a:r>
            <a:r>
              <a:rPr lang="tr-TR" altLang="en-AR" dirty="0" err="1"/>
              <a:t>situación</a:t>
            </a:r>
            <a:r>
              <a:rPr lang="tr-TR" altLang="en-AR" dirty="0"/>
              <a:t> </a:t>
            </a:r>
            <a:r>
              <a:rPr lang="tr-TR" altLang="en-AR" dirty="0" err="1"/>
              <a:t>que</a:t>
            </a:r>
            <a:r>
              <a:rPr lang="tr-TR" altLang="en-AR" dirty="0"/>
              <a:t> </a:t>
            </a:r>
            <a:r>
              <a:rPr lang="tr-TR" altLang="en-AR" dirty="0" err="1"/>
              <a:t>está</a:t>
            </a:r>
            <a:r>
              <a:rPr lang="tr-TR" altLang="en-AR" dirty="0"/>
              <a:t> </a:t>
            </a:r>
            <a:r>
              <a:rPr lang="tr-TR" altLang="en-AR" dirty="0" err="1"/>
              <a:t>siendo</a:t>
            </a:r>
            <a:r>
              <a:rPr lang="tr-TR" altLang="en-AR" dirty="0"/>
              <a:t> </a:t>
            </a:r>
            <a:r>
              <a:rPr lang="tr-TR" altLang="en-AR" dirty="0" err="1"/>
              <a:t>estudiada</a:t>
            </a:r>
            <a:r>
              <a:rPr lang="tr-TR" altLang="en-AR" dirty="0"/>
              <a:t>.</a:t>
            </a:r>
          </a:p>
          <a:p>
            <a:pPr eaLnBrk="1" hangingPunct="1">
              <a:spcBef>
                <a:spcPct val="50000"/>
              </a:spcBef>
            </a:pPr>
            <a:endParaRPr lang="tr-TR" altLang="en-AR" sz="1800" dirty="0">
              <a:latin typeface="Arial" panose="020B0604020202020204" pitchFamily="34" charset="0"/>
            </a:endParaRPr>
          </a:p>
          <a:p>
            <a:pPr eaLnBrk="1" hangingPunct="1">
              <a:buFontTx/>
              <a:buChar char="•"/>
            </a:pPr>
            <a:r>
              <a:rPr lang="tr-TR" altLang="en-AR" dirty="0"/>
              <a:t>Un </a:t>
            </a:r>
            <a:r>
              <a:rPr lang="tr-TR" altLang="en-AR" dirty="0" err="1"/>
              <a:t>modelo</a:t>
            </a:r>
            <a:r>
              <a:rPr lang="tr-TR" altLang="en-AR" dirty="0"/>
              <a:t> </a:t>
            </a:r>
            <a:r>
              <a:rPr lang="tr-TR" altLang="en-AR" dirty="0" err="1"/>
              <a:t>sirve</a:t>
            </a:r>
            <a:r>
              <a:rPr lang="tr-TR" altLang="en-AR" dirty="0"/>
              <a:t> </a:t>
            </a:r>
            <a:r>
              <a:rPr lang="tr-TR" altLang="en-AR" dirty="0" err="1"/>
              <a:t>cuando</a:t>
            </a:r>
            <a:r>
              <a:rPr lang="tr-TR" altLang="en-AR" dirty="0"/>
              <a:t> </a:t>
            </a:r>
            <a:r>
              <a:rPr lang="tr-TR" altLang="en-AR" dirty="0" err="1"/>
              <a:t>mejor</a:t>
            </a:r>
            <a:r>
              <a:rPr lang="tr-TR" altLang="en-AR" dirty="0"/>
              <a:t> </a:t>
            </a:r>
            <a:r>
              <a:rPr lang="tr-TR" altLang="en-AR" dirty="0" err="1"/>
              <a:t>responde</a:t>
            </a:r>
            <a:r>
              <a:rPr lang="tr-TR" altLang="en-AR" dirty="0"/>
              <a:t> a </a:t>
            </a:r>
            <a:r>
              <a:rPr lang="tr-TR" altLang="en-AR" dirty="0" err="1"/>
              <a:t>las</a:t>
            </a:r>
            <a:r>
              <a:rPr lang="tr-TR" altLang="en-AR" dirty="0"/>
              <a:t> </a:t>
            </a:r>
            <a:r>
              <a:rPr lang="tr-TR" altLang="en-AR" dirty="0" err="1"/>
              <a:t>situaciones</a:t>
            </a:r>
            <a:r>
              <a:rPr lang="tr-TR" altLang="en-AR" dirty="0"/>
              <a:t> para </a:t>
            </a:r>
            <a:r>
              <a:rPr lang="tr-TR" altLang="en-AR" dirty="0" err="1"/>
              <a:t>las</a:t>
            </a:r>
            <a:r>
              <a:rPr lang="tr-TR" altLang="en-AR" dirty="0"/>
              <a:t> </a:t>
            </a:r>
            <a:r>
              <a:rPr lang="tr-TR" altLang="en-AR" dirty="0" err="1"/>
              <a:t>que</a:t>
            </a:r>
            <a:r>
              <a:rPr lang="tr-TR" altLang="en-AR" dirty="0"/>
              <a:t> </a:t>
            </a:r>
            <a:r>
              <a:rPr lang="tr-TR" altLang="en-AR" dirty="0" err="1"/>
              <a:t>fue</a:t>
            </a:r>
            <a:r>
              <a:rPr lang="tr-TR" altLang="en-AR" dirty="0"/>
              <a:t> </a:t>
            </a:r>
            <a:r>
              <a:rPr lang="tr-TR" altLang="en-AR" dirty="0" err="1"/>
              <a:t>diseñado</a:t>
            </a:r>
            <a:r>
              <a:rPr lang="tr-TR" altLang="en-AR" dirty="0"/>
              <a:t> (</a:t>
            </a:r>
            <a:r>
              <a:rPr lang="tr-TR" altLang="en-AR" dirty="0" err="1"/>
              <a:t>podemos</a:t>
            </a:r>
            <a:r>
              <a:rPr lang="tr-TR" altLang="en-AR" dirty="0"/>
              <a:t> </a:t>
            </a:r>
            <a:r>
              <a:rPr lang="tr-TR" altLang="en-AR" dirty="0" err="1"/>
              <a:t>aceptar</a:t>
            </a:r>
            <a:r>
              <a:rPr lang="tr-TR" altLang="en-AR" dirty="0"/>
              <a:t> </a:t>
            </a:r>
            <a:r>
              <a:rPr lang="tr-TR" altLang="en-AR" dirty="0" err="1"/>
              <a:t>que</a:t>
            </a:r>
            <a:r>
              <a:rPr lang="tr-TR" altLang="en-AR" dirty="0"/>
              <a:t> </a:t>
            </a:r>
            <a:r>
              <a:rPr lang="tr-TR" altLang="en-AR" dirty="0" err="1"/>
              <a:t>falten</a:t>
            </a:r>
            <a:r>
              <a:rPr lang="tr-TR" altLang="en-AR" dirty="0"/>
              <a:t> </a:t>
            </a:r>
            <a:r>
              <a:rPr lang="tr-TR" altLang="en-AR" dirty="0" err="1"/>
              <a:t>las</a:t>
            </a:r>
            <a:r>
              <a:rPr lang="tr-TR" altLang="en-AR" dirty="0"/>
              <a:t> </a:t>
            </a:r>
            <a:r>
              <a:rPr lang="tr-TR" altLang="en-AR" dirty="0" err="1"/>
              <a:t>autopistas</a:t>
            </a:r>
            <a:r>
              <a:rPr lang="tr-TR" altLang="en-AR" dirty="0"/>
              <a:t> en un mapa </a:t>
            </a:r>
            <a:r>
              <a:rPr lang="tr-TR" altLang="en-AR" dirty="0" err="1"/>
              <a:t>geológico</a:t>
            </a:r>
            <a:r>
              <a:rPr lang="tr-TR" altLang="en-AR" dirty="0"/>
              <a:t>, </a:t>
            </a:r>
            <a:r>
              <a:rPr lang="tr-TR" altLang="en-AR" dirty="0" err="1"/>
              <a:t>pero</a:t>
            </a:r>
            <a:r>
              <a:rPr lang="tr-TR" altLang="en-AR" dirty="0"/>
              <a:t> </a:t>
            </a:r>
            <a:r>
              <a:rPr lang="tr-TR" altLang="en-AR" dirty="0" err="1"/>
              <a:t>sería</a:t>
            </a:r>
            <a:r>
              <a:rPr lang="tr-TR" altLang="en-AR" dirty="0"/>
              <a:t> </a:t>
            </a:r>
            <a:r>
              <a:rPr lang="tr-TR" altLang="en-AR" dirty="0" err="1"/>
              <a:t>inaceptable</a:t>
            </a:r>
            <a:r>
              <a:rPr lang="tr-TR" altLang="en-AR" dirty="0"/>
              <a:t> en una </a:t>
            </a:r>
            <a:r>
              <a:rPr lang="tr-TR" altLang="en-AR" dirty="0" err="1"/>
              <a:t>hoja</a:t>
            </a:r>
            <a:r>
              <a:rPr lang="tr-TR" altLang="en-AR" dirty="0"/>
              <a:t> de </a:t>
            </a:r>
            <a:r>
              <a:rPr lang="tr-TR" altLang="en-AR" dirty="0" err="1"/>
              <a:t>rutas</a:t>
            </a:r>
            <a:r>
              <a:rPr lang="tr-TR" altLang="en-AR" dirty="0"/>
              <a:t>)</a:t>
            </a:r>
            <a:endParaRPr lang="en-AU" altLang="en-AR" dirty="0"/>
          </a:p>
        </p:txBody>
      </p:sp>
    </p:spTree>
    <p:extLst>
      <p:ext uri="{BB962C8B-B14F-4D97-AF65-F5344CB8AC3E}">
        <p14:creationId xmlns:p14="http://schemas.microsoft.com/office/powerpoint/2010/main" val="122787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A4952027-226E-FF4A-8622-40869461DC7C}"/>
              </a:ext>
            </a:extLst>
          </p:cNvPr>
          <p:cNvPicPr>
            <a:picLocks noChangeAspect="1"/>
          </p:cNvPicPr>
          <p:nvPr/>
        </p:nvPicPr>
        <p:blipFill>
          <a:blip r:embed="rId2"/>
          <a:stretch>
            <a:fillRect/>
          </a:stretch>
        </p:blipFill>
        <p:spPr>
          <a:xfrm>
            <a:off x="819150" y="977900"/>
            <a:ext cx="10553700" cy="4902200"/>
          </a:xfrm>
          <a:prstGeom prst="rect">
            <a:avLst/>
          </a:prstGeom>
        </p:spPr>
      </p:pic>
    </p:spTree>
    <p:extLst>
      <p:ext uri="{BB962C8B-B14F-4D97-AF65-F5344CB8AC3E}">
        <p14:creationId xmlns:p14="http://schemas.microsoft.com/office/powerpoint/2010/main" val="3901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2DBE33-7CD7-884D-B3A1-B23F2F779A3F}"/>
              </a:ext>
            </a:extLst>
          </p:cNvPr>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0006EFC2-D121-774F-8A5C-41EA84F51E63}" type="datetime1">
              <a:rPr lang="es-AR" altLang="en-AR" sz="1400">
                <a:latin typeface="Tahoma" panose="020B0604030504040204" pitchFamily="34" charset="0"/>
              </a:rPr>
              <a:pPr eaLnBrk="1" hangingPunct="1"/>
              <a:t>8/8/24</a:t>
            </a:fld>
            <a:endParaRPr lang="es-AR" altLang="en-AR" sz="1400">
              <a:latin typeface="Tahoma" panose="020B0604030504040204" pitchFamily="34" charset="0"/>
            </a:endParaRPr>
          </a:p>
        </p:txBody>
      </p:sp>
      <p:sp>
        <p:nvSpPr>
          <p:cNvPr id="5" name="Slide Number Placeholder 5">
            <a:extLst>
              <a:ext uri="{FF2B5EF4-FFF2-40B4-BE49-F238E27FC236}">
                <a16:creationId xmlns:a16="http://schemas.microsoft.com/office/drawing/2014/main" id="{B7797A17-287D-5446-8376-FC92DB3670A2}"/>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fld id="{D51FA435-D8EF-1A41-96B4-1230E7D0A2D9}" type="slidenum">
              <a:rPr lang="es-AR" altLang="en-AR" sz="1400">
                <a:latin typeface="Tahoma" panose="020B0604030504040204" pitchFamily="34" charset="0"/>
              </a:rPr>
              <a:pPr eaLnBrk="1" hangingPunct="1"/>
              <a:t>9</a:t>
            </a:fld>
            <a:endParaRPr lang="es-AR" altLang="en-AR" sz="1400">
              <a:latin typeface="Tahoma" panose="020B0604030504040204" pitchFamily="34" charset="0"/>
            </a:endParaRPr>
          </a:p>
        </p:txBody>
      </p:sp>
      <p:sp>
        <p:nvSpPr>
          <p:cNvPr id="762882" name="Rectangle 2">
            <a:extLst>
              <a:ext uri="{FF2B5EF4-FFF2-40B4-BE49-F238E27FC236}">
                <a16:creationId xmlns:a16="http://schemas.microsoft.com/office/drawing/2014/main" id="{3AED4DFB-1F74-9A4B-B2AE-10B193BD5A11}"/>
              </a:ext>
            </a:extLst>
          </p:cNvPr>
          <p:cNvSpPr>
            <a:spLocks noGrp="1" noChangeArrowheads="1"/>
          </p:cNvSpPr>
          <p:nvPr>
            <p:ph type="title"/>
          </p:nvPr>
        </p:nvSpPr>
        <p:spPr/>
        <p:txBody>
          <a:bodyPr/>
          <a:lstStyle/>
          <a:p>
            <a:pPr eaLnBrk="1" hangingPunct="1">
              <a:defRPr/>
            </a:pPr>
            <a:r>
              <a:rPr lang="en-AU" dirty="0" err="1">
                <a:cs typeface="+mj-cs"/>
              </a:rPr>
              <a:t>Modelos</a:t>
            </a:r>
            <a:r>
              <a:rPr lang="en-AU" dirty="0">
                <a:cs typeface="+mj-cs"/>
              </a:rPr>
              <a:t> y </a:t>
            </a:r>
            <a:r>
              <a:rPr lang="en-AU" dirty="0" err="1">
                <a:cs typeface="+mj-cs"/>
              </a:rPr>
              <a:t>Realidad</a:t>
            </a:r>
            <a:r>
              <a:rPr lang="en-AU" dirty="0">
                <a:cs typeface="+mj-cs"/>
              </a:rPr>
              <a:t> (Cont.)</a:t>
            </a:r>
          </a:p>
        </p:txBody>
      </p:sp>
      <p:sp>
        <p:nvSpPr>
          <p:cNvPr id="762883" name="Text Box 3">
            <a:extLst>
              <a:ext uri="{FF2B5EF4-FFF2-40B4-BE49-F238E27FC236}">
                <a16:creationId xmlns:a16="http://schemas.microsoft.com/office/drawing/2014/main" id="{2F09E836-4BC3-CA42-8193-F311B315B3D5}"/>
              </a:ext>
            </a:extLst>
          </p:cNvPr>
          <p:cNvSpPr txBox="1">
            <a:spLocks noChangeArrowheads="1"/>
          </p:cNvSpPr>
          <p:nvPr/>
        </p:nvSpPr>
        <p:spPr bwMode="auto">
          <a:xfrm>
            <a:off x="2362200" y="2181226"/>
            <a:ext cx="7924800" cy="235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902030302020204" pitchFamily="66" charset="0"/>
                <a:ea typeface="ＭＳ Ｐゴシック" panose="020B0600070205080204" pitchFamily="34" charset="-128"/>
              </a:defRPr>
            </a:lvl1pPr>
            <a:lvl2pPr marL="742950" indent="-285750" eaLnBrk="0" hangingPunct="0">
              <a:defRPr sz="2400">
                <a:solidFill>
                  <a:schemeClr val="tx1"/>
                </a:solidFill>
                <a:latin typeface="Comic Sans MS" panose="030F0902030302020204" pitchFamily="66" charset="0"/>
                <a:ea typeface="ＭＳ Ｐゴシック" panose="020B0600070205080204" pitchFamily="34" charset="-128"/>
              </a:defRPr>
            </a:lvl2pPr>
            <a:lvl3pPr marL="1143000" indent="-228600" eaLnBrk="0" hangingPunct="0">
              <a:defRPr sz="2400">
                <a:solidFill>
                  <a:schemeClr val="tx1"/>
                </a:solidFill>
                <a:latin typeface="Comic Sans MS" panose="030F0902030302020204" pitchFamily="66" charset="0"/>
                <a:ea typeface="ＭＳ Ｐゴシック" panose="020B0600070205080204" pitchFamily="34" charset="-128"/>
              </a:defRPr>
            </a:lvl3pPr>
            <a:lvl4pPr marL="1600200" indent="-228600" eaLnBrk="0" hangingPunct="0">
              <a:defRPr sz="2400">
                <a:solidFill>
                  <a:schemeClr val="tx1"/>
                </a:solidFill>
                <a:latin typeface="Comic Sans MS" panose="030F0902030302020204" pitchFamily="66" charset="0"/>
                <a:ea typeface="ＭＳ Ｐゴシック" panose="020B0600070205080204" pitchFamily="34" charset="-128"/>
              </a:defRPr>
            </a:lvl4pPr>
            <a:lvl5pPr marL="2057400" indent="-228600" eaLnBrk="0" hangingPunct="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eaLnBrk="1" hangingPunct="1">
              <a:spcBef>
                <a:spcPct val="50000"/>
              </a:spcBef>
              <a:buFontTx/>
              <a:buChar char="•"/>
            </a:pPr>
            <a:r>
              <a:rPr lang="es-ES_tradnl" altLang="en-AR"/>
              <a:t>Siempre existirá una variedad de modelos que cumpla con los requisitos haciendo diferentes simplificaciones y/o suposiciones</a:t>
            </a:r>
            <a:r>
              <a:rPr lang="tr-TR" altLang="en-AR"/>
              <a:t>.</a:t>
            </a:r>
          </a:p>
          <a:p>
            <a:pPr eaLnBrk="1" hangingPunct="1">
              <a:spcBef>
                <a:spcPct val="50000"/>
              </a:spcBef>
            </a:pPr>
            <a:endParaRPr lang="tr-TR" altLang="en-AR" sz="1800">
              <a:latin typeface="Arial" panose="020B0604020202020204" pitchFamily="34" charset="0"/>
            </a:endParaRPr>
          </a:p>
          <a:p>
            <a:pPr eaLnBrk="1" hangingPunct="1">
              <a:buFontTx/>
              <a:buChar char="•"/>
            </a:pPr>
            <a:r>
              <a:rPr lang="es-ES_tradnl" altLang="en-AR"/>
              <a:t>No se puede maximizar simultáneamente GENERALIDAD, REALISMO Y EXACTITUD</a:t>
            </a:r>
            <a:endParaRPr lang="en-AU" altLang="en-AR"/>
          </a:p>
        </p:txBody>
      </p:sp>
    </p:spTree>
    <p:extLst>
      <p:ext uri="{BB962C8B-B14F-4D97-AF65-F5344CB8AC3E}">
        <p14:creationId xmlns:p14="http://schemas.microsoft.com/office/powerpoint/2010/main" val="3300515781"/>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4125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1582</Words>
  <Application>Microsoft Macintosh PowerPoint</Application>
  <PresentationFormat>Widescreen</PresentationFormat>
  <Paragraphs>294</Paragraphs>
  <Slides>32</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Comic Sans MS</vt:lpstr>
      <vt:lpstr>Modern Love</vt:lpstr>
      <vt:lpstr>Symbol</vt:lpstr>
      <vt:lpstr>Tahoma</vt:lpstr>
      <vt:lpstr>The Hand</vt:lpstr>
      <vt:lpstr>Wingdings</vt:lpstr>
      <vt:lpstr>SketchyVTI</vt:lpstr>
      <vt:lpstr>Equation</vt:lpstr>
      <vt:lpstr>MODELOS Y SIMULACIÓN</vt:lpstr>
      <vt:lpstr>PowerPoint Presentation</vt:lpstr>
      <vt:lpstr>PowerPoint Presentation</vt:lpstr>
      <vt:lpstr>PowerPoint Presentation</vt:lpstr>
      <vt:lpstr>PowerPoint Presentation</vt:lpstr>
      <vt:lpstr>PowerPoint Presentation</vt:lpstr>
      <vt:lpstr>Modelos y Realidad </vt:lpstr>
      <vt:lpstr>PowerPoint Presentation</vt:lpstr>
      <vt:lpstr>Modelos y Realidad (Cont.)</vt:lpstr>
      <vt:lpstr>Mito o Modelo Científico?</vt:lpstr>
      <vt:lpstr>Modelos y Realidad (Cont.)</vt:lpstr>
      <vt:lpstr>Modelos y Realidad (Cont.)</vt:lpstr>
      <vt:lpstr>Modelos y Simulación</vt:lpstr>
      <vt:lpstr>Propiedades de los modelos</vt:lpstr>
      <vt:lpstr>Perfilando el modelo</vt:lpstr>
      <vt:lpstr>FORMULACIÓN DEL PROBLEMA</vt:lpstr>
      <vt:lpstr>Modelo Matemático</vt:lpstr>
      <vt:lpstr>Definiciones y Ventajas. </vt:lpstr>
      <vt:lpstr>Un ejemplo: Demografía</vt:lpstr>
      <vt:lpstr>Dinámica no Lineal</vt:lpstr>
      <vt:lpstr>Construyendo un modelo....</vt:lpstr>
      <vt:lpstr>Compromisos en la construcción de un modelo</vt:lpstr>
      <vt:lpstr>Procedimiento para construir un modelo</vt:lpstr>
      <vt:lpstr>Tipos de conocimiento</vt:lpstr>
      <vt:lpstr>Modelos tipo “caja”</vt:lpstr>
      <vt:lpstr>PowerPoint Presentation</vt:lpstr>
      <vt:lpstr>Genealogía de Sistemas</vt:lpstr>
      <vt:lpstr>Linealidad de los Sistemas</vt:lpstr>
      <vt:lpstr>Representación matemática de sistemas dinámicos</vt:lpstr>
      <vt:lpstr>La transformada de Laplace</vt:lpstr>
      <vt:lpstr>Algunas propiedades</vt:lpstr>
      <vt:lpstr>Función Transferencia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MODELOS Y SIMULACIÓN</dc:title>
  <dc:creator>Ricardo Armentano</dc:creator>
  <cp:lastModifiedBy>Ricardo Armentano</cp:lastModifiedBy>
  <cp:revision>8</cp:revision>
  <dcterms:created xsi:type="dcterms:W3CDTF">2020-10-01T15:48:20Z</dcterms:created>
  <dcterms:modified xsi:type="dcterms:W3CDTF">2024-08-08T21:10:28Z</dcterms:modified>
</cp:coreProperties>
</file>