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56" r:id="rId10"/>
    <p:sldId id="262" r:id="rId11"/>
    <p:sldId id="257" r:id="rId12"/>
    <p:sldId id="258" r:id="rId13"/>
    <p:sldId id="259" r:id="rId14"/>
    <p:sldId id="260" r:id="rId15"/>
    <p:sldId id="261" r:id="rId16"/>
    <p:sldId id="263" r:id="rId17"/>
    <p:sldId id="264" r:id="rId18"/>
    <p:sldId id="277" r:id="rId19"/>
    <p:sldId id="278" r:id="rId20"/>
    <p:sldId id="279" r:id="rId21"/>
    <p:sldId id="275" r:id="rId22"/>
    <p:sldId id="276" r:id="rId23"/>
    <p:sldId id="270" r:id="rId24"/>
    <p:sldId id="280" r:id="rId25"/>
    <p:sldId id="273" r:id="rId26"/>
    <p:sldId id="265" r:id="rId27"/>
    <p:sldId id="266" r:id="rId28"/>
    <p:sldId id="267" r:id="rId29"/>
    <p:sldId id="268" r:id="rId30"/>
    <p:sldId id="269" r:id="rId31"/>
    <p:sldId id="274" r:id="rId32"/>
    <p:sldId id="271" r:id="rId33"/>
    <p:sldId id="272" r:id="rId34"/>
  </p:sldIdLst>
  <p:sldSz cx="9144000" cy="6858000" type="screen4x3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71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DD7FC4-39F9-4059-9851-480A826EA278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71F78E-77F8-4BA8-B53D-C6A7EDF4285B}">
      <dgm:prSet custT="1"/>
      <dgm:spPr/>
      <dgm:t>
        <a:bodyPr/>
        <a:lstStyle/>
        <a:p>
          <a:r>
            <a:rPr lang="es-UY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1. CONTEXTO FAMILIAR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86A78B-8BDC-4B10-B99A-FB8296B80225}" type="parTrans" cxnId="{D0A42491-E1FE-45D0-B7C5-CC13A4A7F88C}">
      <dgm:prSet/>
      <dgm:spPr/>
      <dgm:t>
        <a:bodyPr/>
        <a:lstStyle/>
        <a:p>
          <a:endParaRPr lang="en-US"/>
        </a:p>
      </dgm:t>
    </dgm:pt>
    <dgm:pt modelId="{54D598EB-4FDB-4CF5-B749-3EC331A82863}" type="sibTrans" cxnId="{D0A42491-E1FE-45D0-B7C5-CC13A4A7F88C}">
      <dgm:prSet/>
      <dgm:spPr/>
      <dgm:t>
        <a:bodyPr/>
        <a:lstStyle/>
        <a:p>
          <a:endParaRPr lang="en-US"/>
        </a:p>
      </dgm:t>
    </dgm:pt>
    <dgm:pt modelId="{DFB2A198-0F42-4316-A083-E73BCD4DA9F1}">
      <dgm:prSet custT="1"/>
      <dgm:spPr/>
      <dgm:t>
        <a:bodyPr/>
        <a:lstStyle/>
        <a:p>
          <a:r>
            <a:rPr lang="es-UY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2. EPISTEMOLOGÍAS PERSONALES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B6B332-45C8-45BF-8CFC-45C8154683BF}" type="parTrans" cxnId="{93D7B69C-3B1E-4F34-9710-4A855DFC04C5}">
      <dgm:prSet/>
      <dgm:spPr/>
      <dgm:t>
        <a:bodyPr/>
        <a:lstStyle/>
        <a:p>
          <a:endParaRPr lang="en-US"/>
        </a:p>
      </dgm:t>
    </dgm:pt>
    <dgm:pt modelId="{D263A989-706A-4D73-BE95-D93646F33829}" type="sibTrans" cxnId="{93D7B69C-3B1E-4F34-9710-4A855DFC04C5}">
      <dgm:prSet/>
      <dgm:spPr/>
      <dgm:t>
        <a:bodyPr/>
        <a:lstStyle/>
        <a:p>
          <a:endParaRPr lang="en-US"/>
        </a:p>
      </dgm:t>
    </dgm:pt>
    <dgm:pt modelId="{1B22B4C1-3F67-490A-AB71-755CC623855B}">
      <dgm:prSet custT="1"/>
      <dgm:spPr/>
      <dgm:t>
        <a:bodyPr/>
        <a:lstStyle/>
        <a:p>
          <a:r>
            <a:rPr lang="es-UY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3. ALUMNO/ GRUPO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EFF920-4E95-47D9-AF3A-3158CCF67E60}" type="parTrans" cxnId="{510A8BB5-67A1-48FC-B7A1-0B2726F58F0B}">
      <dgm:prSet/>
      <dgm:spPr/>
      <dgm:t>
        <a:bodyPr/>
        <a:lstStyle/>
        <a:p>
          <a:endParaRPr lang="en-US"/>
        </a:p>
      </dgm:t>
    </dgm:pt>
    <dgm:pt modelId="{F1D96C27-216D-4B2D-8260-35C73418048A}" type="sibTrans" cxnId="{510A8BB5-67A1-48FC-B7A1-0B2726F58F0B}">
      <dgm:prSet/>
      <dgm:spPr/>
      <dgm:t>
        <a:bodyPr/>
        <a:lstStyle/>
        <a:p>
          <a:endParaRPr lang="en-US"/>
        </a:p>
      </dgm:t>
    </dgm:pt>
    <dgm:pt modelId="{141E2D30-9769-4470-9EDA-98CC12550057}">
      <dgm:prSet custT="1"/>
      <dgm:spPr/>
      <dgm:t>
        <a:bodyPr/>
        <a:lstStyle/>
        <a:p>
          <a:r>
            <a:rPr lang="es-UY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4. INSTITUCIÓN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278439-8712-4AFF-9692-7FC1114D4D10}" type="parTrans" cxnId="{785255F3-103D-4530-BFB6-50206E083308}">
      <dgm:prSet/>
      <dgm:spPr/>
      <dgm:t>
        <a:bodyPr/>
        <a:lstStyle/>
        <a:p>
          <a:endParaRPr lang="en-US"/>
        </a:p>
      </dgm:t>
    </dgm:pt>
    <dgm:pt modelId="{4C6E9D04-EED6-49D5-8F74-D0D3654182A2}" type="sibTrans" cxnId="{785255F3-103D-4530-BFB6-50206E083308}">
      <dgm:prSet/>
      <dgm:spPr/>
      <dgm:t>
        <a:bodyPr/>
        <a:lstStyle/>
        <a:p>
          <a:endParaRPr lang="en-US"/>
        </a:p>
      </dgm:t>
    </dgm:pt>
    <dgm:pt modelId="{57EB0134-D6BA-4BAE-AAFF-E417FF9471AC}">
      <dgm:prSet custT="1"/>
      <dgm:spPr/>
      <dgm:t>
        <a:bodyPr/>
        <a:lstStyle/>
        <a:p>
          <a:r>
            <a:rPr lang="es-UY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5. CONTEXTO SOCIAL, POLÍTICO Y CULTURAL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5E3528-81CC-45A9-B8FA-7EDE4DD72070}" type="parTrans" cxnId="{6F09000D-B5C0-4523-A855-48B63A400366}">
      <dgm:prSet/>
      <dgm:spPr/>
      <dgm:t>
        <a:bodyPr/>
        <a:lstStyle/>
        <a:p>
          <a:endParaRPr lang="en-US"/>
        </a:p>
      </dgm:t>
    </dgm:pt>
    <dgm:pt modelId="{D1A79AA2-212E-4BAF-BC63-942D02ECF37D}" type="sibTrans" cxnId="{6F09000D-B5C0-4523-A855-48B63A400366}">
      <dgm:prSet/>
      <dgm:spPr/>
      <dgm:t>
        <a:bodyPr/>
        <a:lstStyle/>
        <a:p>
          <a:endParaRPr lang="en-US"/>
        </a:p>
      </dgm:t>
    </dgm:pt>
    <dgm:pt modelId="{9B98BEB4-1753-4722-9B4B-E3365A010A28}" type="pres">
      <dgm:prSet presAssocID="{40DD7FC4-39F9-4059-9851-480A826EA278}" presName="cycle" presStyleCnt="0">
        <dgm:presLayoutVars>
          <dgm:dir/>
          <dgm:resizeHandles val="exact"/>
        </dgm:presLayoutVars>
      </dgm:prSet>
      <dgm:spPr/>
    </dgm:pt>
    <dgm:pt modelId="{2FD94A34-6AA6-4C29-BA16-7634E991FAAC}" type="pres">
      <dgm:prSet presAssocID="{F371F78E-77F8-4BA8-B53D-C6A7EDF4285B}" presName="dummy" presStyleCnt="0"/>
      <dgm:spPr/>
    </dgm:pt>
    <dgm:pt modelId="{BC600A60-9F75-4946-99E6-C56642EFC4F6}" type="pres">
      <dgm:prSet presAssocID="{F371F78E-77F8-4BA8-B53D-C6A7EDF4285B}" presName="node" presStyleLbl="revTx" presStyleIdx="0" presStyleCnt="5" custScaleX="173966">
        <dgm:presLayoutVars>
          <dgm:bulletEnabled val="1"/>
        </dgm:presLayoutVars>
      </dgm:prSet>
      <dgm:spPr/>
    </dgm:pt>
    <dgm:pt modelId="{63B0F8AB-845B-4473-845E-C8988132FD29}" type="pres">
      <dgm:prSet presAssocID="{54D598EB-4FDB-4CF5-B749-3EC331A82863}" presName="sibTrans" presStyleLbl="node1" presStyleIdx="0" presStyleCnt="5"/>
      <dgm:spPr/>
    </dgm:pt>
    <dgm:pt modelId="{5EC2AAD5-0C62-4E72-8DEC-E311491C7649}" type="pres">
      <dgm:prSet presAssocID="{DFB2A198-0F42-4316-A083-E73BCD4DA9F1}" presName="dummy" presStyleCnt="0"/>
      <dgm:spPr/>
    </dgm:pt>
    <dgm:pt modelId="{77BB1A5C-BD36-4078-A00B-DCECAA87FA34}" type="pres">
      <dgm:prSet presAssocID="{DFB2A198-0F42-4316-A083-E73BCD4DA9F1}" presName="node" presStyleLbl="revTx" presStyleIdx="1" presStyleCnt="5" custScaleX="251052">
        <dgm:presLayoutVars>
          <dgm:bulletEnabled val="1"/>
        </dgm:presLayoutVars>
      </dgm:prSet>
      <dgm:spPr/>
    </dgm:pt>
    <dgm:pt modelId="{FD65F9B3-6C70-4D4C-8A73-6F5B680EF41C}" type="pres">
      <dgm:prSet presAssocID="{D263A989-706A-4D73-BE95-D93646F33829}" presName="sibTrans" presStyleLbl="node1" presStyleIdx="1" presStyleCnt="5" custLinFactNeighborX="6174" custLinFactNeighborY="77"/>
      <dgm:spPr/>
    </dgm:pt>
    <dgm:pt modelId="{6851B10A-DD0F-4FE8-A34A-B3E68E51F8ED}" type="pres">
      <dgm:prSet presAssocID="{1B22B4C1-3F67-490A-AB71-755CC623855B}" presName="dummy" presStyleCnt="0"/>
      <dgm:spPr/>
    </dgm:pt>
    <dgm:pt modelId="{6F73F5A2-68DA-4073-9ECC-9E3EEC344E5D}" type="pres">
      <dgm:prSet presAssocID="{1B22B4C1-3F67-490A-AB71-755CC623855B}" presName="node" presStyleLbl="revTx" presStyleIdx="2" presStyleCnt="5" custScaleX="134420">
        <dgm:presLayoutVars>
          <dgm:bulletEnabled val="1"/>
        </dgm:presLayoutVars>
      </dgm:prSet>
      <dgm:spPr/>
    </dgm:pt>
    <dgm:pt modelId="{1FE6BE3C-9B62-4C5C-B067-6323ABD5D050}" type="pres">
      <dgm:prSet presAssocID="{F1D96C27-216D-4B2D-8260-35C73418048A}" presName="sibTrans" presStyleLbl="node1" presStyleIdx="2" presStyleCnt="5" custLinFactNeighborX="-5850" custLinFactNeighborY="-1638"/>
      <dgm:spPr/>
    </dgm:pt>
    <dgm:pt modelId="{7327F2C1-D3B6-4F66-A6C1-6A2B38BD974F}" type="pres">
      <dgm:prSet presAssocID="{141E2D30-9769-4470-9EDA-98CC12550057}" presName="dummy" presStyleCnt="0"/>
      <dgm:spPr/>
    </dgm:pt>
    <dgm:pt modelId="{0EE7CF0E-AF28-446D-9C70-A6B1DF959E3A}" type="pres">
      <dgm:prSet presAssocID="{141E2D30-9769-4470-9EDA-98CC12550057}" presName="node" presStyleLbl="revTx" presStyleIdx="3" presStyleCnt="5" custScaleX="193683">
        <dgm:presLayoutVars>
          <dgm:bulletEnabled val="1"/>
        </dgm:presLayoutVars>
      </dgm:prSet>
      <dgm:spPr/>
    </dgm:pt>
    <dgm:pt modelId="{959885EA-8F7F-4C4A-8029-DA07E3F9F40F}" type="pres">
      <dgm:prSet presAssocID="{4C6E9D04-EED6-49D5-8F74-D0D3654182A2}" presName="sibTrans" presStyleLbl="node1" presStyleIdx="3" presStyleCnt="5"/>
      <dgm:spPr/>
    </dgm:pt>
    <dgm:pt modelId="{C88073AF-D2AA-4050-890D-E316AEA12628}" type="pres">
      <dgm:prSet presAssocID="{57EB0134-D6BA-4BAE-AAFF-E417FF9471AC}" presName="dummy" presStyleCnt="0"/>
      <dgm:spPr/>
    </dgm:pt>
    <dgm:pt modelId="{9B19B92B-B52B-4F79-B8A9-B4AACC87F900}" type="pres">
      <dgm:prSet presAssocID="{57EB0134-D6BA-4BAE-AAFF-E417FF9471AC}" presName="node" presStyleLbl="revTx" presStyleIdx="4" presStyleCnt="5" custScaleX="181036" custRadScaleRad="100257" custRadScaleInc="-37522">
        <dgm:presLayoutVars>
          <dgm:bulletEnabled val="1"/>
        </dgm:presLayoutVars>
      </dgm:prSet>
      <dgm:spPr/>
    </dgm:pt>
    <dgm:pt modelId="{AF92347E-D0A5-4D78-A2A3-01BBBC348BA6}" type="pres">
      <dgm:prSet presAssocID="{D1A79AA2-212E-4BAF-BC63-942D02ECF37D}" presName="sibTrans" presStyleLbl="node1" presStyleIdx="4" presStyleCnt="5"/>
      <dgm:spPr/>
    </dgm:pt>
  </dgm:ptLst>
  <dgm:cxnLst>
    <dgm:cxn modelId="{6F09000D-B5C0-4523-A855-48B63A400366}" srcId="{40DD7FC4-39F9-4059-9851-480A826EA278}" destId="{57EB0134-D6BA-4BAE-AAFF-E417FF9471AC}" srcOrd="4" destOrd="0" parTransId="{FC5E3528-81CC-45A9-B8FA-7EDE4DD72070}" sibTransId="{D1A79AA2-212E-4BAF-BC63-942D02ECF37D}"/>
    <dgm:cxn modelId="{712CC816-3383-4906-AD37-C616D457C81E}" type="presOf" srcId="{F371F78E-77F8-4BA8-B53D-C6A7EDF4285B}" destId="{BC600A60-9F75-4946-99E6-C56642EFC4F6}" srcOrd="0" destOrd="0" presId="urn:microsoft.com/office/officeart/2005/8/layout/cycle1"/>
    <dgm:cxn modelId="{C637D927-A101-4B1D-9BC2-A6EF98AED3C9}" type="presOf" srcId="{DFB2A198-0F42-4316-A083-E73BCD4DA9F1}" destId="{77BB1A5C-BD36-4078-A00B-DCECAA87FA34}" srcOrd="0" destOrd="0" presId="urn:microsoft.com/office/officeart/2005/8/layout/cycle1"/>
    <dgm:cxn modelId="{2F28E337-8349-4A67-8EE4-274E2B61EF79}" type="presOf" srcId="{141E2D30-9769-4470-9EDA-98CC12550057}" destId="{0EE7CF0E-AF28-446D-9C70-A6B1DF959E3A}" srcOrd="0" destOrd="0" presId="urn:microsoft.com/office/officeart/2005/8/layout/cycle1"/>
    <dgm:cxn modelId="{379D4039-C843-48B7-8C30-54B44D04B5E9}" type="presOf" srcId="{1B22B4C1-3F67-490A-AB71-755CC623855B}" destId="{6F73F5A2-68DA-4073-9ECC-9E3EEC344E5D}" srcOrd="0" destOrd="0" presId="urn:microsoft.com/office/officeart/2005/8/layout/cycle1"/>
    <dgm:cxn modelId="{2EE97D5B-A172-46CA-89C2-BF02AD6FAB06}" type="presOf" srcId="{4C6E9D04-EED6-49D5-8F74-D0D3654182A2}" destId="{959885EA-8F7F-4C4A-8029-DA07E3F9F40F}" srcOrd="0" destOrd="0" presId="urn:microsoft.com/office/officeart/2005/8/layout/cycle1"/>
    <dgm:cxn modelId="{59EF3275-7FCC-4A76-BA1B-1D220DEBD78B}" type="presOf" srcId="{54D598EB-4FDB-4CF5-B749-3EC331A82863}" destId="{63B0F8AB-845B-4473-845E-C8988132FD29}" srcOrd="0" destOrd="0" presId="urn:microsoft.com/office/officeart/2005/8/layout/cycle1"/>
    <dgm:cxn modelId="{D0A42491-E1FE-45D0-B7C5-CC13A4A7F88C}" srcId="{40DD7FC4-39F9-4059-9851-480A826EA278}" destId="{F371F78E-77F8-4BA8-B53D-C6A7EDF4285B}" srcOrd="0" destOrd="0" parTransId="{3686A78B-8BDC-4B10-B99A-FB8296B80225}" sibTransId="{54D598EB-4FDB-4CF5-B749-3EC331A82863}"/>
    <dgm:cxn modelId="{93D7B69C-3B1E-4F34-9710-4A855DFC04C5}" srcId="{40DD7FC4-39F9-4059-9851-480A826EA278}" destId="{DFB2A198-0F42-4316-A083-E73BCD4DA9F1}" srcOrd="1" destOrd="0" parTransId="{B1B6B332-45C8-45BF-8CFC-45C8154683BF}" sibTransId="{D263A989-706A-4D73-BE95-D93646F33829}"/>
    <dgm:cxn modelId="{B18287A7-56BE-4C3F-8FF1-272E167EE9C0}" type="presOf" srcId="{57EB0134-D6BA-4BAE-AAFF-E417FF9471AC}" destId="{9B19B92B-B52B-4F79-B8A9-B4AACC87F900}" srcOrd="0" destOrd="0" presId="urn:microsoft.com/office/officeart/2005/8/layout/cycle1"/>
    <dgm:cxn modelId="{510A8BB5-67A1-48FC-B7A1-0B2726F58F0B}" srcId="{40DD7FC4-39F9-4059-9851-480A826EA278}" destId="{1B22B4C1-3F67-490A-AB71-755CC623855B}" srcOrd="2" destOrd="0" parTransId="{B6EFF920-4E95-47D9-AF3A-3158CCF67E60}" sibTransId="{F1D96C27-216D-4B2D-8260-35C73418048A}"/>
    <dgm:cxn modelId="{43B2BEB7-C686-4402-BFEC-0E4E22B09E89}" type="presOf" srcId="{D1A79AA2-212E-4BAF-BC63-942D02ECF37D}" destId="{AF92347E-D0A5-4D78-A2A3-01BBBC348BA6}" srcOrd="0" destOrd="0" presId="urn:microsoft.com/office/officeart/2005/8/layout/cycle1"/>
    <dgm:cxn modelId="{45CA9BC7-68DC-4BCA-A48E-99044606212D}" type="presOf" srcId="{D263A989-706A-4D73-BE95-D93646F33829}" destId="{FD65F9B3-6C70-4D4C-8A73-6F5B680EF41C}" srcOrd="0" destOrd="0" presId="urn:microsoft.com/office/officeart/2005/8/layout/cycle1"/>
    <dgm:cxn modelId="{785255F3-103D-4530-BFB6-50206E083308}" srcId="{40DD7FC4-39F9-4059-9851-480A826EA278}" destId="{141E2D30-9769-4470-9EDA-98CC12550057}" srcOrd="3" destOrd="0" parTransId="{6B278439-8712-4AFF-9692-7FC1114D4D10}" sibTransId="{4C6E9D04-EED6-49D5-8F74-D0D3654182A2}"/>
    <dgm:cxn modelId="{842167F6-4811-4508-BA9B-F79E1BC8F2B3}" type="presOf" srcId="{40DD7FC4-39F9-4059-9851-480A826EA278}" destId="{9B98BEB4-1753-4722-9B4B-E3365A010A28}" srcOrd="0" destOrd="0" presId="urn:microsoft.com/office/officeart/2005/8/layout/cycle1"/>
    <dgm:cxn modelId="{A69CCBFE-7837-48E1-AC37-ADDEA00CD90E}" type="presOf" srcId="{F1D96C27-216D-4B2D-8260-35C73418048A}" destId="{1FE6BE3C-9B62-4C5C-B067-6323ABD5D050}" srcOrd="0" destOrd="0" presId="urn:microsoft.com/office/officeart/2005/8/layout/cycle1"/>
    <dgm:cxn modelId="{A16BC572-05D2-4F8A-A232-7A3EA75CCA37}" type="presParOf" srcId="{9B98BEB4-1753-4722-9B4B-E3365A010A28}" destId="{2FD94A34-6AA6-4C29-BA16-7634E991FAAC}" srcOrd="0" destOrd="0" presId="urn:microsoft.com/office/officeart/2005/8/layout/cycle1"/>
    <dgm:cxn modelId="{B1457E31-600F-4178-950B-F855BA49679B}" type="presParOf" srcId="{9B98BEB4-1753-4722-9B4B-E3365A010A28}" destId="{BC600A60-9F75-4946-99E6-C56642EFC4F6}" srcOrd="1" destOrd="0" presId="urn:microsoft.com/office/officeart/2005/8/layout/cycle1"/>
    <dgm:cxn modelId="{9788BCE9-0A80-4F7D-B294-BE20BB91B192}" type="presParOf" srcId="{9B98BEB4-1753-4722-9B4B-E3365A010A28}" destId="{63B0F8AB-845B-4473-845E-C8988132FD29}" srcOrd="2" destOrd="0" presId="urn:microsoft.com/office/officeart/2005/8/layout/cycle1"/>
    <dgm:cxn modelId="{C1E50B9E-A4BD-4E6B-A2CA-8780CA5E6D46}" type="presParOf" srcId="{9B98BEB4-1753-4722-9B4B-E3365A010A28}" destId="{5EC2AAD5-0C62-4E72-8DEC-E311491C7649}" srcOrd="3" destOrd="0" presId="urn:microsoft.com/office/officeart/2005/8/layout/cycle1"/>
    <dgm:cxn modelId="{C8A3D6F5-EEFB-4683-BEC0-9CD892CE2F27}" type="presParOf" srcId="{9B98BEB4-1753-4722-9B4B-E3365A010A28}" destId="{77BB1A5C-BD36-4078-A00B-DCECAA87FA34}" srcOrd="4" destOrd="0" presId="urn:microsoft.com/office/officeart/2005/8/layout/cycle1"/>
    <dgm:cxn modelId="{7ABE7616-6F68-4264-AB33-1D86AFC2712F}" type="presParOf" srcId="{9B98BEB4-1753-4722-9B4B-E3365A010A28}" destId="{FD65F9B3-6C70-4D4C-8A73-6F5B680EF41C}" srcOrd="5" destOrd="0" presId="urn:microsoft.com/office/officeart/2005/8/layout/cycle1"/>
    <dgm:cxn modelId="{5AD70D8D-A5C1-42FD-AC11-D30EDC1430CC}" type="presParOf" srcId="{9B98BEB4-1753-4722-9B4B-E3365A010A28}" destId="{6851B10A-DD0F-4FE8-A34A-B3E68E51F8ED}" srcOrd="6" destOrd="0" presId="urn:microsoft.com/office/officeart/2005/8/layout/cycle1"/>
    <dgm:cxn modelId="{FC95EBA4-F6CD-4F8A-8EBF-DCED80918902}" type="presParOf" srcId="{9B98BEB4-1753-4722-9B4B-E3365A010A28}" destId="{6F73F5A2-68DA-4073-9ECC-9E3EEC344E5D}" srcOrd="7" destOrd="0" presId="urn:microsoft.com/office/officeart/2005/8/layout/cycle1"/>
    <dgm:cxn modelId="{87E6D7D4-F0F9-4BA7-8143-5097B577C2D6}" type="presParOf" srcId="{9B98BEB4-1753-4722-9B4B-E3365A010A28}" destId="{1FE6BE3C-9B62-4C5C-B067-6323ABD5D050}" srcOrd="8" destOrd="0" presId="urn:microsoft.com/office/officeart/2005/8/layout/cycle1"/>
    <dgm:cxn modelId="{96CEBB83-4AE6-45E5-AB24-B196B2C127F7}" type="presParOf" srcId="{9B98BEB4-1753-4722-9B4B-E3365A010A28}" destId="{7327F2C1-D3B6-4F66-A6C1-6A2B38BD974F}" srcOrd="9" destOrd="0" presId="urn:microsoft.com/office/officeart/2005/8/layout/cycle1"/>
    <dgm:cxn modelId="{6A2D0FDF-61A8-4802-A95B-5342EF3977A3}" type="presParOf" srcId="{9B98BEB4-1753-4722-9B4B-E3365A010A28}" destId="{0EE7CF0E-AF28-446D-9C70-A6B1DF959E3A}" srcOrd="10" destOrd="0" presId="urn:microsoft.com/office/officeart/2005/8/layout/cycle1"/>
    <dgm:cxn modelId="{E515196D-EF79-4857-B4D5-90E054AF517C}" type="presParOf" srcId="{9B98BEB4-1753-4722-9B4B-E3365A010A28}" destId="{959885EA-8F7F-4C4A-8029-DA07E3F9F40F}" srcOrd="11" destOrd="0" presId="urn:microsoft.com/office/officeart/2005/8/layout/cycle1"/>
    <dgm:cxn modelId="{DE6E13ED-F5C2-4320-B184-A5B5553AB0FD}" type="presParOf" srcId="{9B98BEB4-1753-4722-9B4B-E3365A010A28}" destId="{C88073AF-D2AA-4050-890D-E316AEA12628}" srcOrd="12" destOrd="0" presId="urn:microsoft.com/office/officeart/2005/8/layout/cycle1"/>
    <dgm:cxn modelId="{AB011ABF-1F57-448C-BB2E-0CE566D72BD6}" type="presParOf" srcId="{9B98BEB4-1753-4722-9B4B-E3365A010A28}" destId="{9B19B92B-B52B-4F79-B8A9-B4AACC87F900}" srcOrd="13" destOrd="0" presId="urn:microsoft.com/office/officeart/2005/8/layout/cycle1"/>
    <dgm:cxn modelId="{D104085F-882F-49F9-A4F0-E3B33F5355E7}" type="presParOf" srcId="{9B98BEB4-1753-4722-9B4B-E3365A010A28}" destId="{AF92347E-D0A5-4D78-A2A3-01BBBC348BA6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2DCA69-620F-4A65-BDE8-821C41414D3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075DFE-129D-466F-B3C2-2BA2D5D5B7F3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Evaluación inicial: Situación, composición, actividades extras, con quién pasa los ratos libres, enfermedades.</a:t>
          </a:r>
          <a:endParaRPr lang="en-US"/>
        </a:p>
      </dgm:t>
    </dgm:pt>
    <dgm:pt modelId="{70E79F49-A61E-47B5-96CC-5CCE4C367E57}" type="parTrans" cxnId="{EA20C978-37B0-4790-9558-EA6288B61367}">
      <dgm:prSet/>
      <dgm:spPr/>
      <dgm:t>
        <a:bodyPr/>
        <a:lstStyle/>
        <a:p>
          <a:endParaRPr lang="en-US"/>
        </a:p>
      </dgm:t>
    </dgm:pt>
    <dgm:pt modelId="{96E9B83C-9055-4CBC-B7F0-F4706002B24C}" type="sibTrans" cxnId="{EA20C978-37B0-4790-9558-EA6288B61367}">
      <dgm:prSet/>
      <dgm:spPr/>
      <dgm:t>
        <a:bodyPr/>
        <a:lstStyle/>
        <a:p>
          <a:endParaRPr lang="en-US"/>
        </a:p>
      </dgm:t>
    </dgm:pt>
    <dgm:pt modelId="{8CBA7339-E3FD-43A9-821F-52ACD66127B0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Evaluación diagnóstica: Estado físico, qué piensa y que importancia se le da a la educación física? Historia de la e. física en la familia. Qué integrantes de la familia realizan educación física y con qué frecuencia</a:t>
          </a:r>
          <a:endParaRPr lang="en-US"/>
        </a:p>
      </dgm:t>
    </dgm:pt>
    <dgm:pt modelId="{27B14003-CEF2-4435-88CA-DAFAE91C001F}" type="parTrans" cxnId="{BBC8C696-A8D4-4A3B-AE40-FA0C9BA1DEB8}">
      <dgm:prSet/>
      <dgm:spPr/>
      <dgm:t>
        <a:bodyPr/>
        <a:lstStyle/>
        <a:p>
          <a:endParaRPr lang="en-US"/>
        </a:p>
      </dgm:t>
    </dgm:pt>
    <dgm:pt modelId="{4BC5BE72-6F7E-4AFB-9E89-89F265769D81}" type="sibTrans" cxnId="{BBC8C696-A8D4-4A3B-AE40-FA0C9BA1DEB8}">
      <dgm:prSet/>
      <dgm:spPr/>
      <dgm:t>
        <a:bodyPr/>
        <a:lstStyle/>
        <a:p>
          <a:endParaRPr lang="en-US"/>
        </a:p>
      </dgm:t>
    </dgm:pt>
    <dgm:pt modelId="{3E4C3E1C-0AA6-492A-B34F-40B313496920}" type="pres">
      <dgm:prSet presAssocID="{A22DCA69-620F-4A65-BDE8-821C41414D30}" presName="root" presStyleCnt="0">
        <dgm:presLayoutVars>
          <dgm:dir/>
          <dgm:resizeHandles val="exact"/>
        </dgm:presLayoutVars>
      </dgm:prSet>
      <dgm:spPr/>
    </dgm:pt>
    <dgm:pt modelId="{039427F2-7A3F-406F-97BE-D50C6FD2CFE5}" type="pres">
      <dgm:prSet presAssocID="{3F075DFE-129D-466F-B3C2-2BA2D5D5B7F3}" presName="compNode" presStyleCnt="0"/>
      <dgm:spPr/>
    </dgm:pt>
    <dgm:pt modelId="{BF871645-7030-49C1-BB4F-10695768997F}" type="pres">
      <dgm:prSet presAssocID="{3F075DFE-129D-466F-B3C2-2BA2D5D5B7F3}" presName="bgRect" presStyleLbl="bgShp" presStyleIdx="0" presStyleCnt="2"/>
      <dgm:spPr/>
    </dgm:pt>
    <dgm:pt modelId="{20CC046A-3C29-4F48-9E71-5C9A23A32FC4}" type="pres">
      <dgm:prSet presAssocID="{3F075DFE-129D-466F-B3C2-2BA2D5D5B7F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35323977-C30E-4138-A97E-A07AFCAFC06C}" type="pres">
      <dgm:prSet presAssocID="{3F075DFE-129D-466F-B3C2-2BA2D5D5B7F3}" presName="spaceRect" presStyleCnt="0"/>
      <dgm:spPr/>
    </dgm:pt>
    <dgm:pt modelId="{2EE06AAE-4D24-4AB2-BE6D-3D28915C0495}" type="pres">
      <dgm:prSet presAssocID="{3F075DFE-129D-466F-B3C2-2BA2D5D5B7F3}" presName="parTx" presStyleLbl="revTx" presStyleIdx="0" presStyleCnt="2">
        <dgm:presLayoutVars>
          <dgm:chMax val="0"/>
          <dgm:chPref val="0"/>
        </dgm:presLayoutVars>
      </dgm:prSet>
      <dgm:spPr/>
    </dgm:pt>
    <dgm:pt modelId="{BD650E02-3BA4-4AE1-A605-D4C2C3D0A5BE}" type="pres">
      <dgm:prSet presAssocID="{96E9B83C-9055-4CBC-B7F0-F4706002B24C}" presName="sibTrans" presStyleCnt="0"/>
      <dgm:spPr/>
    </dgm:pt>
    <dgm:pt modelId="{64B13605-E8B3-4082-BFC4-ABC46EA78F45}" type="pres">
      <dgm:prSet presAssocID="{8CBA7339-E3FD-43A9-821F-52ACD66127B0}" presName="compNode" presStyleCnt="0"/>
      <dgm:spPr/>
    </dgm:pt>
    <dgm:pt modelId="{C2926E8D-5EC8-4EAE-B80D-09320B69D9AA}" type="pres">
      <dgm:prSet presAssocID="{8CBA7339-E3FD-43A9-821F-52ACD66127B0}" presName="bgRect" presStyleLbl="bgShp" presStyleIdx="1" presStyleCnt="2"/>
      <dgm:spPr/>
    </dgm:pt>
    <dgm:pt modelId="{B7F32DDC-335F-49DD-B3FC-1A1BB80A66E4}" type="pres">
      <dgm:prSet presAssocID="{8CBA7339-E3FD-43A9-821F-52ACD66127B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bros"/>
        </a:ext>
      </dgm:extLst>
    </dgm:pt>
    <dgm:pt modelId="{C2F11BA0-6A2E-48B1-BAAD-073F75E2EE55}" type="pres">
      <dgm:prSet presAssocID="{8CBA7339-E3FD-43A9-821F-52ACD66127B0}" presName="spaceRect" presStyleCnt="0"/>
      <dgm:spPr/>
    </dgm:pt>
    <dgm:pt modelId="{183D125F-4070-45FA-A7AD-A53B4147C397}" type="pres">
      <dgm:prSet presAssocID="{8CBA7339-E3FD-43A9-821F-52ACD66127B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359C400E-657A-4F5F-8444-3ED4A46F99F3}" type="presOf" srcId="{3F075DFE-129D-466F-B3C2-2BA2D5D5B7F3}" destId="{2EE06AAE-4D24-4AB2-BE6D-3D28915C0495}" srcOrd="0" destOrd="0" presId="urn:microsoft.com/office/officeart/2018/2/layout/IconVerticalSolidList"/>
    <dgm:cxn modelId="{84C21218-6819-4F37-95F1-5A769F19428D}" type="presOf" srcId="{A22DCA69-620F-4A65-BDE8-821C41414D30}" destId="{3E4C3E1C-0AA6-492A-B34F-40B313496920}" srcOrd="0" destOrd="0" presId="urn:microsoft.com/office/officeart/2018/2/layout/IconVerticalSolidList"/>
    <dgm:cxn modelId="{8AD10774-6636-4292-8960-7C1609D70EED}" type="presOf" srcId="{8CBA7339-E3FD-43A9-821F-52ACD66127B0}" destId="{183D125F-4070-45FA-A7AD-A53B4147C397}" srcOrd="0" destOrd="0" presId="urn:microsoft.com/office/officeart/2018/2/layout/IconVerticalSolidList"/>
    <dgm:cxn modelId="{EA20C978-37B0-4790-9558-EA6288B61367}" srcId="{A22DCA69-620F-4A65-BDE8-821C41414D30}" destId="{3F075DFE-129D-466F-B3C2-2BA2D5D5B7F3}" srcOrd="0" destOrd="0" parTransId="{70E79F49-A61E-47B5-96CC-5CCE4C367E57}" sibTransId="{96E9B83C-9055-4CBC-B7F0-F4706002B24C}"/>
    <dgm:cxn modelId="{BBC8C696-A8D4-4A3B-AE40-FA0C9BA1DEB8}" srcId="{A22DCA69-620F-4A65-BDE8-821C41414D30}" destId="{8CBA7339-E3FD-43A9-821F-52ACD66127B0}" srcOrd="1" destOrd="0" parTransId="{27B14003-CEF2-4435-88CA-DAFAE91C001F}" sibTransId="{4BC5BE72-6F7E-4AFB-9E89-89F265769D81}"/>
    <dgm:cxn modelId="{C364237D-46E4-4754-9150-F85E68D8977E}" type="presParOf" srcId="{3E4C3E1C-0AA6-492A-B34F-40B313496920}" destId="{039427F2-7A3F-406F-97BE-D50C6FD2CFE5}" srcOrd="0" destOrd="0" presId="urn:microsoft.com/office/officeart/2018/2/layout/IconVerticalSolidList"/>
    <dgm:cxn modelId="{9579EC68-7B69-495C-9462-D4A9E3DCA254}" type="presParOf" srcId="{039427F2-7A3F-406F-97BE-D50C6FD2CFE5}" destId="{BF871645-7030-49C1-BB4F-10695768997F}" srcOrd="0" destOrd="0" presId="urn:microsoft.com/office/officeart/2018/2/layout/IconVerticalSolidList"/>
    <dgm:cxn modelId="{1A0EF6C0-55F9-41CB-89F4-2BFD1FDDD7E4}" type="presParOf" srcId="{039427F2-7A3F-406F-97BE-D50C6FD2CFE5}" destId="{20CC046A-3C29-4F48-9E71-5C9A23A32FC4}" srcOrd="1" destOrd="0" presId="urn:microsoft.com/office/officeart/2018/2/layout/IconVerticalSolidList"/>
    <dgm:cxn modelId="{B379E5F7-4AE0-4F4E-9BC7-577240ADC52A}" type="presParOf" srcId="{039427F2-7A3F-406F-97BE-D50C6FD2CFE5}" destId="{35323977-C30E-4138-A97E-A07AFCAFC06C}" srcOrd="2" destOrd="0" presId="urn:microsoft.com/office/officeart/2018/2/layout/IconVerticalSolidList"/>
    <dgm:cxn modelId="{DDE807C6-1267-4A3E-A578-3C20A5324D5F}" type="presParOf" srcId="{039427F2-7A3F-406F-97BE-D50C6FD2CFE5}" destId="{2EE06AAE-4D24-4AB2-BE6D-3D28915C0495}" srcOrd="3" destOrd="0" presId="urn:microsoft.com/office/officeart/2018/2/layout/IconVerticalSolidList"/>
    <dgm:cxn modelId="{7F2BB5A6-FB24-46A6-A5F7-184EFB56E695}" type="presParOf" srcId="{3E4C3E1C-0AA6-492A-B34F-40B313496920}" destId="{BD650E02-3BA4-4AE1-A605-D4C2C3D0A5BE}" srcOrd="1" destOrd="0" presId="urn:microsoft.com/office/officeart/2018/2/layout/IconVerticalSolidList"/>
    <dgm:cxn modelId="{0AC474CF-9233-43F8-891D-50E711912DDD}" type="presParOf" srcId="{3E4C3E1C-0AA6-492A-B34F-40B313496920}" destId="{64B13605-E8B3-4082-BFC4-ABC46EA78F45}" srcOrd="2" destOrd="0" presId="urn:microsoft.com/office/officeart/2018/2/layout/IconVerticalSolidList"/>
    <dgm:cxn modelId="{0C59627E-FB54-44B5-8178-5E29155B0062}" type="presParOf" srcId="{64B13605-E8B3-4082-BFC4-ABC46EA78F45}" destId="{C2926E8D-5EC8-4EAE-B80D-09320B69D9AA}" srcOrd="0" destOrd="0" presId="urn:microsoft.com/office/officeart/2018/2/layout/IconVerticalSolidList"/>
    <dgm:cxn modelId="{23FFE0EB-2DB6-43E5-8F72-909C166E4611}" type="presParOf" srcId="{64B13605-E8B3-4082-BFC4-ABC46EA78F45}" destId="{B7F32DDC-335F-49DD-B3FC-1A1BB80A66E4}" srcOrd="1" destOrd="0" presId="urn:microsoft.com/office/officeart/2018/2/layout/IconVerticalSolidList"/>
    <dgm:cxn modelId="{E1DC7CAF-692F-423C-AA39-15FF025EB6BD}" type="presParOf" srcId="{64B13605-E8B3-4082-BFC4-ABC46EA78F45}" destId="{C2F11BA0-6A2E-48B1-BAAD-073F75E2EE55}" srcOrd="2" destOrd="0" presId="urn:microsoft.com/office/officeart/2018/2/layout/IconVerticalSolidList"/>
    <dgm:cxn modelId="{76C14E78-B555-44B0-947E-086FE71BF83B}" type="presParOf" srcId="{64B13605-E8B3-4082-BFC4-ABC46EA78F45}" destId="{183D125F-4070-45FA-A7AD-A53B4147C39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0D0A57-6CC6-4ADF-9DB7-3D1F2157E21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BE4E1CA-AE53-4EB5-8870-1E9D1321D4BC}">
      <dgm:prSet/>
      <dgm:spPr/>
      <dgm:t>
        <a:bodyPr/>
        <a:lstStyle/>
        <a:p>
          <a:r>
            <a:rPr lang="es-UY"/>
            <a:t>“Por diagnóstico se entiende el primer momento del proceso de evaluación, que pretende determinar el nivel de una situación o de un individuo en relación con determinados parámetros” (Bañuelo, 1986)</a:t>
          </a:r>
          <a:endParaRPr lang="en-US"/>
        </a:p>
      </dgm:t>
    </dgm:pt>
    <dgm:pt modelId="{64642F3C-319F-474D-B7AF-A3CC26CA8729}" type="parTrans" cxnId="{20DE72C4-2564-4ED6-8A1E-73700810E21D}">
      <dgm:prSet/>
      <dgm:spPr/>
      <dgm:t>
        <a:bodyPr/>
        <a:lstStyle/>
        <a:p>
          <a:endParaRPr lang="en-US"/>
        </a:p>
      </dgm:t>
    </dgm:pt>
    <dgm:pt modelId="{ED57159A-4178-4174-9E26-7036CA65B638}" type="sibTrans" cxnId="{20DE72C4-2564-4ED6-8A1E-73700810E21D}">
      <dgm:prSet/>
      <dgm:spPr/>
      <dgm:t>
        <a:bodyPr/>
        <a:lstStyle/>
        <a:p>
          <a:endParaRPr lang="en-US"/>
        </a:p>
      </dgm:t>
    </dgm:pt>
    <dgm:pt modelId="{15D0900E-9ACE-47C5-95B1-0989246CD54C}">
      <dgm:prSet/>
      <dgm:spPr/>
      <dgm:t>
        <a:bodyPr/>
        <a:lstStyle/>
        <a:p>
          <a:r>
            <a:rPr lang="es-UY"/>
            <a:t>Depende del paradigma pedagógico que la origina:</a:t>
          </a:r>
          <a:endParaRPr lang="en-US"/>
        </a:p>
      </dgm:t>
    </dgm:pt>
    <dgm:pt modelId="{706EE6C3-6A9A-4DB8-AD5B-71BA26031871}" type="parTrans" cxnId="{91359634-F5C7-4107-8FE2-642332FBF37D}">
      <dgm:prSet/>
      <dgm:spPr/>
      <dgm:t>
        <a:bodyPr/>
        <a:lstStyle/>
        <a:p>
          <a:endParaRPr lang="en-US"/>
        </a:p>
      </dgm:t>
    </dgm:pt>
    <dgm:pt modelId="{032634D0-4383-4076-BFA9-4FA8C566B86F}" type="sibTrans" cxnId="{91359634-F5C7-4107-8FE2-642332FBF37D}">
      <dgm:prSet/>
      <dgm:spPr/>
      <dgm:t>
        <a:bodyPr/>
        <a:lstStyle/>
        <a:p>
          <a:endParaRPr lang="en-US"/>
        </a:p>
      </dgm:t>
    </dgm:pt>
    <dgm:pt modelId="{5D6DF451-7894-4A50-9E6A-7FCA7907B324}">
      <dgm:prSet/>
      <dgm:spPr/>
      <dgm:t>
        <a:bodyPr/>
        <a:lstStyle/>
        <a:p>
          <a:r>
            <a:rPr lang="es-UY"/>
            <a:t>Propuesta A- técnico-cuantitativo (tareas de medición y comparación)</a:t>
          </a:r>
          <a:endParaRPr lang="en-US"/>
        </a:p>
      </dgm:t>
    </dgm:pt>
    <dgm:pt modelId="{5E6BA335-B6FC-4E9A-B106-108601C6D383}" type="parTrans" cxnId="{E2C07884-6587-46EF-8FA0-E68F33131508}">
      <dgm:prSet/>
      <dgm:spPr/>
      <dgm:t>
        <a:bodyPr/>
        <a:lstStyle/>
        <a:p>
          <a:endParaRPr lang="en-US"/>
        </a:p>
      </dgm:t>
    </dgm:pt>
    <dgm:pt modelId="{D55F390A-9884-4C5D-9F41-6F6839F81C3A}" type="sibTrans" cxnId="{E2C07884-6587-46EF-8FA0-E68F33131508}">
      <dgm:prSet/>
      <dgm:spPr/>
      <dgm:t>
        <a:bodyPr/>
        <a:lstStyle/>
        <a:p>
          <a:endParaRPr lang="en-US"/>
        </a:p>
      </dgm:t>
    </dgm:pt>
    <dgm:pt modelId="{57F870BB-44F1-452D-BC85-2FF997D46B23}">
      <dgm:prSet/>
      <dgm:spPr/>
      <dgm:t>
        <a:bodyPr/>
        <a:lstStyle/>
        <a:p>
          <a:r>
            <a:rPr lang="es-UY"/>
            <a:t>Propuesta B- Ayudar al alumno a comprender los procesos y dificultades del aprendizaje integrando conceptos sobre su propio cuerpo y el de los demás</a:t>
          </a:r>
          <a:endParaRPr lang="en-US"/>
        </a:p>
      </dgm:t>
    </dgm:pt>
    <dgm:pt modelId="{ECEAF4C8-9B18-452D-B32B-BE9CD15EB0F9}" type="parTrans" cxnId="{40CD3465-10D3-45B7-9CF4-8A330809B547}">
      <dgm:prSet/>
      <dgm:spPr/>
      <dgm:t>
        <a:bodyPr/>
        <a:lstStyle/>
        <a:p>
          <a:endParaRPr lang="en-US"/>
        </a:p>
      </dgm:t>
    </dgm:pt>
    <dgm:pt modelId="{005EF3A5-FC04-4D2F-8092-74967465CC10}" type="sibTrans" cxnId="{40CD3465-10D3-45B7-9CF4-8A330809B547}">
      <dgm:prSet/>
      <dgm:spPr/>
      <dgm:t>
        <a:bodyPr/>
        <a:lstStyle/>
        <a:p>
          <a:endParaRPr lang="en-US"/>
        </a:p>
      </dgm:t>
    </dgm:pt>
    <dgm:pt modelId="{CCA5435A-1F3C-4FB5-AD54-73C4DADC2112}" type="pres">
      <dgm:prSet presAssocID="{000D0A57-6CC6-4ADF-9DB7-3D1F2157E216}" presName="linear" presStyleCnt="0">
        <dgm:presLayoutVars>
          <dgm:animLvl val="lvl"/>
          <dgm:resizeHandles val="exact"/>
        </dgm:presLayoutVars>
      </dgm:prSet>
      <dgm:spPr/>
    </dgm:pt>
    <dgm:pt modelId="{12CB8549-DFFC-4CEF-8B72-CD8243C22290}" type="pres">
      <dgm:prSet presAssocID="{EBE4E1CA-AE53-4EB5-8870-1E9D1321D4B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497BF7C-8422-4ABB-BD4C-22985E181E6A}" type="pres">
      <dgm:prSet presAssocID="{ED57159A-4178-4174-9E26-7036CA65B638}" presName="spacer" presStyleCnt="0"/>
      <dgm:spPr/>
    </dgm:pt>
    <dgm:pt modelId="{EF280FF8-3B83-4721-91B2-2B2D7AB98ED1}" type="pres">
      <dgm:prSet presAssocID="{15D0900E-9ACE-47C5-95B1-0989246CD54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2F1B551-B33C-4996-A439-2B88B57EA219}" type="pres">
      <dgm:prSet presAssocID="{032634D0-4383-4076-BFA9-4FA8C566B86F}" presName="spacer" presStyleCnt="0"/>
      <dgm:spPr/>
    </dgm:pt>
    <dgm:pt modelId="{2A8CCC66-26C0-4659-8284-9684F3C6134A}" type="pres">
      <dgm:prSet presAssocID="{5D6DF451-7894-4A50-9E6A-7FCA7907B32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2716CC2-B059-4412-948E-5008794A801A}" type="pres">
      <dgm:prSet presAssocID="{D55F390A-9884-4C5D-9F41-6F6839F81C3A}" presName="spacer" presStyleCnt="0"/>
      <dgm:spPr/>
    </dgm:pt>
    <dgm:pt modelId="{BE6718B0-B9A4-48D7-8BC4-7DBB4AD1F619}" type="pres">
      <dgm:prSet presAssocID="{57F870BB-44F1-452D-BC85-2FF997D46B2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6AEC812-BE21-4CA7-A170-820388921227}" type="presOf" srcId="{15D0900E-9ACE-47C5-95B1-0989246CD54C}" destId="{EF280FF8-3B83-4721-91B2-2B2D7AB98ED1}" srcOrd="0" destOrd="0" presId="urn:microsoft.com/office/officeart/2005/8/layout/vList2"/>
    <dgm:cxn modelId="{91359634-F5C7-4107-8FE2-642332FBF37D}" srcId="{000D0A57-6CC6-4ADF-9DB7-3D1F2157E216}" destId="{15D0900E-9ACE-47C5-95B1-0989246CD54C}" srcOrd="1" destOrd="0" parTransId="{706EE6C3-6A9A-4DB8-AD5B-71BA26031871}" sibTransId="{032634D0-4383-4076-BFA9-4FA8C566B86F}"/>
    <dgm:cxn modelId="{40CD3465-10D3-45B7-9CF4-8A330809B547}" srcId="{000D0A57-6CC6-4ADF-9DB7-3D1F2157E216}" destId="{57F870BB-44F1-452D-BC85-2FF997D46B23}" srcOrd="3" destOrd="0" parTransId="{ECEAF4C8-9B18-452D-B32B-BE9CD15EB0F9}" sibTransId="{005EF3A5-FC04-4D2F-8092-74967465CC10}"/>
    <dgm:cxn modelId="{E2C07884-6587-46EF-8FA0-E68F33131508}" srcId="{000D0A57-6CC6-4ADF-9DB7-3D1F2157E216}" destId="{5D6DF451-7894-4A50-9E6A-7FCA7907B324}" srcOrd="2" destOrd="0" parTransId="{5E6BA335-B6FC-4E9A-B106-108601C6D383}" sibTransId="{D55F390A-9884-4C5D-9F41-6F6839F81C3A}"/>
    <dgm:cxn modelId="{0EE1BDB5-43C3-4A85-AD98-5E99A473FEB5}" type="presOf" srcId="{57F870BB-44F1-452D-BC85-2FF997D46B23}" destId="{BE6718B0-B9A4-48D7-8BC4-7DBB4AD1F619}" srcOrd="0" destOrd="0" presId="urn:microsoft.com/office/officeart/2005/8/layout/vList2"/>
    <dgm:cxn modelId="{A0B539BB-6762-484D-8203-060A0A3A1DC0}" type="presOf" srcId="{EBE4E1CA-AE53-4EB5-8870-1E9D1321D4BC}" destId="{12CB8549-DFFC-4CEF-8B72-CD8243C22290}" srcOrd="0" destOrd="0" presId="urn:microsoft.com/office/officeart/2005/8/layout/vList2"/>
    <dgm:cxn modelId="{20DE72C4-2564-4ED6-8A1E-73700810E21D}" srcId="{000D0A57-6CC6-4ADF-9DB7-3D1F2157E216}" destId="{EBE4E1CA-AE53-4EB5-8870-1E9D1321D4BC}" srcOrd="0" destOrd="0" parTransId="{64642F3C-319F-474D-B7AF-A3CC26CA8729}" sibTransId="{ED57159A-4178-4174-9E26-7036CA65B638}"/>
    <dgm:cxn modelId="{98826CDF-7B8E-4BCB-BFC9-36D614492B61}" type="presOf" srcId="{000D0A57-6CC6-4ADF-9DB7-3D1F2157E216}" destId="{CCA5435A-1F3C-4FB5-AD54-73C4DADC2112}" srcOrd="0" destOrd="0" presId="urn:microsoft.com/office/officeart/2005/8/layout/vList2"/>
    <dgm:cxn modelId="{C1A224E4-AC62-40FE-8DF2-C17C9A07CAEB}" type="presOf" srcId="{5D6DF451-7894-4A50-9E6A-7FCA7907B324}" destId="{2A8CCC66-26C0-4659-8284-9684F3C6134A}" srcOrd="0" destOrd="0" presId="urn:microsoft.com/office/officeart/2005/8/layout/vList2"/>
    <dgm:cxn modelId="{F727E0A4-10F7-4333-85BB-34E39AB5A25E}" type="presParOf" srcId="{CCA5435A-1F3C-4FB5-AD54-73C4DADC2112}" destId="{12CB8549-DFFC-4CEF-8B72-CD8243C22290}" srcOrd="0" destOrd="0" presId="urn:microsoft.com/office/officeart/2005/8/layout/vList2"/>
    <dgm:cxn modelId="{0611A9D4-6D61-47D4-BB96-3AB367C6E522}" type="presParOf" srcId="{CCA5435A-1F3C-4FB5-AD54-73C4DADC2112}" destId="{C497BF7C-8422-4ABB-BD4C-22985E181E6A}" srcOrd="1" destOrd="0" presId="urn:microsoft.com/office/officeart/2005/8/layout/vList2"/>
    <dgm:cxn modelId="{51658DE2-1A5D-42E8-82B8-D0F8D9C943EE}" type="presParOf" srcId="{CCA5435A-1F3C-4FB5-AD54-73C4DADC2112}" destId="{EF280FF8-3B83-4721-91B2-2B2D7AB98ED1}" srcOrd="2" destOrd="0" presId="urn:microsoft.com/office/officeart/2005/8/layout/vList2"/>
    <dgm:cxn modelId="{2985CB3A-820A-4E1D-AE5F-CF96E1E4EBCB}" type="presParOf" srcId="{CCA5435A-1F3C-4FB5-AD54-73C4DADC2112}" destId="{32F1B551-B33C-4996-A439-2B88B57EA219}" srcOrd="3" destOrd="0" presId="urn:microsoft.com/office/officeart/2005/8/layout/vList2"/>
    <dgm:cxn modelId="{ECEAB7A5-F2F2-442C-A7F7-CF32DD24C783}" type="presParOf" srcId="{CCA5435A-1F3C-4FB5-AD54-73C4DADC2112}" destId="{2A8CCC66-26C0-4659-8284-9684F3C6134A}" srcOrd="4" destOrd="0" presId="urn:microsoft.com/office/officeart/2005/8/layout/vList2"/>
    <dgm:cxn modelId="{AE58C3F1-15F2-4B60-B6EE-7763B80947A0}" type="presParOf" srcId="{CCA5435A-1F3C-4FB5-AD54-73C4DADC2112}" destId="{62716CC2-B059-4412-948E-5008794A801A}" srcOrd="5" destOrd="0" presId="urn:microsoft.com/office/officeart/2005/8/layout/vList2"/>
    <dgm:cxn modelId="{A949EA73-C23B-4196-B268-8F75552463EC}" type="presParOf" srcId="{CCA5435A-1F3C-4FB5-AD54-73C4DADC2112}" destId="{BE6718B0-B9A4-48D7-8BC4-7DBB4AD1F61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FCD006-65EC-4DB6-A733-5120504CC3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DDDA243-3028-4254-A63A-545F13D9E118}">
      <dgm:prSet/>
      <dgm:spPr/>
      <dgm:t>
        <a:bodyPr/>
        <a:lstStyle/>
        <a:p>
          <a:r>
            <a:rPr lang="es-UY" u="sng" dirty="0"/>
            <a:t>Con relación al alumno</a:t>
          </a:r>
          <a:r>
            <a:rPr lang="es-UY" dirty="0"/>
            <a:t>:</a:t>
          </a:r>
          <a:endParaRPr lang="en-US" dirty="0"/>
        </a:p>
      </dgm:t>
    </dgm:pt>
    <dgm:pt modelId="{E8B3C0AC-26B3-4A4F-8517-232EE1E26701}" type="parTrans" cxnId="{99CC8987-7AE9-4D0C-BACD-A057D4E07848}">
      <dgm:prSet/>
      <dgm:spPr/>
      <dgm:t>
        <a:bodyPr/>
        <a:lstStyle/>
        <a:p>
          <a:endParaRPr lang="en-US"/>
        </a:p>
      </dgm:t>
    </dgm:pt>
    <dgm:pt modelId="{D127DF52-8EFE-43E7-9F02-59BCBFEB1BC1}" type="sibTrans" cxnId="{99CC8987-7AE9-4D0C-BACD-A057D4E07848}">
      <dgm:prSet/>
      <dgm:spPr/>
      <dgm:t>
        <a:bodyPr/>
        <a:lstStyle/>
        <a:p>
          <a:endParaRPr lang="en-US"/>
        </a:p>
      </dgm:t>
    </dgm:pt>
    <dgm:pt modelId="{751A55C1-A620-4E22-B16A-CBF722FC0AFF}">
      <dgm:prSet/>
      <dgm:spPr/>
      <dgm:t>
        <a:bodyPr/>
        <a:lstStyle/>
        <a:p>
          <a:r>
            <a:rPr lang="es-UY"/>
            <a:t>Conocer su condición de vida, su familia, el entorno en el barrio donde vive, sus condicionantes para el aprendizaje.</a:t>
          </a:r>
          <a:endParaRPr lang="en-US"/>
        </a:p>
      </dgm:t>
    </dgm:pt>
    <dgm:pt modelId="{CF2B584D-E95D-4F45-8908-70A1CAC73104}" type="parTrans" cxnId="{DB065F77-EFBE-43D0-A06C-22FC67A04DFC}">
      <dgm:prSet/>
      <dgm:spPr/>
      <dgm:t>
        <a:bodyPr/>
        <a:lstStyle/>
        <a:p>
          <a:endParaRPr lang="en-US"/>
        </a:p>
      </dgm:t>
    </dgm:pt>
    <dgm:pt modelId="{609D15EB-9E2E-4F2A-B3B5-B639999B054D}" type="sibTrans" cxnId="{DB065F77-EFBE-43D0-A06C-22FC67A04DFC}">
      <dgm:prSet/>
      <dgm:spPr/>
      <dgm:t>
        <a:bodyPr/>
        <a:lstStyle/>
        <a:p>
          <a:endParaRPr lang="en-US"/>
        </a:p>
      </dgm:t>
    </dgm:pt>
    <dgm:pt modelId="{5AF6E7D4-1048-48B2-826C-8B5273264B4B}">
      <dgm:prSet/>
      <dgm:spPr/>
      <dgm:t>
        <a:bodyPr/>
        <a:lstStyle/>
        <a:p>
          <a:r>
            <a:rPr lang="es-UY"/>
            <a:t>Determinar las carencias y fortalezas personales</a:t>
          </a:r>
          <a:endParaRPr lang="en-US"/>
        </a:p>
      </dgm:t>
    </dgm:pt>
    <dgm:pt modelId="{308A2BF6-C62F-4F02-9A4A-F746ECF756E3}" type="parTrans" cxnId="{5FEED07D-94EF-46A5-A45A-0C1C8F6FA29E}">
      <dgm:prSet/>
      <dgm:spPr/>
      <dgm:t>
        <a:bodyPr/>
        <a:lstStyle/>
        <a:p>
          <a:endParaRPr lang="en-US"/>
        </a:p>
      </dgm:t>
    </dgm:pt>
    <dgm:pt modelId="{51BA62C3-AE8C-487E-8E67-44A48AF5FF34}" type="sibTrans" cxnId="{5FEED07D-94EF-46A5-A45A-0C1C8F6FA29E}">
      <dgm:prSet/>
      <dgm:spPr/>
      <dgm:t>
        <a:bodyPr/>
        <a:lstStyle/>
        <a:p>
          <a:endParaRPr lang="en-US"/>
        </a:p>
      </dgm:t>
    </dgm:pt>
    <dgm:pt modelId="{6B11ADCC-FA70-40BD-9F19-C42CFFB34708}">
      <dgm:prSet/>
      <dgm:spPr/>
      <dgm:t>
        <a:bodyPr/>
        <a:lstStyle/>
        <a:p>
          <a:r>
            <a:rPr lang="es-UY"/>
            <a:t>Observar la motricidad natural que manifiesta y desde allí las posibilidades de desarrollo que puedan devenir.</a:t>
          </a:r>
          <a:endParaRPr lang="en-US"/>
        </a:p>
      </dgm:t>
    </dgm:pt>
    <dgm:pt modelId="{D2A87463-A0E9-4006-8980-58C69E3540B5}" type="parTrans" cxnId="{C14C8BDE-F987-4079-9BB9-D083804BFDC4}">
      <dgm:prSet/>
      <dgm:spPr/>
      <dgm:t>
        <a:bodyPr/>
        <a:lstStyle/>
        <a:p>
          <a:endParaRPr lang="en-US"/>
        </a:p>
      </dgm:t>
    </dgm:pt>
    <dgm:pt modelId="{DBF72BF2-BD2A-427B-8CF4-B37D43E875A8}" type="sibTrans" cxnId="{C14C8BDE-F987-4079-9BB9-D083804BFDC4}">
      <dgm:prSet/>
      <dgm:spPr/>
      <dgm:t>
        <a:bodyPr/>
        <a:lstStyle/>
        <a:p>
          <a:endParaRPr lang="en-US"/>
        </a:p>
      </dgm:t>
    </dgm:pt>
    <dgm:pt modelId="{96C24721-1787-4448-BEBC-3E12EACBE2D5}">
      <dgm:prSet/>
      <dgm:spPr/>
      <dgm:t>
        <a:bodyPr/>
        <a:lstStyle/>
        <a:p>
          <a:r>
            <a:rPr lang="es-UY"/>
            <a:t>Observar las habilidades que domina, aprendidas en cursos anteriores de EF (juego, danza, deporte, gimnasia)</a:t>
          </a:r>
          <a:endParaRPr lang="en-US"/>
        </a:p>
      </dgm:t>
    </dgm:pt>
    <dgm:pt modelId="{0D9EAB22-FD5C-4381-9B28-50D2F5B1CB6E}" type="parTrans" cxnId="{58222D2C-C5B7-41EF-9FC0-D6956D1A3804}">
      <dgm:prSet/>
      <dgm:spPr/>
      <dgm:t>
        <a:bodyPr/>
        <a:lstStyle/>
        <a:p>
          <a:endParaRPr lang="en-US"/>
        </a:p>
      </dgm:t>
    </dgm:pt>
    <dgm:pt modelId="{2804695F-5F9F-4489-B1AB-0592A2BA2D01}" type="sibTrans" cxnId="{58222D2C-C5B7-41EF-9FC0-D6956D1A3804}">
      <dgm:prSet/>
      <dgm:spPr/>
      <dgm:t>
        <a:bodyPr/>
        <a:lstStyle/>
        <a:p>
          <a:endParaRPr lang="en-US"/>
        </a:p>
      </dgm:t>
    </dgm:pt>
    <dgm:pt modelId="{EAC53F6C-BD1F-43DE-89E3-E16B66B52C27}">
      <dgm:prSet/>
      <dgm:spPr/>
      <dgm:t>
        <a:bodyPr/>
        <a:lstStyle/>
        <a:p>
          <a:r>
            <a:rPr lang="es-UY"/>
            <a:t>Detectar su actitud lúdica</a:t>
          </a:r>
          <a:endParaRPr lang="en-US"/>
        </a:p>
      </dgm:t>
    </dgm:pt>
    <dgm:pt modelId="{8E37E706-837B-484C-A0C7-550D4CC332B2}" type="parTrans" cxnId="{31D815B1-7A8A-40BB-81CE-2640E49B27C5}">
      <dgm:prSet/>
      <dgm:spPr/>
      <dgm:t>
        <a:bodyPr/>
        <a:lstStyle/>
        <a:p>
          <a:endParaRPr lang="en-US"/>
        </a:p>
      </dgm:t>
    </dgm:pt>
    <dgm:pt modelId="{8FC24947-BE16-44E1-B269-ED8F8EA7C7BD}" type="sibTrans" cxnId="{31D815B1-7A8A-40BB-81CE-2640E49B27C5}">
      <dgm:prSet/>
      <dgm:spPr/>
      <dgm:t>
        <a:bodyPr/>
        <a:lstStyle/>
        <a:p>
          <a:endParaRPr lang="en-US"/>
        </a:p>
      </dgm:t>
    </dgm:pt>
    <dgm:pt modelId="{19D3803B-AD0C-4BE1-BB7F-E4FC70EE3E0A}">
      <dgm:prSet/>
      <dgm:spPr/>
      <dgm:t>
        <a:bodyPr/>
        <a:lstStyle/>
        <a:p>
          <a:r>
            <a:rPr lang="es-UY"/>
            <a:t>Distinguir la imagen de si mismo que ha construido.</a:t>
          </a:r>
          <a:endParaRPr lang="en-US"/>
        </a:p>
      </dgm:t>
    </dgm:pt>
    <dgm:pt modelId="{C0C532F7-7A89-48F2-8316-6E8DA09CC140}" type="parTrans" cxnId="{E8C2A299-C4A5-4518-98AB-470F7F55EA71}">
      <dgm:prSet/>
      <dgm:spPr/>
      <dgm:t>
        <a:bodyPr/>
        <a:lstStyle/>
        <a:p>
          <a:endParaRPr lang="en-US"/>
        </a:p>
      </dgm:t>
    </dgm:pt>
    <dgm:pt modelId="{B4A5C15A-E3A4-4C53-B412-C44A8B2E6691}" type="sibTrans" cxnId="{E8C2A299-C4A5-4518-98AB-470F7F55EA71}">
      <dgm:prSet/>
      <dgm:spPr/>
      <dgm:t>
        <a:bodyPr/>
        <a:lstStyle/>
        <a:p>
          <a:endParaRPr lang="en-US"/>
        </a:p>
      </dgm:t>
    </dgm:pt>
    <dgm:pt modelId="{CC3B51A1-4640-494C-88F3-7A441A77785C}" type="pres">
      <dgm:prSet presAssocID="{72FCD006-65EC-4DB6-A733-5120504CC32A}" presName="linear" presStyleCnt="0">
        <dgm:presLayoutVars>
          <dgm:animLvl val="lvl"/>
          <dgm:resizeHandles val="exact"/>
        </dgm:presLayoutVars>
      </dgm:prSet>
      <dgm:spPr/>
    </dgm:pt>
    <dgm:pt modelId="{B0B38F2B-B6EF-4C61-9BBF-E0176E78686D}" type="pres">
      <dgm:prSet presAssocID="{DDDDA243-3028-4254-A63A-545F13D9E118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FEFFD7E-59CB-487E-9714-A2E789A3AFAF}" type="pres">
      <dgm:prSet presAssocID="{D127DF52-8EFE-43E7-9F02-59BCBFEB1BC1}" presName="spacer" presStyleCnt="0"/>
      <dgm:spPr/>
    </dgm:pt>
    <dgm:pt modelId="{6F69BA13-34C0-44E5-B0DA-1E66163B5BDD}" type="pres">
      <dgm:prSet presAssocID="{751A55C1-A620-4E22-B16A-CBF722FC0AF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680AFBCE-6689-4534-89DE-2D0D2C4AEABB}" type="pres">
      <dgm:prSet presAssocID="{609D15EB-9E2E-4F2A-B3B5-B639999B054D}" presName="spacer" presStyleCnt="0"/>
      <dgm:spPr/>
    </dgm:pt>
    <dgm:pt modelId="{BFFCAE3A-C3B6-4AC7-B56B-C993B6BDA4BD}" type="pres">
      <dgm:prSet presAssocID="{5AF6E7D4-1048-48B2-826C-8B5273264B4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11C696ED-23DF-425A-A67A-FB6601177D86}" type="pres">
      <dgm:prSet presAssocID="{51BA62C3-AE8C-487E-8E67-44A48AF5FF34}" presName="spacer" presStyleCnt="0"/>
      <dgm:spPr/>
    </dgm:pt>
    <dgm:pt modelId="{5B6B21A1-BE9C-47E0-9098-45DF1C5B2E41}" type="pres">
      <dgm:prSet presAssocID="{6B11ADCC-FA70-40BD-9F19-C42CFFB3470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1D03934-2238-49CC-B7B5-41F6D71CD581}" type="pres">
      <dgm:prSet presAssocID="{DBF72BF2-BD2A-427B-8CF4-B37D43E875A8}" presName="spacer" presStyleCnt="0"/>
      <dgm:spPr/>
    </dgm:pt>
    <dgm:pt modelId="{7F22DAD6-D5E6-47EF-918A-0F9EFB8BE40D}" type="pres">
      <dgm:prSet presAssocID="{96C24721-1787-4448-BEBC-3E12EACBE2D5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09160F1F-B682-4796-A5C7-4C76B496A1B6}" type="pres">
      <dgm:prSet presAssocID="{2804695F-5F9F-4489-B1AB-0592A2BA2D01}" presName="spacer" presStyleCnt="0"/>
      <dgm:spPr/>
    </dgm:pt>
    <dgm:pt modelId="{AA86E038-369A-46F7-8CBA-70A6A808B284}" type="pres">
      <dgm:prSet presAssocID="{EAC53F6C-BD1F-43DE-89E3-E16B66B52C2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4A4FE103-49AE-47D0-975C-7D5233CB9C32}" type="pres">
      <dgm:prSet presAssocID="{8FC24947-BE16-44E1-B269-ED8F8EA7C7BD}" presName="spacer" presStyleCnt="0"/>
      <dgm:spPr/>
    </dgm:pt>
    <dgm:pt modelId="{750ECE55-D8CC-485A-A59A-024EFE470586}" type="pres">
      <dgm:prSet presAssocID="{19D3803B-AD0C-4BE1-BB7F-E4FC70EE3E0A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8222D2C-C5B7-41EF-9FC0-D6956D1A3804}" srcId="{72FCD006-65EC-4DB6-A733-5120504CC32A}" destId="{96C24721-1787-4448-BEBC-3E12EACBE2D5}" srcOrd="4" destOrd="0" parTransId="{0D9EAB22-FD5C-4381-9B28-50D2F5B1CB6E}" sibTransId="{2804695F-5F9F-4489-B1AB-0592A2BA2D01}"/>
    <dgm:cxn modelId="{ED5D7E3C-3DF9-4D50-BA19-615A653D1FE8}" type="presOf" srcId="{6B11ADCC-FA70-40BD-9F19-C42CFFB34708}" destId="{5B6B21A1-BE9C-47E0-9098-45DF1C5B2E41}" srcOrd="0" destOrd="0" presId="urn:microsoft.com/office/officeart/2005/8/layout/vList2"/>
    <dgm:cxn modelId="{DB065F77-EFBE-43D0-A06C-22FC67A04DFC}" srcId="{72FCD006-65EC-4DB6-A733-5120504CC32A}" destId="{751A55C1-A620-4E22-B16A-CBF722FC0AFF}" srcOrd="1" destOrd="0" parTransId="{CF2B584D-E95D-4F45-8908-70A1CAC73104}" sibTransId="{609D15EB-9E2E-4F2A-B3B5-B639999B054D}"/>
    <dgm:cxn modelId="{8189E95A-4FDA-4257-9580-517751B2DDDE}" type="presOf" srcId="{EAC53F6C-BD1F-43DE-89E3-E16B66B52C27}" destId="{AA86E038-369A-46F7-8CBA-70A6A808B284}" srcOrd="0" destOrd="0" presId="urn:microsoft.com/office/officeart/2005/8/layout/vList2"/>
    <dgm:cxn modelId="{5FEED07D-94EF-46A5-A45A-0C1C8F6FA29E}" srcId="{72FCD006-65EC-4DB6-A733-5120504CC32A}" destId="{5AF6E7D4-1048-48B2-826C-8B5273264B4B}" srcOrd="2" destOrd="0" parTransId="{308A2BF6-C62F-4F02-9A4A-F746ECF756E3}" sibTransId="{51BA62C3-AE8C-487E-8E67-44A48AF5FF34}"/>
    <dgm:cxn modelId="{99CC8987-7AE9-4D0C-BACD-A057D4E07848}" srcId="{72FCD006-65EC-4DB6-A733-5120504CC32A}" destId="{DDDDA243-3028-4254-A63A-545F13D9E118}" srcOrd="0" destOrd="0" parTransId="{E8B3C0AC-26B3-4A4F-8517-232EE1E26701}" sibTransId="{D127DF52-8EFE-43E7-9F02-59BCBFEB1BC1}"/>
    <dgm:cxn modelId="{7F8E0B96-ACA3-442F-9F56-86FCF77C5CBB}" type="presOf" srcId="{96C24721-1787-4448-BEBC-3E12EACBE2D5}" destId="{7F22DAD6-D5E6-47EF-918A-0F9EFB8BE40D}" srcOrd="0" destOrd="0" presId="urn:microsoft.com/office/officeart/2005/8/layout/vList2"/>
    <dgm:cxn modelId="{E8C2A299-C4A5-4518-98AB-470F7F55EA71}" srcId="{72FCD006-65EC-4DB6-A733-5120504CC32A}" destId="{19D3803B-AD0C-4BE1-BB7F-E4FC70EE3E0A}" srcOrd="6" destOrd="0" parTransId="{C0C532F7-7A89-48F2-8316-6E8DA09CC140}" sibTransId="{B4A5C15A-E3A4-4C53-B412-C44A8B2E6691}"/>
    <dgm:cxn modelId="{2B6B94A4-949F-487A-90BB-F38CD5950E8D}" type="presOf" srcId="{72FCD006-65EC-4DB6-A733-5120504CC32A}" destId="{CC3B51A1-4640-494C-88F3-7A441A77785C}" srcOrd="0" destOrd="0" presId="urn:microsoft.com/office/officeart/2005/8/layout/vList2"/>
    <dgm:cxn modelId="{31D815B1-7A8A-40BB-81CE-2640E49B27C5}" srcId="{72FCD006-65EC-4DB6-A733-5120504CC32A}" destId="{EAC53F6C-BD1F-43DE-89E3-E16B66B52C27}" srcOrd="5" destOrd="0" parTransId="{8E37E706-837B-484C-A0C7-550D4CC332B2}" sibTransId="{8FC24947-BE16-44E1-B269-ED8F8EA7C7BD}"/>
    <dgm:cxn modelId="{FD32F7C6-ACE0-4BCD-9A10-A20E914EC1EF}" type="presOf" srcId="{DDDDA243-3028-4254-A63A-545F13D9E118}" destId="{B0B38F2B-B6EF-4C61-9BBF-E0176E78686D}" srcOrd="0" destOrd="0" presId="urn:microsoft.com/office/officeart/2005/8/layout/vList2"/>
    <dgm:cxn modelId="{5478E4CD-04D1-4767-9F55-D2ADD9BD86B4}" type="presOf" srcId="{19D3803B-AD0C-4BE1-BB7F-E4FC70EE3E0A}" destId="{750ECE55-D8CC-485A-A59A-024EFE470586}" srcOrd="0" destOrd="0" presId="urn:microsoft.com/office/officeart/2005/8/layout/vList2"/>
    <dgm:cxn modelId="{950322D1-8A02-42E8-BC27-8CBC3A5A6489}" type="presOf" srcId="{751A55C1-A620-4E22-B16A-CBF722FC0AFF}" destId="{6F69BA13-34C0-44E5-B0DA-1E66163B5BDD}" srcOrd="0" destOrd="0" presId="urn:microsoft.com/office/officeart/2005/8/layout/vList2"/>
    <dgm:cxn modelId="{C14C8BDE-F987-4079-9BB9-D083804BFDC4}" srcId="{72FCD006-65EC-4DB6-A733-5120504CC32A}" destId="{6B11ADCC-FA70-40BD-9F19-C42CFFB34708}" srcOrd="3" destOrd="0" parTransId="{D2A87463-A0E9-4006-8980-58C69E3540B5}" sibTransId="{DBF72BF2-BD2A-427B-8CF4-B37D43E875A8}"/>
    <dgm:cxn modelId="{27CF98E5-C587-4CA9-81DA-AE4116D704B3}" type="presOf" srcId="{5AF6E7D4-1048-48B2-826C-8B5273264B4B}" destId="{BFFCAE3A-C3B6-4AC7-B56B-C993B6BDA4BD}" srcOrd="0" destOrd="0" presId="urn:microsoft.com/office/officeart/2005/8/layout/vList2"/>
    <dgm:cxn modelId="{B34B8E47-707C-46E6-B828-856A57245E75}" type="presParOf" srcId="{CC3B51A1-4640-494C-88F3-7A441A77785C}" destId="{B0B38F2B-B6EF-4C61-9BBF-E0176E78686D}" srcOrd="0" destOrd="0" presId="urn:microsoft.com/office/officeart/2005/8/layout/vList2"/>
    <dgm:cxn modelId="{554607DB-A75B-4BDC-B296-3BAD6D253593}" type="presParOf" srcId="{CC3B51A1-4640-494C-88F3-7A441A77785C}" destId="{FFEFFD7E-59CB-487E-9714-A2E789A3AFAF}" srcOrd="1" destOrd="0" presId="urn:microsoft.com/office/officeart/2005/8/layout/vList2"/>
    <dgm:cxn modelId="{5DAA9B07-C14A-4FC9-8FB6-7D8F321AEBF3}" type="presParOf" srcId="{CC3B51A1-4640-494C-88F3-7A441A77785C}" destId="{6F69BA13-34C0-44E5-B0DA-1E66163B5BDD}" srcOrd="2" destOrd="0" presId="urn:microsoft.com/office/officeart/2005/8/layout/vList2"/>
    <dgm:cxn modelId="{A83DBABA-8F94-4171-9E39-5B34826AD0E4}" type="presParOf" srcId="{CC3B51A1-4640-494C-88F3-7A441A77785C}" destId="{680AFBCE-6689-4534-89DE-2D0D2C4AEABB}" srcOrd="3" destOrd="0" presId="urn:microsoft.com/office/officeart/2005/8/layout/vList2"/>
    <dgm:cxn modelId="{FE64F71A-40E8-48C5-8A98-C808D1DB9854}" type="presParOf" srcId="{CC3B51A1-4640-494C-88F3-7A441A77785C}" destId="{BFFCAE3A-C3B6-4AC7-B56B-C993B6BDA4BD}" srcOrd="4" destOrd="0" presId="urn:microsoft.com/office/officeart/2005/8/layout/vList2"/>
    <dgm:cxn modelId="{E463DC9B-67F9-4CC1-A917-0B604AB654DD}" type="presParOf" srcId="{CC3B51A1-4640-494C-88F3-7A441A77785C}" destId="{11C696ED-23DF-425A-A67A-FB6601177D86}" srcOrd="5" destOrd="0" presId="urn:microsoft.com/office/officeart/2005/8/layout/vList2"/>
    <dgm:cxn modelId="{EBC903EA-2C71-4D69-9203-71C1A7857FF9}" type="presParOf" srcId="{CC3B51A1-4640-494C-88F3-7A441A77785C}" destId="{5B6B21A1-BE9C-47E0-9098-45DF1C5B2E41}" srcOrd="6" destOrd="0" presId="urn:microsoft.com/office/officeart/2005/8/layout/vList2"/>
    <dgm:cxn modelId="{CA14A96E-0F8C-4A86-AFB2-2972A057E4FB}" type="presParOf" srcId="{CC3B51A1-4640-494C-88F3-7A441A77785C}" destId="{B1D03934-2238-49CC-B7B5-41F6D71CD581}" srcOrd="7" destOrd="0" presId="urn:microsoft.com/office/officeart/2005/8/layout/vList2"/>
    <dgm:cxn modelId="{9F372A5E-66EB-4890-9311-AB117E7C95F4}" type="presParOf" srcId="{CC3B51A1-4640-494C-88F3-7A441A77785C}" destId="{7F22DAD6-D5E6-47EF-918A-0F9EFB8BE40D}" srcOrd="8" destOrd="0" presId="urn:microsoft.com/office/officeart/2005/8/layout/vList2"/>
    <dgm:cxn modelId="{5E969D54-04EB-4AF8-9E1A-AD78A6803EC7}" type="presParOf" srcId="{CC3B51A1-4640-494C-88F3-7A441A77785C}" destId="{09160F1F-B682-4796-A5C7-4C76B496A1B6}" srcOrd="9" destOrd="0" presId="urn:microsoft.com/office/officeart/2005/8/layout/vList2"/>
    <dgm:cxn modelId="{28D7AAA9-7F09-4D32-8D77-3936BAD842E3}" type="presParOf" srcId="{CC3B51A1-4640-494C-88F3-7A441A77785C}" destId="{AA86E038-369A-46F7-8CBA-70A6A808B284}" srcOrd="10" destOrd="0" presId="urn:microsoft.com/office/officeart/2005/8/layout/vList2"/>
    <dgm:cxn modelId="{4BE3D792-58A2-4E8E-8A92-B0A7F2595A10}" type="presParOf" srcId="{CC3B51A1-4640-494C-88F3-7A441A77785C}" destId="{4A4FE103-49AE-47D0-975C-7D5233CB9C32}" srcOrd="11" destOrd="0" presId="urn:microsoft.com/office/officeart/2005/8/layout/vList2"/>
    <dgm:cxn modelId="{313B1574-D2DC-426F-AF4B-ABCE8B268043}" type="presParOf" srcId="{CC3B51A1-4640-494C-88F3-7A441A77785C}" destId="{750ECE55-D8CC-485A-A59A-024EFE47058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327E86-48B3-4986-8C62-3932DDA935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BB96FFB-8102-45AB-B1BE-BF0AFF106D7C}">
      <dgm:prSet/>
      <dgm:spPr/>
      <dgm:t>
        <a:bodyPr/>
        <a:lstStyle/>
        <a:p>
          <a:r>
            <a:rPr lang="es-UY" u="sng" dirty="0"/>
            <a:t>Con relación al currículum:</a:t>
          </a:r>
          <a:endParaRPr lang="en-US" u="sng" dirty="0"/>
        </a:p>
      </dgm:t>
    </dgm:pt>
    <dgm:pt modelId="{EBA8B225-4CB7-4228-94EC-9C5818B43CBA}" type="parTrans" cxnId="{E3C661FE-D838-4183-A887-25FD768D0209}">
      <dgm:prSet/>
      <dgm:spPr/>
      <dgm:t>
        <a:bodyPr/>
        <a:lstStyle/>
        <a:p>
          <a:endParaRPr lang="en-US"/>
        </a:p>
      </dgm:t>
    </dgm:pt>
    <dgm:pt modelId="{9D82B6E3-805D-4069-846D-B3395E45F8C2}" type="sibTrans" cxnId="{E3C661FE-D838-4183-A887-25FD768D0209}">
      <dgm:prSet/>
      <dgm:spPr/>
      <dgm:t>
        <a:bodyPr/>
        <a:lstStyle/>
        <a:p>
          <a:endParaRPr lang="en-US"/>
        </a:p>
      </dgm:t>
    </dgm:pt>
    <dgm:pt modelId="{9EAC1C63-B148-4B2E-ACB4-72AE57815D57}">
      <dgm:prSet/>
      <dgm:spPr/>
      <dgm:t>
        <a:bodyPr/>
        <a:lstStyle/>
        <a:p>
          <a:r>
            <a:rPr lang="es-UY"/>
            <a:t>Revisar los lineamientos del proyecto curricular institucional</a:t>
          </a:r>
          <a:endParaRPr lang="en-US"/>
        </a:p>
      </dgm:t>
    </dgm:pt>
    <dgm:pt modelId="{C15B7B45-5ADD-46F4-AB99-95FF361AB1B3}" type="parTrans" cxnId="{33E1D592-20F1-4EDA-8AA7-6D801A7989E5}">
      <dgm:prSet/>
      <dgm:spPr/>
      <dgm:t>
        <a:bodyPr/>
        <a:lstStyle/>
        <a:p>
          <a:endParaRPr lang="en-US"/>
        </a:p>
      </dgm:t>
    </dgm:pt>
    <dgm:pt modelId="{922140C1-9C6F-488E-BE97-11CD18F3A229}" type="sibTrans" cxnId="{33E1D592-20F1-4EDA-8AA7-6D801A7989E5}">
      <dgm:prSet/>
      <dgm:spPr/>
      <dgm:t>
        <a:bodyPr/>
        <a:lstStyle/>
        <a:p>
          <a:endParaRPr lang="en-US"/>
        </a:p>
      </dgm:t>
    </dgm:pt>
    <dgm:pt modelId="{CED8904E-3EC2-4E22-AC8E-88DDFD3A7565}">
      <dgm:prSet/>
      <dgm:spPr/>
      <dgm:t>
        <a:bodyPr/>
        <a:lstStyle/>
        <a:p>
          <a:r>
            <a:rPr lang="es-UY"/>
            <a:t>Analizar las expectativas de logro (objetivos)</a:t>
          </a:r>
          <a:endParaRPr lang="en-US"/>
        </a:p>
      </dgm:t>
    </dgm:pt>
    <dgm:pt modelId="{52003FA2-977F-4B18-AA03-2E9D9D4BC6B2}" type="parTrans" cxnId="{CAEABF87-7D79-4866-A68B-D92342FB90C6}">
      <dgm:prSet/>
      <dgm:spPr/>
      <dgm:t>
        <a:bodyPr/>
        <a:lstStyle/>
        <a:p>
          <a:endParaRPr lang="en-US"/>
        </a:p>
      </dgm:t>
    </dgm:pt>
    <dgm:pt modelId="{03D35C8D-2CC0-42BA-8BF0-B358F255CBBC}" type="sibTrans" cxnId="{CAEABF87-7D79-4866-A68B-D92342FB90C6}">
      <dgm:prSet/>
      <dgm:spPr/>
      <dgm:t>
        <a:bodyPr/>
        <a:lstStyle/>
        <a:p>
          <a:endParaRPr lang="en-US"/>
        </a:p>
      </dgm:t>
    </dgm:pt>
    <dgm:pt modelId="{1608363C-89A7-44D8-A45D-6A14FA030C90}">
      <dgm:prSet/>
      <dgm:spPr/>
      <dgm:t>
        <a:bodyPr/>
        <a:lstStyle/>
        <a:p>
          <a:r>
            <a:rPr lang="es-UY"/>
            <a:t>Definir las estrategias didácticas a utilizar, de acuerdo con las características del grupo y sus integrantes.</a:t>
          </a:r>
          <a:endParaRPr lang="en-US"/>
        </a:p>
      </dgm:t>
    </dgm:pt>
    <dgm:pt modelId="{E91D808E-FACE-47DA-9A8E-30CB279CCC53}" type="parTrans" cxnId="{C88778CC-B7A2-45E7-A5F4-6F800B5414CD}">
      <dgm:prSet/>
      <dgm:spPr/>
      <dgm:t>
        <a:bodyPr/>
        <a:lstStyle/>
        <a:p>
          <a:endParaRPr lang="en-US"/>
        </a:p>
      </dgm:t>
    </dgm:pt>
    <dgm:pt modelId="{001F5FE2-94B2-4472-9AE8-B279667F5E4F}" type="sibTrans" cxnId="{C88778CC-B7A2-45E7-A5F4-6F800B5414CD}">
      <dgm:prSet/>
      <dgm:spPr/>
      <dgm:t>
        <a:bodyPr/>
        <a:lstStyle/>
        <a:p>
          <a:endParaRPr lang="en-US"/>
        </a:p>
      </dgm:t>
    </dgm:pt>
    <dgm:pt modelId="{13413844-F8D3-4294-BF63-F62CB90C529E}">
      <dgm:prSet/>
      <dgm:spPr/>
      <dgm:t>
        <a:bodyPr/>
        <a:lstStyle/>
        <a:p>
          <a:r>
            <a:rPr lang="es-UY"/>
            <a:t>Reconocer las condiciones de infraestructura y materia didáctico disponible</a:t>
          </a:r>
          <a:endParaRPr lang="en-US"/>
        </a:p>
      </dgm:t>
    </dgm:pt>
    <dgm:pt modelId="{2BED2415-7C24-4FA7-ADF5-8226C4EE8496}" type="parTrans" cxnId="{537EC410-7357-4936-8902-66374FC04860}">
      <dgm:prSet/>
      <dgm:spPr/>
      <dgm:t>
        <a:bodyPr/>
        <a:lstStyle/>
        <a:p>
          <a:endParaRPr lang="en-US"/>
        </a:p>
      </dgm:t>
    </dgm:pt>
    <dgm:pt modelId="{B73F8636-21E6-41B2-A6B8-CDB5CAA5DB41}" type="sibTrans" cxnId="{537EC410-7357-4936-8902-66374FC04860}">
      <dgm:prSet/>
      <dgm:spPr/>
      <dgm:t>
        <a:bodyPr/>
        <a:lstStyle/>
        <a:p>
          <a:endParaRPr lang="en-US"/>
        </a:p>
      </dgm:t>
    </dgm:pt>
    <dgm:pt modelId="{D5D4CECF-9F77-44DC-8974-1334E3138FF6}">
      <dgm:prSet/>
      <dgm:spPr/>
      <dgm:t>
        <a:bodyPr/>
        <a:lstStyle/>
        <a:p>
          <a:r>
            <a:rPr lang="es-UY"/>
            <a:t>Analizar las posibles actividades interdisciplinarias</a:t>
          </a:r>
          <a:endParaRPr lang="en-US"/>
        </a:p>
      </dgm:t>
    </dgm:pt>
    <dgm:pt modelId="{F4CD82A2-80C4-4F75-832E-378E67D4EC44}" type="parTrans" cxnId="{C2CFA063-3993-4B13-AF82-E3FF9B842483}">
      <dgm:prSet/>
      <dgm:spPr/>
      <dgm:t>
        <a:bodyPr/>
        <a:lstStyle/>
        <a:p>
          <a:endParaRPr lang="en-US"/>
        </a:p>
      </dgm:t>
    </dgm:pt>
    <dgm:pt modelId="{A723AE8A-1BC5-426A-B0C6-0EC52C1C38CE}" type="sibTrans" cxnId="{C2CFA063-3993-4B13-AF82-E3FF9B842483}">
      <dgm:prSet/>
      <dgm:spPr/>
      <dgm:t>
        <a:bodyPr/>
        <a:lstStyle/>
        <a:p>
          <a:endParaRPr lang="en-US"/>
        </a:p>
      </dgm:t>
    </dgm:pt>
    <dgm:pt modelId="{25F73174-2236-43AA-B6F7-D27149D57C49}" type="pres">
      <dgm:prSet presAssocID="{A2327E86-48B3-4986-8C62-3932DDA935A3}" presName="linear" presStyleCnt="0">
        <dgm:presLayoutVars>
          <dgm:animLvl val="lvl"/>
          <dgm:resizeHandles val="exact"/>
        </dgm:presLayoutVars>
      </dgm:prSet>
      <dgm:spPr/>
    </dgm:pt>
    <dgm:pt modelId="{49BADD0E-83EF-43A7-B429-8BF2F7DBEC37}" type="pres">
      <dgm:prSet presAssocID="{0BB96FFB-8102-45AB-B1BE-BF0AFF106D7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C39F3B06-3450-41C0-8EDA-852D749E5F3B}" type="pres">
      <dgm:prSet presAssocID="{9D82B6E3-805D-4069-846D-B3395E45F8C2}" presName="spacer" presStyleCnt="0"/>
      <dgm:spPr/>
    </dgm:pt>
    <dgm:pt modelId="{93ACC82C-2F3E-409B-8F0D-B79D4FD09192}" type="pres">
      <dgm:prSet presAssocID="{9EAC1C63-B148-4B2E-ACB4-72AE57815D5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EFD4FAC-52D0-4FB4-B586-0E034434C71E}" type="pres">
      <dgm:prSet presAssocID="{922140C1-9C6F-488E-BE97-11CD18F3A229}" presName="spacer" presStyleCnt="0"/>
      <dgm:spPr/>
    </dgm:pt>
    <dgm:pt modelId="{84B7633B-2A25-4892-884C-04FB10A4CF28}" type="pres">
      <dgm:prSet presAssocID="{CED8904E-3EC2-4E22-AC8E-88DDFD3A756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BD9D2F7-B484-4D7F-BE68-E72FDD43E74C}" type="pres">
      <dgm:prSet presAssocID="{03D35C8D-2CC0-42BA-8BF0-B358F255CBBC}" presName="spacer" presStyleCnt="0"/>
      <dgm:spPr/>
    </dgm:pt>
    <dgm:pt modelId="{5C366D76-5C5C-4B61-BD08-BFB6F3FBB780}" type="pres">
      <dgm:prSet presAssocID="{1608363C-89A7-44D8-A45D-6A14FA030C9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6A27DE6-C208-4A9D-97F9-B86884531FB9}" type="pres">
      <dgm:prSet presAssocID="{001F5FE2-94B2-4472-9AE8-B279667F5E4F}" presName="spacer" presStyleCnt="0"/>
      <dgm:spPr/>
    </dgm:pt>
    <dgm:pt modelId="{32CD2D99-EB6E-4DDE-A3C7-32822D9C1557}" type="pres">
      <dgm:prSet presAssocID="{13413844-F8D3-4294-BF63-F62CB90C529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DC3D2A1-1ECC-4DD7-B818-0C99E2DE7468}" type="pres">
      <dgm:prSet presAssocID="{B73F8636-21E6-41B2-A6B8-CDB5CAA5DB41}" presName="spacer" presStyleCnt="0"/>
      <dgm:spPr/>
    </dgm:pt>
    <dgm:pt modelId="{742C6F24-ED08-4EC3-BF34-33F612146546}" type="pres">
      <dgm:prSet presAssocID="{D5D4CECF-9F77-44DC-8974-1334E3138FF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37EC410-7357-4936-8902-66374FC04860}" srcId="{A2327E86-48B3-4986-8C62-3932DDA935A3}" destId="{13413844-F8D3-4294-BF63-F62CB90C529E}" srcOrd="4" destOrd="0" parTransId="{2BED2415-7C24-4FA7-ADF5-8226C4EE8496}" sibTransId="{B73F8636-21E6-41B2-A6B8-CDB5CAA5DB41}"/>
    <dgm:cxn modelId="{9E4D0012-B9CB-4D27-9C8E-F5017D2378AC}" type="presOf" srcId="{CED8904E-3EC2-4E22-AC8E-88DDFD3A7565}" destId="{84B7633B-2A25-4892-884C-04FB10A4CF28}" srcOrd="0" destOrd="0" presId="urn:microsoft.com/office/officeart/2005/8/layout/vList2"/>
    <dgm:cxn modelId="{F3B5543F-BA9E-428F-9518-32EB5C0B692B}" type="presOf" srcId="{A2327E86-48B3-4986-8C62-3932DDA935A3}" destId="{25F73174-2236-43AA-B6F7-D27149D57C49}" srcOrd="0" destOrd="0" presId="urn:microsoft.com/office/officeart/2005/8/layout/vList2"/>
    <dgm:cxn modelId="{98BFD75C-2902-47B4-BC4F-094970E4FC92}" type="presOf" srcId="{0BB96FFB-8102-45AB-B1BE-BF0AFF106D7C}" destId="{49BADD0E-83EF-43A7-B429-8BF2F7DBEC37}" srcOrd="0" destOrd="0" presId="urn:microsoft.com/office/officeart/2005/8/layout/vList2"/>
    <dgm:cxn modelId="{C2CFA063-3993-4B13-AF82-E3FF9B842483}" srcId="{A2327E86-48B3-4986-8C62-3932DDA935A3}" destId="{D5D4CECF-9F77-44DC-8974-1334E3138FF6}" srcOrd="5" destOrd="0" parTransId="{F4CD82A2-80C4-4F75-832E-378E67D4EC44}" sibTransId="{A723AE8A-1BC5-426A-B0C6-0EC52C1C38CE}"/>
    <dgm:cxn modelId="{B33C706A-F448-4FA4-A44D-1584BE749F5D}" type="presOf" srcId="{D5D4CECF-9F77-44DC-8974-1334E3138FF6}" destId="{742C6F24-ED08-4EC3-BF34-33F612146546}" srcOrd="0" destOrd="0" presId="urn:microsoft.com/office/officeart/2005/8/layout/vList2"/>
    <dgm:cxn modelId="{44C43057-8312-4FAE-BC9D-0F24F2094D45}" type="presOf" srcId="{13413844-F8D3-4294-BF63-F62CB90C529E}" destId="{32CD2D99-EB6E-4DDE-A3C7-32822D9C1557}" srcOrd="0" destOrd="0" presId="urn:microsoft.com/office/officeart/2005/8/layout/vList2"/>
    <dgm:cxn modelId="{CDBABC77-6504-44DE-A074-B7EC4742F033}" type="presOf" srcId="{1608363C-89A7-44D8-A45D-6A14FA030C90}" destId="{5C366D76-5C5C-4B61-BD08-BFB6F3FBB780}" srcOrd="0" destOrd="0" presId="urn:microsoft.com/office/officeart/2005/8/layout/vList2"/>
    <dgm:cxn modelId="{CAEABF87-7D79-4866-A68B-D92342FB90C6}" srcId="{A2327E86-48B3-4986-8C62-3932DDA935A3}" destId="{CED8904E-3EC2-4E22-AC8E-88DDFD3A7565}" srcOrd="2" destOrd="0" parTransId="{52003FA2-977F-4B18-AA03-2E9D9D4BC6B2}" sibTransId="{03D35C8D-2CC0-42BA-8BF0-B358F255CBBC}"/>
    <dgm:cxn modelId="{33E1D592-20F1-4EDA-8AA7-6D801A7989E5}" srcId="{A2327E86-48B3-4986-8C62-3932DDA935A3}" destId="{9EAC1C63-B148-4B2E-ACB4-72AE57815D57}" srcOrd="1" destOrd="0" parTransId="{C15B7B45-5ADD-46F4-AB99-95FF361AB1B3}" sibTransId="{922140C1-9C6F-488E-BE97-11CD18F3A229}"/>
    <dgm:cxn modelId="{C88778CC-B7A2-45E7-A5F4-6F800B5414CD}" srcId="{A2327E86-48B3-4986-8C62-3932DDA935A3}" destId="{1608363C-89A7-44D8-A45D-6A14FA030C90}" srcOrd="3" destOrd="0" parTransId="{E91D808E-FACE-47DA-9A8E-30CB279CCC53}" sibTransId="{001F5FE2-94B2-4472-9AE8-B279667F5E4F}"/>
    <dgm:cxn modelId="{8A2DB4D9-DC81-4F5C-AD3E-D744B76A1F92}" type="presOf" srcId="{9EAC1C63-B148-4B2E-ACB4-72AE57815D57}" destId="{93ACC82C-2F3E-409B-8F0D-B79D4FD09192}" srcOrd="0" destOrd="0" presId="urn:microsoft.com/office/officeart/2005/8/layout/vList2"/>
    <dgm:cxn modelId="{E3C661FE-D838-4183-A887-25FD768D0209}" srcId="{A2327E86-48B3-4986-8C62-3932DDA935A3}" destId="{0BB96FFB-8102-45AB-B1BE-BF0AFF106D7C}" srcOrd="0" destOrd="0" parTransId="{EBA8B225-4CB7-4228-94EC-9C5818B43CBA}" sibTransId="{9D82B6E3-805D-4069-846D-B3395E45F8C2}"/>
    <dgm:cxn modelId="{CB2C319A-C67B-468F-9DDE-891F30269423}" type="presParOf" srcId="{25F73174-2236-43AA-B6F7-D27149D57C49}" destId="{49BADD0E-83EF-43A7-B429-8BF2F7DBEC37}" srcOrd="0" destOrd="0" presId="urn:microsoft.com/office/officeart/2005/8/layout/vList2"/>
    <dgm:cxn modelId="{5DE5D20E-8212-43A9-A02B-BB37C2405C71}" type="presParOf" srcId="{25F73174-2236-43AA-B6F7-D27149D57C49}" destId="{C39F3B06-3450-41C0-8EDA-852D749E5F3B}" srcOrd="1" destOrd="0" presId="urn:microsoft.com/office/officeart/2005/8/layout/vList2"/>
    <dgm:cxn modelId="{E81279D2-4E67-437F-86A8-93FC57E9D8B1}" type="presParOf" srcId="{25F73174-2236-43AA-B6F7-D27149D57C49}" destId="{93ACC82C-2F3E-409B-8F0D-B79D4FD09192}" srcOrd="2" destOrd="0" presId="urn:microsoft.com/office/officeart/2005/8/layout/vList2"/>
    <dgm:cxn modelId="{1C5509B9-1F5D-4B1C-A960-7AE6E0C75398}" type="presParOf" srcId="{25F73174-2236-43AA-B6F7-D27149D57C49}" destId="{2EFD4FAC-52D0-4FB4-B586-0E034434C71E}" srcOrd="3" destOrd="0" presId="urn:microsoft.com/office/officeart/2005/8/layout/vList2"/>
    <dgm:cxn modelId="{C58E29CF-AB05-47D4-8489-C3D3914AF9B0}" type="presParOf" srcId="{25F73174-2236-43AA-B6F7-D27149D57C49}" destId="{84B7633B-2A25-4892-884C-04FB10A4CF28}" srcOrd="4" destOrd="0" presId="urn:microsoft.com/office/officeart/2005/8/layout/vList2"/>
    <dgm:cxn modelId="{1AF54BF9-C345-435A-BF12-7876F7F5FBBE}" type="presParOf" srcId="{25F73174-2236-43AA-B6F7-D27149D57C49}" destId="{DBD9D2F7-B484-4D7F-BE68-E72FDD43E74C}" srcOrd="5" destOrd="0" presId="urn:microsoft.com/office/officeart/2005/8/layout/vList2"/>
    <dgm:cxn modelId="{1FD6A71B-90B2-40A5-8EE8-20BDB065AE93}" type="presParOf" srcId="{25F73174-2236-43AA-B6F7-D27149D57C49}" destId="{5C366D76-5C5C-4B61-BD08-BFB6F3FBB780}" srcOrd="6" destOrd="0" presId="urn:microsoft.com/office/officeart/2005/8/layout/vList2"/>
    <dgm:cxn modelId="{7B5AEDC5-A4E3-434E-A440-462612FE145A}" type="presParOf" srcId="{25F73174-2236-43AA-B6F7-D27149D57C49}" destId="{76A27DE6-C208-4A9D-97F9-B86884531FB9}" srcOrd="7" destOrd="0" presId="urn:microsoft.com/office/officeart/2005/8/layout/vList2"/>
    <dgm:cxn modelId="{376CE319-911D-40A1-8FD8-27C3B0990ECD}" type="presParOf" srcId="{25F73174-2236-43AA-B6F7-D27149D57C49}" destId="{32CD2D99-EB6E-4DDE-A3C7-32822D9C1557}" srcOrd="8" destOrd="0" presId="urn:microsoft.com/office/officeart/2005/8/layout/vList2"/>
    <dgm:cxn modelId="{2ACCC39B-9DA0-43E7-AA0B-103B37296968}" type="presParOf" srcId="{25F73174-2236-43AA-B6F7-D27149D57C49}" destId="{0DC3D2A1-1ECC-4DD7-B818-0C99E2DE7468}" srcOrd="9" destOrd="0" presId="urn:microsoft.com/office/officeart/2005/8/layout/vList2"/>
    <dgm:cxn modelId="{CE4A91E1-D8F2-4853-A100-3321EA1D9FFE}" type="presParOf" srcId="{25F73174-2236-43AA-B6F7-D27149D57C49}" destId="{742C6F24-ED08-4EC3-BF34-33F61214654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5796C2B-63D5-44E0-A85C-EA032AB3B042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70EF652-CCCD-4090-9D49-DC4B9A9B2735}">
      <dgm:prSet/>
      <dgm:spPr/>
      <dgm:t>
        <a:bodyPr/>
        <a:lstStyle/>
        <a:p>
          <a:r>
            <a:rPr lang="es-UY"/>
            <a:t>Acto o proceso a través del cual se genera un juicio de valor sobre un objeto determinado con el fin de tomar algún tipo de decisión. </a:t>
          </a:r>
          <a:endParaRPr lang="en-US"/>
        </a:p>
      </dgm:t>
    </dgm:pt>
    <dgm:pt modelId="{0CCA5145-649B-48DB-9DB9-B949FBB09CD6}" type="parTrans" cxnId="{2A47E952-EE38-498D-822C-D52889C4F18D}">
      <dgm:prSet/>
      <dgm:spPr/>
      <dgm:t>
        <a:bodyPr/>
        <a:lstStyle/>
        <a:p>
          <a:endParaRPr lang="en-US"/>
        </a:p>
      </dgm:t>
    </dgm:pt>
    <dgm:pt modelId="{CE9B5DDA-DDF2-4BEE-8277-B9E158E6F2FC}" type="sibTrans" cxnId="{2A47E952-EE38-498D-822C-D52889C4F18D}">
      <dgm:prSet/>
      <dgm:spPr/>
      <dgm:t>
        <a:bodyPr/>
        <a:lstStyle/>
        <a:p>
          <a:endParaRPr lang="en-US"/>
        </a:p>
      </dgm:t>
    </dgm:pt>
    <dgm:pt modelId="{BDFFE2AD-CF1A-4ADD-A9AA-ABEC057F00F6}">
      <dgm:prSet/>
      <dgm:spPr/>
      <dgm:t>
        <a:bodyPr/>
        <a:lstStyle/>
        <a:p>
          <a:r>
            <a:rPr lang="es-UY"/>
            <a:t>La evaluación implica siempre la contrastación entre un referente y un referido (Sarni, 2012).</a:t>
          </a:r>
          <a:endParaRPr lang="en-US"/>
        </a:p>
      </dgm:t>
    </dgm:pt>
    <dgm:pt modelId="{D0E874F2-6495-4C5F-B482-1D167C833D48}" type="parTrans" cxnId="{D5F75834-3D6A-4BC1-8CF8-200514BCF3EF}">
      <dgm:prSet/>
      <dgm:spPr/>
      <dgm:t>
        <a:bodyPr/>
        <a:lstStyle/>
        <a:p>
          <a:endParaRPr lang="en-US"/>
        </a:p>
      </dgm:t>
    </dgm:pt>
    <dgm:pt modelId="{6FFE4503-0119-4F24-A7A0-38A490B02E80}" type="sibTrans" cxnId="{D5F75834-3D6A-4BC1-8CF8-200514BCF3EF}">
      <dgm:prSet/>
      <dgm:spPr/>
      <dgm:t>
        <a:bodyPr/>
        <a:lstStyle/>
        <a:p>
          <a:endParaRPr lang="en-US"/>
        </a:p>
      </dgm:t>
    </dgm:pt>
    <dgm:pt modelId="{AD0C0775-9429-4776-80DE-FBD0852DF701}" type="pres">
      <dgm:prSet presAssocID="{65796C2B-63D5-44E0-A85C-EA032AB3B042}" presName="linear" presStyleCnt="0">
        <dgm:presLayoutVars>
          <dgm:animLvl val="lvl"/>
          <dgm:resizeHandles val="exact"/>
        </dgm:presLayoutVars>
      </dgm:prSet>
      <dgm:spPr/>
    </dgm:pt>
    <dgm:pt modelId="{2C294C8B-F3F6-4823-8F38-11AE181E3E89}" type="pres">
      <dgm:prSet presAssocID="{B70EF652-CCCD-4090-9D49-DC4B9A9B273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BC502DF-45B1-4395-BA32-56AF96ED2AE7}" type="pres">
      <dgm:prSet presAssocID="{CE9B5DDA-DDF2-4BEE-8277-B9E158E6F2FC}" presName="spacer" presStyleCnt="0"/>
      <dgm:spPr/>
    </dgm:pt>
    <dgm:pt modelId="{2CF73389-11A7-4BED-AED9-66BAB04E9961}" type="pres">
      <dgm:prSet presAssocID="{BDFFE2AD-CF1A-4ADD-A9AA-ABEC057F00F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5F75834-3D6A-4BC1-8CF8-200514BCF3EF}" srcId="{65796C2B-63D5-44E0-A85C-EA032AB3B042}" destId="{BDFFE2AD-CF1A-4ADD-A9AA-ABEC057F00F6}" srcOrd="1" destOrd="0" parTransId="{D0E874F2-6495-4C5F-B482-1D167C833D48}" sibTransId="{6FFE4503-0119-4F24-A7A0-38A490B02E80}"/>
    <dgm:cxn modelId="{59903C5E-239D-4790-9F5C-8B46EC904E72}" type="presOf" srcId="{65796C2B-63D5-44E0-A85C-EA032AB3B042}" destId="{AD0C0775-9429-4776-80DE-FBD0852DF701}" srcOrd="0" destOrd="0" presId="urn:microsoft.com/office/officeart/2005/8/layout/vList2"/>
    <dgm:cxn modelId="{12123E4C-A4DA-4204-B476-F33AF9084F94}" type="presOf" srcId="{BDFFE2AD-CF1A-4ADD-A9AA-ABEC057F00F6}" destId="{2CF73389-11A7-4BED-AED9-66BAB04E9961}" srcOrd="0" destOrd="0" presId="urn:microsoft.com/office/officeart/2005/8/layout/vList2"/>
    <dgm:cxn modelId="{2A47E952-EE38-498D-822C-D52889C4F18D}" srcId="{65796C2B-63D5-44E0-A85C-EA032AB3B042}" destId="{B70EF652-CCCD-4090-9D49-DC4B9A9B2735}" srcOrd="0" destOrd="0" parTransId="{0CCA5145-649B-48DB-9DB9-B949FBB09CD6}" sibTransId="{CE9B5DDA-DDF2-4BEE-8277-B9E158E6F2FC}"/>
    <dgm:cxn modelId="{A07481E0-9238-40FE-8F98-51DF7AD0D64E}" type="presOf" srcId="{B70EF652-CCCD-4090-9D49-DC4B9A9B2735}" destId="{2C294C8B-F3F6-4823-8F38-11AE181E3E89}" srcOrd="0" destOrd="0" presId="urn:microsoft.com/office/officeart/2005/8/layout/vList2"/>
    <dgm:cxn modelId="{5D38A1D0-868F-4B38-8A1E-C73E795B3D88}" type="presParOf" srcId="{AD0C0775-9429-4776-80DE-FBD0852DF701}" destId="{2C294C8B-F3F6-4823-8F38-11AE181E3E89}" srcOrd="0" destOrd="0" presId="urn:microsoft.com/office/officeart/2005/8/layout/vList2"/>
    <dgm:cxn modelId="{2ED13E13-B1E9-4CD5-A64A-D7F7BF9EF61D}" type="presParOf" srcId="{AD0C0775-9429-4776-80DE-FBD0852DF701}" destId="{9BC502DF-45B1-4395-BA32-56AF96ED2AE7}" srcOrd="1" destOrd="0" presId="urn:microsoft.com/office/officeart/2005/8/layout/vList2"/>
    <dgm:cxn modelId="{3A8AEF7C-6FBB-4E26-881C-F1D1B7A854F2}" type="presParOf" srcId="{AD0C0775-9429-4776-80DE-FBD0852DF701}" destId="{2CF73389-11A7-4BED-AED9-66BAB04E996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96FBA2-F4E5-48E1-8F36-3C20331529F5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BAFDB8C5-86DC-4C99-B2BA-1F2CC4A9C60F}">
      <dgm:prSet/>
      <dgm:spPr/>
      <dgm:t>
        <a:bodyPr/>
        <a:lstStyle/>
        <a:p>
          <a:r>
            <a:rPr lang="es-UY"/>
            <a:t>Referido: recorte del objeto que se pretende evaluar y que se juzga representativo de este.</a:t>
          </a:r>
          <a:endParaRPr lang="en-US"/>
        </a:p>
      </dgm:t>
    </dgm:pt>
    <dgm:pt modelId="{BA666609-F3B9-48D5-BEA9-731B5F382108}" type="parTrans" cxnId="{F586677F-A21C-454D-9780-31F6F73F379E}">
      <dgm:prSet/>
      <dgm:spPr/>
      <dgm:t>
        <a:bodyPr/>
        <a:lstStyle/>
        <a:p>
          <a:endParaRPr lang="en-US"/>
        </a:p>
      </dgm:t>
    </dgm:pt>
    <dgm:pt modelId="{7437DA54-A93D-40F4-939B-CCAA63DD2C22}" type="sibTrans" cxnId="{F586677F-A21C-454D-9780-31F6F73F379E}">
      <dgm:prSet/>
      <dgm:spPr/>
      <dgm:t>
        <a:bodyPr/>
        <a:lstStyle/>
        <a:p>
          <a:endParaRPr lang="en-US"/>
        </a:p>
      </dgm:t>
    </dgm:pt>
    <dgm:pt modelId="{137C8116-AD49-456C-89D7-59EDC06F35A8}">
      <dgm:prSet/>
      <dgm:spPr/>
      <dgm:t>
        <a:bodyPr/>
        <a:lstStyle/>
        <a:p>
          <a:r>
            <a:rPr lang="es-UY"/>
            <a:t>Referente: el conjunto de normas o de criterios que sirven de tabla o grilla de lectura del objeto a evaluar. Es una surte de </a:t>
          </a:r>
          <a:r>
            <a:rPr lang="es-UY" i="1"/>
            <a:t>deber ser, supuesto ideal </a:t>
          </a:r>
          <a:endParaRPr lang="en-US"/>
        </a:p>
      </dgm:t>
    </dgm:pt>
    <dgm:pt modelId="{9B46E7CE-0C16-432F-AB5B-3337FAC02E97}" type="parTrans" cxnId="{0DF48974-DE39-44CC-BDC6-69EFF3507F9B}">
      <dgm:prSet/>
      <dgm:spPr/>
      <dgm:t>
        <a:bodyPr/>
        <a:lstStyle/>
        <a:p>
          <a:endParaRPr lang="en-US"/>
        </a:p>
      </dgm:t>
    </dgm:pt>
    <dgm:pt modelId="{CBA7C45D-138C-45C2-8F16-FDCD6F0DEF19}" type="sibTrans" cxnId="{0DF48974-DE39-44CC-BDC6-69EFF3507F9B}">
      <dgm:prSet/>
      <dgm:spPr/>
      <dgm:t>
        <a:bodyPr/>
        <a:lstStyle/>
        <a:p>
          <a:endParaRPr lang="en-US"/>
        </a:p>
      </dgm:t>
    </dgm:pt>
    <dgm:pt modelId="{F0ED19D4-2F9E-45B9-9E68-1C9D43DDA8D5}" type="pres">
      <dgm:prSet presAssocID="{6396FBA2-F4E5-48E1-8F36-3C20331529F5}" presName="vert0" presStyleCnt="0">
        <dgm:presLayoutVars>
          <dgm:dir/>
          <dgm:animOne val="branch"/>
          <dgm:animLvl val="lvl"/>
        </dgm:presLayoutVars>
      </dgm:prSet>
      <dgm:spPr/>
    </dgm:pt>
    <dgm:pt modelId="{B991DB4C-630F-4759-93C2-F661AE1B7E7E}" type="pres">
      <dgm:prSet presAssocID="{BAFDB8C5-86DC-4C99-B2BA-1F2CC4A9C60F}" presName="thickLine" presStyleLbl="alignNode1" presStyleIdx="0" presStyleCnt="2"/>
      <dgm:spPr/>
    </dgm:pt>
    <dgm:pt modelId="{32ED7835-9C4A-4EE5-B191-3D43010024D4}" type="pres">
      <dgm:prSet presAssocID="{BAFDB8C5-86DC-4C99-B2BA-1F2CC4A9C60F}" presName="horz1" presStyleCnt="0"/>
      <dgm:spPr/>
    </dgm:pt>
    <dgm:pt modelId="{06F05381-0936-40FA-AB65-0D83876720A6}" type="pres">
      <dgm:prSet presAssocID="{BAFDB8C5-86DC-4C99-B2BA-1F2CC4A9C60F}" presName="tx1" presStyleLbl="revTx" presStyleIdx="0" presStyleCnt="2"/>
      <dgm:spPr/>
    </dgm:pt>
    <dgm:pt modelId="{88FCCEA1-C7C9-4E0E-80F1-6CE558C79B25}" type="pres">
      <dgm:prSet presAssocID="{BAFDB8C5-86DC-4C99-B2BA-1F2CC4A9C60F}" presName="vert1" presStyleCnt="0"/>
      <dgm:spPr/>
    </dgm:pt>
    <dgm:pt modelId="{86BDBFCA-915C-4AD6-803F-EEDEBE6DF6D9}" type="pres">
      <dgm:prSet presAssocID="{137C8116-AD49-456C-89D7-59EDC06F35A8}" presName="thickLine" presStyleLbl="alignNode1" presStyleIdx="1" presStyleCnt="2"/>
      <dgm:spPr/>
    </dgm:pt>
    <dgm:pt modelId="{0AE33408-73F9-48BE-916E-2317C1FD5093}" type="pres">
      <dgm:prSet presAssocID="{137C8116-AD49-456C-89D7-59EDC06F35A8}" presName="horz1" presStyleCnt="0"/>
      <dgm:spPr/>
    </dgm:pt>
    <dgm:pt modelId="{A3DBDE4B-EE7A-4413-BF79-B0C1AE2596EB}" type="pres">
      <dgm:prSet presAssocID="{137C8116-AD49-456C-89D7-59EDC06F35A8}" presName="tx1" presStyleLbl="revTx" presStyleIdx="1" presStyleCnt="2"/>
      <dgm:spPr/>
    </dgm:pt>
    <dgm:pt modelId="{CC704E6C-88DB-4DF8-BB22-E3360F67EDD8}" type="pres">
      <dgm:prSet presAssocID="{137C8116-AD49-456C-89D7-59EDC06F35A8}" presName="vert1" presStyleCnt="0"/>
      <dgm:spPr/>
    </dgm:pt>
  </dgm:ptLst>
  <dgm:cxnLst>
    <dgm:cxn modelId="{EAA12906-FCBC-4D11-8BAF-4B2E6936C0A9}" type="presOf" srcId="{137C8116-AD49-456C-89D7-59EDC06F35A8}" destId="{A3DBDE4B-EE7A-4413-BF79-B0C1AE2596EB}" srcOrd="0" destOrd="0" presId="urn:microsoft.com/office/officeart/2008/layout/LinedList"/>
    <dgm:cxn modelId="{32218817-C194-41A5-B92F-E0E2950B8E74}" type="presOf" srcId="{6396FBA2-F4E5-48E1-8F36-3C20331529F5}" destId="{F0ED19D4-2F9E-45B9-9E68-1C9D43DDA8D5}" srcOrd="0" destOrd="0" presId="urn:microsoft.com/office/officeart/2008/layout/LinedList"/>
    <dgm:cxn modelId="{0DF48974-DE39-44CC-BDC6-69EFF3507F9B}" srcId="{6396FBA2-F4E5-48E1-8F36-3C20331529F5}" destId="{137C8116-AD49-456C-89D7-59EDC06F35A8}" srcOrd="1" destOrd="0" parTransId="{9B46E7CE-0C16-432F-AB5B-3337FAC02E97}" sibTransId="{CBA7C45D-138C-45C2-8F16-FDCD6F0DEF19}"/>
    <dgm:cxn modelId="{40093A75-BFF8-4D41-B042-DE5C03762FF9}" type="presOf" srcId="{BAFDB8C5-86DC-4C99-B2BA-1F2CC4A9C60F}" destId="{06F05381-0936-40FA-AB65-0D83876720A6}" srcOrd="0" destOrd="0" presId="urn:microsoft.com/office/officeart/2008/layout/LinedList"/>
    <dgm:cxn modelId="{F586677F-A21C-454D-9780-31F6F73F379E}" srcId="{6396FBA2-F4E5-48E1-8F36-3C20331529F5}" destId="{BAFDB8C5-86DC-4C99-B2BA-1F2CC4A9C60F}" srcOrd="0" destOrd="0" parTransId="{BA666609-F3B9-48D5-BEA9-731B5F382108}" sibTransId="{7437DA54-A93D-40F4-939B-CCAA63DD2C22}"/>
    <dgm:cxn modelId="{7181281C-DC42-40FA-AE4B-780EC21A5ABF}" type="presParOf" srcId="{F0ED19D4-2F9E-45B9-9E68-1C9D43DDA8D5}" destId="{B991DB4C-630F-4759-93C2-F661AE1B7E7E}" srcOrd="0" destOrd="0" presId="urn:microsoft.com/office/officeart/2008/layout/LinedList"/>
    <dgm:cxn modelId="{F17180DC-E1AE-432D-BCAC-5EE9FAC5848E}" type="presParOf" srcId="{F0ED19D4-2F9E-45B9-9E68-1C9D43DDA8D5}" destId="{32ED7835-9C4A-4EE5-B191-3D43010024D4}" srcOrd="1" destOrd="0" presId="urn:microsoft.com/office/officeart/2008/layout/LinedList"/>
    <dgm:cxn modelId="{53D0C1DD-8A94-4EEA-82EE-76C19542780E}" type="presParOf" srcId="{32ED7835-9C4A-4EE5-B191-3D43010024D4}" destId="{06F05381-0936-40FA-AB65-0D83876720A6}" srcOrd="0" destOrd="0" presId="urn:microsoft.com/office/officeart/2008/layout/LinedList"/>
    <dgm:cxn modelId="{8519414C-17EE-4221-BCF8-C6C43055E7EC}" type="presParOf" srcId="{32ED7835-9C4A-4EE5-B191-3D43010024D4}" destId="{88FCCEA1-C7C9-4E0E-80F1-6CE558C79B25}" srcOrd="1" destOrd="0" presId="urn:microsoft.com/office/officeart/2008/layout/LinedList"/>
    <dgm:cxn modelId="{55EFBD20-56E1-43B1-A0B5-E2E0D52599FF}" type="presParOf" srcId="{F0ED19D4-2F9E-45B9-9E68-1C9D43DDA8D5}" destId="{86BDBFCA-915C-4AD6-803F-EEDEBE6DF6D9}" srcOrd="2" destOrd="0" presId="urn:microsoft.com/office/officeart/2008/layout/LinedList"/>
    <dgm:cxn modelId="{4BABADD6-276B-4DDC-B51E-D588F7477448}" type="presParOf" srcId="{F0ED19D4-2F9E-45B9-9E68-1C9D43DDA8D5}" destId="{0AE33408-73F9-48BE-916E-2317C1FD5093}" srcOrd="3" destOrd="0" presId="urn:microsoft.com/office/officeart/2008/layout/LinedList"/>
    <dgm:cxn modelId="{0442BFE9-0820-4EB7-B108-7B93FE054533}" type="presParOf" srcId="{0AE33408-73F9-48BE-916E-2317C1FD5093}" destId="{A3DBDE4B-EE7A-4413-BF79-B0C1AE2596EB}" srcOrd="0" destOrd="0" presId="urn:microsoft.com/office/officeart/2008/layout/LinedList"/>
    <dgm:cxn modelId="{0C05DE7B-D48F-46B0-89EA-DF7C7C86A8C8}" type="presParOf" srcId="{0AE33408-73F9-48BE-916E-2317C1FD5093}" destId="{CC704E6C-88DB-4DF8-BB22-E3360F67ED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326574D-8F40-4F2A-92FE-7A8B4BC34A1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F41B814-4D84-4B8F-B3BA-DE6058FCDA6D}">
      <dgm:prSet/>
      <dgm:spPr/>
      <dgm:t>
        <a:bodyPr/>
        <a:lstStyle/>
        <a:p>
          <a:r>
            <a:rPr lang="es-UY"/>
            <a:t>Aseveración afrimativa (En positivo,  </a:t>
          </a:r>
          <a:endParaRPr lang="en-US"/>
        </a:p>
      </dgm:t>
    </dgm:pt>
    <dgm:pt modelId="{930362B5-D476-478C-AF88-8C28E7707DBE}" type="parTrans" cxnId="{C1BFBBF4-323A-4BB5-8C65-00639B0C3700}">
      <dgm:prSet/>
      <dgm:spPr/>
      <dgm:t>
        <a:bodyPr/>
        <a:lstStyle/>
        <a:p>
          <a:endParaRPr lang="en-US"/>
        </a:p>
      </dgm:t>
    </dgm:pt>
    <dgm:pt modelId="{D1551F30-6DE5-43CF-BBBE-C58FBC8CD6CD}" type="sibTrans" cxnId="{C1BFBBF4-323A-4BB5-8C65-00639B0C3700}">
      <dgm:prSet/>
      <dgm:spPr/>
      <dgm:t>
        <a:bodyPr/>
        <a:lstStyle/>
        <a:p>
          <a:endParaRPr lang="en-US"/>
        </a:p>
      </dgm:t>
    </dgm:pt>
    <dgm:pt modelId="{B7791DBB-FB5F-4462-A6A4-56B4EB312A7D}">
      <dgm:prSet/>
      <dgm:spPr/>
      <dgm:t>
        <a:bodyPr/>
        <a:lstStyle/>
        <a:p>
          <a:r>
            <a:rPr lang="es-UY" i="1"/>
            <a:t>“no se frenan para saltar en largo”</a:t>
          </a:r>
          <a:endParaRPr lang="en-US"/>
        </a:p>
      </dgm:t>
    </dgm:pt>
    <dgm:pt modelId="{CED80C79-0F50-483E-8263-2B211838C65E}" type="parTrans" cxnId="{523AB238-E2E4-492B-9B45-E84B81DDC53C}">
      <dgm:prSet/>
      <dgm:spPr/>
      <dgm:t>
        <a:bodyPr/>
        <a:lstStyle/>
        <a:p>
          <a:endParaRPr lang="en-US"/>
        </a:p>
      </dgm:t>
    </dgm:pt>
    <dgm:pt modelId="{4313BE5D-3628-436F-A707-694394E770EC}" type="sibTrans" cxnId="{523AB238-E2E4-492B-9B45-E84B81DDC53C}">
      <dgm:prSet/>
      <dgm:spPr/>
      <dgm:t>
        <a:bodyPr/>
        <a:lstStyle/>
        <a:p>
          <a:endParaRPr lang="en-US"/>
        </a:p>
      </dgm:t>
    </dgm:pt>
    <dgm:pt modelId="{799533F5-8BEE-4684-BE02-60150920A950}">
      <dgm:prSet/>
      <dgm:spPr/>
      <dgm:t>
        <a:bodyPr/>
        <a:lstStyle/>
        <a:p>
          <a:r>
            <a:rPr lang="es-UY" i="1"/>
            <a:t>“Logran combinar la carrera con el salto en largo”</a:t>
          </a:r>
          <a:endParaRPr lang="en-US"/>
        </a:p>
      </dgm:t>
    </dgm:pt>
    <dgm:pt modelId="{81EAD991-5751-46F7-81AC-C545E710C391}" type="parTrans" cxnId="{1E287BD7-8512-4B71-B745-57F28EFA0095}">
      <dgm:prSet/>
      <dgm:spPr/>
      <dgm:t>
        <a:bodyPr/>
        <a:lstStyle/>
        <a:p>
          <a:endParaRPr lang="en-US"/>
        </a:p>
      </dgm:t>
    </dgm:pt>
    <dgm:pt modelId="{944C5AD7-B273-422F-A472-FE0D3AA30339}" type="sibTrans" cxnId="{1E287BD7-8512-4B71-B745-57F28EFA0095}">
      <dgm:prSet/>
      <dgm:spPr/>
      <dgm:t>
        <a:bodyPr/>
        <a:lstStyle/>
        <a:p>
          <a:endParaRPr lang="en-US"/>
        </a:p>
      </dgm:t>
    </dgm:pt>
    <dgm:pt modelId="{C2059A1D-ABD6-4665-8C93-FB95B8D5E5EA}">
      <dgm:prSet/>
      <dgm:spPr/>
      <dgm:t>
        <a:bodyPr/>
        <a:lstStyle/>
        <a:p>
          <a:r>
            <a:rPr lang="es-UY"/>
            <a:t>Evitar términos coloquiales y ambiguos</a:t>
          </a:r>
          <a:endParaRPr lang="en-US"/>
        </a:p>
      </dgm:t>
    </dgm:pt>
    <dgm:pt modelId="{3D41970C-92F2-4E60-A47A-387EDE15ECAF}" type="parTrans" cxnId="{A67D9FDF-A844-4441-9BF5-69A714510E3E}">
      <dgm:prSet/>
      <dgm:spPr/>
      <dgm:t>
        <a:bodyPr/>
        <a:lstStyle/>
        <a:p>
          <a:endParaRPr lang="en-US"/>
        </a:p>
      </dgm:t>
    </dgm:pt>
    <dgm:pt modelId="{E6EAE9D1-34FE-421C-BD6E-3E9804E909BE}" type="sibTrans" cxnId="{A67D9FDF-A844-4441-9BF5-69A714510E3E}">
      <dgm:prSet/>
      <dgm:spPr/>
      <dgm:t>
        <a:bodyPr/>
        <a:lstStyle/>
        <a:p>
          <a:endParaRPr lang="en-US"/>
        </a:p>
      </dgm:t>
    </dgm:pt>
    <dgm:pt modelId="{1B1EAE2A-E655-4B0F-8DAE-508894BD12FD}">
      <dgm:prSet/>
      <dgm:spPr/>
      <dgm:t>
        <a:bodyPr/>
        <a:lstStyle/>
        <a:p>
          <a:r>
            <a:rPr lang="es-UY"/>
            <a:t>Conductas observables</a:t>
          </a:r>
          <a:endParaRPr lang="en-US"/>
        </a:p>
      </dgm:t>
    </dgm:pt>
    <dgm:pt modelId="{47CBF865-AB39-4DCD-8F1B-C23319533A53}" type="parTrans" cxnId="{D7120B68-DB0C-4D7D-A034-5376BF51989B}">
      <dgm:prSet/>
      <dgm:spPr/>
      <dgm:t>
        <a:bodyPr/>
        <a:lstStyle/>
        <a:p>
          <a:endParaRPr lang="en-US"/>
        </a:p>
      </dgm:t>
    </dgm:pt>
    <dgm:pt modelId="{25E77748-3A45-4ADA-9446-9C4EB133C114}" type="sibTrans" cxnId="{D7120B68-DB0C-4D7D-A034-5376BF51989B}">
      <dgm:prSet/>
      <dgm:spPr/>
      <dgm:t>
        <a:bodyPr/>
        <a:lstStyle/>
        <a:p>
          <a:endParaRPr lang="en-US"/>
        </a:p>
      </dgm:t>
    </dgm:pt>
    <dgm:pt modelId="{D508FA11-5B09-42C7-BB85-699686F84323}">
      <dgm:prSet/>
      <dgm:spPr/>
      <dgm:t>
        <a:bodyPr/>
        <a:lstStyle/>
        <a:p>
          <a:r>
            <a:rPr lang="es-UY"/>
            <a:t>“están motivados”</a:t>
          </a:r>
          <a:endParaRPr lang="en-US"/>
        </a:p>
      </dgm:t>
    </dgm:pt>
    <dgm:pt modelId="{DD54B0B3-F81E-4E54-B473-B8A9DB1E9AE3}" type="parTrans" cxnId="{BAFE4D22-70DB-4B48-8266-B06545DD6A6E}">
      <dgm:prSet/>
      <dgm:spPr/>
      <dgm:t>
        <a:bodyPr/>
        <a:lstStyle/>
        <a:p>
          <a:endParaRPr lang="en-US"/>
        </a:p>
      </dgm:t>
    </dgm:pt>
    <dgm:pt modelId="{B7998393-F630-409E-A720-E12C11C2F18E}" type="sibTrans" cxnId="{BAFE4D22-70DB-4B48-8266-B06545DD6A6E}">
      <dgm:prSet/>
      <dgm:spPr/>
      <dgm:t>
        <a:bodyPr/>
        <a:lstStyle/>
        <a:p>
          <a:endParaRPr lang="en-US"/>
        </a:p>
      </dgm:t>
    </dgm:pt>
    <dgm:pt modelId="{7629EE0C-CE32-44DD-A395-2268AFF8655C}" type="pres">
      <dgm:prSet presAssocID="{4326574D-8F40-4F2A-92FE-7A8B4BC34A10}" presName="vert0" presStyleCnt="0">
        <dgm:presLayoutVars>
          <dgm:dir/>
          <dgm:animOne val="branch"/>
          <dgm:animLvl val="lvl"/>
        </dgm:presLayoutVars>
      </dgm:prSet>
      <dgm:spPr/>
    </dgm:pt>
    <dgm:pt modelId="{F7037961-3060-409F-9EA7-B3CC0A365882}" type="pres">
      <dgm:prSet presAssocID="{4F41B814-4D84-4B8F-B3BA-DE6058FCDA6D}" presName="thickLine" presStyleLbl="alignNode1" presStyleIdx="0" presStyleCnt="6"/>
      <dgm:spPr/>
    </dgm:pt>
    <dgm:pt modelId="{444A06E6-7008-4D3C-AB44-F2779FC78125}" type="pres">
      <dgm:prSet presAssocID="{4F41B814-4D84-4B8F-B3BA-DE6058FCDA6D}" presName="horz1" presStyleCnt="0"/>
      <dgm:spPr/>
    </dgm:pt>
    <dgm:pt modelId="{FB5053BA-4F7B-4DF6-9108-C2576A513619}" type="pres">
      <dgm:prSet presAssocID="{4F41B814-4D84-4B8F-B3BA-DE6058FCDA6D}" presName="tx1" presStyleLbl="revTx" presStyleIdx="0" presStyleCnt="6"/>
      <dgm:spPr/>
    </dgm:pt>
    <dgm:pt modelId="{CB497E07-A821-417F-A104-0F2E2556D0BF}" type="pres">
      <dgm:prSet presAssocID="{4F41B814-4D84-4B8F-B3BA-DE6058FCDA6D}" presName="vert1" presStyleCnt="0"/>
      <dgm:spPr/>
    </dgm:pt>
    <dgm:pt modelId="{5548BB4F-CBB3-41B6-9445-F1A363838540}" type="pres">
      <dgm:prSet presAssocID="{B7791DBB-FB5F-4462-A6A4-56B4EB312A7D}" presName="thickLine" presStyleLbl="alignNode1" presStyleIdx="1" presStyleCnt="6"/>
      <dgm:spPr/>
    </dgm:pt>
    <dgm:pt modelId="{2849A21B-1919-4363-8C37-FC4974AC2065}" type="pres">
      <dgm:prSet presAssocID="{B7791DBB-FB5F-4462-A6A4-56B4EB312A7D}" presName="horz1" presStyleCnt="0"/>
      <dgm:spPr/>
    </dgm:pt>
    <dgm:pt modelId="{15DF13F1-5BE9-4E54-99A0-29C57FE13368}" type="pres">
      <dgm:prSet presAssocID="{B7791DBB-FB5F-4462-A6A4-56B4EB312A7D}" presName="tx1" presStyleLbl="revTx" presStyleIdx="1" presStyleCnt="6"/>
      <dgm:spPr/>
    </dgm:pt>
    <dgm:pt modelId="{504D09EB-14AB-4259-B0E3-5F8D9F8E25FF}" type="pres">
      <dgm:prSet presAssocID="{B7791DBB-FB5F-4462-A6A4-56B4EB312A7D}" presName="vert1" presStyleCnt="0"/>
      <dgm:spPr/>
    </dgm:pt>
    <dgm:pt modelId="{945D887E-D020-4E97-8DF3-E95A82CC4E77}" type="pres">
      <dgm:prSet presAssocID="{799533F5-8BEE-4684-BE02-60150920A950}" presName="thickLine" presStyleLbl="alignNode1" presStyleIdx="2" presStyleCnt="6"/>
      <dgm:spPr/>
    </dgm:pt>
    <dgm:pt modelId="{182E62F5-0A0E-477B-B510-93C9D3D3F20A}" type="pres">
      <dgm:prSet presAssocID="{799533F5-8BEE-4684-BE02-60150920A950}" presName="horz1" presStyleCnt="0"/>
      <dgm:spPr/>
    </dgm:pt>
    <dgm:pt modelId="{E0966A34-7072-4D49-965E-0A0DC5288E30}" type="pres">
      <dgm:prSet presAssocID="{799533F5-8BEE-4684-BE02-60150920A950}" presName="tx1" presStyleLbl="revTx" presStyleIdx="2" presStyleCnt="6"/>
      <dgm:spPr/>
    </dgm:pt>
    <dgm:pt modelId="{1A9FE89F-61DE-486E-B560-6CBEA511B77F}" type="pres">
      <dgm:prSet presAssocID="{799533F5-8BEE-4684-BE02-60150920A950}" presName="vert1" presStyleCnt="0"/>
      <dgm:spPr/>
    </dgm:pt>
    <dgm:pt modelId="{1EC30498-156F-431B-A8A2-56C754195CEE}" type="pres">
      <dgm:prSet presAssocID="{C2059A1D-ABD6-4665-8C93-FB95B8D5E5EA}" presName="thickLine" presStyleLbl="alignNode1" presStyleIdx="3" presStyleCnt="6"/>
      <dgm:spPr/>
    </dgm:pt>
    <dgm:pt modelId="{7682F313-8B04-4FDE-9ADF-E6447CB739F1}" type="pres">
      <dgm:prSet presAssocID="{C2059A1D-ABD6-4665-8C93-FB95B8D5E5EA}" presName="horz1" presStyleCnt="0"/>
      <dgm:spPr/>
    </dgm:pt>
    <dgm:pt modelId="{557F3520-B29D-4621-A4DA-C9D036B3DDE7}" type="pres">
      <dgm:prSet presAssocID="{C2059A1D-ABD6-4665-8C93-FB95B8D5E5EA}" presName="tx1" presStyleLbl="revTx" presStyleIdx="3" presStyleCnt="6"/>
      <dgm:spPr/>
    </dgm:pt>
    <dgm:pt modelId="{16A4AAFC-C425-4F3A-92A8-4F9CF637EA1F}" type="pres">
      <dgm:prSet presAssocID="{C2059A1D-ABD6-4665-8C93-FB95B8D5E5EA}" presName="vert1" presStyleCnt="0"/>
      <dgm:spPr/>
    </dgm:pt>
    <dgm:pt modelId="{C91EBD95-E79A-4CF4-9BE6-365B7877242B}" type="pres">
      <dgm:prSet presAssocID="{1B1EAE2A-E655-4B0F-8DAE-508894BD12FD}" presName="thickLine" presStyleLbl="alignNode1" presStyleIdx="4" presStyleCnt="6"/>
      <dgm:spPr/>
    </dgm:pt>
    <dgm:pt modelId="{41CBDBA8-3C99-45A6-B2D5-617D6659CD8D}" type="pres">
      <dgm:prSet presAssocID="{1B1EAE2A-E655-4B0F-8DAE-508894BD12FD}" presName="horz1" presStyleCnt="0"/>
      <dgm:spPr/>
    </dgm:pt>
    <dgm:pt modelId="{6679C702-6B9B-4EC9-A8A1-AA75FCBE6A52}" type="pres">
      <dgm:prSet presAssocID="{1B1EAE2A-E655-4B0F-8DAE-508894BD12FD}" presName="tx1" presStyleLbl="revTx" presStyleIdx="4" presStyleCnt="6"/>
      <dgm:spPr/>
    </dgm:pt>
    <dgm:pt modelId="{13662A17-1B2B-4F29-8054-096A7795CB21}" type="pres">
      <dgm:prSet presAssocID="{1B1EAE2A-E655-4B0F-8DAE-508894BD12FD}" presName="vert1" presStyleCnt="0"/>
      <dgm:spPr/>
    </dgm:pt>
    <dgm:pt modelId="{6A45E352-C0D7-432E-8AF7-8CB66BFA28AE}" type="pres">
      <dgm:prSet presAssocID="{D508FA11-5B09-42C7-BB85-699686F84323}" presName="thickLine" presStyleLbl="alignNode1" presStyleIdx="5" presStyleCnt="6"/>
      <dgm:spPr/>
    </dgm:pt>
    <dgm:pt modelId="{35F5BE1F-35E8-4EF3-8F97-C66608DFECC8}" type="pres">
      <dgm:prSet presAssocID="{D508FA11-5B09-42C7-BB85-699686F84323}" presName="horz1" presStyleCnt="0"/>
      <dgm:spPr/>
    </dgm:pt>
    <dgm:pt modelId="{BD1B8F09-C658-41C0-9E3A-7435E3BE57A4}" type="pres">
      <dgm:prSet presAssocID="{D508FA11-5B09-42C7-BB85-699686F84323}" presName="tx1" presStyleLbl="revTx" presStyleIdx="5" presStyleCnt="6"/>
      <dgm:spPr/>
    </dgm:pt>
    <dgm:pt modelId="{44E16953-8A96-4ED8-970B-EEBFA37A6BC4}" type="pres">
      <dgm:prSet presAssocID="{D508FA11-5B09-42C7-BB85-699686F84323}" presName="vert1" presStyleCnt="0"/>
      <dgm:spPr/>
    </dgm:pt>
  </dgm:ptLst>
  <dgm:cxnLst>
    <dgm:cxn modelId="{E4FC6606-6966-4518-BA07-22E9CB6705F3}" type="presOf" srcId="{D508FA11-5B09-42C7-BB85-699686F84323}" destId="{BD1B8F09-C658-41C0-9E3A-7435E3BE57A4}" srcOrd="0" destOrd="0" presId="urn:microsoft.com/office/officeart/2008/layout/LinedList"/>
    <dgm:cxn modelId="{E488D50C-9C54-4B02-B2CA-0196B4E6A205}" type="presOf" srcId="{B7791DBB-FB5F-4462-A6A4-56B4EB312A7D}" destId="{15DF13F1-5BE9-4E54-99A0-29C57FE13368}" srcOrd="0" destOrd="0" presId="urn:microsoft.com/office/officeart/2008/layout/LinedList"/>
    <dgm:cxn modelId="{BAFE4D22-70DB-4B48-8266-B06545DD6A6E}" srcId="{4326574D-8F40-4F2A-92FE-7A8B4BC34A10}" destId="{D508FA11-5B09-42C7-BB85-699686F84323}" srcOrd="5" destOrd="0" parTransId="{DD54B0B3-F81E-4E54-B473-B8A9DB1E9AE3}" sibTransId="{B7998393-F630-409E-A720-E12C11C2F18E}"/>
    <dgm:cxn modelId="{4ED89733-59A6-4B1E-81D3-EC1F78FDC2F5}" type="presOf" srcId="{1B1EAE2A-E655-4B0F-8DAE-508894BD12FD}" destId="{6679C702-6B9B-4EC9-A8A1-AA75FCBE6A52}" srcOrd="0" destOrd="0" presId="urn:microsoft.com/office/officeart/2008/layout/LinedList"/>
    <dgm:cxn modelId="{523AB238-E2E4-492B-9B45-E84B81DDC53C}" srcId="{4326574D-8F40-4F2A-92FE-7A8B4BC34A10}" destId="{B7791DBB-FB5F-4462-A6A4-56B4EB312A7D}" srcOrd="1" destOrd="0" parTransId="{CED80C79-0F50-483E-8263-2B211838C65E}" sibTransId="{4313BE5D-3628-436F-A707-694394E770EC}"/>
    <dgm:cxn modelId="{D7120B68-DB0C-4D7D-A034-5376BF51989B}" srcId="{4326574D-8F40-4F2A-92FE-7A8B4BC34A10}" destId="{1B1EAE2A-E655-4B0F-8DAE-508894BD12FD}" srcOrd="4" destOrd="0" parTransId="{47CBF865-AB39-4DCD-8F1B-C23319533A53}" sibTransId="{25E77748-3A45-4ADA-9446-9C4EB133C114}"/>
    <dgm:cxn modelId="{2C52566F-FDF7-4AFD-AF74-00982ED6B2E0}" type="presOf" srcId="{4326574D-8F40-4F2A-92FE-7A8B4BC34A10}" destId="{7629EE0C-CE32-44DD-A395-2268AFF8655C}" srcOrd="0" destOrd="0" presId="urn:microsoft.com/office/officeart/2008/layout/LinedList"/>
    <dgm:cxn modelId="{42636D74-8221-44CE-AC4E-84DD49CCDE75}" type="presOf" srcId="{799533F5-8BEE-4684-BE02-60150920A950}" destId="{E0966A34-7072-4D49-965E-0A0DC5288E30}" srcOrd="0" destOrd="0" presId="urn:microsoft.com/office/officeart/2008/layout/LinedList"/>
    <dgm:cxn modelId="{4C869C59-FA17-416D-9ED0-0EA6E5FABB53}" type="presOf" srcId="{C2059A1D-ABD6-4665-8C93-FB95B8D5E5EA}" destId="{557F3520-B29D-4621-A4DA-C9D036B3DDE7}" srcOrd="0" destOrd="0" presId="urn:microsoft.com/office/officeart/2008/layout/LinedList"/>
    <dgm:cxn modelId="{1E287BD7-8512-4B71-B745-57F28EFA0095}" srcId="{4326574D-8F40-4F2A-92FE-7A8B4BC34A10}" destId="{799533F5-8BEE-4684-BE02-60150920A950}" srcOrd="2" destOrd="0" parTransId="{81EAD991-5751-46F7-81AC-C545E710C391}" sibTransId="{944C5AD7-B273-422F-A472-FE0D3AA30339}"/>
    <dgm:cxn modelId="{A67D9FDF-A844-4441-9BF5-69A714510E3E}" srcId="{4326574D-8F40-4F2A-92FE-7A8B4BC34A10}" destId="{C2059A1D-ABD6-4665-8C93-FB95B8D5E5EA}" srcOrd="3" destOrd="0" parTransId="{3D41970C-92F2-4E60-A47A-387EDE15ECAF}" sibTransId="{E6EAE9D1-34FE-421C-BD6E-3E9804E909BE}"/>
    <dgm:cxn modelId="{C63406EE-28B1-45F5-94CF-8194D2FD63AA}" type="presOf" srcId="{4F41B814-4D84-4B8F-B3BA-DE6058FCDA6D}" destId="{FB5053BA-4F7B-4DF6-9108-C2576A513619}" srcOrd="0" destOrd="0" presId="urn:microsoft.com/office/officeart/2008/layout/LinedList"/>
    <dgm:cxn modelId="{C1BFBBF4-323A-4BB5-8C65-00639B0C3700}" srcId="{4326574D-8F40-4F2A-92FE-7A8B4BC34A10}" destId="{4F41B814-4D84-4B8F-B3BA-DE6058FCDA6D}" srcOrd="0" destOrd="0" parTransId="{930362B5-D476-478C-AF88-8C28E7707DBE}" sibTransId="{D1551F30-6DE5-43CF-BBBE-C58FBC8CD6CD}"/>
    <dgm:cxn modelId="{EB7879D2-0BB8-4618-A09E-06362E0E6582}" type="presParOf" srcId="{7629EE0C-CE32-44DD-A395-2268AFF8655C}" destId="{F7037961-3060-409F-9EA7-B3CC0A365882}" srcOrd="0" destOrd="0" presId="urn:microsoft.com/office/officeart/2008/layout/LinedList"/>
    <dgm:cxn modelId="{8B2A6FFB-5EE1-4E47-9152-C55EDBE5D67A}" type="presParOf" srcId="{7629EE0C-CE32-44DD-A395-2268AFF8655C}" destId="{444A06E6-7008-4D3C-AB44-F2779FC78125}" srcOrd="1" destOrd="0" presId="urn:microsoft.com/office/officeart/2008/layout/LinedList"/>
    <dgm:cxn modelId="{41503915-6E4C-4668-A514-EFB2FDE4F652}" type="presParOf" srcId="{444A06E6-7008-4D3C-AB44-F2779FC78125}" destId="{FB5053BA-4F7B-4DF6-9108-C2576A513619}" srcOrd="0" destOrd="0" presId="urn:microsoft.com/office/officeart/2008/layout/LinedList"/>
    <dgm:cxn modelId="{09727F1D-4A8C-4365-B849-50760886E500}" type="presParOf" srcId="{444A06E6-7008-4D3C-AB44-F2779FC78125}" destId="{CB497E07-A821-417F-A104-0F2E2556D0BF}" srcOrd="1" destOrd="0" presId="urn:microsoft.com/office/officeart/2008/layout/LinedList"/>
    <dgm:cxn modelId="{E7FA2FDF-EF14-4589-A648-AB0F365F2B56}" type="presParOf" srcId="{7629EE0C-CE32-44DD-A395-2268AFF8655C}" destId="{5548BB4F-CBB3-41B6-9445-F1A363838540}" srcOrd="2" destOrd="0" presId="urn:microsoft.com/office/officeart/2008/layout/LinedList"/>
    <dgm:cxn modelId="{F45FB613-231E-4C2B-8163-95CE13007BAA}" type="presParOf" srcId="{7629EE0C-CE32-44DD-A395-2268AFF8655C}" destId="{2849A21B-1919-4363-8C37-FC4974AC2065}" srcOrd="3" destOrd="0" presId="urn:microsoft.com/office/officeart/2008/layout/LinedList"/>
    <dgm:cxn modelId="{FB058C87-3665-4966-A727-AC0A8EC61ECB}" type="presParOf" srcId="{2849A21B-1919-4363-8C37-FC4974AC2065}" destId="{15DF13F1-5BE9-4E54-99A0-29C57FE13368}" srcOrd="0" destOrd="0" presId="urn:microsoft.com/office/officeart/2008/layout/LinedList"/>
    <dgm:cxn modelId="{E3C8275A-1627-4935-A112-F34BD8490B2A}" type="presParOf" srcId="{2849A21B-1919-4363-8C37-FC4974AC2065}" destId="{504D09EB-14AB-4259-B0E3-5F8D9F8E25FF}" srcOrd="1" destOrd="0" presId="urn:microsoft.com/office/officeart/2008/layout/LinedList"/>
    <dgm:cxn modelId="{E65B20E9-F99E-4247-B79A-75DA46092C0C}" type="presParOf" srcId="{7629EE0C-CE32-44DD-A395-2268AFF8655C}" destId="{945D887E-D020-4E97-8DF3-E95A82CC4E77}" srcOrd="4" destOrd="0" presId="urn:microsoft.com/office/officeart/2008/layout/LinedList"/>
    <dgm:cxn modelId="{D717BA62-7FE8-4540-9AFD-F7A5D3C73A56}" type="presParOf" srcId="{7629EE0C-CE32-44DD-A395-2268AFF8655C}" destId="{182E62F5-0A0E-477B-B510-93C9D3D3F20A}" srcOrd="5" destOrd="0" presId="urn:microsoft.com/office/officeart/2008/layout/LinedList"/>
    <dgm:cxn modelId="{DB5C7320-FA79-47A6-94BE-9672596345D1}" type="presParOf" srcId="{182E62F5-0A0E-477B-B510-93C9D3D3F20A}" destId="{E0966A34-7072-4D49-965E-0A0DC5288E30}" srcOrd="0" destOrd="0" presId="urn:microsoft.com/office/officeart/2008/layout/LinedList"/>
    <dgm:cxn modelId="{12C6519B-13CB-4349-968E-E19348773C13}" type="presParOf" srcId="{182E62F5-0A0E-477B-B510-93C9D3D3F20A}" destId="{1A9FE89F-61DE-486E-B560-6CBEA511B77F}" srcOrd="1" destOrd="0" presId="urn:microsoft.com/office/officeart/2008/layout/LinedList"/>
    <dgm:cxn modelId="{2C260F38-D039-4A71-9AE7-F53019675541}" type="presParOf" srcId="{7629EE0C-CE32-44DD-A395-2268AFF8655C}" destId="{1EC30498-156F-431B-A8A2-56C754195CEE}" srcOrd="6" destOrd="0" presId="urn:microsoft.com/office/officeart/2008/layout/LinedList"/>
    <dgm:cxn modelId="{474E618F-CB92-4E54-988C-05E1EA369638}" type="presParOf" srcId="{7629EE0C-CE32-44DD-A395-2268AFF8655C}" destId="{7682F313-8B04-4FDE-9ADF-E6447CB739F1}" srcOrd="7" destOrd="0" presId="urn:microsoft.com/office/officeart/2008/layout/LinedList"/>
    <dgm:cxn modelId="{3DF9D1A0-82F6-4F2C-83C5-D1D7AA1FBE68}" type="presParOf" srcId="{7682F313-8B04-4FDE-9ADF-E6447CB739F1}" destId="{557F3520-B29D-4621-A4DA-C9D036B3DDE7}" srcOrd="0" destOrd="0" presId="urn:microsoft.com/office/officeart/2008/layout/LinedList"/>
    <dgm:cxn modelId="{B1039393-3269-4F26-B95B-128CAC751167}" type="presParOf" srcId="{7682F313-8B04-4FDE-9ADF-E6447CB739F1}" destId="{16A4AAFC-C425-4F3A-92A8-4F9CF637EA1F}" srcOrd="1" destOrd="0" presId="urn:microsoft.com/office/officeart/2008/layout/LinedList"/>
    <dgm:cxn modelId="{882C20F9-9F3B-4D41-8FD0-F26880A99817}" type="presParOf" srcId="{7629EE0C-CE32-44DD-A395-2268AFF8655C}" destId="{C91EBD95-E79A-4CF4-9BE6-365B7877242B}" srcOrd="8" destOrd="0" presId="urn:microsoft.com/office/officeart/2008/layout/LinedList"/>
    <dgm:cxn modelId="{BD10DF01-143A-40E6-9A12-841CF2E2DDF1}" type="presParOf" srcId="{7629EE0C-CE32-44DD-A395-2268AFF8655C}" destId="{41CBDBA8-3C99-45A6-B2D5-617D6659CD8D}" srcOrd="9" destOrd="0" presId="urn:microsoft.com/office/officeart/2008/layout/LinedList"/>
    <dgm:cxn modelId="{B07D9C96-A003-474A-BC31-31D386BAF1F1}" type="presParOf" srcId="{41CBDBA8-3C99-45A6-B2D5-617D6659CD8D}" destId="{6679C702-6B9B-4EC9-A8A1-AA75FCBE6A52}" srcOrd="0" destOrd="0" presId="urn:microsoft.com/office/officeart/2008/layout/LinedList"/>
    <dgm:cxn modelId="{C6964DAE-4284-4CB8-9424-86D58139EF1F}" type="presParOf" srcId="{41CBDBA8-3C99-45A6-B2D5-617D6659CD8D}" destId="{13662A17-1B2B-4F29-8054-096A7795CB21}" srcOrd="1" destOrd="0" presId="urn:microsoft.com/office/officeart/2008/layout/LinedList"/>
    <dgm:cxn modelId="{FF07FA3F-154B-4517-8880-835D7764F4C2}" type="presParOf" srcId="{7629EE0C-CE32-44DD-A395-2268AFF8655C}" destId="{6A45E352-C0D7-432E-8AF7-8CB66BFA28AE}" srcOrd="10" destOrd="0" presId="urn:microsoft.com/office/officeart/2008/layout/LinedList"/>
    <dgm:cxn modelId="{FCEE8235-BB2D-49E8-A3DE-9E024B45FF23}" type="presParOf" srcId="{7629EE0C-CE32-44DD-A395-2268AFF8655C}" destId="{35F5BE1F-35E8-4EF3-8F97-C66608DFECC8}" srcOrd="11" destOrd="0" presId="urn:microsoft.com/office/officeart/2008/layout/LinedList"/>
    <dgm:cxn modelId="{F3458C1B-AFBF-4F6F-A809-CEAD818C6B55}" type="presParOf" srcId="{35F5BE1F-35E8-4EF3-8F97-C66608DFECC8}" destId="{BD1B8F09-C658-41C0-9E3A-7435E3BE57A4}" srcOrd="0" destOrd="0" presId="urn:microsoft.com/office/officeart/2008/layout/LinedList"/>
    <dgm:cxn modelId="{1A85E922-3C1A-418C-B8BE-D6F59340CB2A}" type="presParOf" srcId="{35F5BE1F-35E8-4EF3-8F97-C66608DFECC8}" destId="{44E16953-8A96-4ED8-970B-EEBFA37A6BC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00A60-9F75-4946-99E6-C56642EFC4F6}">
      <dsp:nvSpPr>
        <dsp:cNvPr id="0" name=""/>
        <dsp:cNvSpPr/>
      </dsp:nvSpPr>
      <dsp:spPr>
        <a:xfrm>
          <a:off x="4075870" y="33995"/>
          <a:ext cx="1946876" cy="1119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CONTEXTO FAMILIAR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5870" y="33995"/>
        <a:ext cx="1946876" cy="1119113"/>
      </dsp:txXfrm>
    </dsp:sp>
    <dsp:sp modelId="{63B0F8AB-845B-4473-845E-C8988132FD29}">
      <dsp:nvSpPr>
        <dsp:cNvPr id="0" name=""/>
        <dsp:cNvSpPr/>
      </dsp:nvSpPr>
      <dsp:spPr>
        <a:xfrm>
          <a:off x="1854930" y="1347"/>
          <a:ext cx="4198726" cy="4198726"/>
        </a:xfrm>
        <a:prstGeom prst="circularArrow">
          <a:avLst>
            <a:gd name="adj1" fmla="val 5197"/>
            <a:gd name="adj2" fmla="val 335716"/>
            <a:gd name="adj3" fmla="val 21294043"/>
            <a:gd name="adj4" fmla="val 19765537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B1A5C-BD36-4078-A00B-DCECAA87FA34}">
      <dsp:nvSpPr>
        <dsp:cNvPr id="0" name=""/>
        <dsp:cNvSpPr/>
      </dsp:nvSpPr>
      <dsp:spPr>
        <a:xfrm>
          <a:off x="4321287" y="2116836"/>
          <a:ext cx="2809555" cy="1119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EPISTEMOLOGÍAS PERSONALES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1287" y="2116836"/>
        <a:ext cx="2809555" cy="1119113"/>
      </dsp:txXfrm>
    </dsp:sp>
    <dsp:sp modelId="{FD65F9B3-6C70-4D4C-8A73-6F5B680EF41C}">
      <dsp:nvSpPr>
        <dsp:cNvPr id="0" name=""/>
        <dsp:cNvSpPr/>
      </dsp:nvSpPr>
      <dsp:spPr>
        <a:xfrm>
          <a:off x="2114160" y="4580"/>
          <a:ext cx="4198726" cy="4198726"/>
        </a:xfrm>
        <a:prstGeom prst="circularArrow">
          <a:avLst>
            <a:gd name="adj1" fmla="val 5197"/>
            <a:gd name="adj2" fmla="val 335716"/>
            <a:gd name="adj3" fmla="val 3635535"/>
            <a:gd name="adj4" fmla="val 2252670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3F5A2-68DA-4073-9ECC-9E3EEC344E5D}">
      <dsp:nvSpPr>
        <dsp:cNvPr id="0" name=""/>
        <dsp:cNvSpPr/>
      </dsp:nvSpPr>
      <dsp:spPr>
        <a:xfrm>
          <a:off x="3202138" y="3404103"/>
          <a:ext cx="1504311" cy="1119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ALUMNO/ GRUPO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2138" y="3404103"/>
        <a:ext cx="1504311" cy="1119113"/>
      </dsp:txXfrm>
    </dsp:sp>
    <dsp:sp modelId="{1FE6BE3C-9B62-4C5C-B067-6323ABD5D050}">
      <dsp:nvSpPr>
        <dsp:cNvPr id="0" name=""/>
        <dsp:cNvSpPr/>
      </dsp:nvSpPr>
      <dsp:spPr>
        <a:xfrm>
          <a:off x="1609305" y="-67428"/>
          <a:ext cx="4198726" cy="4198726"/>
        </a:xfrm>
        <a:prstGeom prst="circularArrow">
          <a:avLst>
            <a:gd name="adj1" fmla="val 5197"/>
            <a:gd name="adj2" fmla="val 335716"/>
            <a:gd name="adj3" fmla="val 8211614"/>
            <a:gd name="adj4" fmla="val 6828748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7CF0E-AF28-446D-9C70-A6B1DF959E3A}">
      <dsp:nvSpPr>
        <dsp:cNvPr id="0" name=""/>
        <dsp:cNvSpPr/>
      </dsp:nvSpPr>
      <dsp:spPr>
        <a:xfrm>
          <a:off x="1098756" y="2116836"/>
          <a:ext cx="2167531" cy="1119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4. INSTITUCIÓN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8756" y="2116836"/>
        <a:ext cx="2167531" cy="1119113"/>
      </dsp:txXfrm>
    </dsp:sp>
    <dsp:sp modelId="{959885EA-8F7F-4C4A-8029-DA07E3F9F40F}">
      <dsp:nvSpPr>
        <dsp:cNvPr id="0" name=""/>
        <dsp:cNvSpPr/>
      </dsp:nvSpPr>
      <dsp:spPr>
        <a:xfrm>
          <a:off x="1854795" y="-10172"/>
          <a:ext cx="4198726" cy="4198726"/>
        </a:xfrm>
        <a:prstGeom prst="circularArrow">
          <a:avLst>
            <a:gd name="adj1" fmla="val 5197"/>
            <a:gd name="adj2" fmla="val 335716"/>
            <a:gd name="adj3" fmla="val 11887662"/>
            <a:gd name="adj4" fmla="val 10748982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9B92B-B52B-4F79-B8A9-B4AACC87F900}">
      <dsp:nvSpPr>
        <dsp:cNvPr id="0" name=""/>
        <dsp:cNvSpPr/>
      </dsp:nvSpPr>
      <dsp:spPr>
        <a:xfrm>
          <a:off x="1620483" y="220584"/>
          <a:ext cx="2025997" cy="1119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5. CONTEXTO SOCIAL, POLÍTICO Y CULTURAL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0483" y="220584"/>
        <a:ext cx="2025997" cy="1119113"/>
      </dsp:txXfrm>
    </dsp:sp>
    <dsp:sp modelId="{AF92347E-D0A5-4D78-A2A3-01BBBC348BA6}">
      <dsp:nvSpPr>
        <dsp:cNvPr id="0" name=""/>
        <dsp:cNvSpPr/>
      </dsp:nvSpPr>
      <dsp:spPr>
        <a:xfrm>
          <a:off x="1834074" y="-134"/>
          <a:ext cx="4198726" cy="4198726"/>
        </a:xfrm>
        <a:prstGeom prst="circularArrow">
          <a:avLst>
            <a:gd name="adj1" fmla="val 5197"/>
            <a:gd name="adj2" fmla="val 335716"/>
            <a:gd name="adj3" fmla="val 16127376"/>
            <a:gd name="adj4" fmla="val 15668356"/>
            <a:gd name="adj5" fmla="val 606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71645-7030-49C1-BB4F-10695768997F}">
      <dsp:nvSpPr>
        <dsp:cNvPr id="0" name=""/>
        <dsp:cNvSpPr/>
      </dsp:nvSpPr>
      <dsp:spPr>
        <a:xfrm>
          <a:off x="0" y="558273"/>
          <a:ext cx="7607751" cy="10306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CC046A-3C29-4F48-9E71-5C9A23A32FC4}">
      <dsp:nvSpPr>
        <dsp:cNvPr id="0" name=""/>
        <dsp:cNvSpPr/>
      </dsp:nvSpPr>
      <dsp:spPr>
        <a:xfrm>
          <a:off x="311774" y="790172"/>
          <a:ext cx="566862" cy="5668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E06AAE-4D24-4AB2-BE6D-3D28915C0495}">
      <dsp:nvSpPr>
        <dsp:cNvPr id="0" name=""/>
        <dsp:cNvSpPr/>
      </dsp:nvSpPr>
      <dsp:spPr>
        <a:xfrm>
          <a:off x="1190411" y="558273"/>
          <a:ext cx="6417339" cy="1030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78" tIns="109078" rIns="109078" bIns="109078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Evaluación inicial: Situación, composición, actividades extras, con quién pasa los ratos libres, enfermedades.</a:t>
          </a:r>
          <a:endParaRPr lang="en-US" sz="1700" kern="1200"/>
        </a:p>
      </dsp:txBody>
      <dsp:txXfrm>
        <a:off x="1190411" y="558273"/>
        <a:ext cx="6417339" cy="1030659"/>
      </dsp:txXfrm>
    </dsp:sp>
    <dsp:sp modelId="{C2926E8D-5EC8-4EAE-B80D-09320B69D9AA}">
      <dsp:nvSpPr>
        <dsp:cNvPr id="0" name=""/>
        <dsp:cNvSpPr/>
      </dsp:nvSpPr>
      <dsp:spPr>
        <a:xfrm>
          <a:off x="0" y="1846597"/>
          <a:ext cx="7607751" cy="103065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32DDC-335F-49DD-B3FC-1A1BB80A66E4}">
      <dsp:nvSpPr>
        <dsp:cNvPr id="0" name=""/>
        <dsp:cNvSpPr/>
      </dsp:nvSpPr>
      <dsp:spPr>
        <a:xfrm>
          <a:off x="311774" y="2078496"/>
          <a:ext cx="566862" cy="5668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3D125F-4070-45FA-A7AD-A53B4147C397}">
      <dsp:nvSpPr>
        <dsp:cNvPr id="0" name=""/>
        <dsp:cNvSpPr/>
      </dsp:nvSpPr>
      <dsp:spPr>
        <a:xfrm>
          <a:off x="1190411" y="1846597"/>
          <a:ext cx="6417339" cy="1030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78" tIns="109078" rIns="109078" bIns="109078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Evaluación diagnóstica: Estado físico, qué piensa y que importancia se le da a la educación física? Historia de la e. física en la familia. Qué integrantes de la familia realizan educación física y con qué frecuencia</a:t>
          </a:r>
          <a:endParaRPr lang="en-US" sz="1700" kern="1200"/>
        </a:p>
      </dsp:txBody>
      <dsp:txXfrm>
        <a:off x="1190411" y="1846597"/>
        <a:ext cx="6417339" cy="10306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B8549-DFFC-4CEF-8B72-CD8243C22290}">
      <dsp:nvSpPr>
        <dsp:cNvPr id="0" name=""/>
        <dsp:cNvSpPr/>
      </dsp:nvSpPr>
      <dsp:spPr>
        <a:xfrm>
          <a:off x="0" y="399383"/>
          <a:ext cx="4697730" cy="1141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600" kern="1200"/>
            <a:t>“Por diagnóstico se entiende el primer momento del proceso de evaluación, que pretende determinar el nivel de una situación o de un individuo en relación con determinados parámetros” (Bañuelo, 1986)</a:t>
          </a:r>
          <a:endParaRPr lang="en-US" sz="1600" kern="1200"/>
        </a:p>
      </dsp:txBody>
      <dsp:txXfrm>
        <a:off x="55744" y="455127"/>
        <a:ext cx="4586242" cy="1030432"/>
      </dsp:txXfrm>
    </dsp:sp>
    <dsp:sp modelId="{EF280FF8-3B83-4721-91B2-2B2D7AB98ED1}">
      <dsp:nvSpPr>
        <dsp:cNvPr id="0" name=""/>
        <dsp:cNvSpPr/>
      </dsp:nvSpPr>
      <dsp:spPr>
        <a:xfrm>
          <a:off x="0" y="1587383"/>
          <a:ext cx="4697730" cy="1141920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600" kern="1200"/>
            <a:t>Depende del paradigma pedagógico que la origina:</a:t>
          </a:r>
          <a:endParaRPr lang="en-US" sz="1600" kern="1200"/>
        </a:p>
      </dsp:txBody>
      <dsp:txXfrm>
        <a:off x="55744" y="1643127"/>
        <a:ext cx="4586242" cy="1030432"/>
      </dsp:txXfrm>
    </dsp:sp>
    <dsp:sp modelId="{2A8CCC66-26C0-4659-8284-9684F3C6134A}">
      <dsp:nvSpPr>
        <dsp:cNvPr id="0" name=""/>
        <dsp:cNvSpPr/>
      </dsp:nvSpPr>
      <dsp:spPr>
        <a:xfrm>
          <a:off x="0" y="2775383"/>
          <a:ext cx="4697730" cy="1141920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600" kern="1200"/>
            <a:t>Propuesta A- técnico-cuantitativo (tareas de medición y comparación)</a:t>
          </a:r>
          <a:endParaRPr lang="en-US" sz="1600" kern="1200"/>
        </a:p>
      </dsp:txBody>
      <dsp:txXfrm>
        <a:off x="55744" y="2831127"/>
        <a:ext cx="4586242" cy="1030432"/>
      </dsp:txXfrm>
    </dsp:sp>
    <dsp:sp modelId="{BE6718B0-B9A4-48D7-8BC4-7DBB4AD1F619}">
      <dsp:nvSpPr>
        <dsp:cNvPr id="0" name=""/>
        <dsp:cNvSpPr/>
      </dsp:nvSpPr>
      <dsp:spPr>
        <a:xfrm>
          <a:off x="0" y="3963384"/>
          <a:ext cx="4697730" cy="114192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600" kern="1200"/>
            <a:t>Propuesta B- Ayudar al alumno a comprender los procesos y dificultades del aprendizaje integrando conceptos sobre su propio cuerpo y el de los demás</a:t>
          </a:r>
          <a:endParaRPr lang="en-US" sz="1600" kern="1200"/>
        </a:p>
      </dsp:txBody>
      <dsp:txXfrm>
        <a:off x="55744" y="4019128"/>
        <a:ext cx="4586242" cy="10304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38F2B-B6EF-4C61-9BBF-E0176E78686D}">
      <dsp:nvSpPr>
        <dsp:cNvPr id="0" name=""/>
        <dsp:cNvSpPr/>
      </dsp:nvSpPr>
      <dsp:spPr>
        <a:xfrm>
          <a:off x="0" y="47810"/>
          <a:ext cx="8229600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500" u="sng" kern="1200" dirty="0"/>
            <a:t>Con relación al alumno</a:t>
          </a:r>
          <a:r>
            <a:rPr lang="es-UY" sz="1500" kern="1200" dirty="0"/>
            <a:t>:</a:t>
          </a:r>
          <a:endParaRPr lang="en-US" sz="1500" kern="1200" dirty="0"/>
        </a:p>
      </dsp:txBody>
      <dsp:txXfrm>
        <a:off x="29088" y="76898"/>
        <a:ext cx="8171424" cy="537701"/>
      </dsp:txXfrm>
    </dsp:sp>
    <dsp:sp modelId="{6F69BA13-34C0-44E5-B0DA-1E66163B5BDD}">
      <dsp:nvSpPr>
        <dsp:cNvPr id="0" name=""/>
        <dsp:cNvSpPr/>
      </dsp:nvSpPr>
      <dsp:spPr>
        <a:xfrm>
          <a:off x="0" y="686888"/>
          <a:ext cx="8229600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500" kern="1200"/>
            <a:t>Conocer su condición de vida, su familia, el entorno en el barrio donde vive, sus condicionantes para el aprendizaje.</a:t>
          </a:r>
          <a:endParaRPr lang="en-US" sz="1500" kern="1200"/>
        </a:p>
      </dsp:txBody>
      <dsp:txXfrm>
        <a:off x="29088" y="715976"/>
        <a:ext cx="8171424" cy="537701"/>
      </dsp:txXfrm>
    </dsp:sp>
    <dsp:sp modelId="{BFFCAE3A-C3B6-4AC7-B56B-C993B6BDA4BD}">
      <dsp:nvSpPr>
        <dsp:cNvPr id="0" name=""/>
        <dsp:cNvSpPr/>
      </dsp:nvSpPr>
      <dsp:spPr>
        <a:xfrm>
          <a:off x="0" y="1325965"/>
          <a:ext cx="8229600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500" kern="1200"/>
            <a:t>Determinar las carencias y fortalezas personales</a:t>
          </a:r>
          <a:endParaRPr lang="en-US" sz="1500" kern="1200"/>
        </a:p>
      </dsp:txBody>
      <dsp:txXfrm>
        <a:off x="29088" y="1355053"/>
        <a:ext cx="8171424" cy="537701"/>
      </dsp:txXfrm>
    </dsp:sp>
    <dsp:sp modelId="{5B6B21A1-BE9C-47E0-9098-45DF1C5B2E41}">
      <dsp:nvSpPr>
        <dsp:cNvPr id="0" name=""/>
        <dsp:cNvSpPr/>
      </dsp:nvSpPr>
      <dsp:spPr>
        <a:xfrm>
          <a:off x="0" y="1965042"/>
          <a:ext cx="8229600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500" kern="1200"/>
            <a:t>Observar la motricidad natural que manifiesta y desde allí las posibilidades de desarrollo que puedan devenir.</a:t>
          </a:r>
          <a:endParaRPr lang="en-US" sz="1500" kern="1200"/>
        </a:p>
      </dsp:txBody>
      <dsp:txXfrm>
        <a:off x="29088" y="1994130"/>
        <a:ext cx="8171424" cy="537701"/>
      </dsp:txXfrm>
    </dsp:sp>
    <dsp:sp modelId="{7F22DAD6-D5E6-47EF-918A-0F9EFB8BE40D}">
      <dsp:nvSpPr>
        <dsp:cNvPr id="0" name=""/>
        <dsp:cNvSpPr/>
      </dsp:nvSpPr>
      <dsp:spPr>
        <a:xfrm>
          <a:off x="0" y="2604120"/>
          <a:ext cx="8229600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500" kern="1200"/>
            <a:t>Observar las habilidades que domina, aprendidas en cursos anteriores de EF (juego, danza, deporte, gimnasia)</a:t>
          </a:r>
          <a:endParaRPr lang="en-US" sz="1500" kern="1200"/>
        </a:p>
      </dsp:txBody>
      <dsp:txXfrm>
        <a:off x="29088" y="2633208"/>
        <a:ext cx="8171424" cy="537701"/>
      </dsp:txXfrm>
    </dsp:sp>
    <dsp:sp modelId="{AA86E038-369A-46F7-8CBA-70A6A808B284}">
      <dsp:nvSpPr>
        <dsp:cNvPr id="0" name=""/>
        <dsp:cNvSpPr/>
      </dsp:nvSpPr>
      <dsp:spPr>
        <a:xfrm>
          <a:off x="0" y="3243197"/>
          <a:ext cx="8229600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500" kern="1200"/>
            <a:t>Detectar su actitud lúdica</a:t>
          </a:r>
          <a:endParaRPr lang="en-US" sz="1500" kern="1200"/>
        </a:p>
      </dsp:txBody>
      <dsp:txXfrm>
        <a:off x="29088" y="3272285"/>
        <a:ext cx="8171424" cy="537701"/>
      </dsp:txXfrm>
    </dsp:sp>
    <dsp:sp modelId="{750ECE55-D8CC-485A-A59A-024EFE470586}">
      <dsp:nvSpPr>
        <dsp:cNvPr id="0" name=""/>
        <dsp:cNvSpPr/>
      </dsp:nvSpPr>
      <dsp:spPr>
        <a:xfrm>
          <a:off x="0" y="3882274"/>
          <a:ext cx="8229600" cy="59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500" kern="1200"/>
            <a:t>Distinguir la imagen de si mismo que ha construido.</a:t>
          </a:r>
          <a:endParaRPr lang="en-US" sz="1500" kern="1200"/>
        </a:p>
      </dsp:txBody>
      <dsp:txXfrm>
        <a:off x="29088" y="3911362"/>
        <a:ext cx="8171424" cy="5377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ADD0E-83EF-43A7-B429-8BF2F7DBEC37}">
      <dsp:nvSpPr>
        <dsp:cNvPr id="0" name=""/>
        <dsp:cNvSpPr/>
      </dsp:nvSpPr>
      <dsp:spPr>
        <a:xfrm>
          <a:off x="0" y="114598"/>
          <a:ext cx="8229600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700" u="sng" kern="1200" dirty="0"/>
            <a:t>Con relación al currículum:</a:t>
          </a:r>
          <a:endParaRPr lang="en-US" sz="1700" u="sng" kern="1200" dirty="0"/>
        </a:p>
      </dsp:txBody>
      <dsp:txXfrm>
        <a:off x="32967" y="147565"/>
        <a:ext cx="8163666" cy="609393"/>
      </dsp:txXfrm>
    </dsp:sp>
    <dsp:sp modelId="{93ACC82C-2F3E-409B-8F0D-B79D4FD09192}">
      <dsp:nvSpPr>
        <dsp:cNvPr id="0" name=""/>
        <dsp:cNvSpPr/>
      </dsp:nvSpPr>
      <dsp:spPr>
        <a:xfrm>
          <a:off x="0" y="838886"/>
          <a:ext cx="8229600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700" kern="1200"/>
            <a:t>Revisar los lineamientos del proyecto curricular institucional</a:t>
          </a:r>
          <a:endParaRPr lang="en-US" sz="1700" kern="1200"/>
        </a:p>
      </dsp:txBody>
      <dsp:txXfrm>
        <a:off x="32967" y="871853"/>
        <a:ext cx="8163666" cy="609393"/>
      </dsp:txXfrm>
    </dsp:sp>
    <dsp:sp modelId="{84B7633B-2A25-4892-884C-04FB10A4CF28}">
      <dsp:nvSpPr>
        <dsp:cNvPr id="0" name=""/>
        <dsp:cNvSpPr/>
      </dsp:nvSpPr>
      <dsp:spPr>
        <a:xfrm>
          <a:off x="0" y="1563173"/>
          <a:ext cx="8229600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700" kern="1200"/>
            <a:t>Analizar las expectativas de logro (objetivos)</a:t>
          </a:r>
          <a:endParaRPr lang="en-US" sz="1700" kern="1200"/>
        </a:p>
      </dsp:txBody>
      <dsp:txXfrm>
        <a:off x="32967" y="1596140"/>
        <a:ext cx="8163666" cy="609393"/>
      </dsp:txXfrm>
    </dsp:sp>
    <dsp:sp modelId="{5C366D76-5C5C-4B61-BD08-BFB6F3FBB780}">
      <dsp:nvSpPr>
        <dsp:cNvPr id="0" name=""/>
        <dsp:cNvSpPr/>
      </dsp:nvSpPr>
      <dsp:spPr>
        <a:xfrm>
          <a:off x="0" y="2287461"/>
          <a:ext cx="8229600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700" kern="1200"/>
            <a:t>Definir las estrategias didácticas a utilizar, de acuerdo con las características del grupo y sus integrantes.</a:t>
          </a:r>
          <a:endParaRPr lang="en-US" sz="1700" kern="1200"/>
        </a:p>
      </dsp:txBody>
      <dsp:txXfrm>
        <a:off x="32967" y="2320428"/>
        <a:ext cx="8163666" cy="609393"/>
      </dsp:txXfrm>
    </dsp:sp>
    <dsp:sp modelId="{32CD2D99-EB6E-4DDE-A3C7-32822D9C1557}">
      <dsp:nvSpPr>
        <dsp:cNvPr id="0" name=""/>
        <dsp:cNvSpPr/>
      </dsp:nvSpPr>
      <dsp:spPr>
        <a:xfrm>
          <a:off x="0" y="3011749"/>
          <a:ext cx="8229600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700" kern="1200"/>
            <a:t>Reconocer las condiciones de infraestructura y materia didáctico disponible</a:t>
          </a:r>
          <a:endParaRPr lang="en-US" sz="1700" kern="1200"/>
        </a:p>
      </dsp:txBody>
      <dsp:txXfrm>
        <a:off x="32967" y="3044716"/>
        <a:ext cx="8163666" cy="609393"/>
      </dsp:txXfrm>
    </dsp:sp>
    <dsp:sp modelId="{742C6F24-ED08-4EC3-BF34-33F612146546}">
      <dsp:nvSpPr>
        <dsp:cNvPr id="0" name=""/>
        <dsp:cNvSpPr/>
      </dsp:nvSpPr>
      <dsp:spPr>
        <a:xfrm>
          <a:off x="0" y="3736036"/>
          <a:ext cx="8229600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1700" kern="1200"/>
            <a:t>Analizar las posibles actividades interdisciplinarias</a:t>
          </a:r>
          <a:endParaRPr lang="en-US" sz="1700" kern="1200"/>
        </a:p>
      </dsp:txBody>
      <dsp:txXfrm>
        <a:off x="32967" y="3769003"/>
        <a:ext cx="8163666" cy="6093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94C8B-F3F6-4823-8F38-11AE181E3E89}">
      <dsp:nvSpPr>
        <dsp:cNvPr id="0" name=""/>
        <dsp:cNvSpPr/>
      </dsp:nvSpPr>
      <dsp:spPr>
        <a:xfrm>
          <a:off x="0" y="174379"/>
          <a:ext cx="5000124" cy="251081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900" kern="1200"/>
            <a:t>Acto o proceso a través del cual se genera un juicio de valor sobre un objeto determinado con el fin de tomar algún tipo de decisión. </a:t>
          </a:r>
          <a:endParaRPr lang="en-US" sz="2900" kern="1200"/>
        </a:p>
      </dsp:txBody>
      <dsp:txXfrm>
        <a:off x="122568" y="296947"/>
        <a:ext cx="4754988" cy="2265683"/>
      </dsp:txXfrm>
    </dsp:sp>
    <dsp:sp modelId="{2CF73389-11A7-4BED-AED9-66BAB04E9961}">
      <dsp:nvSpPr>
        <dsp:cNvPr id="0" name=""/>
        <dsp:cNvSpPr/>
      </dsp:nvSpPr>
      <dsp:spPr>
        <a:xfrm>
          <a:off x="0" y="2768719"/>
          <a:ext cx="5000124" cy="2510819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900" kern="1200"/>
            <a:t>La evaluación implica siempre la contrastación entre un referente y un referido (Sarni, 2012).</a:t>
          </a:r>
          <a:endParaRPr lang="en-US" sz="2900" kern="1200"/>
        </a:p>
      </dsp:txBody>
      <dsp:txXfrm>
        <a:off x="122568" y="2891287"/>
        <a:ext cx="4754988" cy="22656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1DB4C-630F-4759-93C2-F661AE1B7E7E}">
      <dsp:nvSpPr>
        <dsp:cNvPr id="0" name=""/>
        <dsp:cNvSpPr/>
      </dsp:nvSpPr>
      <dsp:spPr>
        <a:xfrm>
          <a:off x="0" y="0"/>
          <a:ext cx="500012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F05381-0936-40FA-AB65-0D83876720A6}">
      <dsp:nvSpPr>
        <dsp:cNvPr id="0" name=""/>
        <dsp:cNvSpPr/>
      </dsp:nvSpPr>
      <dsp:spPr>
        <a:xfrm>
          <a:off x="0" y="0"/>
          <a:ext cx="5000124" cy="2726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900" kern="1200"/>
            <a:t>Referido: recorte del objeto que se pretende evaluar y que se juzga representativo de este.</a:t>
          </a:r>
          <a:endParaRPr lang="en-US" sz="2900" kern="1200"/>
        </a:p>
      </dsp:txBody>
      <dsp:txXfrm>
        <a:off x="0" y="0"/>
        <a:ext cx="5000124" cy="2726960"/>
      </dsp:txXfrm>
    </dsp:sp>
    <dsp:sp modelId="{86BDBFCA-915C-4AD6-803F-EEDEBE6DF6D9}">
      <dsp:nvSpPr>
        <dsp:cNvPr id="0" name=""/>
        <dsp:cNvSpPr/>
      </dsp:nvSpPr>
      <dsp:spPr>
        <a:xfrm>
          <a:off x="0" y="2726960"/>
          <a:ext cx="500012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DBDE4B-EE7A-4413-BF79-B0C1AE2596EB}">
      <dsp:nvSpPr>
        <dsp:cNvPr id="0" name=""/>
        <dsp:cNvSpPr/>
      </dsp:nvSpPr>
      <dsp:spPr>
        <a:xfrm>
          <a:off x="0" y="2726960"/>
          <a:ext cx="5000124" cy="2726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900" kern="1200"/>
            <a:t>Referente: el conjunto de normas o de criterios que sirven de tabla o grilla de lectura del objeto a evaluar. Es una surte de </a:t>
          </a:r>
          <a:r>
            <a:rPr lang="es-UY" sz="2900" i="1" kern="1200"/>
            <a:t>deber ser, supuesto ideal </a:t>
          </a:r>
          <a:endParaRPr lang="en-US" sz="2900" kern="1200"/>
        </a:p>
      </dsp:txBody>
      <dsp:txXfrm>
        <a:off x="0" y="2726960"/>
        <a:ext cx="5000124" cy="27269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37961-3060-409F-9EA7-B3CC0A365882}">
      <dsp:nvSpPr>
        <dsp:cNvPr id="0" name=""/>
        <dsp:cNvSpPr/>
      </dsp:nvSpPr>
      <dsp:spPr>
        <a:xfrm>
          <a:off x="0" y="2492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053BA-4F7B-4DF6-9108-C2576A513619}">
      <dsp:nvSpPr>
        <dsp:cNvPr id="0" name=""/>
        <dsp:cNvSpPr/>
      </dsp:nvSpPr>
      <dsp:spPr>
        <a:xfrm>
          <a:off x="0" y="2492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300" kern="1200"/>
            <a:t>Aseveración afrimativa (En positivo,  </a:t>
          </a:r>
          <a:endParaRPr lang="en-US" sz="2300" kern="1200"/>
        </a:p>
      </dsp:txBody>
      <dsp:txXfrm>
        <a:off x="0" y="2492"/>
        <a:ext cx="4869656" cy="850069"/>
      </dsp:txXfrm>
    </dsp:sp>
    <dsp:sp modelId="{5548BB4F-CBB3-41B6-9445-F1A363838540}">
      <dsp:nvSpPr>
        <dsp:cNvPr id="0" name=""/>
        <dsp:cNvSpPr/>
      </dsp:nvSpPr>
      <dsp:spPr>
        <a:xfrm>
          <a:off x="0" y="852561"/>
          <a:ext cx="486965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F13F1-5BE9-4E54-99A0-29C57FE13368}">
      <dsp:nvSpPr>
        <dsp:cNvPr id="0" name=""/>
        <dsp:cNvSpPr/>
      </dsp:nvSpPr>
      <dsp:spPr>
        <a:xfrm>
          <a:off x="0" y="852561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300" i="1" kern="1200"/>
            <a:t>“no se frenan para saltar en largo”</a:t>
          </a:r>
          <a:endParaRPr lang="en-US" sz="2300" kern="1200"/>
        </a:p>
      </dsp:txBody>
      <dsp:txXfrm>
        <a:off x="0" y="852561"/>
        <a:ext cx="4869656" cy="850069"/>
      </dsp:txXfrm>
    </dsp:sp>
    <dsp:sp modelId="{945D887E-D020-4E97-8DF3-E95A82CC4E77}">
      <dsp:nvSpPr>
        <dsp:cNvPr id="0" name=""/>
        <dsp:cNvSpPr/>
      </dsp:nvSpPr>
      <dsp:spPr>
        <a:xfrm>
          <a:off x="0" y="1702630"/>
          <a:ext cx="486965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966A34-7072-4D49-965E-0A0DC5288E30}">
      <dsp:nvSpPr>
        <dsp:cNvPr id="0" name=""/>
        <dsp:cNvSpPr/>
      </dsp:nvSpPr>
      <dsp:spPr>
        <a:xfrm>
          <a:off x="0" y="1702630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300" i="1" kern="1200"/>
            <a:t>“Logran combinar la carrera con el salto en largo”</a:t>
          </a:r>
          <a:endParaRPr lang="en-US" sz="2300" kern="1200"/>
        </a:p>
      </dsp:txBody>
      <dsp:txXfrm>
        <a:off x="0" y="1702630"/>
        <a:ext cx="4869656" cy="850069"/>
      </dsp:txXfrm>
    </dsp:sp>
    <dsp:sp modelId="{1EC30498-156F-431B-A8A2-56C754195CEE}">
      <dsp:nvSpPr>
        <dsp:cNvPr id="0" name=""/>
        <dsp:cNvSpPr/>
      </dsp:nvSpPr>
      <dsp:spPr>
        <a:xfrm>
          <a:off x="0" y="2552699"/>
          <a:ext cx="48696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F3520-B29D-4621-A4DA-C9D036B3DDE7}">
      <dsp:nvSpPr>
        <dsp:cNvPr id="0" name=""/>
        <dsp:cNvSpPr/>
      </dsp:nvSpPr>
      <dsp:spPr>
        <a:xfrm>
          <a:off x="0" y="2552699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300" kern="1200"/>
            <a:t>Evitar términos coloquiales y ambiguos</a:t>
          </a:r>
          <a:endParaRPr lang="en-US" sz="2300" kern="1200"/>
        </a:p>
      </dsp:txBody>
      <dsp:txXfrm>
        <a:off x="0" y="2552699"/>
        <a:ext cx="4869656" cy="850069"/>
      </dsp:txXfrm>
    </dsp:sp>
    <dsp:sp modelId="{C91EBD95-E79A-4CF4-9BE6-365B7877242B}">
      <dsp:nvSpPr>
        <dsp:cNvPr id="0" name=""/>
        <dsp:cNvSpPr/>
      </dsp:nvSpPr>
      <dsp:spPr>
        <a:xfrm>
          <a:off x="0" y="3402769"/>
          <a:ext cx="486965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9C702-6B9B-4EC9-A8A1-AA75FCBE6A52}">
      <dsp:nvSpPr>
        <dsp:cNvPr id="0" name=""/>
        <dsp:cNvSpPr/>
      </dsp:nvSpPr>
      <dsp:spPr>
        <a:xfrm>
          <a:off x="0" y="3402769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300" kern="1200"/>
            <a:t>Conductas observables</a:t>
          </a:r>
          <a:endParaRPr lang="en-US" sz="2300" kern="1200"/>
        </a:p>
      </dsp:txBody>
      <dsp:txXfrm>
        <a:off x="0" y="3402769"/>
        <a:ext cx="4869656" cy="850069"/>
      </dsp:txXfrm>
    </dsp:sp>
    <dsp:sp modelId="{6A45E352-C0D7-432E-8AF7-8CB66BFA28AE}">
      <dsp:nvSpPr>
        <dsp:cNvPr id="0" name=""/>
        <dsp:cNvSpPr/>
      </dsp:nvSpPr>
      <dsp:spPr>
        <a:xfrm>
          <a:off x="0" y="4252838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1B8F09-C658-41C0-9E3A-7435E3BE57A4}">
      <dsp:nvSpPr>
        <dsp:cNvPr id="0" name=""/>
        <dsp:cNvSpPr/>
      </dsp:nvSpPr>
      <dsp:spPr>
        <a:xfrm>
          <a:off x="0" y="4252838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Y" sz="2300" kern="1200"/>
            <a:t>“están motivados”</a:t>
          </a:r>
          <a:endParaRPr lang="en-US" sz="2300" kern="1200"/>
        </a:p>
      </dsp:txBody>
      <dsp:txXfrm>
        <a:off x="0" y="4252838"/>
        <a:ext cx="4869656" cy="850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01981-C05F-448E-892D-156CA9724435}" type="datetimeFigureOut">
              <a:rPr lang="es-UY" smtClean="0"/>
              <a:t>24/5/2024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39AC-9255-4B3A-BF06-E228FFC00AE6}" type="slidenum">
              <a:rPr lang="es-UY" smtClean="0"/>
              <a:t>‹Nº›</a:t>
            </a:fld>
            <a:endParaRPr lang="es-U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01981-C05F-448E-892D-156CA9724435}" type="datetimeFigureOut">
              <a:rPr lang="es-UY" smtClean="0"/>
              <a:t>24/5/2024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39AC-9255-4B3A-BF06-E228FFC00AE6}" type="slidenum">
              <a:rPr lang="es-UY" smtClean="0"/>
              <a:t>‹Nº›</a:t>
            </a:fld>
            <a:endParaRPr lang="es-U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01981-C05F-448E-892D-156CA9724435}" type="datetimeFigureOut">
              <a:rPr lang="es-UY" smtClean="0"/>
              <a:t>24/5/2024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39AC-9255-4B3A-BF06-E228FFC00AE6}" type="slidenum">
              <a:rPr lang="es-UY" smtClean="0"/>
              <a:t>‹Nº›</a:t>
            </a:fld>
            <a:endParaRPr lang="es-U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01981-C05F-448E-892D-156CA9724435}" type="datetimeFigureOut">
              <a:rPr lang="es-UY" smtClean="0"/>
              <a:t>24/5/2024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39AC-9255-4B3A-BF06-E228FFC00AE6}" type="slidenum">
              <a:rPr lang="es-UY" smtClean="0"/>
              <a:t>‹Nº›</a:t>
            </a:fld>
            <a:endParaRPr lang="es-U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01981-C05F-448E-892D-156CA9724435}" type="datetimeFigureOut">
              <a:rPr lang="es-UY" smtClean="0"/>
              <a:t>24/5/2024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39AC-9255-4B3A-BF06-E228FFC00AE6}" type="slidenum">
              <a:rPr lang="es-UY" smtClean="0"/>
              <a:t>‹Nº›</a:t>
            </a:fld>
            <a:endParaRPr lang="es-UY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01981-C05F-448E-892D-156CA9724435}" type="datetimeFigureOut">
              <a:rPr lang="es-UY" smtClean="0"/>
              <a:t>24/5/2024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39AC-9255-4B3A-BF06-E228FFC00AE6}" type="slidenum">
              <a:rPr lang="es-UY" smtClean="0"/>
              <a:t>‹Nº›</a:t>
            </a:fld>
            <a:endParaRPr lang="es-U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01981-C05F-448E-892D-156CA9724435}" type="datetimeFigureOut">
              <a:rPr lang="es-UY" smtClean="0"/>
              <a:t>24/5/2024</a:t>
            </a:fld>
            <a:endParaRPr lang="es-UY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39AC-9255-4B3A-BF06-E228FFC00AE6}" type="slidenum">
              <a:rPr lang="es-UY" smtClean="0"/>
              <a:t>‹Nº›</a:t>
            </a:fld>
            <a:endParaRPr lang="es-U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01981-C05F-448E-892D-156CA9724435}" type="datetimeFigureOut">
              <a:rPr lang="es-UY" smtClean="0"/>
              <a:t>24/5/2024</a:t>
            </a:fld>
            <a:endParaRPr lang="es-UY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39AC-9255-4B3A-BF06-E228FFC00AE6}" type="slidenum">
              <a:rPr lang="es-UY" smtClean="0"/>
              <a:t>‹Nº›</a:t>
            </a:fld>
            <a:endParaRPr lang="es-U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01981-C05F-448E-892D-156CA9724435}" type="datetimeFigureOut">
              <a:rPr lang="es-UY" smtClean="0"/>
              <a:t>24/5/2024</a:t>
            </a:fld>
            <a:endParaRPr lang="es-UY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39AC-9255-4B3A-BF06-E228FFC00AE6}" type="slidenum">
              <a:rPr lang="es-UY" smtClean="0"/>
              <a:t>‹Nº›</a:t>
            </a:fld>
            <a:endParaRPr lang="es-U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01981-C05F-448E-892D-156CA9724435}" type="datetimeFigureOut">
              <a:rPr lang="es-UY" smtClean="0"/>
              <a:t>24/5/2024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39AC-9255-4B3A-BF06-E228FFC00AE6}" type="slidenum">
              <a:rPr lang="es-UY" smtClean="0"/>
              <a:t>‹Nº›</a:t>
            </a:fld>
            <a:endParaRPr lang="es-U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01981-C05F-448E-892D-156CA9724435}" type="datetimeFigureOut">
              <a:rPr lang="es-UY" smtClean="0"/>
              <a:t>24/5/2024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39AC-9255-4B3A-BF06-E228FFC00AE6}" type="slidenum">
              <a:rPr lang="es-UY" smtClean="0"/>
              <a:t>‹Nº›</a:t>
            </a:fld>
            <a:endParaRPr lang="es-U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01981-C05F-448E-892D-156CA9724435}" type="datetimeFigureOut">
              <a:rPr lang="es-UY" smtClean="0"/>
              <a:t>24/5/2024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139AC-9255-4B3A-BF06-E228FFC00AE6}" type="slidenum">
              <a:rPr lang="es-UY" smtClean="0"/>
              <a:t>‹Nº›</a:t>
            </a:fld>
            <a:endParaRPr lang="es-U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99235A-D425-376B-5370-53BE7F398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249D0A-5763-FF66-027A-89388110F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Y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BD99A54-A2A3-E6AE-FE7E-890654BD3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75898" y="3052274"/>
            <a:ext cx="1281568" cy="4866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0D1E3B5-29FF-801D-2F44-16978721E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21467" y="-1738565"/>
            <a:ext cx="4590430" cy="81929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9171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6901"/>
            <a:ext cx="9144000" cy="307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27834"/>
            <a:ext cx="7464374" cy="627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0264" y="571480"/>
            <a:ext cx="7950825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4290"/>
            <a:ext cx="714380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8311266" cy="505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4850" y="1615281"/>
            <a:ext cx="77343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1643050"/>
            <a:ext cx="8715437" cy="26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851741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199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F3B249A-ACD7-4856-95DB-5D48DC129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5" y="620392"/>
            <a:ext cx="2856201" cy="5504688"/>
          </a:xfrm>
        </p:spPr>
        <p:txBody>
          <a:bodyPr>
            <a:normAutofit/>
          </a:bodyPr>
          <a:lstStyle/>
          <a:p>
            <a:r>
              <a:rPr lang="es-UY">
                <a:solidFill>
                  <a:schemeClr val="bg1"/>
                </a:solidFill>
              </a:rPr>
              <a:t>Evaluación Diagnóstica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052CE38-942A-4532-ADE7-B687DF486D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7356972"/>
              </p:ext>
            </p:extLst>
          </p:nvPr>
        </p:nvGraphicFramePr>
        <p:xfrm>
          <a:off x="4101291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6038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527BB15-86E8-4263-9D47-274663802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UY" sz="3600"/>
              <a:t>La evaluación inicial debe tener… </a:t>
            </a:r>
            <a:br>
              <a:rPr lang="es-UY" sz="3600"/>
            </a:br>
            <a:r>
              <a:rPr lang="es-UY" sz="3600"/>
              <a:t>(Jorge Gómez, 2002)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12356B52-E373-4F5E-B7B1-6E9BFCD436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232400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1688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9ECEE5-AD37-5525-2B75-F9A34E434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86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UY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CONTENIDOS A ENSEÑAR</a:t>
            </a:r>
            <a:br>
              <a:rPr lang="es-UY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UY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Referente/Referido</a:t>
            </a:r>
          </a:p>
        </p:txBody>
      </p:sp>
      <p:graphicFrame>
        <p:nvGraphicFramePr>
          <p:cNvPr id="6" name="Marcador de contenido 2">
            <a:extLst>
              <a:ext uri="{FF2B5EF4-FFF2-40B4-BE49-F238E27FC236}">
                <a16:creationId xmlns:a16="http://schemas.microsoft.com/office/drawing/2014/main" id="{57714DC8-6B3B-A423-E8A5-AD65A40F67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3074196"/>
              </p:ext>
            </p:extLst>
          </p:nvPr>
        </p:nvGraphicFramePr>
        <p:xfrm>
          <a:off x="-324544" y="184026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18ED2EAD-7A69-2282-7E9B-6B34661331C7}"/>
              </a:ext>
            </a:extLst>
          </p:cNvPr>
          <p:cNvSpPr txBox="1">
            <a:spLocks/>
          </p:cNvSpPr>
          <p:nvPr/>
        </p:nvSpPr>
        <p:spPr>
          <a:xfrm>
            <a:off x="3131840" y="1484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UY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Determinados </a:t>
            </a:r>
          </a:p>
          <a:p>
            <a:r>
              <a:rPr lang="es-UY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</a:p>
        </p:txBody>
      </p:sp>
    </p:spTree>
    <p:extLst>
      <p:ext uri="{BB962C8B-B14F-4D97-AF65-F5344CB8AC3E}">
        <p14:creationId xmlns:p14="http://schemas.microsoft.com/office/powerpoint/2010/main" val="1618593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840A57-8BB1-40E0-94C1-C9DC816E0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UY" sz="3600"/>
              <a:t>La evaluación inicial debe tener… </a:t>
            </a:r>
            <a:br>
              <a:rPr lang="es-UY" sz="3600"/>
            </a:br>
            <a:r>
              <a:rPr lang="es-UY" sz="3600"/>
              <a:t>(Jorge Gómez, 2002)</a:t>
            </a:r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40E25274-508D-4F7E-A65D-656D8321EB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99126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6841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81D06C-DF82-4E8B-9A1D-28BFE7A95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s-UY" sz="3000">
                <a:solidFill>
                  <a:srgbClr val="FFFFFF"/>
                </a:solidFill>
              </a:rPr>
              <a:t>LA EVALUACIÓN aspectos generales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40F6F6C-510D-491B-92C3-55333B5512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0932616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1516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4E739C-D0FF-4FC0-BD87-3394902F9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 fontScale="90000"/>
          </a:bodyPr>
          <a:lstStyle/>
          <a:p>
            <a:pPr algn="r"/>
            <a:r>
              <a:rPr lang="es-UY" sz="3500" dirty="0">
                <a:solidFill>
                  <a:srgbClr val="FFFFFF"/>
                </a:solidFill>
              </a:rPr>
              <a:t>La Evaluación, </a:t>
            </a:r>
            <a:r>
              <a:rPr lang="es-UY" sz="3500">
                <a:solidFill>
                  <a:srgbClr val="FFFFFF"/>
                </a:solidFill>
              </a:rPr>
              <a:t>aspectos generales </a:t>
            </a:r>
            <a:r>
              <a:rPr lang="es-UY" sz="3500" dirty="0">
                <a:solidFill>
                  <a:srgbClr val="FFFFFF"/>
                </a:solidFill>
              </a:rPr>
              <a:t>(</a:t>
            </a:r>
            <a:r>
              <a:rPr lang="es-UY" sz="3500" dirty="0" err="1">
                <a:solidFill>
                  <a:srgbClr val="FFFFFF"/>
                </a:solidFill>
              </a:rPr>
              <a:t>Sarni</a:t>
            </a:r>
            <a:r>
              <a:rPr lang="es-UY" sz="3500" dirty="0">
                <a:solidFill>
                  <a:srgbClr val="FFFFFF"/>
                </a:solidFill>
              </a:rPr>
              <a:t>, 2004)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000CDC78-DD8C-4F95-AA67-41DA58F7DF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074434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0439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A6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Tabla&#10;&#10;Descripción generada automáticamente">
            <a:extLst>
              <a:ext uri="{FF2B5EF4-FFF2-40B4-BE49-F238E27FC236}">
                <a16:creationId xmlns:a16="http://schemas.microsoft.com/office/drawing/2014/main" id="{6265FD69-7B98-4846-8EBD-A41D6D188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9" y="87109"/>
            <a:ext cx="8428481" cy="68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30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s-UY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/>
            <a:lstStyle/>
            <a:p>
              <a:endParaRPr lang="es-UY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/>
            <a:lstStyle/>
            <a:p>
              <a:endParaRPr lang="es-UY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s-UY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s-UY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/>
            <a:lstStyle/>
            <a:p>
              <a:endParaRPr lang="es-UY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B8B5A22-8CC4-49E7-902F-C83823821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65" y="685800"/>
            <a:ext cx="2085203" cy="5105400"/>
          </a:xfrm>
        </p:spPr>
        <p:txBody>
          <a:bodyPr>
            <a:normAutofit/>
          </a:bodyPr>
          <a:lstStyle/>
          <a:p>
            <a:r>
              <a:rPr lang="es-UY" sz="3500">
                <a:solidFill>
                  <a:srgbClr val="FFFFFF"/>
                </a:solidFill>
              </a:rPr>
              <a:t>referentes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C5E2ED60-E4FC-4573-8D76-91C0B068BE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5856508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4568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interior, horno, tabla, hecho de madera&#10;&#10;Descripción generada automáticamente">
            <a:extLst>
              <a:ext uri="{FF2B5EF4-FFF2-40B4-BE49-F238E27FC236}">
                <a16:creationId xmlns:a16="http://schemas.microsoft.com/office/drawing/2014/main" id="{4A0D06ED-A2CA-4DBE-BEDE-5D04BB22D2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"/>
          <a:stretch/>
        </p:blipFill>
        <p:spPr>
          <a:xfrm rot="5400000">
            <a:off x="1142999" y="-1142999"/>
            <a:ext cx="6858000" cy="9143999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4512879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EDC7D5-DBD4-4AC4-B4B5-9A6C5DAE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6" y="1913950"/>
            <a:ext cx="3153102" cy="1342754"/>
          </a:xfrm>
        </p:spPr>
        <p:txBody>
          <a:bodyPr>
            <a:normAutofit/>
          </a:bodyPr>
          <a:lstStyle/>
          <a:p>
            <a:r>
              <a:rPr lang="es-UY" sz="3100" dirty="0"/>
              <a:t>Evaluación en Educación Física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15288" y="3337139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2E79C0-FA05-42BE-9416-66F3F2453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37" y="3417573"/>
            <a:ext cx="3444765" cy="2619839"/>
          </a:xfrm>
        </p:spPr>
        <p:txBody>
          <a:bodyPr anchor="ctr">
            <a:normAutofit/>
          </a:bodyPr>
          <a:lstStyle/>
          <a:p>
            <a:pPr marL="457200" lvl="1" indent="0" algn="ctr">
              <a:buNone/>
            </a:pPr>
            <a:r>
              <a:rPr lang="en-US" sz="2400" dirty="0" err="1"/>
              <a:t>Dispositivos</a:t>
            </a:r>
            <a:r>
              <a:rPr lang="en-US" sz="2400" dirty="0"/>
              <a:t> de </a:t>
            </a:r>
            <a:r>
              <a:rPr lang="en-US" sz="2400" dirty="0" err="1"/>
              <a:t>Evaluación</a:t>
            </a:r>
            <a:r>
              <a:rPr lang="en-US" sz="2400" dirty="0"/>
              <a:t> </a:t>
            </a:r>
            <a:r>
              <a:rPr lang="en-US" sz="1200" dirty="0"/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3492106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Texto&#10;&#10;Descripción generada automáticamente">
            <a:extLst>
              <a:ext uri="{FF2B5EF4-FFF2-40B4-BE49-F238E27FC236}">
                <a16:creationId xmlns:a16="http://schemas.microsoft.com/office/drawing/2014/main" id="{B63A868E-CC12-42ED-B18B-B920ACE5D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750443"/>
            <a:ext cx="8178799" cy="535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20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Tabla&#10;&#10;Descripción generada automáticamente">
            <a:extLst>
              <a:ext uri="{FF2B5EF4-FFF2-40B4-BE49-F238E27FC236}">
                <a16:creationId xmlns:a16="http://schemas.microsoft.com/office/drawing/2014/main" id="{AFBC45CC-ADD3-49D9-BEFA-D24BB2C9B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682" y="643467"/>
            <a:ext cx="449863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40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19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Tabla&#10;&#10;Descripción generada automáticamente">
            <a:extLst>
              <a:ext uri="{FF2B5EF4-FFF2-40B4-BE49-F238E27FC236}">
                <a16:creationId xmlns:a16="http://schemas.microsoft.com/office/drawing/2014/main" id="{F94DB96F-3A55-4521-A5B9-6A9A6B45B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11" y="643467"/>
            <a:ext cx="583357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95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Tabla&#10;&#10;Descripción generada automáticamente">
            <a:extLst>
              <a:ext uri="{FF2B5EF4-FFF2-40B4-BE49-F238E27FC236}">
                <a16:creationId xmlns:a16="http://schemas.microsoft.com/office/drawing/2014/main" id="{F22584E0-E222-480A-96CF-D8466184E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909"/>
            <a:ext cx="9144000" cy="709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00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2760D8-BDBE-8F05-D29E-1E9599FE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78" y="386930"/>
            <a:ext cx="6927525" cy="1188950"/>
          </a:xfrm>
        </p:spPr>
        <p:txBody>
          <a:bodyPr anchor="b">
            <a:normAutofit fontScale="90000"/>
          </a:bodyPr>
          <a:lstStyle/>
          <a:p>
            <a:r>
              <a:rPr lang="es-E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CONTEXTO FAMILIAR</a:t>
            </a:r>
            <a:br>
              <a:rPr lang="es-UY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s-UY" sz="47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Marcador de contenido 2">
            <a:extLst>
              <a:ext uri="{FF2B5EF4-FFF2-40B4-BE49-F238E27FC236}">
                <a16:creationId xmlns:a16="http://schemas.microsoft.com/office/drawing/2014/main" id="{6993D416-6678-BDC1-3401-AEABC9FE12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938" y="1780114"/>
          <a:ext cx="7607751" cy="3435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5755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Tabla&#10;&#10;Descripción generada automáticamente">
            <a:extLst>
              <a:ext uri="{FF2B5EF4-FFF2-40B4-BE49-F238E27FC236}">
                <a16:creationId xmlns:a16="http://schemas.microsoft.com/office/drawing/2014/main" id="{FA1B71C7-ECED-4C86-B06B-720710F12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58" y="457200"/>
            <a:ext cx="711808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29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Marcador de contenido 8" descr="Tabla&#10;&#10;Descripción generada automáticamente">
            <a:extLst>
              <a:ext uri="{FF2B5EF4-FFF2-40B4-BE49-F238E27FC236}">
                <a16:creationId xmlns:a16="http://schemas.microsoft.com/office/drawing/2014/main" id="{088DECF4-3C3D-49EE-97D9-270D61B37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2" y="457200"/>
            <a:ext cx="822643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1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Tabla&#10;&#10;Descripción generada automáticamente">
            <a:extLst>
              <a:ext uri="{FF2B5EF4-FFF2-40B4-BE49-F238E27FC236}">
                <a16:creationId xmlns:a16="http://schemas.microsoft.com/office/drawing/2014/main" id="{E0919369-7C7B-42C2-A44E-AFA0C49B1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312736"/>
            <a:ext cx="8178799" cy="42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20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Texto&#10;&#10;Descripción generada automáticamente">
            <a:extLst>
              <a:ext uri="{FF2B5EF4-FFF2-40B4-BE49-F238E27FC236}">
                <a16:creationId xmlns:a16="http://schemas.microsoft.com/office/drawing/2014/main" id="{1975968A-2F4E-4931-9106-5155ED9C3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668657"/>
            <a:ext cx="8178799" cy="55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88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F5DB7C-0317-1FBF-28E2-85B48FEE3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23" y="809898"/>
            <a:ext cx="7457037" cy="155448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3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EPISTEMOLOGÍAS PERSONALES</a:t>
            </a:r>
            <a:br>
              <a:rPr lang="es-UY" sz="3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s-UY" sz="33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937382-A504-4DDD-1DA1-DC2880475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422" y="2060848"/>
            <a:ext cx="7455989" cy="31246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s-UY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Formación personal del docente. Historia personal, ideología, formación instituciona</a:t>
            </a:r>
            <a:r>
              <a:rPr lang="es-ES" sz="2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s-ES" sz="2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formación socio cultural, identificación con teorías pedagógicas, por qué de esa identificación. Reflexión sobre  cómo contribuyó la institución en su formación. Reconocer carencias y beneficios de la formación</a:t>
            </a:r>
            <a:endParaRPr lang="es-UY" sz="2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136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87837" y="2732147"/>
            <a:ext cx="5860051" cy="395784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46" y="922919"/>
            <a:ext cx="8333796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758251-A764-69AE-E95E-0C2878C40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222" y="1238080"/>
            <a:ext cx="7387313" cy="1349671"/>
          </a:xfrm>
        </p:spPr>
        <p:txBody>
          <a:bodyPr anchor="b">
            <a:normAutofit fontScale="90000"/>
          </a:bodyPr>
          <a:lstStyle/>
          <a:p>
            <a:r>
              <a:rPr lang="es-E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ALUMNO/GRUPO</a:t>
            </a:r>
            <a:br>
              <a:rPr lang="es-UY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s-UY" sz="47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187EE5-CAF4-53BF-2A85-45435B7DB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016" y="1844824"/>
            <a:ext cx="7387313" cy="3032168"/>
          </a:xfrm>
        </p:spPr>
        <p:txBody>
          <a:bodyPr anchor="ctr">
            <a:normAutofit/>
          </a:bodyPr>
          <a:lstStyle/>
          <a:p>
            <a:r>
              <a:rPr lang="es-ES" sz="1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Historia en Educación Física</a:t>
            </a:r>
            <a:r>
              <a:rPr lang="es-E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gustos por actividades físicas y por qué, qué actividades realiza fuera de la escuela y qué le gusta hacer, otras actividades físicas que realiza fuera de la escuela (club, baby fútbol, </a:t>
            </a:r>
            <a:r>
              <a:rPr lang="es-E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etc</a:t>
            </a:r>
            <a:r>
              <a:rPr lang="es-E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opinión sobre la educación física.</a:t>
            </a:r>
            <a:endParaRPr lang="es-UY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Observación de la clase:</a:t>
            </a:r>
            <a:r>
              <a:rPr lang="es-E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evaluación inicial en relación con: a) contenidos posibles de ser enseñados en EF escolar para la edad; b) relacionamiento grupal; c) respuesta a consignas (verbales, </a:t>
            </a:r>
            <a:r>
              <a:rPr lang="es-E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aduitivas</a:t>
            </a:r>
            <a:r>
              <a:rPr lang="es-E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sensitivas); d) otros… </a:t>
            </a:r>
            <a:endParaRPr lang="es-UY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87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44AECB-3D37-5987-3A0C-E9EC3A2E4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23" y="809898"/>
            <a:ext cx="7457037" cy="1554480"/>
          </a:xfrm>
        </p:spPr>
        <p:txBody>
          <a:bodyPr anchor="ctr">
            <a:normAutofit/>
          </a:bodyPr>
          <a:lstStyle/>
          <a:p>
            <a:r>
              <a:rPr lang="es-ES" sz="4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INSTITUCIÓN</a:t>
            </a:r>
            <a:br>
              <a:rPr lang="es-UY" sz="4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s-UY" sz="4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DF8298-255D-5497-FFA4-4E168D429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26" y="1465295"/>
            <a:ext cx="8510516" cy="524483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E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UY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s-E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FINES</a:t>
            </a:r>
            <a:endParaRPr lang="es-UY" sz="15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E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Infraestructura estática: estructura, condiciones edilicias, espacio físico destinado a la realización de educación física, materiales.</a:t>
            </a:r>
            <a:endParaRPr lang="es-UY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E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Infraestructura dinámica: </a:t>
            </a:r>
            <a:r>
              <a:rPr lang="es-UY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¿cantidad de docentes, se realizan trabajos en conjunto?</a:t>
            </a:r>
            <a:r>
              <a:rPr lang="es-E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¿Existe disponibilidad para hacerlo? Cantidad de funcionarios.</a:t>
            </a:r>
            <a:endParaRPr lang="es-UY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s-UY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s-ES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DIRECTOR/A-  DOCENTE DEL GRUPO</a:t>
            </a:r>
            <a:endParaRPr lang="es-UY" sz="15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E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Tiempo en la institución, fines de la institución, contactos, Actividades curriculares y extracurriculares. Qué rol cumple la </a:t>
            </a:r>
            <a:r>
              <a:rPr lang="es-ES" sz="1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educaci</a:t>
            </a:r>
            <a:endParaRPr lang="es-E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ES" sz="1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ón</a:t>
            </a:r>
            <a:r>
              <a:rPr lang="es-E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física en la institución.</a:t>
            </a:r>
            <a:endParaRPr lang="es-UY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s-E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UY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s-ES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DOCENTE DEL GRUPO </a:t>
            </a:r>
            <a:endParaRPr lang="es-UY" sz="15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E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Características del grupo: cantidad de alumnos, unido, inquieto, dificultades, violencia, patrones de conducta generales, individualidades. Nivel intelectual del grupo, gustos. Interés por parte del docente por realizar trabajos interdisciplinarios.</a:t>
            </a:r>
            <a:endParaRPr lang="es-UY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s-E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UY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E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Contenidos subyacentes: enseñar, aprender, evaluar, EDUCACIÓN FÍSICA.</a:t>
            </a:r>
            <a:endParaRPr lang="es-UY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E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Contenidos trabajados en su formación, dificultades y facilidades</a:t>
            </a:r>
            <a:endParaRPr lang="es-UY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E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¿Cuál sería su plan de enseñanza inicial? ¿Tiene una postura determinada con respecto a las metodologías?  </a:t>
            </a:r>
            <a:endParaRPr lang="es-UY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399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1659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59" y="613954"/>
            <a:ext cx="8180615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B8C9D55-A4F6-6EFA-A699-24BE41AE7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23" y="809898"/>
            <a:ext cx="7457037" cy="1554480"/>
          </a:xfrm>
        </p:spPr>
        <p:txBody>
          <a:bodyPr anchor="ctr">
            <a:normAutofit/>
          </a:bodyPr>
          <a:lstStyle/>
          <a:p>
            <a:r>
              <a:rPr lang="es-E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CONTEXTO POLÍTICO, SOCIAL Y CULTURAL</a:t>
            </a:r>
            <a:endParaRPr lang="es-UY" sz="4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ECAF24-FEB3-7518-58DA-69CD77E62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6985"/>
            <a:ext cx="7455989" cy="3124658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E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UY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E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Proyectos ANEP y CODICEN. Análisis de la obligatoriedad de la Educación Física en las escuelas. Estudios sociológicos sobre el acceso de la población en general a la educación física, atención que se le presta en los centros zonales, índice de pobreza, si se trabaja con ONG u otras organizaciones.</a:t>
            </a:r>
            <a:endParaRPr lang="es-UY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s-E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Relación de la escuela con el barrio, en qué barrio se encuentra y cuál es su nivel socio-cultural. Espacios verdes o urbanización, casas de cultura, clubes cercanos, etc.</a:t>
            </a:r>
            <a:endParaRPr lang="es-UY" sz="19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85313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92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F197D5-409E-DE20-1656-AAB2B526D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UY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Informe Evaluación diagnóstica</a:t>
            </a:r>
            <a:r>
              <a:rPr lang="es-UY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análisis de la realidad institucional y grupal.</a:t>
            </a:r>
            <a:br>
              <a:rPr lang="es-UY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UY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 generales sobre:</a:t>
            </a:r>
            <a:endParaRPr lang="es-UY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7F7121-D925-1904-347A-F799249CF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472608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UY" sz="30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Introducción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UY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centro</a:t>
            </a:r>
            <a:endParaRPr lang="es-UY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UY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Atender a una descripción tanto cuantitativa como cualitativa (por ej. registrar posiciones explicitadas desde lo pedagógico, las ideas centrales o propuestas que son relevantes del centro –proyecto-, actores –dirección, maestros, otros actores.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UY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Aspectos a incluir entonces: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UY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contexto socio educativo y económico, los elementos materiales y la ubicación del centro, las características generales de la tipología escolar surgidos de las entrevistas, así como las ideas principales del trabajo en el centro en cuestión.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UY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Mencionar las fuentes de dónde se han extraído las informaciones –documentos, entrevistas) así como bibliografía que se considera en el armado de estos aspectos (Sugeridos: Quehacer Educativo 39, Jorge Gómez “La Educación Física en el Patio”, de autores varios “La evaluación en Educación Física”, otras personales).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UY" sz="30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interpretativo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UY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diagnóstico del grupo específico</a:t>
            </a:r>
            <a:r>
              <a:rPr lang="es-UY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UY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(desde los aportes de la maestra o profesor destacando aquellas cuestiones que definirán nuestras acciones desde el área en particular de la Educación Física y de lo evaluado en las primeras clases desde la Ed. Física.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UY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Describir en general los pasos dados para el diagnóstico del grupo en relación con aquello estimado como válido a ser enseñado, así como otros que se entiendan relevantes para ser tenidos en cuenta a nivel de los estudiantes del grupo.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UY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Características de los niños</a:t>
            </a:r>
            <a:r>
              <a:rPr lang="es-UY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… años (según grupo que tenga)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UY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Desarrollo motriz. / Desarrollo psico-sexual. / Desarrollo social. / Moralidad. / Desarrollo intelectual. / Lenguaje oral, escrito, gráfico.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UY" sz="30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Conclusiones. Proyecciones iniciales</a:t>
            </a:r>
            <a:endParaRPr lang="es-UY" sz="30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UY" sz="30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Bibliografía</a:t>
            </a:r>
            <a:endParaRPr lang="es-UY" sz="30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UY" sz="30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Anexos </a:t>
            </a:r>
            <a:r>
              <a:rPr lang="es-UY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endParaRPr lang="es-UY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UY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Incluir documentos de respaldo: proyecto de centro, entrevista a la dirección, a la maestra, al profesor, planillas de evaluación utilizadas, etc. Planos (de la escuela y liceo)</a:t>
            </a:r>
          </a:p>
          <a:p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4087095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6563"/>
            <a:ext cx="5929354" cy="68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1249</Words>
  <Application>Microsoft Office PowerPoint</Application>
  <PresentationFormat>Presentación en pantalla (4:3)</PresentationFormat>
  <Paragraphs>89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Tema de Office</vt:lpstr>
      <vt:lpstr>Presentación de PowerPoint</vt:lpstr>
      <vt:lpstr>CONTENIDOS A ENSEÑAR Referente/Referido</vt:lpstr>
      <vt:lpstr>1. CONTEXTO FAMILIAR </vt:lpstr>
      <vt:lpstr>2. EPISTEMOLOGÍAS PERSONALES </vt:lpstr>
      <vt:lpstr>3. ALUMNO/GRUPO </vt:lpstr>
      <vt:lpstr>4. INSTITUCIÓN </vt:lpstr>
      <vt:lpstr>5. CONTEXTO POLÍTICO, SOCIAL Y CULTURAL</vt:lpstr>
      <vt:lpstr>Informe Evaluación diagnóstica: análisis de la realidad institucional y grupal. Datos generales sobre: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Evaluación Diagnóstica</vt:lpstr>
      <vt:lpstr>La evaluación inicial debe tener…  (Jorge Gómez, 2002)</vt:lpstr>
      <vt:lpstr>La evaluación inicial debe tener…  (Jorge Gómez, 2002)</vt:lpstr>
      <vt:lpstr>LA EVALUACIÓN aspectos generales</vt:lpstr>
      <vt:lpstr>La Evaluación, aspectos generales (Sarni, 2004)</vt:lpstr>
      <vt:lpstr>Presentación de PowerPoint</vt:lpstr>
      <vt:lpstr>referentes</vt:lpstr>
      <vt:lpstr>Evaluación en Educación Física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Saredo</dc:creator>
  <cp:lastModifiedBy>Federico Saredo</cp:lastModifiedBy>
  <cp:revision>19</cp:revision>
  <dcterms:created xsi:type="dcterms:W3CDTF">2016-04-06T00:55:32Z</dcterms:created>
  <dcterms:modified xsi:type="dcterms:W3CDTF">2024-05-24T20:44:21Z</dcterms:modified>
</cp:coreProperties>
</file>