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1" r:id="rId6"/>
    <p:sldMasterId id="214748368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Lst>
  <p:sldSz cy="5143500" cx="9144000"/>
  <p:notesSz cx="6858000" cy="9144000"/>
  <p:embeddedFontLst>
    <p:embeddedFont>
      <p:font typeface="Anton"/>
      <p:regular r:id="rId61"/>
    </p:embeddedFont>
    <p:embeddedFont>
      <p:font typeface="Roboto Thin"/>
      <p:regular r:id="rId62"/>
      <p:bold r:id="rId63"/>
      <p:italic r:id="rId64"/>
      <p:boldItalic r:id="rId65"/>
    </p:embeddedFont>
    <p:embeddedFont>
      <p:font typeface="Palanquin Dark"/>
      <p:regular r:id="rId66"/>
      <p:bold r:id="rId67"/>
    </p:embeddedFont>
    <p:embeddedFont>
      <p:font typeface="Fira Sans Extra Condensed Medium"/>
      <p:regular r:id="rId68"/>
      <p:bold r:id="rId69"/>
      <p:italic r:id="rId70"/>
      <p:boldItalic r:id="rId71"/>
    </p:embeddedFont>
    <p:embeddedFont>
      <p:font typeface="Fira Sans"/>
      <p:regular r:id="rId72"/>
      <p:bold r:id="rId73"/>
      <p:italic r:id="rId74"/>
      <p:boldItalic r:id="rId75"/>
    </p:embeddedFont>
    <p:embeddedFont>
      <p:font typeface="Libre Franklin"/>
      <p:regular r:id="rId76"/>
      <p:bold r:id="rId77"/>
      <p:italic r:id="rId78"/>
      <p:boldItalic r:id="rId79"/>
    </p:embeddedFont>
    <p:embeddedFont>
      <p:font typeface="Roboto"/>
      <p:regular r:id="rId80"/>
      <p:bold r:id="rId81"/>
      <p:italic r:id="rId82"/>
      <p:boldItalic r:id="rId83"/>
    </p:embeddedFont>
    <p:embeddedFont>
      <p:font typeface="Noto Serif Lao"/>
      <p:regular r:id="rId84"/>
      <p:bold r:id="rId85"/>
    </p:embeddedFont>
    <p:embeddedFont>
      <p:font typeface="Albert Sans Medium"/>
      <p:regular r:id="rId86"/>
      <p:bold r:id="rId87"/>
      <p:italic r:id="rId88"/>
      <p:boldItalic r:id="rId89"/>
    </p:embeddedFont>
    <p:embeddedFont>
      <p:font typeface="Arvo"/>
      <p:regular r:id="rId90"/>
      <p:bold r:id="rId91"/>
      <p:italic r:id="rId92"/>
      <p:boldItalic r:id="rId93"/>
    </p:embeddedFont>
    <p:embeddedFont>
      <p:font typeface="Bebas Neue"/>
      <p:regular r:id="rId94"/>
    </p:embeddedFont>
    <p:embeddedFont>
      <p:font typeface="Kirang Haerang"/>
      <p:regular r:id="rId95"/>
    </p:embeddedFont>
    <p:embeddedFont>
      <p:font typeface="Overpass Light"/>
      <p:regular r:id="rId96"/>
      <p:bold r:id="rId97"/>
      <p:italic r:id="rId98"/>
      <p:boldItalic r:id="rId99"/>
    </p:embeddedFont>
    <p:embeddedFont>
      <p:font typeface="Albert Sans"/>
      <p:regular r:id="rId100"/>
      <p:bold r:id="rId101"/>
      <p:italic r:id="rId102"/>
      <p:boldItalic r:id="rId103"/>
    </p:embeddedFont>
    <p:embeddedFont>
      <p:font typeface="PT Sans"/>
      <p:regular r:id="rId104"/>
      <p:bold r:id="rId105"/>
      <p:italic r:id="rId106"/>
      <p:boldItalic r:id="rId107"/>
    </p:embeddedFont>
    <p:embeddedFont>
      <p:font typeface="Fira Sans Extra Condensed"/>
      <p:regular r:id="rId108"/>
      <p:bold r:id="rId109"/>
      <p:italic r:id="rId110"/>
      <p:boldItalic r:id="rId111"/>
    </p:embeddedFont>
    <p:embeddedFont>
      <p:font typeface="DM Sans"/>
      <p:regular r:id="rId112"/>
      <p:bold r:id="rId113"/>
      <p:italic r:id="rId114"/>
      <p:boldItalic r:id="rId11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16" roundtripDataSignature="AMtx7mgI3L2KaClBFTG5gn3Tuv086AvTZ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Sofia Iglesias"/>
  <p:cmAuthor clrIdx="1" id="1" initials="" lastIdx="1" name="Fernanda Romer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6FF7449-A4B1-41B5-B4CA-31752A696B44}">
  <a:tblStyle styleId="{86FF7449-A4B1-41B5-B4CA-31752A696B44}"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font" Target="fonts/PTSans-boldItalic.fntdata"/><Relationship Id="rId106" Type="http://schemas.openxmlformats.org/officeDocument/2006/relationships/font" Target="fonts/PTSans-italic.fntdata"/><Relationship Id="rId105" Type="http://schemas.openxmlformats.org/officeDocument/2006/relationships/font" Target="fonts/PTSans-bold.fntdata"/><Relationship Id="rId104" Type="http://schemas.openxmlformats.org/officeDocument/2006/relationships/font" Target="fonts/PTSans-regular.fntdata"/><Relationship Id="rId109" Type="http://schemas.openxmlformats.org/officeDocument/2006/relationships/font" Target="fonts/FiraSansExtraCondensed-bold.fntdata"/><Relationship Id="rId108" Type="http://schemas.openxmlformats.org/officeDocument/2006/relationships/font" Target="fonts/FiraSansExtraCondensed-regular.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AlbertSans-boldItalic.fntdata"/><Relationship Id="rId102" Type="http://schemas.openxmlformats.org/officeDocument/2006/relationships/font" Target="fonts/AlbertSans-italic.fntdata"/><Relationship Id="rId101" Type="http://schemas.openxmlformats.org/officeDocument/2006/relationships/font" Target="fonts/AlbertSans-bold.fntdata"/><Relationship Id="rId100" Type="http://schemas.openxmlformats.org/officeDocument/2006/relationships/font" Target="fonts/AlbertSans-regular.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KirangHaerang-regular.fntdata"/><Relationship Id="rId94" Type="http://schemas.openxmlformats.org/officeDocument/2006/relationships/font" Target="fonts/BebasNeue-regular.fntdata"/><Relationship Id="rId97" Type="http://schemas.openxmlformats.org/officeDocument/2006/relationships/font" Target="fonts/OverpassLight-bold.fntdata"/><Relationship Id="rId96" Type="http://schemas.openxmlformats.org/officeDocument/2006/relationships/font" Target="fonts/OverpassLight-regular.fntdata"/><Relationship Id="rId11" Type="http://schemas.openxmlformats.org/officeDocument/2006/relationships/slide" Target="slides/slide3.xml"/><Relationship Id="rId99" Type="http://schemas.openxmlformats.org/officeDocument/2006/relationships/font" Target="fonts/OverpassLight-boldItalic.fntdata"/><Relationship Id="rId10" Type="http://schemas.openxmlformats.org/officeDocument/2006/relationships/slide" Target="slides/slide2.xml"/><Relationship Id="rId98" Type="http://schemas.openxmlformats.org/officeDocument/2006/relationships/font" Target="fonts/OverpassLight-italic.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Arvo-bold.fntdata"/><Relationship Id="rId90" Type="http://schemas.openxmlformats.org/officeDocument/2006/relationships/font" Target="fonts/Arvo-regular.fntdata"/><Relationship Id="rId93" Type="http://schemas.openxmlformats.org/officeDocument/2006/relationships/font" Target="fonts/Arvo-boldItalic.fntdata"/><Relationship Id="rId92" Type="http://schemas.openxmlformats.org/officeDocument/2006/relationships/font" Target="fonts/Arvo-italic.fntdata"/><Relationship Id="rId116" Type="http://customschemas.google.com/relationships/presentationmetadata" Target="metadata"/><Relationship Id="rId115" Type="http://schemas.openxmlformats.org/officeDocument/2006/relationships/font" Target="fonts/DMSans-boldItalic.fntdata"/><Relationship Id="rId15" Type="http://schemas.openxmlformats.org/officeDocument/2006/relationships/slide" Target="slides/slide7.xml"/><Relationship Id="rId110" Type="http://schemas.openxmlformats.org/officeDocument/2006/relationships/font" Target="fonts/FiraSansExtraCondensed-italic.fntdata"/><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font" Target="fonts/DMSans-italic.fntdata"/><Relationship Id="rId18" Type="http://schemas.openxmlformats.org/officeDocument/2006/relationships/slide" Target="slides/slide10.xml"/><Relationship Id="rId113" Type="http://schemas.openxmlformats.org/officeDocument/2006/relationships/font" Target="fonts/DMSans-bold.fntdata"/><Relationship Id="rId112" Type="http://schemas.openxmlformats.org/officeDocument/2006/relationships/font" Target="fonts/DMSans-regular.fntdata"/><Relationship Id="rId111" Type="http://schemas.openxmlformats.org/officeDocument/2006/relationships/font" Target="fonts/FiraSansExtraCondensed-boldItalic.fntdata"/><Relationship Id="rId84" Type="http://schemas.openxmlformats.org/officeDocument/2006/relationships/font" Target="fonts/NotoSerifLao-regular.fntdata"/><Relationship Id="rId83" Type="http://schemas.openxmlformats.org/officeDocument/2006/relationships/font" Target="fonts/Roboto-boldItalic.fntdata"/><Relationship Id="rId86" Type="http://schemas.openxmlformats.org/officeDocument/2006/relationships/font" Target="fonts/AlbertSansMedium-regular.fntdata"/><Relationship Id="rId85" Type="http://schemas.openxmlformats.org/officeDocument/2006/relationships/font" Target="fonts/NotoSerifLao-bold.fntdata"/><Relationship Id="rId88" Type="http://schemas.openxmlformats.org/officeDocument/2006/relationships/font" Target="fonts/AlbertSansMedium-italic.fntdata"/><Relationship Id="rId87" Type="http://schemas.openxmlformats.org/officeDocument/2006/relationships/font" Target="fonts/AlbertSansMedium-bold.fntdata"/><Relationship Id="rId89" Type="http://schemas.openxmlformats.org/officeDocument/2006/relationships/font" Target="fonts/AlbertSansMedium-boldItalic.fntdata"/><Relationship Id="rId80" Type="http://schemas.openxmlformats.org/officeDocument/2006/relationships/font" Target="fonts/Roboto-regular.fntdata"/><Relationship Id="rId82" Type="http://schemas.openxmlformats.org/officeDocument/2006/relationships/font" Target="fonts/Roboto-italic.fntdata"/><Relationship Id="rId81"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font" Target="fonts/FiraSans-bold.fntdata"/><Relationship Id="rId72" Type="http://schemas.openxmlformats.org/officeDocument/2006/relationships/font" Target="fonts/FiraSans-regular.fntdata"/><Relationship Id="rId75" Type="http://schemas.openxmlformats.org/officeDocument/2006/relationships/font" Target="fonts/FiraSans-boldItalic.fntdata"/><Relationship Id="rId74" Type="http://schemas.openxmlformats.org/officeDocument/2006/relationships/font" Target="fonts/FiraSans-italic.fntdata"/><Relationship Id="rId77" Type="http://schemas.openxmlformats.org/officeDocument/2006/relationships/font" Target="fonts/LibreFranklin-bold.fntdata"/><Relationship Id="rId76" Type="http://schemas.openxmlformats.org/officeDocument/2006/relationships/font" Target="fonts/LibreFranklin-regular.fntdata"/><Relationship Id="rId79" Type="http://schemas.openxmlformats.org/officeDocument/2006/relationships/font" Target="fonts/LibreFranklin-boldItalic.fntdata"/><Relationship Id="rId78" Type="http://schemas.openxmlformats.org/officeDocument/2006/relationships/font" Target="fonts/LibreFranklin-italic.fntdata"/><Relationship Id="rId71" Type="http://schemas.openxmlformats.org/officeDocument/2006/relationships/font" Target="fonts/FiraSansExtraCondensedMedium-boldItalic.fntdata"/><Relationship Id="rId70" Type="http://schemas.openxmlformats.org/officeDocument/2006/relationships/font" Target="fonts/FiraSansExtraCondensedMedium-italic.fntdata"/><Relationship Id="rId62" Type="http://schemas.openxmlformats.org/officeDocument/2006/relationships/font" Target="fonts/RobotoThin-regular.fntdata"/><Relationship Id="rId61" Type="http://schemas.openxmlformats.org/officeDocument/2006/relationships/font" Target="fonts/Anton-regular.fntdata"/><Relationship Id="rId64" Type="http://schemas.openxmlformats.org/officeDocument/2006/relationships/font" Target="fonts/RobotoThin-italic.fntdata"/><Relationship Id="rId63" Type="http://schemas.openxmlformats.org/officeDocument/2006/relationships/font" Target="fonts/RobotoThin-bold.fntdata"/><Relationship Id="rId66" Type="http://schemas.openxmlformats.org/officeDocument/2006/relationships/font" Target="fonts/PalanquinDark-regular.fntdata"/><Relationship Id="rId65" Type="http://schemas.openxmlformats.org/officeDocument/2006/relationships/font" Target="fonts/RobotoThin-boldItalic.fntdata"/><Relationship Id="rId68" Type="http://schemas.openxmlformats.org/officeDocument/2006/relationships/font" Target="fonts/FiraSansExtraCondensedMedium-regular.fntdata"/><Relationship Id="rId67" Type="http://schemas.openxmlformats.org/officeDocument/2006/relationships/font" Target="fonts/PalanquinDark-bold.fntdata"/><Relationship Id="rId60" Type="http://schemas.openxmlformats.org/officeDocument/2006/relationships/slide" Target="slides/slide52.xml"/><Relationship Id="rId69" Type="http://schemas.openxmlformats.org/officeDocument/2006/relationships/font" Target="fonts/FiraSansExtraCondensedMedium-bold.fntdata"/><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4-11T14:38:01.597">
    <p:pos x="6000" y="0"/>
    <p:text>agregar link</p:text>
    <p:extLst>
      <p:ext uri="{C676402C-5697-4E1C-873F-D02D1690AC5C}">
        <p15:threadingInfo timeZoneBias="0"/>
      </p:ext>
      <p:ext uri="http://customooxmlschemas.google.com/">
        <go:slidesCustomData xmlns:go="http://customooxmlschemas.google.com/" commentPostId="AAABKliDYcs"/>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04-11T21:56:21.818">
    <p:pos x="6000" y="0"/>
    <p:text>actualizar</p:text>
    <p:extLst>
      <p:ext uri="{C676402C-5697-4E1C-873F-D02D1690AC5C}">
        <p15:threadingInfo timeZoneBias="0"/>
      </p:ext>
      <p:ext uri="http://customooxmlschemas.google.com/">
        <go:slidesCustomData xmlns:go="http://customooxmlschemas.google.com/" commentPostId="AAABLrAWgws"/>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4-04-11T22:16:49.343">
    <p:pos x="6000" y="0"/>
    <p:text>agregar de la clase 1</p:text>
    <p:extLst>
      <p:ext uri="{C676402C-5697-4E1C-873F-D02D1690AC5C}">
        <p15:threadingInfo timeZoneBias="0"/>
      </p:ext>
      <p:ext uri="http://customooxmlschemas.google.com/">
        <go:slidesCustomData xmlns:go="http://customooxmlschemas.google.com/" commentPostId="AAABLrAfT3M"/>
      </p:ext>
    </p:extLst>
  </p:cm>
  <p:cm authorId="1" idx="1" dt="2024-04-10T22:31:20.674">
    <p:pos x="6000" y="100"/>
    <p:text>agragar grafica de plantaciones</p:text>
    <p:extLst>
      <p:ext uri="{C676402C-5697-4E1C-873F-D02D1690AC5C}">
        <p15:threadingInfo timeZoneBias="0"/>
      </p:ext>
      <p:ext uri="http://customooxmlschemas.google.com/">
        <go:slidesCustomData xmlns:go="http://customooxmlschemas.google.com/" commentPostId="AAABKlit_Uk"/>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g1f5708e7a3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4" name="Google Shape;1494;g1f5708e7a3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0" name="Shape 1910"/>
        <p:cNvGrpSpPr/>
        <p:nvPr/>
      </p:nvGrpSpPr>
      <p:grpSpPr>
        <a:xfrm>
          <a:off x="0" y="0"/>
          <a:ext cx="0" cy="0"/>
          <a:chOff x="0" y="0"/>
          <a:chExt cx="0" cy="0"/>
        </a:xfrm>
      </p:grpSpPr>
      <p:sp>
        <p:nvSpPr>
          <p:cNvPr id="1911" name="Google Shape;1911;g1f5708e7a3f_0_1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2" name="Google Shape;1912;g1f5708e7a3f_0_1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g1f5708e7a3f_0_20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9" name="Google Shape;1919;g1f5708e7a3f_0_20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4" name="Shape 1924"/>
        <p:cNvGrpSpPr/>
        <p:nvPr/>
      </p:nvGrpSpPr>
      <p:grpSpPr>
        <a:xfrm>
          <a:off x="0" y="0"/>
          <a:ext cx="0" cy="0"/>
          <a:chOff x="0" y="0"/>
          <a:chExt cx="0" cy="0"/>
        </a:xfrm>
      </p:grpSpPr>
      <p:sp>
        <p:nvSpPr>
          <p:cNvPr id="1925" name="Google Shape;1925;g1f5708e7a3f_0_2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6" name="Google Shape;1926;g1f5708e7a3f_0_2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7" name="Shape 1977"/>
        <p:cNvGrpSpPr/>
        <p:nvPr/>
      </p:nvGrpSpPr>
      <p:grpSpPr>
        <a:xfrm>
          <a:off x="0" y="0"/>
          <a:ext cx="0" cy="0"/>
          <a:chOff x="0" y="0"/>
          <a:chExt cx="0" cy="0"/>
        </a:xfrm>
      </p:grpSpPr>
      <p:sp>
        <p:nvSpPr>
          <p:cNvPr id="1978" name="Google Shape;1978;g2cb4238b598_1_1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9" name="Google Shape;1979;g2cb4238b598_1_1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0" name="Shape 2030"/>
        <p:cNvGrpSpPr/>
        <p:nvPr/>
      </p:nvGrpSpPr>
      <p:grpSpPr>
        <a:xfrm>
          <a:off x="0" y="0"/>
          <a:ext cx="0" cy="0"/>
          <a:chOff x="0" y="0"/>
          <a:chExt cx="0" cy="0"/>
        </a:xfrm>
      </p:grpSpPr>
      <p:sp>
        <p:nvSpPr>
          <p:cNvPr id="2031" name="Google Shape;2031;g2cb4238b598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2" name="Google Shape;2032;g2cb4238b59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3" name="Shape 2083"/>
        <p:cNvGrpSpPr/>
        <p:nvPr/>
      </p:nvGrpSpPr>
      <p:grpSpPr>
        <a:xfrm>
          <a:off x="0" y="0"/>
          <a:ext cx="0" cy="0"/>
          <a:chOff x="0" y="0"/>
          <a:chExt cx="0" cy="0"/>
        </a:xfrm>
      </p:grpSpPr>
      <p:sp>
        <p:nvSpPr>
          <p:cNvPr id="2084" name="Google Shape;2084;g2cb4238b598_2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5" name="Google Shape;2085;g2cb4238b598_2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6" name="Shape 2136"/>
        <p:cNvGrpSpPr/>
        <p:nvPr/>
      </p:nvGrpSpPr>
      <p:grpSpPr>
        <a:xfrm>
          <a:off x="0" y="0"/>
          <a:ext cx="0" cy="0"/>
          <a:chOff x="0" y="0"/>
          <a:chExt cx="0" cy="0"/>
        </a:xfrm>
      </p:grpSpPr>
      <p:sp>
        <p:nvSpPr>
          <p:cNvPr id="2137" name="Google Shape;2137;g2cb4238b598_2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8" name="Google Shape;2138;g2cb4238b598_2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9" name="Shape 2189"/>
        <p:cNvGrpSpPr/>
        <p:nvPr/>
      </p:nvGrpSpPr>
      <p:grpSpPr>
        <a:xfrm>
          <a:off x="0" y="0"/>
          <a:ext cx="0" cy="0"/>
          <a:chOff x="0" y="0"/>
          <a:chExt cx="0" cy="0"/>
        </a:xfrm>
      </p:grpSpPr>
      <p:sp>
        <p:nvSpPr>
          <p:cNvPr id="2190" name="Google Shape;2190;g238f2dde01d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1" name="Google Shape;2191;g238f2dde01d_0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1" name="Shape 2221"/>
        <p:cNvGrpSpPr/>
        <p:nvPr/>
      </p:nvGrpSpPr>
      <p:grpSpPr>
        <a:xfrm>
          <a:off x="0" y="0"/>
          <a:ext cx="0" cy="0"/>
          <a:chOff x="0" y="0"/>
          <a:chExt cx="0" cy="0"/>
        </a:xfrm>
      </p:grpSpPr>
      <p:sp>
        <p:nvSpPr>
          <p:cNvPr id="2222" name="Google Shape;2222;g1f57c8f7f7a_0_1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3" name="Google Shape;2223;g1f57c8f7f7a_0_1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2" name="Shape 2272"/>
        <p:cNvGrpSpPr/>
        <p:nvPr/>
      </p:nvGrpSpPr>
      <p:grpSpPr>
        <a:xfrm>
          <a:off x="0" y="0"/>
          <a:ext cx="0" cy="0"/>
          <a:chOff x="0" y="0"/>
          <a:chExt cx="0" cy="0"/>
        </a:xfrm>
      </p:grpSpPr>
      <p:sp>
        <p:nvSpPr>
          <p:cNvPr id="2273" name="Google Shape;2273;g2cb4238b598_1_1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4" name="Google Shape;2274;g2cb4238b598_1_1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g1f5708e7a3f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3" name="Google Shape;1503;g1f5708e7a3f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0" name="Shape 2320"/>
        <p:cNvGrpSpPr/>
        <p:nvPr/>
      </p:nvGrpSpPr>
      <p:grpSpPr>
        <a:xfrm>
          <a:off x="0" y="0"/>
          <a:ext cx="0" cy="0"/>
          <a:chOff x="0" y="0"/>
          <a:chExt cx="0" cy="0"/>
        </a:xfrm>
      </p:grpSpPr>
      <p:sp>
        <p:nvSpPr>
          <p:cNvPr id="2321" name="Google Shape;2321;g2cbadde257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2" name="Google Shape;2322;g2cbadde257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6" name="Shape 2366"/>
        <p:cNvGrpSpPr/>
        <p:nvPr/>
      </p:nvGrpSpPr>
      <p:grpSpPr>
        <a:xfrm>
          <a:off x="0" y="0"/>
          <a:ext cx="0" cy="0"/>
          <a:chOff x="0" y="0"/>
          <a:chExt cx="0" cy="0"/>
        </a:xfrm>
      </p:grpSpPr>
      <p:sp>
        <p:nvSpPr>
          <p:cNvPr id="2367" name="Google Shape;2367;g2cbadde257f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8" name="Google Shape;2368;g2cbadde257f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2" name="Shape 2412"/>
        <p:cNvGrpSpPr/>
        <p:nvPr/>
      </p:nvGrpSpPr>
      <p:grpSpPr>
        <a:xfrm>
          <a:off x="0" y="0"/>
          <a:ext cx="0" cy="0"/>
          <a:chOff x="0" y="0"/>
          <a:chExt cx="0" cy="0"/>
        </a:xfrm>
      </p:grpSpPr>
      <p:sp>
        <p:nvSpPr>
          <p:cNvPr id="2413" name="Google Shape;2413;g2cbadde257f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4" name="Google Shape;2414;g2cbadde257f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8" name="Shape 2458"/>
        <p:cNvGrpSpPr/>
        <p:nvPr/>
      </p:nvGrpSpPr>
      <p:grpSpPr>
        <a:xfrm>
          <a:off x="0" y="0"/>
          <a:ext cx="0" cy="0"/>
          <a:chOff x="0" y="0"/>
          <a:chExt cx="0" cy="0"/>
        </a:xfrm>
      </p:grpSpPr>
      <p:sp>
        <p:nvSpPr>
          <p:cNvPr id="2459" name="Google Shape;2459;g2cb4238b598_1_1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0" name="Google Shape;2460;g2cb4238b598_1_1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1" name="Shape 2511"/>
        <p:cNvGrpSpPr/>
        <p:nvPr/>
      </p:nvGrpSpPr>
      <p:grpSpPr>
        <a:xfrm>
          <a:off x="0" y="0"/>
          <a:ext cx="0" cy="0"/>
          <a:chOff x="0" y="0"/>
          <a:chExt cx="0" cy="0"/>
        </a:xfrm>
      </p:grpSpPr>
      <p:sp>
        <p:nvSpPr>
          <p:cNvPr id="2512" name="Google Shape;2512;g2cb4238b598_1_1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3" name="Google Shape;2513;g2cb4238b598_1_1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4" name="Shape 2564"/>
        <p:cNvGrpSpPr/>
        <p:nvPr/>
      </p:nvGrpSpPr>
      <p:grpSpPr>
        <a:xfrm>
          <a:off x="0" y="0"/>
          <a:ext cx="0" cy="0"/>
          <a:chOff x="0" y="0"/>
          <a:chExt cx="0" cy="0"/>
        </a:xfrm>
      </p:grpSpPr>
      <p:sp>
        <p:nvSpPr>
          <p:cNvPr id="2565" name="Google Shape;2565;g2cb4238b598_1_1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6" name="Google Shape;2566;g2cb4238b598_1_1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7" name="Shape 2617"/>
        <p:cNvGrpSpPr/>
        <p:nvPr/>
      </p:nvGrpSpPr>
      <p:grpSpPr>
        <a:xfrm>
          <a:off x="0" y="0"/>
          <a:ext cx="0" cy="0"/>
          <a:chOff x="0" y="0"/>
          <a:chExt cx="0" cy="0"/>
        </a:xfrm>
      </p:grpSpPr>
      <p:sp>
        <p:nvSpPr>
          <p:cNvPr id="2618" name="Google Shape;2618;g2cb4238b598_1_1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9" name="Google Shape;2619;g2cb4238b598_1_1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5" name="Shape 2685"/>
        <p:cNvGrpSpPr/>
        <p:nvPr/>
      </p:nvGrpSpPr>
      <p:grpSpPr>
        <a:xfrm>
          <a:off x="0" y="0"/>
          <a:ext cx="0" cy="0"/>
          <a:chOff x="0" y="0"/>
          <a:chExt cx="0" cy="0"/>
        </a:xfrm>
      </p:grpSpPr>
      <p:sp>
        <p:nvSpPr>
          <p:cNvPr id="2686" name="Google Shape;2686;g2cb4238b598_1_1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7" name="Google Shape;2687;g2cb4238b598_1_1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8" name="Shape 2738"/>
        <p:cNvGrpSpPr/>
        <p:nvPr/>
      </p:nvGrpSpPr>
      <p:grpSpPr>
        <a:xfrm>
          <a:off x="0" y="0"/>
          <a:ext cx="0" cy="0"/>
          <a:chOff x="0" y="0"/>
          <a:chExt cx="0" cy="0"/>
        </a:xfrm>
      </p:grpSpPr>
      <p:sp>
        <p:nvSpPr>
          <p:cNvPr id="2739" name="Google Shape;2739;g2cb4238b598_1_17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0" name="Google Shape;2740;g2cb4238b598_1_17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1" name="Shape 2791"/>
        <p:cNvGrpSpPr/>
        <p:nvPr/>
      </p:nvGrpSpPr>
      <p:grpSpPr>
        <a:xfrm>
          <a:off x="0" y="0"/>
          <a:ext cx="0" cy="0"/>
          <a:chOff x="0" y="0"/>
          <a:chExt cx="0" cy="0"/>
        </a:xfrm>
      </p:grpSpPr>
      <p:sp>
        <p:nvSpPr>
          <p:cNvPr id="2792" name="Google Shape;2792;g2cb4238b598_1_18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3" name="Google Shape;2793;g2cb4238b598_1_18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g1f5708e7a3f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6" name="Google Shape;1576;g1f5708e7a3f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4" name="Shape 2844"/>
        <p:cNvGrpSpPr/>
        <p:nvPr/>
      </p:nvGrpSpPr>
      <p:grpSpPr>
        <a:xfrm>
          <a:off x="0" y="0"/>
          <a:ext cx="0" cy="0"/>
          <a:chOff x="0" y="0"/>
          <a:chExt cx="0" cy="0"/>
        </a:xfrm>
      </p:grpSpPr>
      <p:sp>
        <p:nvSpPr>
          <p:cNvPr id="2845" name="Google Shape;2845;g2cb4238b598_1_18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6" name="Google Shape;2846;g2cb4238b598_1_1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7" name="Shape 2897"/>
        <p:cNvGrpSpPr/>
        <p:nvPr/>
      </p:nvGrpSpPr>
      <p:grpSpPr>
        <a:xfrm>
          <a:off x="0" y="0"/>
          <a:ext cx="0" cy="0"/>
          <a:chOff x="0" y="0"/>
          <a:chExt cx="0" cy="0"/>
        </a:xfrm>
      </p:grpSpPr>
      <p:sp>
        <p:nvSpPr>
          <p:cNvPr id="2898" name="Google Shape;2898;g2cb4238b598_1_19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9" name="Google Shape;2899;g2cb4238b598_1_19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0" name="Shape 2950"/>
        <p:cNvGrpSpPr/>
        <p:nvPr/>
      </p:nvGrpSpPr>
      <p:grpSpPr>
        <a:xfrm>
          <a:off x="0" y="0"/>
          <a:ext cx="0" cy="0"/>
          <a:chOff x="0" y="0"/>
          <a:chExt cx="0" cy="0"/>
        </a:xfrm>
      </p:grpSpPr>
      <p:sp>
        <p:nvSpPr>
          <p:cNvPr id="2951" name="Google Shape;2951;g238f2dde01d_0_6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2" name="Google Shape;2952;g238f2dde01d_0_6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5" name="Shape 2995"/>
        <p:cNvGrpSpPr/>
        <p:nvPr/>
      </p:nvGrpSpPr>
      <p:grpSpPr>
        <a:xfrm>
          <a:off x="0" y="0"/>
          <a:ext cx="0" cy="0"/>
          <a:chOff x="0" y="0"/>
          <a:chExt cx="0" cy="0"/>
        </a:xfrm>
      </p:grpSpPr>
      <p:sp>
        <p:nvSpPr>
          <p:cNvPr id="2996" name="Google Shape;2996;g2cb4238b598_1_19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7" name="Google Shape;2997;g2cb4238b598_1_19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8" name="Shape 3048"/>
        <p:cNvGrpSpPr/>
        <p:nvPr/>
      </p:nvGrpSpPr>
      <p:grpSpPr>
        <a:xfrm>
          <a:off x="0" y="0"/>
          <a:ext cx="0" cy="0"/>
          <a:chOff x="0" y="0"/>
          <a:chExt cx="0" cy="0"/>
        </a:xfrm>
      </p:grpSpPr>
      <p:sp>
        <p:nvSpPr>
          <p:cNvPr id="3049" name="Google Shape;3049;g2cb4238b598_1_20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0" name="Google Shape;3050;g2cb4238b598_1_2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5" name="Shape 3105"/>
        <p:cNvGrpSpPr/>
        <p:nvPr/>
      </p:nvGrpSpPr>
      <p:grpSpPr>
        <a:xfrm>
          <a:off x="0" y="0"/>
          <a:ext cx="0" cy="0"/>
          <a:chOff x="0" y="0"/>
          <a:chExt cx="0" cy="0"/>
        </a:xfrm>
      </p:grpSpPr>
      <p:sp>
        <p:nvSpPr>
          <p:cNvPr id="3106" name="Google Shape;3106;g2cb4238b598_1_20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7" name="Google Shape;3107;g2cb4238b598_1_20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8" name="Shape 3158"/>
        <p:cNvGrpSpPr/>
        <p:nvPr/>
      </p:nvGrpSpPr>
      <p:grpSpPr>
        <a:xfrm>
          <a:off x="0" y="0"/>
          <a:ext cx="0" cy="0"/>
          <a:chOff x="0" y="0"/>
          <a:chExt cx="0" cy="0"/>
        </a:xfrm>
      </p:grpSpPr>
      <p:sp>
        <p:nvSpPr>
          <p:cNvPr id="3159" name="Google Shape;3159;g2cb4238b598_1_2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0" name="Google Shape;3160;g2cb4238b598_1_2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1" name="Shape 3211"/>
        <p:cNvGrpSpPr/>
        <p:nvPr/>
      </p:nvGrpSpPr>
      <p:grpSpPr>
        <a:xfrm>
          <a:off x="0" y="0"/>
          <a:ext cx="0" cy="0"/>
          <a:chOff x="0" y="0"/>
          <a:chExt cx="0" cy="0"/>
        </a:xfrm>
      </p:grpSpPr>
      <p:sp>
        <p:nvSpPr>
          <p:cNvPr id="3212" name="Google Shape;3212;g2cb4238b598_1_2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3" name="Google Shape;3213;g2cb4238b598_1_2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5" name="Shape 3265"/>
        <p:cNvGrpSpPr/>
        <p:nvPr/>
      </p:nvGrpSpPr>
      <p:grpSpPr>
        <a:xfrm>
          <a:off x="0" y="0"/>
          <a:ext cx="0" cy="0"/>
          <a:chOff x="0" y="0"/>
          <a:chExt cx="0" cy="0"/>
        </a:xfrm>
      </p:grpSpPr>
      <p:sp>
        <p:nvSpPr>
          <p:cNvPr id="3266" name="Google Shape;3266;g238f2dde01d_0_7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7" name="Google Shape;3267;g238f2dde01d_0_7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3" name="Shape 3273"/>
        <p:cNvGrpSpPr/>
        <p:nvPr/>
      </p:nvGrpSpPr>
      <p:grpSpPr>
        <a:xfrm>
          <a:off x="0" y="0"/>
          <a:ext cx="0" cy="0"/>
          <a:chOff x="0" y="0"/>
          <a:chExt cx="0" cy="0"/>
        </a:xfrm>
      </p:grpSpPr>
      <p:sp>
        <p:nvSpPr>
          <p:cNvPr id="3274" name="Google Shape;3274;g238f2dde01d_0_7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5" name="Google Shape;3275;g238f2dde01d_0_7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5" name="Shape 1595"/>
        <p:cNvGrpSpPr/>
        <p:nvPr/>
      </p:nvGrpSpPr>
      <p:grpSpPr>
        <a:xfrm>
          <a:off x="0" y="0"/>
          <a:ext cx="0" cy="0"/>
          <a:chOff x="0" y="0"/>
          <a:chExt cx="0" cy="0"/>
        </a:xfrm>
      </p:grpSpPr>
      <p:sp>
        <p:nvSpPr>
          <p:cNvPr id="1596" name="Google Shape;1596;g1f5708e7a3f_0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7" name="Google Shape;1597;g1f5708e7a3f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4" name="Shape 3284"/>
        <p:cNvGrpSpPr/>
        <p:nvPr/>
      </p:nvGrpSpPr>
      <p:grpSpPr>
        <a:xfrm>
          <a:off x="0" y="0"/>
          <a:ext cx="0" cy="0"/>
          <a:chOff x="0" y="0"/>
          <a:chExt cx="0" cy="0"/>
        </a:xfrm>
      </p:grpSpPr>
      <p:sp>
        <p:nvSpPr>
          <p:cNvPr id="3285" name="Google Shape;3285;g2cbadde257f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6" name="Google Shape;3286;g2cbadde257f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1" name="Shape 3291"/>
        <p:cNvGrpSpPr/>
        <p:nvPr/>
      </p:nvGrpSpPr>
      <p:grpSpPr>
        <a:xfrm>
          <a:off x="0" y="0"/>
          <a:ext cx="0" cy="0"/>
          <a:chOff x="0" y="0"/>
          <a:chExt cx="0" cy="0"/>
        </a:xfrm>
      </p:grpSpPr>
      <p:sp>
        <p:nvSpPr>
          <p:cNvPr id="3292" name="Google Shape;3292;g241b0ad7983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3" name="Google Shape;3293;g241b0ad798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0" name="Shape 3340"/>
        <p:cNvGrpSpPr/>
        <p:nvPr/>
      </p:nvGrpSpPr>
      <p:grpSpPr>
        <a:xfrm>
          <a:off x="0" y="0"/>
          <a:ext cx="0" cy="0"/>
          <a:chOff x="0" y="0"/>
          <a:chExt cx="0" cy="0"/>
        </a:xfrm>
      </p:grpSpPr>
      <p:sp>
        <p:nvSpPr>
          <p:cNvPr id="3341" name="Google Shape;3341;g2cb4238b598_2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2" name="Google Shape;3342;g2cb4238b598_2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3" name="Shape 3393"/>
        <p:cNvGrpSpPr/>
        <p:nvPr/>
      </p:nvGrpSpPr>
      <p:grpSpPr>
        <a:xfrm>
          <a:off x="0" y="0"/>
          <a:ext cx="0" cy="0"/>
          <a:chOff x="0" y="0"/>
          <a:chExt cx="0" cy="0"/>
        </a:xfrm>
      </p:grpSpPr>
      <p:sp>
        <p:nvSpPr>
          <p:cNvPr id="3394" name="Google Shape;3394;g122709336eb_1_1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5" name="Google Shape;3395;g122709336eb_1_15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6" name="Shape 3446"/>
        <p:cNvGrpSpPr/>
        <p:nvPr/>
      </p:nvGrpSpPr>
      <p:grpSpPr>
        <a:xfrm>
          <a:off x="0" y="0"/>
          <a:ext cx="0" cy="0"/>
          <a:chOff x="0" y="0"/>
          <a:chExt cx="0" cy="0"/>
        </a:xfrm>
      </p:grpSpPr>
      <p:sp>
        <p:nvSpPr>
          <p:cNvPr id="3447" name="Google Shape;3447;g241b0ad7983_0_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8" name="Google Shape;3448;g241b0ad7983_0_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1" name="Shape 3451"/>
        <p:cNvGrpSpPr/>
        <p:nvPr/>
      </p:nvGrpSpPr>
      <p:grpSpPr>
        <a:xfrm>
          <a:off x="0" y="0"/>
          <a:ext cx="0" cy="0"/>
          <a:chOff x="0" y="0"/>
          <a:chExt cx="0" cy="0"/>
        </a:xfrm>
      </p:grpSpPr>
      <p:sp>
        <p:nvSpPr>
          <p:cNvPr id="3452" name="Google Shape;3452;g2cb4238b598_1_1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53" name="Google Shape;3453;g2cb4238b598_1_16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4" name="Google Shape;3454;g2cb4238b598_1_161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8" name="Shape 3458"/>
        <p:cNvGrpSpPr/>
        <p:nvPr/>
      </p:nvGrpSpPr>
      <p:grpSpPr>
        <a:xfrm>
          <a:off x="0" y="0"/>
          <a:ext cx="0" cy="0"/>
          <a:chOff x="0" y="0"/>
          <a:chExt cx="0" cy="0"/>
        </a:xfrm>
      </p:grpSpPr>
      <p:sp>
        <p:nvSpPr>
          <p:cNvPr id="3459" name="Google Shape;3459;g2cbadde257f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0" name="Google Shape;3460;g2cbadde257f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3" name="Shape 3473"/>
        <p:cNvGrpSpPr/>
        <p:nvPr/>
      </p:nvGrpSpPr>
      <p:grpSpPr>
        <a:xfrm>
          <a:off x="0" y="0"/>
          <a:ext cx="0" cy="0"/>
          <a:chOff x="0" y="0"/>
          <a:chExt cx="0" cy="0"/>
        </a:xfrm>
      </p:grpSpPr>
      <p:sp>
        <p:nvSpPr>
          <p:cNvPr id="3474" name="Google Shape;3474;g2cbadde257f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5" name="Google Shape;3475;g2cbadde257f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8" name="Shape 3488"/>
        <p:cNvGrpSpPr/>
        <p:nvPr/>
      </p:nvGrpSpPr>
      <p:grpSpPr>
        <a:xfrm>
          <a:off x="0" y="0"/>
          <a:ext cx="0" cy="0"/>
          <a:chOff x="0" y="0"/>
          <a:chExt cx="0" cy="0"/>
        </a:xfrm>
      </p:grpSpPr>
      <p:sp>
        <p:nvSpPr>
          <p:cNvPr id="3489" name="Google Shape;3489;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0" name="Google Shape;349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6" name="Shape 3496"/>
        <p:cNvGrpSpPr/>
        <p:nvPr/>
      </p:nvGrpSpPr>
      <p:grpSpPr>
        <a:xfrm>
          <a:off x="0" y="0"/>
          <a:ext cx="0" cy="0"/>
          <a:chOff x="0" y="0"/>
          <a:chExt cx="0" cy="0"/>
        </a:xfrm>
      </p:grpSpPr>
      <p:sp>
        <p:nvSpPr>
          <p:cNvPr id="3497" name="Google Shape;3497;g122709336eb_1_16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8" name="Google Shape;3498;g122709336eb_1_16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8" name="Shape 1648"/>
        <p:cNvGrpSpPr/>
        <p:nvPr/>
      </p:nvGrpSpPr>
      <p:grpSpPr>
        <a:xfrm>
          <a:off x="0" y="0"/>
          <a:ext cx="0" cy="0"/>
          <a:chOff x="0" y="0"/>
          <a:chExt cx="0" cy="0"/>
        </a:xfrm>
      </p:grpSpPr>
      <p:sp>
        <p:nvSpPr>
          <p:cNvPr id="1649" name="Google Shape;1649;g1f5708e7a3f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0" name="Google Shape;1650;g1f5708e7a3f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8" name="Shape 3548"/>
        <p:cNvGrpSpPr/>
        <p:nvPr/>
      </p:nvGrpSpPr>
      <p:grpSpPr>
        <a:xfrm>
          <a:off x="0" y="0"/>
          <a:ext cx="0" cy="0"/>
          <a:chOff x="0" y="0"/>
          <a:chExt cx="0" cy="0"/>
        </a:xfrm>
      </p:grpSpPr>
      <p:sp>
        <p:nvSpPr>
          <p:cNvPr id="3549" name="Google Shape;3549;g1f57ee5fbf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0" name="Google Shape;3550;g1f57ee5fbf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9" name="Shape 3559"/>
        <p:cNvGrpSpPr/>
        <p:nvPr/>
      </p:nvGrpSpPr>
      <p:grpSpPr>
        <a:xfrm>
          <a:off x="0" y="0"/>
          <a:ext cx="0" cy="0"/>
          <a:chOff x="0" y="0"/>
          <a:chExt cx="0" cy="0"/>
        </a:xfrm>
      </p:grpSpPr>
      <p:sp>
        <p:nvSpPr>
          <p:cNvPr id="3560" name="Google Shape;3560;g122709336eb_1_1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61" name="Google Shape;3561;g122709336eb_1_17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9" name="Shape 3589"/>
        <p:cNvGrpSpPr/>
        <p:nvPr/>
      </p:nvGrpSpPr>
      <p:grpSpPr>
        <a:xfrm>
          <a:off x="0" y="0"/>
          <a:ext cx="0" cy="0"/>
          <a:chOff x="0" y="0"/>
          <a:chExt cx="0" cy="0"/>
        </a:xfrm>
      </p:grpSpPr>
      <p:sp>
        <p:nvSpPr>
          <p:cNvPr id="3590" name="Google Shape;3590;g241b0ad7983_0_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1" name="Google Shape;3591;g241b0ad7983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g1f5708e7a3f_0_17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3" name="Google Shape;1683;g1f5708e7a3f_0_17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4" name="Shape 1734"/>
        <p:cNvGrpSpPr/>
        <p:nvPr/>
      </p:nvGrpSpPr>
      <p:grpSpPr>
        <a:xfrm>
          <a:off x="0" y="0"/>
          <a:ext cx="0" cy="0"/>
          <a:chOff x="0" y="0"/>
          <a:chExt cx="0" cy="0"/>
        </a:xfrm>
      </p:grpSpPr>
      <p:sp>
        <p:nvSpPr>
          <p:cNvPr id="1735" name="Google Shape;1735;g1f5708e7a3f_0_20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6" name="Google Shape;1736;g1f5708e7a3f_0_20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5" name="Shape 1795"/>
        <p:cNvGrpSpPr/>
        <p:nvPr/>
      </p:nvGrpSpPr>
      <p:grpSpPr>
        <a:xfrm>
          <a:off x="0" y="0"/>
          <a:ext cx="0" cy="0"/>
          <a:chOff x="0" y="0"/>
          <a:chExt cx="0" cy="0"/>
        </a:xfrm>
      </p:grpSpPr>
      <p:sp>
        <p:nvSpPr>
          <p:cNvPr id="1796" name="Google Shape;1796;g1f5708e7a3f_0_2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7" name="Google Shape;1797;g1f5708e7a3f_0_2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6" name="Shape 1856"/>
        <p:cNvGrpSpPr/>
        <p:nvPr/>
      </p:nvGrpSpPr>
      <p:grpSpPr>
        <a:xfrm>
          <a:off x="0" y="0"/>
          <a:ext cx="0" cy="0"/>
          <a:chOff x="0" y="0"/>
          <a:chExt cx="0" cy="0"/>
        </a:xfrm>
      </p:grpSpPr>
      <p:sp>
        <p:nvSpPr>
          <p:cNvPr id="1857" name="Google Shape;1857;g1f5708e7a3f_0_1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8" name="Google Shape;1858;g1f5708e7a3f_0_1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g2429feed689_0_6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3" name="Google Shape;13;g2429feed689_0_65"/>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lt1"/>
              </a:buClr>
              <a:buSzPts val="1800"/>
              <a:buNone/>
              <a:defRPr sz="1800"/>
            </a:lvl1pPr>
            <a:lvl2pPr lvl="1" algn="ctr">
              <a:lnSpc>
                <a:spcPct val="90000"/>
              </a:lnSpc>
              <a:spcBef>
                <a:spcPts val="400"/>
              </a:spcBef>
              <a:spcAft>
                <a:spcPts val="0"/>
              </a:spcAft>
              <a:buClr>
                <a:schemeClr val="lt1"/>
              </a:buClr>
              <a:buSzPts val="1500"/>
              <a:buNone/>
              <a:defRPr sz="1500"/>
            </a:lvl2pPr>
            <a:lvl3pPr lvl="2" algn="ctr">
              <a:lnSpc>
                <a:spcPct val="90000"/>
              </a:lnSpc>
              <a:spcBef>
                <a:spcPts val="400"/>
              </a:spcBef>
              <a:spcAft>
                <a:spcPts val="0"/>
              </a:spcAft>
              <a:buClr>
                <a:schemeClr val="lt1"/>
              </a:buClr>
              <a:buSzPts val="1400"/>
              <a:buNone/>
              <a:defRPr sz="1400"/>
            </a:lvl3pPr>
            <a:lvl4pPr lvl="3" algn="ctr">
              <a:lnSpc>
                <a:spcPct val="90000"/>
              </a:lnSpc>
              <a:spcBef>
                <a:spcPts val="400"/>
              </a:spcBef>
              <a:spcAft>
                <a:spcPts val="0"/>
              </a:spcAft>
              <a:buClr>
                <a:schemeClr val="lt1"/>
              </a:buClr>
              <a:buSzPts val="1200"/>
              <a:buNone/>
              <a:defRPr sz="1200"/>
            </a:lvl4pPr>
            <a:lvl5pPr lvl="4" algn="ctr">
              <a:lnSpc>
                <a:spcPct val="90000"/>
              </a:lnSpc>
              <a:spcBef>
                <a:spcPts val="400"/>
              </a:spcBef>
              <a:spcAft>
                <a:spcPts val="0"/>
              </a:spcAft>
              <a:buClr>
                <a:schemeClr val="lt1"/>
              </a:buClr>
              <a:buSzPts val="1200"/>
              <a:buNone/>
              <a:defRPr sz="1200"/>
            </a:lvl5pPr>
            <a:lvl6pPr lvl="5" algn="ctr">
              <a:lnSpc>
                <a:spcPct val="90000"/>
              </a:lnSpc>
              <a:spcBef>
                <a:spcPts val="400"/>
              </a:spcBef>
              <a:spcAft>
                <a:spcPts val="0"/>
              </a:spcAft>
              <a:buClr>
                <a:schemeClr val="lt1"/>
              </a:buClr>
              <a:buSzPts val="1200"/>
              <a:buNone/>
              <a:defRPr sz="1200"/>
            </a:lvl6pPr>
            <a:lvl7pPr lvl="6" algn="ctr">
              <a:lnSpc>
                <a:spcPct val="90000"/>
              </a:lnSpc>
              <a:spcBef>
                <a:spcPts val="400"/>
              </a:spcBef>
              <a:spcAft>
                <a:spcPts val="0"/>
              </a:spcAft>
              <a:buClr>
                <a:schemeClr val="lt1"/>
              </a:buClr>
              <a:buSzPts val="1200"/>
              <a:buNone/>
              <a:defRPr sz="1200"/>
            </a:lvl7pPr>
            <a:lvl8pPr lvl="7" algn="ctr">
              <a:lnSpc>
                <a:spcPct val="90000"/>
              </a:lnSpc>
              <a:spcBef>
                <a:spcPts val="400"/>
              </a:spcBef>
              <a:spcAft>
                <a:spcPts val="0"/>
              </a:spcAft>
              <a:buClr>
                <a:schemeClr val="lt1"/>
              </a:buClr>
              <a:buSzPts val="1200"/>
              <a:buNone/>
              <a:defRPr sz="1200"/>
            </a:lvl8pPr>
            <a:lvl9pPr lvl="8" algn="ctr">
              <a:lnSpc>
                <a:spcPct val="90000"/>
              </a:lnSpc>
              <a:spcBef>
                <a:spcPts val="400"/>
              </a:spcBef>
              <a:spcAft>
                <a:spcPts val="0"/>
              </a:spcAft>
              <a:buClr>
                <a:schemeClr val="lt1"/>
              </a:buClr>
              <a:buSzPts val="1200"/>
              <a:buNone/>
              <a:defRPr sz="1200"/>
            </a:lvl9pPr>
          </a:lstStyle>
          <a:p/>
        </p:txBody>
      </p:sp>
      <p:sp>
        <p:nvSpPr>
          <p:cNvPr id="14" name="Google Shape;14;g2429feed689_0_6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 name="Google Shape;15;g2429feed689_0_6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 name="Google Shape;16;g2429feed689_0_6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9">
    <p:bg>
      <p:bgPr>
        <a:solidFill>
          <a:schemeClr val="lt1"/>
        </a:solidFill>
      </p:bgPr>
    </p:bg>
    <p:spTree>
      <p:nvGrpSpPr>
        <p:cNvPr id="60" name="Shape 60"/>
        <p:cNvGrpSpPr/>
        <p:nvPr/>
      </p:nvGrpSpPr>
      <p:grpSpPr>
        <a:xfrm>
          <a:off x="0" y="0"/>
          <a:ext cx="0" cy="0"/>
          <a:chOff x="0" y="0"/>
          <a:chExt cx="0" cy="0"/>
        </a:xfrm>
      </p:grpSpPr>
      <p:sp>
        <p:nvSpPr>
          <p:cNvPr id="61" name="Google Shape;61;p83"/>
          <p:cNvSpPr/>
          <p:nvPr/>
        </p:nvSpPr>
        <p:spPr>
          <a:xfrm>
            <a:off x="3565800" y="-219550"/>
            <a:ext cx="11156400" cy="111564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83"/>
          <p:cNvSpPr txBox="1"/>
          <p:nvPr>
            <p:ph type="ctrTitle"/>
          </p:nvPr>
        </p:nvSpPr>
        <p:spPr>
          <a:xfrm>
            <a:off x="724229" y="3235155"/>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63" name="Google Shape;63;p83"/>
          <p:cNvSpPr txBox="1"/>
          <p:nvPr>
            <p:ph idx="1" type="subTitle"/>
          </p:nvPr>
        </p:nvSpPr>
        <p:spPr>
          <a:xfrm>
            <a:off x="724100" y="39857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64" name="Google Shape;64;p83"/>
          <p:cNvSpPr txBox="1"/>
          <p:nvPr>
            <p:ph idx="2" type="title"/>
          </p:nvPr>
        </p:nvSpPr>
        <p:spPr>
          <a:xfrm>
            <a:off x="724229" y="2851272"/>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65" name="Google Shape;65;p83"/>
          <p:cNvSpPr txBox="1"/>
          <p:nvPr>
            <p:ph idx="3" type="ctrTitle"/>
          </p:nvPr>
        </p:nvSpPr>
        <p:spPr>
          <a:xfrm>
            <a:off x="5520900" y="3235150"/>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66" name="Google Shape;66;p83"/>
          <p:cNvSpPr txBox="1"/>
          <p:nvPr>
            <p:ph idx="4" type="subTitle"/>
          </p:nvPr>
        </p:nvSpPr>
        <p:spPr>
          <a:xfrm>
            <a:off x="5520900" y="39857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67" name="Google Shape;67;p83"/>
          <p:cNvSpPr txBox="1"/>
          <p:nvPr>
            <p:ph idx="5" type="title"/>
          </p:nvPr>
        </p:nvSpPr>
        <p:spPr>
          <a:xfrm>
            <a:off x="5520900" y="2851272"/>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68" name="Google Shape;68;p83"/>
          <p:cNvSpPr txBox="1"/>
          <p:nvPr>
            <p:ph idx="6" type="ctrTitle"/>
          </p:nvPr>
        </p:nvSpPr>
        <p:spPr>
          <a:xfrm>
            <a:off x="724225" y="921175"/>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69" name="Google Shape;69;p83"/>
          <p:cNvSpPr txBox="1"/>
          <p:nvPr>
            <p:ph idx="7" type="subTitle"/>
          </p:nvPr>
        </p:nvSpPr>
        <p:spPr>
          <a:xfrm>
            <a:off x="724226" y="167176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70" name="Google Shape;70;p83"/>
          <p:cNvSpPr txBox="1"/>
          <p:nvPr>
            <p:ph idx="8" type="title"/>
          </p:nvPr>
        </p:nvSpPr>
        <p:spPr>
          <a:xfrm>
            <a:off x="724226" y="537275"/>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71" name="Google Shape;71;p83"/>
          <p:cNvSpPr txBox="1"/>
          <p:nvPr>
            <p:ph idx="9" type="ctrTitle"/>
          </p:nvPr>
        </p:nvSpPr>
        <p:spPr>
          <a:xfrm>
            <a:off x="5520900" y="921157"/>
            <a:ext cx="2910000" cy="83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None/>
              <a:defRPr sz="1200">
                <a:solidFill>
                  <a:schemeClr val="dk1"/>
                </a:solidFill>
              </a:defRPr>
            </a:lvl2pPr>
            <a:lvl3pPr lvl="2" algn="l">
              <a:lnSpc>
                <a:spcPct val="100000"/>
              </a:lnSpc>
              <a:spcBef>
                <a:spcPts val="0"/>
              </a:spcBef>
              <a:spcAft>
                <a:spcPts val="0"/>
              </a:spcAft>
              <a:buClr>
                <a:schemeClr val="dk1"/>
              </a:buClr>
              <a:buSzPts val="1200"/>
              <a:buNone/>
              <a:defRPr sz="1200">
                <a:solidFill>
                  <a:schemeClr val="dk1"/>
                </a:solidFill>
              </a:defRPr>
            </a:lvl3pPr>
            <a:lvl4pPr lvl="3" algn="l">
              <a:lnSpc>
                <a:spcPct val="100000"/>
              </a:lnSpc>
              <a:spcBef>
                <a:spcPts val="0"/>
              </a:spcBef>
              <a:spcAft>
                <a:spcPts val="0"/>
              </a:spcAft>
              <a:buClr>
                <a:schemeClr val="dk1"/>
              </a:buClr>
              <a:buSzPts val="1200"/>
              <a:buNone/>
              <a:defRPr sz="1200">
                <a:solidFill>
                  <a:schemeClr val="dk1"/>
                </a:solidFill>
              </a:defRPr>
            </a:lvl4pPr>
            <a:lvl5pPr lvl="4" algn="l">
              <a:lnSpc>
                <a:spcPct val="100000"/>
              </a:lnSpc>
              <a:spcBef>
                <a:spcPts val="0"/>
              </a:spcBef>
              <a:spcAft>
                <a:spcPts val="0"/>
              </a:spcAft>
              <a:buClr>
                <a:schemeClr val="dk1"/>
              </a:buClr>
              <a:buSzPts val="1200"/>
              <a:buNone/>
              <a:defRPr sz="1200">
                <a:solidFill>
                  <a:schemeClr val="dk1"/>
                </a:solidFill>
              </a:defRPr>
            </a:lvl5pPr>
            <a:lvl6pPr lvl="5" algn="l">
              <a:lnSpc>
                <a:spcPct val="100000"/>
              </a:lnSpc>
              <a:spcBef>
                <a:spcPts val="0"/>
              </a:spcBef>
              <a:spcAft>
                <a:spcPts val="0"/>
              </a:spcAft>
              <a:buClr>
                <a:schemeClr val="dk1"/>
              </a:buClr>
              <a:buSzPts val="1200"/>
              <a:buNone/>
              <a:defRPr sz="1200">
                <a:solidFill>
                  <a:schemeClr val="dk1"/>
                </a:solidFill>
              </a:defRPr>
            </a:lvl6pPr>
            <a:lvl7pPr lvl="6" algn="l">
              <a:lnSpc>
                <a:spcPct val="100000"/>
              </a:lnSpc>
              <a:spcBef>
                <a:spcPts val="0"/>
              </a:spcBef>
              <a:spcAft>
                <a:spcPts val="0"/>
              </a:spcAft>
              <a:buClr>
                <a:schemeClr val="dk1"/>
              </a:buClr>
              <a:buSzPts val="1200"/>
              <a:buNone/>
              <a:defRPr sz="1200">
                <a:solidFill>
                  <a:schemeClr val="dk1"/>
                </a:solidFill>
              </a:defRPr>
            </a:lvl7pPr>
            <a:lvl8pPr lvl="7" algn="l">
              <a:lnSpc>
                <a:spcPct val="100000"/>
              </a:lnSpc>
              <a:spcBef>
                <a:spcPts val="0"/>
              </a:spcBef>
              <a:spcAft>
                <a:spcPts val="0"/>
              </a:spcAft>
              <a:buClr>
                <a:schemeClr val="dk1"/>
              </a:buClr>
              <a:buSzPts val="1200"/>
              <a:buNone/>
              <a:defRPr sz="1200">
                <a:solidFill>
                  <a:schemeClr val="dk1"/>
                </a:solidFill>
              </a:defRPr>
            </a:lvl8pPr>
            <a:lvl9pPr lvl="8" algn="l">
              <a:lnSpc>
                <a:spcPct val="100000"/>
              </a:lnSpc>
              <a:spcBef>
                <a:spcPts val="0"/>
              </a:spcBef>
              <a:spcAft>
                <a:spcPts val="0"/>
              </a:spcAft>
              <a:buClr>
                <a:schemeClr val="dk1"/>
              </a:buClr>
              <a:buSzPts val="1200"/>
              <a:buNone/>
              <a:defRPr sz="1200">
                <a:solidFill>
                  <a:schemeClr val="dk1"/>
                </a:solidFill>
              </a:defRPr>
            </a:lvl9pPr>
          </a:lstStyle>
          <a:p/>
        </p:txBody>
      </p:sp>
      <p:sp>
        <p:nvSpPr>
          <p:cNvPr id="72" name="Google Shape;72;p83"/>
          <p:cNvSpPr txBox="1"/>
          <p:nvPr>
            <p:ph idx="13" type="subTitle"/>
          </p:nvPr>
        </p:nvSpPr>
        <p:spPr>
          <a:xfrm>
            <a:off x="5520903" y="167176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73" name="Google Shape;73;p83"/>
          <p:cNvSpPr txBox="1"/>
          <p:nvPr>
            <p:ph idx="14" type="title"/>
          </p:nvPr>
        </p:nvSpPr>
        <p:spPr>
          <a:xfrm>
            <a:off x="5520900" y="537275"/>
            <a:ext cx="2910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29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5">
    <p:bg>
      <p:bgPr>
        <a:solidFill>
          <a:schemeClr val="lt1"/>
        </a:solidFill>
      </p:bgPr>
    </p:bg>
    <p:spTree>
      <p:nvGrpSpPr>
        <p:cNvPr id="74" name="Shape 74"/>
        <p:cNvGrpSpPr/>
        <p:nvPr/>
      </p:nvGrpSpPr>
      <p:grpSpPr>
        <a:xfrm>
          <a:off x="0" y="0"/>
          <a:ext cx="0" cy="0"/>
          <a:chOff x="0" y="0"/>
          <a:chExt cx="0" cy="0"/>
        </a:xfrm>
      </p:grpSpPr>
      <p:sp>
        <p:nvSpPr>
          <p:cNvPr id="75" name="Google Shape;75;p96"/>
          <p:cNvSpPr/>
          <p:nvPr/>
        </p:nvSpPr>
        <p:spPr>
          <a:xfrm>
            <a:off x="3986400" y="-18675"/>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96"/>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77" name="Shape 77"/>
        <p:cNvGrpSpPr/>
        <p:nvPr/>
      </p:nvGrpSpPr>
      <p:grpSpPr>
        <a:xfrm>
          <a:off x="0" y="0"/>
          <a:ext cx="0" cy="0"/>
          <a:chOff x="0" y="0"/>
          <a:chExt cx="0" cy="0"/>
        </a:xfrm>
      </p:grpSpPr>
      <p:sp>
        <p:nvSpPr>
          <p:cNvPr id="78" name="Google Shape;78;p81"/>
          <p:cNvSpPr/>
          <p:nvPr/>
        </p:nvSpPr>
        <p:spPr>
          <a:xfrm rot="10800000">
            <a:off x="-2824050" y="-2824050"/>
            <a:ext cx="5648100" cy="56481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81"/>
          <p:cNvSpPr txBox="1"/>
          <p:nvPr>
            <p:ph type="ctrTitle"/>
          </p:nvPr>
        </p:nvSpPr>
        <p:spPr>
          <a:xfrm>
            <a:off x="713225" y="335248"/>
            <a:ext cx="3978900" cy="3331800"/>
          </a:xfrm>
          <a:prstGeom prst="rect">
            <a:avLst/>
          </a:prstGeom>
          <a:noFill/>
          <a:ln>
            <a:noFill/>
          </a:ln>
        </p:spPr>
        <p:txBody>
          <a:bodyPr anchorCtr="0" anchor="b" bIns="91425" lIns="91425" spcFirstLastPara="1" rIns="91425" wrap="square" tIns="91425">
            <a:noAutofit/>
          </a:bodyPr>
          <a:lstStyle>
            <a:lvl1pPr lvl="0" algn="l">
              <a:lnSpc>
                <a:spcPct val="80000"/>
              </a:lnSpc>
              <a:spcBef>
                <a:spcPts val="0"/>
              </a:spcBef>
              <a:spcAft>
                <a:spcPts val="0"/>
              </a:spcAft>
              <a:buSzPts val="5200"/>
              <a:buNone/>
              <a:defRPr sz="6000">
                <a:latin typeface="Anton"/>
                <a:ea typeface="Anton"/>
                <a:cs typeface="Anton"/>
                <a:sym typeface="Anton"/>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80" name="Google Shape;80;p81"/>
          <p:cNvSpPr txBox="1"/>
          <p:nvPr>
            <p:ph idx="1" type="subTitle"/>
          </p:nvPr>
        </p:nvSpPr>
        <p:spPr>
          <a:xfrm>
            <a:off x="713225" y="3907224"/>
            <a:ext cx="3312900" cy="67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2800"/>
              <a:buNone/>
              <a:defRPr sz="1700">
                <a:solidFill>
                  <a:schemeClr val="accent4"/>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accent5"/>
        </a:solidFill>
      </p:bgPr>
    </p:bg>
    <p:spTree>
      <p:nvGrpSpPr>
        <p:cNvPr id="81" name="Shape 81"/>
        <p:cNvGrpSpPr/>
        <p:nvPr/>
      </p:nvGrpSpPr>
      <p:grpSpPr>
        <a:xfrm>
          <a:off x="0" y="0"/>
          <a:ext cx="0" cy="0"/>
          <a:chOff x="0" y="0"/>
          <a:chExt cx="0" cy="0"/>
        </a:xfrm>
      </p:grpSpPr>
      <p:grpSp>
        <p:nvGrpSpPr>
          <p:cNvPr id="82" name="Google Shape;82;p82"/>
          <p:cNvGrpSpPr/>
          <p:nvPr/>
        </p:nvGrpSpPr>
        <p:grpSpPr>
          <a:xfrm>
            <a:off x="5162650" y="599925"/>
            <a:ext cx="3412250" cy="3901525"/>
            <a:chOff x="5162650" y="599925"/>
            <a:chExt cx="3412250" cy="3901525"/>
          </a:xfrm>
        </p:grpSpPr>
        <p:sp>
          <p:nvSpPr>
            <p:cNvPr id="83" name="Google Shape;83;p82"/>
            <p:cNvSpPr/>
            <p:nvPr/>
          </p:nvSpPr>
          <p:spPr>
            <a:xfrm>
              <a:off x="6033900" y="599925"/>
              <a:ext cx="2541000" cy="25410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82"/>
            <p:cNvSpPr/>
            <p:nvPr/>
          </p:nvSpPr>
          <p:spPr>
            <a:xfrm>
              <a:off x="5162650" y="3710350"/>
              <a:ext cx="791100" cy="7911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5" name="Google Shape;85;p82"/>
          <p:cNvSpPr txBox="1"/>
          <p:nvPr>
            <p:ph idx="1" type="body"/>
          </p:nvPr>
        </p:nvSpPr>
        <p:spPr>
          <a:xfrm>
            <a:off x="724200" y="1228675"/>
            <a:ext cx="76956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chemeClr val="dk1"/>
              </a:buClr>
              <a:buSzPts val="1200"/>
              <a:buFont typeface="Arvo"/>
              <a:buChar char="●"/>
              <a:defRPr sz="1200">
                <a:solidFill>
                  <a:schemeClr val="dk1"/>
                </a:solidFill>
                <a:latin typeface="Arvo"/>
                <a:ea typeface="Arvo"/>
                <a:cs typeface="Arvo"/>
                <a:sym typeface="Arvo"/>
              </a:defRPr>
            </a:lvl1pPr>
            <a:lvl2pPr indent="-304800" lvl="1" marL="9144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2pPr>
            <a:lvl3pPr indent="-304800" lvl="2" marL="13716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3pPr>
            <a:lvl4pPr indent="-304800" lvl="3" marL="18288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4pPr>
            <a:lvl5pPr indent="-304800" lvl="4" marL="22860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5pPr>
            <a:lvl6pPr indent="-304800" lvl="5" marL="27432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6pPr>
            <a:lvl7pPr indent="-304800" lvl="6" marL="32004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7pPr>
            <a:lvl8pPr indent="-304800" lvl="7" marL="3657600" algn="l">
              <a:lnSpc>
                <a:spcPct val="115000"/>
              </a:lnSpc>
              <a:spcBef>
                <a:spcPts val="1600"/>
              </a:spcBef>
              <a:spcAft>
                <a:spcPts val="0"/>
              </a:spcAft>
              <a:buClr>
                <a:schemeClr val="dk1"/>
              </a:buClr>
              <a:buSzPts val="1200"/>
              <a:buFont typeface="Arvo"/>
              <a:buChar char="○"/>
              <a:defRPr>
                <a:solidFill>
                  <a:schemeClr val="dk1"/>
                </a:solidFill>
                <a:latin typeface="Arvo"/>
                <a:ea typeface="Arvo"/>
                <a:cs typeface="Arvo"/>
                <a:sym typeface="Arvo"/>
              </a:defRPr>
            </a:lvl8pPr>
            <a:lvl9pPr indent="-304800" lvl="8" marL="4114800" algn="l">
              <a:lnSpc>
                <a:spcPct val="115000"/>
              </a:lnSpc>
              <a:spcBef>
                <a:spcPts val="1600"/>
              </a:spcBef>
              <a:spcAft>
                <a:spcPts val="1600"/>
              </a:spcAft>
              <a:buClr>
                <a:schemeClr val="dk1"/>
              </a:buClr>
              <a:buSzPts val="1200"/>
              <a:buFont typeface="Arvo"/>
              <a:buChar char="■"/>
              <a:defRPr>
                <a:solidFill>
                  <a:schemeClr val="dk1"/>
                </a:solidFill>
                <a:latin typeface="Arvo"/>
                <a:ea typeface="Arvo"/>
                <a:cs typeface="Arvo"/>
                <a:sym typeface="Arvo"/>
              </a:defRPr>
            </a:lvl9pPr>
          </a:lstStyle>
          <a:p/>
        </p:txBody>
      </p:sp>
      <p:sp>
        <p:nvSpPr>
          <p:cNvPr id="86" name="Google Shape;86;p82"/>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a:lnSpc>
                <a:spcPct val="100000"/>
              </a:lnSpc>
              <a:spcBef>
                <a:spcPts val="0"/>
              </a:spcBef>
              <a:spcAft>
                <a:spcPts val="0"/>
              </a:spcAft>
              <a:buClr>
                <a:schemeClr val="dk1"/>
              </a:buClr>
              <a:buSzPts val="1800"/>
              <a:buNone/>
              <a:defRPr sz="1800">
                <a:solidFill>
                  <a:schemeClr val="dk1"/>
                </a:solidFill>
              </a:defRPr>
            </a:lvl2pPr>
            <a:lvl3pPr lvl="2" algn="r">
              <a:lnSpc>
                <a:spcPct val="100000"/>
              </a:lnSpc>
              <a:spcBef>
                <a:spcPts val="0"/>
              </a:spcBef>
              <a:spcAft>
                <a:spcPts val="0"/>
              </a:spcAft>
              <a:buClr>
                <a:schemeClr val="dk1"/>
              </a:buClr>
              <a:buSzPts val="1800"/>
              <a:buNone/>
              <a:defRPr sz="1800">
                <a:solidFill>
                  <a:schemeClr val="dk1"/>
                </a:solidFill>
              </a:defRPr>
            </a:lvl3pPr>
            <a:lvl4pPr lvl="3" algn="r">
              <a:lnSpc>
                <a:spcPct val="100000"/>
              </a:lnSpc>
              <a:spcBef>
                <a:spcPts val="0"/>
              </a:spcBef>
              <a:spcAft>
                <a:spcPts val="0"/>
              </a:spcAft>
              <a:buClr>
                <a:schemeClr val="dk1"/>
              </a:buClr>
              <a:buSzPts val="1800"/>
              <a:buNone/>
              <a:defRPr sz="1800">
                <a:solidFill>
                  <a:schemeClr val="dk1"/>
                </a:solidFill>
              </a:defRPr>
            </a:lvl4pPr>
            <a:lvl5pPr lvl="4" algn="r">
              <a:lnSpc>
                <a:spcPct val="100000"/>
              </a:lnSpc>
              <a:spcBef>
                <a:spcPts val="0"/>
              </a:spcBef>
              <a:spcAft>
                <a:spcPts val="0"/>
              </a:spcAft>
              <a:buClr>
                <a:schemeClr val="dk1"/>
              </a:buClr>
              <a:buSzPts val="1800"/>
              <a:buNone/>
              <a:defRPr sz="1800">
                <a:solidFill>
                  <a:schemeClr val="dk1"/>
                </a:solidFill>
              </a:defRPr>
            </a:lvl5pPr>
            <a:lvl6pPr lvl="5" algn="r">
              <a:lnSpc>
                <a:spcPct val="100000"/>
              </a:lnSpc>
              <a:spcBef>
                <a:spcPts val="0"/>
              </a:spcBef>
              <a:spcAft>
                <a:spcPts val="0"/>
              </a:spcAft>
              <a:buClr>
                <a:schemeClr val="dk1"/>
              </a:buClr>
              <a:buSzPts val="1800"/>
              <a:buNone/>
              <a:defRPr sz="1800">
                <a:solidFill>
                  <a:schemeClr val="dk1"/>
                </a:solidFill>
              </a:defRPr>
            </a:lvl6pPr>
            <a:lvl7pPr lvl="6" algn="r">
              <a:lnSpc>
                <a:spcPct val="100000"/>
              </a:lnSpc>
              <a:spcBef>
                <a:spcPts val="0"/>
              </a:spcBef>
              <a:spcAft>
                <a:spcPts val="0"/>
              </a:spcAft>
              <a:buClr>
                <a:schemeClr val="dk1"/>
              </a:buClr>
              <a:buSzPts val="1800"/>
              <a:buNone/>
              <a:defRPr sz="1800">
                <a:solidFill>
                  <a:schemeClr val="dk1"/>
                </a:solidFill>
              </a:defRPr>
            </a:lvl7pPr>
            <a:lvl8pPr lvl="7" algn="r">
              <a:lnSpc>
                <a:spcPct val="100000"/>
              </a:lnSpc>
              <a:spcBef>
                <a:spcPts val="0"/>
              </a:spcBef>
              <a:spcAft>
                <a:spcPts val="0"/>
              </a:spcAft>
              <a:buClr>
                <a:schemeClr val="dk1"/>
              </a:buClr>
              <a:buSzPts val="1800"/>
              <a:buNone/>
              <a:defRPr sz="1800">
                <a:solidFill>
                  <a:schemeClr val="dk1"/>
                </a:solidFill>
              </a:defRPr>
            </a:lvl8pPr>
            <a:lvl9pPr lvl="8" algn="r">
              <a:lnSpc>
                <a:spcPct val="100000"/>
              </a:lnSpc>
              <a:spcBef>
                <a:spcPts val="0"/>
              </a:spcBef>
              <a:spcAft>
                <a:spcPts val="0"/>
              </a:spcAft>
              <a:buClr>
                <a:schemeClr val="dk1"/>
              </a:buClr>
              <a:buSzPts val="1800"/>
              <a:buNone/>
              <a:defRPr sz="1800">
                <a:solidFill>
                  <a:schemeClr val="dk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87" name="Shape 87"/>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32">
    <p:bg>
      <p:bgPr>
        <a:solidFill>
          <a:schemeClr val="lt1"/>
        </a:solidFill>
      </p:bgPr>
    </p:bg>
    <p:spTree>
      <p:nvGrpSpPr>
        <p:cNvPr id="88" name="Shape 88"/>
        <p:cNvGrpSpPr/>
        <p:nvPr/>
      </p:nvGrpSpPr>
      <p:grpSpPr>
        <a:xfrm>
          <a:off x="0" y="0"/>
          <a:ext cx="0" cy="0"/>
          <a:chOff x="0" y="0"/>
          <a:chExt cx="0" cy="0"/>
        </a:xfrm>
      </p:grpSpPr>
      <p:sp>
        <p:nvSpPr>
          <p:cNvPr id="89" name="Google Shape;89;p89"/>
          <p:cNvSpPr/>
          <p:nvPr/>
        </p:nvSpPr>
        <p:spPr>
          <a:xfrm>
            <a:off x="3986400" y="-18675"/>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89"/>
          <p:cNvSpPr txBox="1"/>
          <p:nvPr>
            <p:ph type="ctrTitle"/>
          </p:nvPr>
        </p:nvSpPr>
        <p:spPr>
          <a:xfrm flipH="1">
            <a:off x="713225" y="1164975"/>
            <a:ext cx="3109200" cy="503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1600"/>
              <a:buNone/>
              <a:defRPr sz="1600">
                <a:latin typeface="Anton"/>
                <a:ea typeface="Anton"/>
                <a:cs typeface="Anton"/>
                <a:sym typeface="Anton"/>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p:txBody>
      </p:sp>
      <p:sp>
        <p:nvSpPr>
          <p:cNvPr id="91" name="Google Shape;91;p89"/>
          <p:cNvSpPr txBox="1"/>
          <p:nvPr>
            <p:ph idx="1" type="subTitle"/>
          </p:nvPr>
        </p:nvSpPr>
        <p:spPr>
          <a:xfrm flipH="1">
            <a:off x="713225" y="1586325"/>
            <a:ext cx="3109200" cy="57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1000"/>
              <a:buNone/>
              <a:defRPr sz="1400">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92" name="Google Shape;92;p89"/>
          <p:cNvSpPr txBox="1"/>
          <p:nvPr>
            <p:ph idx="2" type="ctrTitle"/>
          </p:nvPr>
        </p:nvSpPr>
        <p:spPr>
          <a:xfrm flipH="1">
            <a:off x="5310700" y="2235675"/>
            <a:ext cx="3109200" cy="50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FFFFFF"/>
              </a:buClr>
              <a:buSzPts val="1600"/>
              <a:buNone/>
              <a:defRPr sz="1600">
                <a:latin typeface="Anton"/>
                <a:ea typeface="Anton"/>
                <a:cs typeface="Anton"/>
                <a:sym typeface="Anton"/>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p:txBody>
      </p:sp>
      <p:sp>
        <p:nvSpPr>
          <p:cNvPr id="93" name="Google Shape;93;p89"/>
          <p:cNvSpPr txBox="1"/>
          <p:nvPr>
            <p:ph idx="3" type="subTitle"/>
          </p:nvPr>
        </p:nvSpPr>
        <p:spPr>
          <a:xfrm flipH="1">
            <a:off x="5310700" y="2656900"/>
            <a:ext cx="31092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1000"/>
              <a:buNone/>
              <a:defRPr sz="1400">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94" name="Google Shape;94;p89"/>
          <p:cNvSpPr txBox="1"/>
          <p:nvPr>
            <p:ph idx="4" type="ctrTitle"/>
          </p:nvPr>
        </p:nvSpPr>
        <p:spPr>
          <a:xfrm flipH="1">
            <a:off x="713225" y="3306275"/>
            <a:ext cx="3109200" cy="5034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rgbClr val="FFFFFF"/>
              </a:buClr>
              <a:buSzPts val="1600"/>
              <a:buNone/>
              <a:defRPr sz="1600">
                <a:latin typeface="Anton"/>
                <a:ea typeface="Anton"/>
                <a:cs typeface="Anton"/>
                <a:sym typeface="Anton"/>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p:txBody>
      </p:sp>
      <p:sp>
        <p:nvSpPr>
          <p:cNvPr id="95" name="Google Shape;95;p89"/>
          <p:cNvSpPr txBox="1"/>
          <p:nvPr>
            <p:ph idx="5" type="subTitle"/>
          </p:nvPr>
        </p:nvSpPr>
        <p:spPr>
          <a:xfrm flipH="1">
            <a:off x="713225" y="3727500"/>
            <a:ext cx="3109200" cy="57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FFFFFF"/>
              </a:buClr>
              <a:buSzPts val="1000"/>
              <a:buNone/>
              <a:defRPr sz="1400">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96" name="Google Shape;96;p89"/>
          <p:cNvSpPr txBox="1"/>
          <p:nvPr>
            <p:ph idx="6"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31">
    <p:bg>
      <p:bgPr>
        <a:solidFill>
          <a:schemeClr val="accent5"/>
        </a:solidFill>
      </p:bgPr>
    </p:bg>
    <p:spTree>
      <p:nvGrpSpPr>
        <p:cNvPr id="97" name="Shape 97"/>
        <p:cNvGrpSpPr/>
        <p:nvPr/>
      </p:nvGrpSpPr>
      <p:grpSpPr>
        <a:xfrm>
          <a:off x="0" y="0"/>
          <a:ext cx="0" cy="0"/>
          <a:chOff x="0" y="0"/>
          <a:chExt cx="0" cy="0"/>
        </a:xfrm>
      </p:grpSpPr>
      <p:sp>
        <p:nvSpPr>
          <p:cNvPr id="98" name="Google Shape;98;p91"/>
          <p:cNvSpPr txBox="1"/>
          <p:nvPr>
            <p:ph idx="1" type="subTitle"/>
          </p:nvPr>
        </p:nvSpPr>
        <p:spPr>
          <a:xfrm>
            <a:off x="724563" y="1865001"/>
            <a:ext cx="1976700" cy="9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99" name="Google Shape;99;p91"/>
          <p:cNvSpPr txBox="1"/>
          <p:nvPr>
            <p:ph idx="2" type="subTitle"/>
          </p:nvPr>
        </p:nvSpPr>
        <p:spPr>
          <a:xfrm>
            <a:off x="3583601" y="1867421"/>
            <a:ext cx="1976700" cy="9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100" name="Google Shape;100;p91"/>
          <p:cNvSpPr txBox="1"/>
          <p:nvPr>
            <p:ph idx="3" type="subTitle"/>
          </p:nvPr>
        </p:nvSpPr>
        <p:spPr>
          <a:xfrm>
            <a:off x="6442640" y="1865001"/>
            <a:ext cx="1976700" cy="969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101" name="Google Shape;101;p91"/>
          <p:cNvSpPr txBox="1"/>
          <p:nvPr>
            <p:ph idx="4" type="subTitle"/>
          </p:nvPr>
        </p:nvSpPr>
        <p:spPr>
          <a:xfrm>
            <a:off x="724563" y="3688775"/>
            <a:ext cx="1976700" cy="971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102" name="Google Shape;102;p91"/>
          <p:cNvSpPr txBox="1"/>
          <p:nvPr>
            <p:ph idx="5" type="subTitle"/>
          </p:nvPr>
        </p:nvSpPr>
        <p:spPr>
          <a:xfrm>
            <a:off x="3583601" y="3691201"/>
            <a:ext cx="1976700" cy="971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103" name="Google Shape;103;p91"/>
          <p:cNvSpPr txBox="1"/>
          <p:nvPr>
            <p:ph idx="6" type="subTitle"/>
          </p:nvPr>
        </p:nvSpPr>
        <p:spPr>
          <a:xfrm>
            <a:off x="6442640" y="3688775"/>
            <a:ext cx="1976700" cy="971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1"/>
              </a:buClr>
              <a:buSzPts val="1100"/>
              <a:buNone/>
              <a:defRPr sz="1400">
                <a:solidFill>
                  <a:schemeClr val="dk1"/>
                </a:solidFill>
                <a:latin typeface="Arvo"/>
                <a:ea typeface="Arvo"/>
                <a:cs typeface="Arvo"/>
                <a:sym typeface="Arvo"/>
              </a:defRPr>
            </a:lvl1pPr>
            <a:lvl2pPr lvl="1" algn="ctr">
              <a:lnSpc>
                <a:spcPct val="100000"/>
              </a:lnSpc>
              <a:spcBef>
                <a:spcPts val="0"/>
              </a:spcBef>
              <a:spcAft>
                <a:spcPts val="0"/>
              </a:spcAft>
              <a:buClr>
                <a:schemeClr val="accent1"/>
              </a:buClr>
              <a:buSzPts val="1100"/>
              <a:buNone/>
              <a:defRPr sz="1100">
                <a:solidFill>
                  <a:schemeClr val="accent1"/>
                </a:solidFill>
              </a:defRPr>
            </a:lvl2pPr>
            <a:lvl3pPr lvl="2" algn="ctr">
              <a:lnSpc>
                <a:spcPct val="100000"/>
              </a:lnSpc>
              <a:spcBef>
                <a:spcPts val="0"/>
              </a:spcBef>
              <a:spcAft>
                <a:spcPts val="0"/>
              </a:spcAft>
              <a:buClr>
                <a:schemeClr val="accent1"/>
              </a:buClr>
              <a:buSzPts val="1100"/>
              <a:buNone/>
              <a:defRPr sz="1100">
                <a:solidFill>
                  <a:schemeClr val="accent1"/>
                </a:solidFill>
              </a:defRPr>
            </a:lvl3pPr>
            <a:lvl4pPr lvl="3" algn="ctr">
              <a:lnSpc>
                <a:spcPct val="100000"/>
              </a:lnSpc>
              <a:spcBef>
                <a:spcPts val="0"/>
              </a:spcBef>
              <a:spcAft>
                <a:spcPts val="0"/>
              </a:spcAft>
              <a:buClr>
                <a:schemeClr val="accent1"/>
              </a:buClr>
              <a:buSzPts val="1100"/>
              <a:buNone/>
              <a:defRPr sz="1100">
                <a:solidFill>
                  <a:schemeClr val="accent1"/>
                </a:solidFill>
              </a:defRPr>
            </a:lvl4pPr>
            <a:lvl5pPr lvl="4" algn="ctr">
              <a:lnSpc>
                <a:spcPct val="100000"/>
              </a:lnSpc>
              <a:spcBef>
                <a:spcPts val="0"/>
              </a:spcBef>
              <a:spcAft>
                <a:spcPts val="0"/>
              </a:spcAft>
              <a:buClr>
                <a:schemeClr val="accent1"/>
              </a:buClr>
              <a:buSzPts val="1100"/>
              <a:buNone/>
              <a:defRPr sz="1100">
                <a:solidFill>
                  <a:schemeClr val="accent1"/>
                </a:solidFill>
              </a:defRPr>
            </a:lvl5pPr>
            <a:lvl6pPr lvl="5" algn="ctr">
              <a:lnSpc>
                <a:spcPct val="100000"/>
              </a:lnSpc>
              <a:spcBef>
                <a:spcPts val="0"/>
              </a:spcBef>
              <a:spcAft>
                <a:spcPts val="0"/>
              </a:spcAft>
              <a:buClr>
                <a:schemeClr val="accent1"/>
              </a:buClr>
              <a:buSzPts val="1100"/>
              <a:buNone/>
              <a:defRPr sz="1100">
                <a:solidFill>
                  <a:schemeClr val="accent1"/>
                </a:solidFill>
              </a:defRPr>
            </a:lvl6pPr>
            <a:lvl7pPr lvl="6" algn="ctr">
              <a:lnSpc>
                <a:spcPct val="100000"/>
              </a:lnSpc>
              <a:spcBef>
                <a:spcPts val="0"/>
              </a:spcBef>
              <a:spcAft>
                <a:spcPts val="0"/>
              </a:spcAft>
              <a:buClr>
                <a:schemeClr val="accent1"/>
              </a:buClr>
              <a:buSzPts val="1100"/>
              <a:buNone/>
              <a:defRPr sz="1100">
                <a:solidFill>
                  <a:schemeClr val="accent1"/>
                </a:solidFill>
              </a:defRPr>
            </a:lvl7pPr>
            <a:lvl8pPr lvl="7" algn="ctr">
              <a:lnSpc>
                <a:spcPct val="100000"/>
              </a:lnSpc>
              <a:spcBef>
                <a:spcPts val="0"/>
              </a:spcBef>
              <a:spcAft>
                <a:spcPts val="0"/>
              </a:spcAft>
              <a:buClr>
                <a:schemeClr val="accent1"/>
              </a:buClr>
              <a:buSzPts val="1100"/>
              <a:buNone/>
              <a:defRPr sz="1100">
                <a:solidFill>
                  <a:schemeClr val="accent1"/>
                </a:solidFill>
              </a:defRPr>
            </a:lvl8pPr>
            <a:lvl9pPr lvl="8" algn="ctr">
              <a:lnSpc>
                <a:spcPct val="100000"/>
              </a:lnSpc>
              <a:spcBef>
                <a:spcPts val="0"/>
              </a:spcBef>
              <a:spcAft>
                <a:spcPts val="0"/>
              </a:spcAft>
              <a:buClr>
                <a:schemeClr val="accent1"/>
              </a:buClr>
              <a:buSzPts val="1100"/>
              <a:buNone/>
              <a:defRPr sz="1100">
                <a:solidFill>
                  <a:schemeClr val="accent1"/>
                </a:solidFill>
              </a:defRPr>
            </a:lvl9pPr>
          </a:lstStyle>
          <a:p/>
        </p:txBody>
      </p:sp>
      <p:sp>
        <p:nvSpPr>
          <p:cNvPr id="104" name="Google Shape;104;p91"/>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
        <p:nvSpPr>
          <p:cNvPr id="105" name="Google Shape;105;p91"/>
          <p:cNvSpPr txBox="1"/>
          <p:nvPr>
            <p:ph idx="7" type="subTitle"/>
          </p:nvPr>
        </p:nvSpPr>
        <p:spPr>
          <a:xfrm>
            <a:off x="724575" y="1372149"/>
            <a:ext cx="1976700" cy="31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106" name="Google Shape;106;p91"/>
          <p:cNvSpPr txBox="1"/>
          <p:nvPr>
            <p:ph idx="8" type="subTitle"/>
          </p:nvPr>
        </p:nvSpPr>
        <p:spPr>
          <a:xfrm>
            <a:off x="3583613" y="1372930"/>
            <a:ext cx="1976700" cy="31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107" name="Google Shape;107;p91"/>
          <p:cNvSpPr txBox="1"/>
          <p:nvPr>
            <p:ph idx="9" type="subTitle"/>
          </p:nvPr>
        </p:nvSpPr>
        <p:spPr>
          <a:xfrm>
            <a:off x="6442651" y="1372149"/>
            <a:ext cx="1976700" cy="312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108" name="Google Shape;108;p91"/>
          <p:cNvSpPr txBox="1"/>
          <p:nvPr>
            <p:ph idx="13" type="subTitle"/>
          </p:nvPr>
        </p:nvSpPr>
        <p:spPr>
          <a:xfrm>
            <a:off x="724575" y="3191726"/>
            <a:ext cx="1976700" cy="313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109" name="Google Shape;109;p91"/>
          <p:cNvSpPr txBox="1"/>
          <p:nvPr>
            <p:ph idx="14" type="subTitle"/>
          </p:nvPr>
        </p:nvSpPr>
        <p:spPr>
          <a:xfrm>
            <a:off x="3583613" y="3192509"/>
            <a:ext cx="1976700" cy="313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
        <p:nvSpPr>
          <p:cNvPr id="110" name="Google Shape;110;p91"/>
          <p:cNvSpPr txBox="1"/>
          <p:nvPr>
            <p:ph idx="15" type="subTitle"/>
          </p:nvPr>
        </p:nvSpPr>
        <p:spPr>
          <a:xfrm>
            <a:off x="6442651" y="3191726"/>
            <a:ext cx="1976700" cy="313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100"/>
              <a:buFont typeface="Anton"/>
              <a:buNone/>
              <a:defRPr>
                <a:solidFill>
                  <a:schemeClr val="dk1"/>
                </a:solidFill>
                <a:latin typeface="Anton"/>
                <a:ea typeface="Anton"/>
                <a:cs typeface="Anton"/>
                <a:sym typeface="Anton"/>
              </a:defRPr>
            </a:lvl1pPr>
            <a:lvl2pPr lvl="1"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2pPr>
            <a:lvl3pPr lvl="2"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3pPr>
            <a:lvl4pPr lvl="3"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4pPr>
            <a:lvl5pPr lvl="4"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5pPr>
            <a:lvl6pPr lvl="5"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6pPr>
            <a:lvl7pPr lvl="6"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7pPr>
            <a:lvl8pPr lvl="7"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8pPr>
            <a:lvl9pPr lvl="8" algn="ctr">
              <a:lnSpc>
                <a:spcPct val="100000"/>
              </a:lnSpc>
              <a:spcBef>
                <a:spcPts val="0"/>
              </a:spcBef>
              <a:spcAft>
                <a:spcPts val="0"/>
              </a:spcAft>
              <a:buClr>
                <a:schemeClr val="accent1"/>
              </a:buClr>
              <a:buSzPts val="1100"/>
              <a:buFont typeface="Anton"/>
              <a:buNone/>
              <a:defRPr sz="1100">
                <a:solidFill>
                  <a:schemeClr val="accent1"/>
                </a:solidFill>
                <a:latin typeface="Anton"/>
                <a:ea typeface="Anton"/>
                <a:cs typeface="Anton"/>
                <a:sym typeface="Anton"/>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lt1"/>
        </a:solidFill>
      </p:bgPr>
    </p:bg>
    <p:spTree>
      <p:nvGrpSpPr>
        <p:cNvPr id="111" name="Shape 111"/>
        <p:cNvGrpSpPr/>
        <p:nvPr/>
      </p:nvGrpSpPr>
      <p:grpSpPr>
        <a:xfrm>
          <a:off x="0" y="0"/>
          <a:ext cx="0" cy="0"/>
          <a:chOff x="0" y="0"/>
          <a:chExt cx="0" cy="0"/>
        </a:xfrm>
      </p:grpSpPr>
      <p:sp>
        <p:nvSpPr>
          <p:cNvPr id="112" name="Google Shape;112;p92"/>
          <p:cNvSpPr txBox="1"/>
          <p:nvPr>
            <p:ph type="ctrTitle"/>
          </p:nvPr>
        </p:nvSpPr>
        <p:spPr>
          <a:xfrm>
            <a:off x="713225" y="1782608"/>
            <a:ext cx="4398300" cy="2056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000000"/>
              </a:buClr>
              <a:buSzPts val="1200"/>
              <a:buFont typeface="Anton"/>
              <a:buNone/>
              <a:defRPr sz="4800">
                <a:latin typeface="Anton"/>
                <a:ea typeface="Anton"/>
                <a:cs typeface="Anton"/>
                <a:sym typeface="Anton"/>
              </a:defRPr>
            </a:lvl1pPr>
            <a:lvl2pPr lvl="1"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2pPr>
            <a:lvl3pPr lvl="2"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3pPr>
            <a:lvl4pPr lvl="3"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4pPr>
            <a:lvl5pPr lvl="4"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5pPr>
            <a:lvl6pPr lvl="5"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6pPr>
            <a:lvl7pPr lvl="6"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7pPr>
            <a:lvl8pPr lvl="7"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8pPr>
            <a:lvl9pPr lvl="8" algn="l">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9pPr>
          </a:lstStyle>
          <a:p/>
        </p:txBody>
      </p:sp>
      <p:sp>
        <p:nvSpPr>
          <p:cNvPr id="113" name="Google Shape;113;p92"/>
          <p:cNvSpPr txBox="1"/>
          <p:nvPr>
            <p:ph idx="1" type="subTitle"/>
          </p:nvPr>
        </p:nvSpPr>
        <p:spPr>
          <a:xfrm>
            <a:off x="713225" y="4135857"/>
            <a:ext cx="29346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1000"/>
              <a:buFont typeface="Arvo"/>
              <a:buNone/>
              <a:defRPr sz="1400">
                <a:latin typeface="Arvo"/>
                <a:ea typeface="Arvo"/>
                <a:cs typeface="Arvo"/>
                <a:sym typeface="Arvo"/>
              </a:defRPr>
            </a:lvl1pPr>
            <a:lvl2pPr lvl="1"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2pPr>
            <a:lvl3pPr lvl="2"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3pPr>
            <a:lvl4pPr lvl="3"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4pPr>
            <a:lvl5pPr lvl="4"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5pPr>
            <a:lvl6pPr lvl="5"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6pPr>
            <a:lvl7pPr lvl="6"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7pPr>
            <a:lvl8pPr lvl="7"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8pPr>
            <a:lvl9pPr lvl="8" algn="l">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9pPr>
          </a:lstStyle>
          <a:p/>
        </p:txBody>
      </p:sp>
      <p:sp>
        <p:nvSpPr>
          <p:cNvPr id="114" name="Google Shape;114;p92"/>
          <p:cNvSpPr txBox="1"/>
          <p:nvPr>
            <p:ph idx="2" type="title"/>
          </p:nvPr>
        </p:nvSpPr>
        <p:spPr>
          <a:xfrm>
            <a:off x="713225" y="539503"/>
            <a:ext cx="2171400" cy="718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4800"/>
              <a:buFont typeface="Anton"/>
              <a:buNone/>
              <a:defRPr sz="4700">
                <a:latin typeface="Anton"/>
                <a:ea typeface="Anton"/>
                <a:cs typeface="Anton"/>
                <a:sym typeface="Anton"/>
              </a:defRPr>
            </a:lvl1pPr>
            <a:lvl2pPr lvl="1"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2pPr>
            <a:lvl3pPr lvl="2"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3pPr>
            <a:lvl4pPr lvl="3"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4pPr>
            <a:lvl5pPr lvl="4"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5pPr>
            <a:lvl6pPr lvl="5"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6pPr>
            <a:lvl7pPr lvl="6"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7pPr>
            <a:lvl8pPr lvl="7"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8pPr>
            <a:lvl9pPr lvl="8" algn="l">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5"/>
        </a:solidFill>
      </p:bgPr>
    </p:bg>
    <p:spTree>
      <p:nvGrpSpPr>
        <p:cNvPr id="115" name="Shape 115"/>
        <p:cNvGrpSpPr/>
        <p:nvPr/>
      </p:nvGrpSpPr>
      <p:grpSpPr>
        <a:xfrm>
          <a:off x="0" y="0"/>
          <a:ext cx="0" cy="0"/>
          <a:chOff x="0" y="0"/>
          <a:chExt cx="0" cy="0"/>
        </a:xfrm>
      </p:grpSpPr>
      <p:sp>
        <p:nvSpPr>
          <p:cNvPr id="116" name="Google Shape;116;p95"/>
          <p:cNvSpPr/>
          <p:nvPr/>
        </p:nvSpPr>
        <p:spPr>
          <a:xfrm>
            <a:off x="6178125" y="1255104"/>
            <a:ext cx="1140053" cy="1140063"/>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95"/>
          <p:cNvSpPr/>
          <p:nvPr/>
        </p:nvSpPr>
        <p:spPr>
          <a:xfrm>
            <a:off x="1310850" y="1631724"/>
            <a:ext cx="2258939" cy="2258960"/>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95"/>
          <p:cNvSpPr txBox="1"/>
          <p:nvPr>
            <p:ph hasCustomPrompt="1" type="title"/>
          </p:nvPr>
        </p:nvSpPr>
        <p:spPr>
          <a:xfrm>
            <a:off x="876750" y="2000250"/>
            <a:ext cx="7390500" cy="1278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12000"/>
              <a:buChar char="+"/>
              <a:defRPr sz="7800">
                <a:solidFill>
                  <a:schemeClr val="dk1"/>
                </a:solidFill>
                <a:latin typeface="Anton"/>
                <a:ea typeface="Anton"/>
                <a:cs typeface="Anton"/>
                <a:sym typeface="Anton"/>
              </a:defRPr>
            </a:lvl1pPr>
            <a:lvl2pPr lvl="1" algn="l">
              <a:lnSpc>
                <a:spcPct val="100000"/>
              </a:lnSpc>
              <a:spcBef>
                <a:spcPts val="0"/>
              </a:spcBef>
              <a:spcAft>
                <a:spcPts val="0"/>
              </a:spcAft>
              <a:buSzPts val="12000"/>
              <a:buChar char="+"/>
              <a:defRPr sz="12000"/>
            </a:lvl2pPr>
            <a:lvl3pPr lvl="2" algn="l">
              <a:lnSpc>
                <a:spcPct val="100000"/>
              </a:lnSpc>
              <a:spcBef>
                <a:spcPts val="0"/>
              </a:spcBef>
              <a:spcAft>
                <a:spcPts val="0"/>
              </a:spcAft>
              <a:buSzPts val="12000"/>
              <a:buChar char="+"/>
              <a:defRPr sz="12000"/>
            </a:lvl3pPr>
            <a:lvl4pPr lvl="3" algn="l">
              <a:lnSpc>
                <a:spcPct val="100000"/>
              </a:lnSpc>
              <a:spcBef>
                <a:spcPts val="0"/>
              </a:spcBef>
              <a:spcAft>
                <a:spcPts val="0"/>
              </a:spcAft>
              <a:buSzPts val="12000"/>
              <a:buChar char="+"/>
              <a:defRPr sz="12000"/>
            </a:lvl4pPr>
            <a:lvl5pPr lvl="4" algn="l">
              <a:lnSpc>
                <a:spcPct val="100000"/>
              </a:lnSpc>
              <a:spcBef>
                <a:spcPts val="0"/>
              </a:spcBef>
              <a:spcAft>
                <a:spcPts val="0"/>
              </a:spcAft>
              <a:buSzPts val="12000"/>
              <a:buChar char="+"/>
              <a:defRPr sz="12000"/>
            </a:lvl5pPr>
            <a:lvl6pPr lvl="5" algn="l">
              <a:lnSpc>
                <a:spcPct val="100000"/>
              </a:lnSpc>
              <a:spcBef>
                <a:spcPts val="0"/>
              </a:spcBef>
              <a:spcAft>
                <a:spcPts val="0"/>
              </a:spcAft>
              <a:buSzPts val="12000"/>
              <a:buChar char="+"/>
              <a:defRPr sz="12000"/>
            </a:lvl6pPr>
            <a:lvl7pPr lvl="6" algn="l">
              <a:lnSpc>
                <a:spcPct val="100000"/>
              </a:lnSpc>
              <a:spcBef>
                <a:spcPts val="0"/>
              </a:spcBef>
              <a:spcAft>
                <a:spcPts val="0"/>
              </a:spcAft>
              <a:buSzPts val="12000"/>
              <a:buChar char="+"/>
              <a:defRPr sz="12000"/>
            </a:lvl7pPr>
            <a:lvl8pPr lvl="7" algn="l">
              <a:lnSpc>
                <a:spcPct val="100000"/>
              </a:lnSpc>
              <a:spcBef>
                <a:spcPts val="0"/>
              </a:spcBef>
              <a:spcAft>
                <a:spcPts val="0"/>
              </a:spcAft>
              <a:buSzPts val="12000"/>
              <a:buChar char="+"/>
              <a:defRPr sz="12000"/>
            </a:lvl8pPr>
            <a:lvl9pPr lvl="8" algn="l">
              <a:lnSpc>
                <a:spcPct val="100000"/>
              </a:lnSpc>
              <a:spcBef>
                <a:spcPts val="0"/>
              </a:spcBef>
              <a:spcAft>
                <a:spcPts val="0"/>
              </a:spcAft>
              <a:buSzPts val="12000"/>
              <a:buChar char="+"/>
              <a:defRPr sz="12000"/>
            </a:lvl9pPr>
          </a:lstStyle>
          <a:p>
            <a:r>
              <a:t>xx%</a:t>
            </a:r>
          </a:p>
        </p:txBody>
      </p:sp>
      <p:sp>
        <p:nvSpPr>
          <p:cNvPr id="119" name="Google Shape;119;p95"/>
          <p:cNvSpPr txBox="1"/>
          <p:nvPr>
            <p:ph idx="1" type="subTitle"/>
          </p:nvPr>
        </p:nvSpPr>
        <p:spPr>
          <a:xfrm>
            <a:off x="1784426" y="3387900"/>
            <a:ext cx="5902200" cy="666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100"/>
              <a:buNone/>
              <a:defRPr sz="1600">
                <a:solidFill>
                  <a:schemeClr val="dk1"/>
                </a:solidFill>
                <a:latin typeface="Arvo"/>
                <a:ea typeface="Arvo"/>
                <a:cs typeface="Arvo"/>
                <a:sym typeface="Arvo"/>
              </a:defRPr>
            </a:lvl1pPr>
            <a:lvl2pPr lvl="1" algn="l">
              <a:lnSpc>
                <a:spcPct val="100000"/>
              </a:lnSpc>
              <a:spcBef>
                <a:spcPts val="0"/>
              </a:spcBef>
              <a:spcAft>
                <a:spcPts val="0"/>
              </a:spcAft>
              <a:buClr>
                <a:srgbClr val="000000"/>
              </a:buClr>
              <a:buSzPts val="1100"/>
              <a:buNone/>
              <a:defRPr sz="1100">
                <a:solidFill>
                  <a:srgbClr val="000000"/>
                </a:solidFill>
              </a:defRPr>
            </a:lvl2pPr>
            <a:lvl3pPr lvl="2" algn="l">
              <a:lnSpc>
                <a:spcPct val="100000"/>
              </a:lnSpc>
              <a:spcBef>
                <a:spcPts val="0"/>
              </a:spcBef>
              <a:spcAft>
                <a:spcPts val="0"/>
              </a:spcAft>
              <a:buClr>
                <a:srgbClr val="000000"/>
              </a:buClr>
              <a:buSzPts val="1100"/>
              <a:buNone/>
              <a:defRPr sz="1100">
                <a:solidFill>
                  <a:srgbClr val="000000"/>
                </a:solidFill>
              </a:defRPr>
            </a:lvl3pPr>
            <a:lvl4pPr lvl="3" algn="l">
              <a:lnSpc>
                <a:spcPct val="100000"/>
              </a:lnSpc>
              <a:spcBef>
                <a:spcPts val="0"/>
              </a:spcBef>
              <a:spcAft>
                <a:spcPts val="0"/>
              </a:spcAft>
              <a:buClr>
                <a:srgbClr val="000000"/>
              </a:buClr>
              <a:buSzPts val="1100"/>
              <a:buNone/>
              <a:defRPr sz="1100">
                <a:solidFill>
                  <a:srgbClr val="000000"/>
                </a:solidFill>
              </a:defRPr>
            </a:lvl4pPr>
            <a:lvl5pPr lvl="4" algn="l">
              <a:lnSpc>
                <a:spcPct val="100000"/>
              </a:lnSpc>
              <a:spcBef>
                <a:spcPts val="0"/>
              </a:spcBef>
              <a:spcAft>
                <a:spcPts val="0"/>
              </a:spcAft>
              <a:buClr>
                <a:srgbClr val="000000"/>
              </a:buClr>
              <a:buSzPts val="1100"/>
              <a:buNone/>
              <a:defRPr sz="1100">
                <a:solidFill>
                  <a:srgbClr val="000000"/>
                </a:solidFill>
              </a:defRPr>
            </a:lvl5pPr>
            <a:lvl6pPr lvl="5" algn="l">
              <a:lnSpc>
                <a:spcPct val="100000"/>
              </a:lnSpc>
              <a:spcBef>
                <a:spcPts val="0"/>
              </a:spcBef>
              <a:spcAft>
                <a:spcPts val="0"/>
              </a:spcAft>
              <a:buClr>
                <a:srgbClr val="000000"/>
              </a:buClr>
              <a:buSzPts val="1100"/>
              <a:buNone/>
              <a:defRPr sz="1100">
                <a:solidFill>
                  <a:srgbClr val="000000"/>
                </a:solidFill>
              </a:defRPr>
            </a:lvl6pPr>
            <a:lvl7pPr lvl="6" algn="l">
              <a:lnSpc>
                <a:spcPct val="100000"/>
              </a:lnSpc>
              <a:spcBef>
                <a:spcPts val="0"/>
              </a:spcBef>
              <a:spcAft>
                <a:spcPts val="0"/>
              </a:spcAft>
              <a:buClr>
                <a:srgbClr val="000000"/>
              </a:buClr>
              <a:buSzPts val="1100"/>
              <a:buNone/>
              <a:defRPr sz="1100">
                <a:solidFill>
                  <a:srgbClr val="000000"/>
                </a:solidFill>
              </a:defRPr>
            </a:lvl7pPr>
            <a:lvl8pPr lvl="7" algn="l">
              <a:lnSpc>
                <a:spcPct val="100000"/>
              </a:lnSpc>
              <a:spcBef>
                <a:spcPts val="0"/>
              </a:spcBef>
              <a:spcAft>
                <a:spcPts val="0"/>
              </a:spcAft>
              <a:buClr>
                <a:srgbClr val="000000"/>
              </a:buClr>
              <a:buSzPts val="1100"/>
              <a:buNone/>
              <a:defRPr sz="1100">
                <a:solidFill>
                  <a:srgbClr val="000000"/>
                </a:solidFill>
              </a:defRPr>
            </a:lvl8pPr>
            <a:lvl9pPr lvl="8" algn="l">
              <a:lnSpc>
                <a:spcPct val="100000"/>
              </a:lnSpc>
              <a:spcBef>
                <a:spcPts val="0"/>
              </a:spcBef>
              <a:spcAft>
                <a:spcPts val="0"/>
              </a:spcAft>
              <a:buClr>
                <a:srgbClr val="000000"/>
              </a:buClr>
              <a:buSzPts val="1100"/>
              <a:buNone/>
              <a:defRPr sz="1100">
                <a:solidFill>
                  <a:srgbClr val="000000"/>
                </a:solidFill>
              </a:defRPr>
            </a:lvl9pPr>
          </a:lstStyle>
          <a:p/>
        </p:txBody>
      </p:sp>
      <p:sp>
        <p:nvSpPr>
          <p:cNvPr id="120" name="Google Shape;120;p95"/>
          <p:cNvSpPr txBox="1"/>
          <p:nvPr>
            <p:ph idx="2"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a:lnSpc>
                <a:spcPct val="100000"/>
              </a:lnSpc>
              <a:spcBef>
                <a:spcPts val="0"/>
              </a:spcBef>
              <a:spcAft>
                <a:spcPts val="0"/>
              </a:spcAft>
              <a:buClr>
                <a:schemeClr val="dk1"/>
              </a:buClr>
              <a:buSzPts val="1800"/>
              <a:buNone/>
              <a:defRPr sz="1800">
                <a:solidFill>
                  <a:schemeClr val="dk1"/>
                </a:solidFill>
              </a:defRPr>
            </a:lvl2pPr>
            <a:lvl3pPr lvl="2" algn="r">
              <a:lnSpc>
                <a:spcPct val="100000"/>
              </a:lnSpc>
              <a:spcBef>
                <a:spcPts val="0"/>
              </a:spcBef>
              <a:spcAft>
                <a:spcPts val="0"/>
              </a:spcAft>
              <a:buClr>
                <a:schemeClr val="dk1"/>
              </a:buClr>
              <a:buSzPts val="1800"/>
              <a:buNone/>
              <a:defRPr sz="1800">
                <a:solidFill>
                  <a:schemeClr val="dk1"/>
                </a:solidFill>
              </a:defRPr>
            </a:lvl3pPr>
            <a:lvl4pPr lvl="3" algn="r">
              <a:lnSpc>
                <a:spcPct val="100000"/>
              </a:lnSpc>
              <a:spcBef>
                <a:spcPts val="0"/>
              </a:spcBef>
              <a:spcAft>
                <a:spcPts val="0"/>
              </a:spcAft>
              <a:buClr>
                <a:schemeClr val="dk1"/>
              </a:buClr>
              <a:buSzPts val="1800"/>
              <a:buNone/>
              <a:defRPr sz="1800">
                <a:solidFill>
                  <a:schemeClr val="dk1"/>
                </a:solidFill>
              </a:defRPr>
            </a:lvl4pPr>
            <a:lvl5pPr lvl="4" algn="r">
              <a:lnSpc>
                <a:spcPct val="100000"/>
              </a:lnSpc>
              <a:spcBef>
                <a:spcPts val="0"/>
              </a:spcBef>
              <a:spcAft>
                <a:spcPts val="0"/>
              </a:spcAft>
              <a:buClr>
                <a:schemeClr val="dk1"/>
              </a:buClr>
              <a:buSzPts val="1800"/>
              <a:buNone/>
              <a:defRPr sz="1800">
                <a:solidFill>
                  <a:schemeClr val="dk1"/>
                </a:solidFill>
              </a:defRPr>
            </a:lvl5pPr>
            <a:lvl6pPr lvl="5" algn="r">
              <a:lnSpc>
                <a:spcPct val="100000"/>
              </a:lnSpc>
              <a:spcBef>
                <a:spcPts val="0"/>
              </a:spcBef>
              <a:spcAft>
                <a:spcPts val="0"/>
              </a:spcAft>
              <a:buClr>
                <a:schemeClr val="dk1"/>
              </a:buClr>
              <a:buSzPts val="1800"/>
              <a:buNone/>
              <a:defRPr sz="1800">
                <a:solidFill>
                  <a:schemeClr val="dk1"/>
                </a:solidFill>
              </a:defRPr>
            </a:lvl6pPr>
            <a:lvl7pPr lvl="6" algn="r">
              <a:lnSpc>
                <a:spcPct val="100000"/>
              </a:lnSpc>
              <a:spcBef>
                <a:spcPts val="0"/>
              </a:spcBef>
              <a:spcAft>
                <a:spcPts val="0"/>
              </a:spcAft>
              <a:buClr>
                <a:schemeClr val="dk1"/>
              </a:buClr>
              <a:buSzPts val="1800"/>
              <a:buNone/>
              <a:defRPr sz="1800">
                <a:solidFill>
                  <a:schemeClr val="dk1"/>
                </a:solidFill>
              </a:defRPr>
            </a:lvl7pPr>
            <a:lvl8pPr lvl="7" algn="r">
              <a:lnSpc>
                <a:spcPct val="100000"/>
              </a:lnSpc>
              <a:spcBef>
                <a:spcPts val="0"/>
              </a:spcBef>
              <a:spcAft>
                <a:spcPts val="0"/>
              </a:spcAft>
              <a:buClr>
                <a:schemeClr val="dk1"/>
              </a:buClr>
              <a:buSzPts val="1800"/>
              <a:buNone/>
              <a:defRPr sz="1800">
                <a:solidFill>
                  <a:schemeClr val="dk1"/>
                </a:solidFill>
              </a:defRPr>
            </a:lvl8pPr>
            <a:lvl9pPr lvl="8" algn="r">
              <a:lnSpc>
                <a:spcPct val="100000"/>
              </a:lnSpc>
              <a:spcBef>
                <a:spcPts val="0"/>
              </a:spcBef>
              <a:spcAft>
                <a:spcPts val="0"/>
              </a:spcAft>
              <a:buClr>
                <a:schemeClr val="dk1"/>
              </a:buClr>
              <a:buSzPts val="1800"/>
              <a:buNone/>
              <a:defRPr sz="1800">
                <a:solidFill>
                  <a:schemeClr val="dk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34">
    <p:bg>
      <p:bgPr>
        <a:solidFill>
          <a:schemeClr val="dk2"/>
        </a:solidFill>
      </p:bgPr>
    </p:bg>
    <p:spTree>
      <p:nvGrpSpPr>
        <p:cNvPr id="121" name="Shape 121"/>
        <p:cNvGrpSpPr/>
        <p:nvPr/>
      </p:nvGrpSpPr>
      <p:grpSpPr>
        <a:xfrm>
          <a:off x="0" y="0"/>
          <a:ext cx="0" cy="0"/>
          <a:chOff x="0" y="0"/>
          <a:chExt cx="0" cy="0"/>
        </a:xfrm>
      </p:grpSpPr>
      <p:sp>
        <p:nvSpPr>
          <p:cNvPr id="122" name="Google Shape;122;p97"/>
          <p:cNvSpPr txBox="1"/>
          <p:nvPr>
            <p:ph idx="1" type="subTitle"/>
          </p:nvPr>
        </p:nvSpPr>
        <p:spPr>
          <a:xfrm>
            <a:off x="724100" y="2244299"/>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6"/>
              </a:buClr>
              <a:buSzPts val="1000"/>
              <a:buNone/>
              <a:defRPr sz="1400">
                <a:solidFill>
                  <a:schemeClr val="accent6"/>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23" name="Google Shape;123;p97"/>
          <p:cNvSpPr txBox="1"/>
          <p:nvPr>
            <p:ph type="title"/>
          </p:nvPr>
        </p:nvSpPr>
        <p:spPr>
          <a:xfrm>
            <a:off x="713377" y="1666500"/>
            <a:ext cx="3411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36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24" name="Google Shape;124;p97"/>
          <p:cNvSpPr txBox="1"/>
          <p:nvPr>
            <p:ph idx="2" type="subTitle"/>
          </p:nvPr>
        </p:nvSpPr>
        <p:spPr>
          <a:xfrm>
            <a:off x="724100" y="3687274"/>
            <a:ext cx="2910000" cy="62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6"/>
              </a:buClr>
              <a:buSzPts val="1000"/>
              <a:buNone/>
              <a:defRPr sz="1400">
                <a:solidFill>
                  <a:schemeClr val="accent6"/>
                </a:solidFill>
                <a:latin typeface="Arvo"/>
                <a:ea typeface="Arvo"/>
                <a:cs typeface="Arvo"/>
                <a:sym typeface="Arvo"/>
              </a:defRPr>
            </a:lvl1pPr>
            <a:lvl2pPr lvl="1" algn="l">
              <a:lnSpc>
                <a:spcPct val="100000"/>
              </a:lnSpc>
              <a:spcBef>
                <a:spcPts val="0"/>
              </a:spcBef>
              <a:spcAft>
                <a:spcPts val="0"/>
              </a:spcAft>
              <a:buClr>
                <a:schemeClr val="dk1"/>
              </a:buClr>
              <a:buSzPts val="1000"/>
              <a:buNone/>
              <a:defRPr sz="1000">
                <a:solidFill>
                  <a:schemeClr val="dk1"/>
                </a:solidFill>
              </a:defRPr>
            </a:lvl2pPr>
            <a:lvl3pPr lvl="2" algn="l">
              <a:lnSpc>
                <a:spcPct val="100000"/>
              </a:lnSpc>
              <a:spcBef>
                <a:spcPts val="0"/>
              </a:spcBef>
              <a:spcAft>
                <a:spcPts val="0"/>
              </a:spcAft>
              <a:buClr>
                <a:schemeClr val="dk1"/>
              </a:buClr>
              <a:buSzPts val="1000"/>
              <a:buNone/>
              <a:defRPr sz="1000">
                <a:solidFill>
                  <a:schemeClr val="dk1"/>
                </a:solidFill>
              </a:defRPr>
            </a:lvl3pPr>
            <a:lvl4pPr lvl="3" algn="l">
              <a:lnSpc>
                <a:spcPct val="100000"/>
              </a:lnSpc>
              <a:spcBef>
                <a:spcPts val="0"/>
              </a:spcBef>
              <a:spcAft>
                <a:spcPts val="0"/>
              </a:spcAft>
              <a:buClr>
                <a:schemeClr val="dk1"/>
              </a:buClr>
              <a:buSzPts val="1000"/>
              <a:buNone/>
              <a:defRPr sz="1000">
                <a:solidFill>
                  <a:schemeClr val="dk1"/>
                </a:solidFill>
              </a:defRPr>
            </a:lvl4pPr>
            <a:lvl5pPr lvl="4" algn="l">
              <a:lnSpc>
                <a:spcPct val="100000"/>
              </a:lnSpc>
              <a:spcBef>
                <a:spcPts val="0"/>
              </a:spcBef>
              <a:spcAft>
                <a:spcPts val="0"/>
              </a:spcAft>
              <a:buClr>
                <a:schemeClr val="dk1"/>
              </a:buClr>
              <a:buSzPts val="1000"/>
              <a:buNone/>
              <a:defRPr sz="1000">
                <a:solidFill>
                  <a:schemeClr val="dk1"/>
                </a:solidFill>
              </a:defRPr>
            </a:lvl5pPr>
            <a:lvl6pPr lvl="5" algn="l">
              <a:lnSpc>
                <a:spcPct val="100000"/>
              </a:lnSpc>
              <a:spcBef>
                <a:spcPts val="0"/>
              </a:spcBef>
              <a:spcAft>
                <a:spcPts val="0"/>
              </a:spcAft>
              <a:buClr>
                <a:schemeClr val="dk1"/>
              </a:buClr>
              <a:buSzPts val="1000"/>
              <a:buNone/>
              <a:defRPr sz="1000">
                <a:solidFill>
                  <a:schemeClr val="dk1"/>
                </a:solidFill>
              </a:defRPr>
            </a:lvl6pPr>
            <a:lvl7pPr lvl="6" algn="l">
              <a:lnSpc>
                <a:spcPct val="100000"/>
              </a:lnSpc>
              <a:spcBef>
                <a:spcPts val="0"/>
              </a:spcBef>
              <a:spcAft>
                <a:spcPts val="0"/>
              </a:spcAft>
              <a:buClr>
                <a:schemeClr val="dk1"/>
              </a:buClr>
              <a:buSzPts val="1000"/>
              <a:buNone/>
              <a:defRPr sz="1000">
                <a:solidFill>
                  <a:schemeClr val="dk1"/>
                </a:solidFill>
              </a:defRPr>
            </a:lvl7pPr>
            <a:lvl8pPr lvl="7" algn="l">
              <a:lnSpc>
                <a:spcPct val="100000"/>
              </a:lnSpc>
              <a:spcBef>
                <a:spcPts val="0"/>
              </a:spcBef>
              <a:spcAft>
                <a:spcPts val="0"/>
              </a:spcAft>
              <a:buClr>
                <a:schemeClr val="dk1"/>
              </a:buClr>
              <a:buSzPts val="1000"/>
              <a:buNone/>
              <a:defRPr sz="1000">
                <a:solidFill>
                  <a:schemeClr val="dk1"/>
                </a:solidFill>
              </a:defRPr>
            </a:lvl8pPr>
            <a:lvl9pPr lvl="8" algn="l">
              <a:lnSpc>
                <a:spcPct val="100000"/>
              </a:lnSpc>
              <a:spcBef>
                <a:spcPts val="0"/>
              </a:spcBef>
              <a:spcAft>
                <a:spcPts val="0"/>
              </a:spcAft>
              <a:buClr>
                <a:schemeClr val="dk1"/>
              </a:buClr>
              <a:buSzPts val="1000"/>
              <a:buNone/>
              <a:defRPr sz="1000">
                <a:solidFill>
                  <a:schemeClr val="dk1"/>
                </a:solidFill>
              </a:defRPr>
            </a:lvl9pPr>
          </a:lstStyle>
          <a:p/>
        </p:txBody>
      </p:sp>
      <p:sp>
        <p:nvSpPr>
          <p:cNvPr id="125" name="Google Shape;125;p97"/>
          <p:cNvSpPr txBox="1"/>
          <p:nvPr>
            <p:ph idx="3" type="title"/>
          </p:nvPr>
        </p:nvSpPr>
        <p:spPr>
          <a:xfrm>
            <a:off x="713377" y="3109474"/>
            <a:ext cx="34110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4800"/>
              <a:buNone/>
              <a:defRPr sz="3600">
                <a:solidFill>
                  <a:schemeClr val="accent1"/>
                </a:solidFill>
                <a:latin typeface="Anton"/>
                <a:ea typeface="Anton"/>
                <a:cs typeface="Anton"/>
                <a:sym typeface="Anton"/>
              </a:defRPr>
            </a:lvl1pPr>
            <a:lvl2pPr lvl="1"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chemeClr val="dk1"/>
              </a:buClr>
              <a:buSzPts val="4800"/>
              <a:buFont typeface="Fira Sans Extra Condensed Medium"/>
              <a:buNone/>
              <a:defRPr sz="4800">
                <a:solidFill>
                  <a:schemeClr val="dk1"/>
                </a:solidFill>
                <a:latin typeface="Fira Sans Extra Condensed Medium"/>
                <a:ea typeface="Fira Sans Extra Condensed Medium"/>
                <a:cs typeface="Fira Sans Extra Condensed Medium"/>
                <a:sym typeface="Fira Sans Extra Condensed Medium"/>
              </a:defRPr>
            </a:lvl9pPr>
          </a:lstStyle>
          <a:p/>
        </p:txBody>
      </p:sp>
      <p:sp>
        <p:nvSpPr>
          <p:cNvPr id="126" name="Google Shape;126;p97"/>
          <p:cNvSpPr txBox="1"/>
          <p:nvPr>
            <p:ph idx="4"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g2429feed689_0_7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 name="Google Shape;19;g2429feed689_0_7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400"/>
              </a:spcBef>
              <a:spcAft>
                <a:spcPts val="0"/>
              </a:spcAft>
              <a:buClr>
                <a:schemeClr val="lt1"/>
              </a:buClr>
              <a:buSzPts val="1400"/>
              <a:buChar char="•"/>
              <a:defRPr/>
            </a:lvl2pPr>
            <a:lvl3pPr indent="-317500" lvl="2" marL="1371600" algn="l">
              <a:lnSpc>
                <a:spcPct val="90000"/>
              </a:lnSpc>
              <a:spcBef>
                <a:spcPts val="400"/>
              </a:spcBef>
              <a:spcAft>
                <a:spcPts val="0"/>
              </a:spcAft>
              <a:buClr>
                <a:schemeClr val="lt1"/>
              </a:buClr>
              <a:buSzPts val="1400"/>
              <a:buChar char="•"/>
              <a:defRPr/>
            </a:lvl3pPr>
            <a:lvl4pPr indent="-317500" lvl="3" marL="1828800" algn="l">
              <a:lnSpc>
                <a:spcPct val="90000"/>
              </a:lnSpc>
              <a:spcBef>
                <a:spcPts val="400"/>
              </a:spcBef>
              <a:spcAft>
                <a:spcPts val="0"/>
              </a:spcAft>
              <a:buClr>
                <a:schemeClr val="lt1"/>
              </a:buClr>
              <a:buSzPts val="1400"/>
              <a:buChar char="•"/>
              <a:defRPr/>
            </a:lvl4pPr>
            <a:lvl5pPr indent="-317500" lvl="4" marL="2286000" algn="l">
              <a:lnSpc>
                <a:spcPct val="90000"/>
              </a:lnSpc>
              <a:spcBef>
                <a:spcPts val="400"/>
              </a:spcBef>
              <a:spcAft>
                <a:spcPts val="0"/>
              </a:spcAft>
              <a:buClr>
                <a:schemeClr val="lt1"/>
              </a:buClr>
              <a:buSzPts val="1400"/>
              <a:buChar char="•"/>
              <a:defRPr/>
            </a:lvl5pPr>
            <a:lvl6pPr indent="-317500" lvl="5" marL="2743200" algn="l">
              <a:lnSpc>
                <a:spcPct val="90000"/>
              </a:lnSpc>
              <a:spcBef>
                <a:spcPts val="400"/>
              </a:spcBef>
              <a:spcAft>
                <a:spcPts val="0"/>
              </a:spcAft>
              <a:buClr>
                <a:schemeClr val="lt1"/>
              </a:buClr>
              <a:buSzPts val="1400"/>
              <a:buChar char="•"/>
              <a:defRPr/>
            </a:lvl6pPr>
            <a:lvl7pPr indent="-317500" lvl="6" marL="3200400" algn="l">
              <a:lnSpc>
                <a:spcPct val="90000"/>
              </a:lnSpc>
              <a:spcBef>
                <a:spcPts val="400"/>
              </a:spcBef>
              <a:spcAft>
                <a:spcPts val="0"/>
              </a:spcAft>
              <a:buClr>
                <a:schemeClr val="lt1"/>
              </a:buClr>
              <a:buSzPts val="1400"/>
              <a:buChar char="•"/>
              <a:defRPr/>
            </a:lvl7pPr>
            <a:lvl8pPr indent="-317500" lvl="7" marL="3657600" algn="l">
              <a:lnSpc>
                <a:spcPct val="90000"/>
              </a:lnSpc>
              <a:spcBef>
                <a:spcPts val="400"/>
              </a:spcBef>
              <a:spcAft>
                <a:spcPts val="0"/>
              </a:spcAft>
              <a:buClr>
                <a:schemeClr val="lt1"/>
              </a:buClr>
              <a:buSzPts val="1400"/>
              <a:buChar char="•"/>
              <a:defRPr/>
            </a:lvl8pPr>
            <a:lvl9pPr indent="-317500" lvl="8" marL="4114800" algn="l">
              <a:lnSpc>
                <a:spcPct val="90000"/>
              </a:lnSpc>
              <a:spcBef>
                <a:spcPts val="400"/>
              </a:spcBef>
              <a:spcAft>
                <a:spcPts val="0"/>
              </a:spcAft>
              <a:buClr>
                <a:schemeClr val="lt1"/>
              </a:buClr>
              <a:buSzPts val="1400"/>
              <a:buChar char="•"/>
              <a:defRPr/>
            </a:lvl9pPr>
          </a:lstStyle>
          <a:p/>
        </p:txBody>
      </p:sp>
      <p:sp>
        <p:nvSpPr>
          <p:cNvPr id="20" name="Google Shape;20;g2429feed689_0_7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 name="Google Shape;21;g2429feed689_0_7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 name="Google Shape;22;g2429feed689_0_7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26_1">
    <p:bg>
      <p:bgPr>
        <a:solidFill>
          <a:schemeClr val="accent5"/>
        </a:solidFill>
      </p:bgPr>
    </p:bg>
    <p:spTree>
      <p:nvGrpSpPr>
        <p:cNvPr id="127" name="Shape 127"/>
        <p:cNvGrpSpPr/>
        <p:nvPr/>
      </p:nvGrpSpPr>
      <p:grpSpPr>
        <a:xfrm>
          <a:off x="0" y="0"/>
          <a:ext cx="0" cy="0"/>
          <a:chOff x="0" y="0"/>
          <a:chExt cx="0" cy="0"/>
        </a:xfrm>
      </p:grpSpPr>
      <p:sp>
        <p:nvSpPr>
          <p:cNvPr id="128" name="Google Shape;128;p98"/>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None/>
              <a:defRPr sz="2500">
                <a:solidFill>
                  <a:schemeClr val="dk1"/>
                </a:solidFill>
                <a:latin typeface="Anton"/>
                <a:ea typeface="Anton"/>
                <a:cs typeface="Anton"/>
                <a:sym typeface="Anton"/>
              </a:defRPr>
            </a:lvl1pPr>
            <a:lvl2pPr lvl="1" algn="r">
              <a:lnSpc>
                <a:spcPct val="100000"/>
              </a:lnSpc>
              <a:spcBef>
                <a:spcPts val="0"/>
              </a:spcBef>
              <a:spcAft>
                <a:spcPts val="0"/>
              </a:spcAft>
              <a:buClr>
                <a:schemeClr val="dk1"/>
              </a:buClr>
              <a:buSzPts val="1800"/>
              <a:buNone/>
              <a:defRPr sz="1800">
                <a:solidFill>
                  <a:schemeClr val="dk1"/>
                </a:solidFill>
              </a:defRPr>
            </a:lvl2pPr>
            <a:lvl3pPr lvl="2" algn="r">
              <a:lnSpc>
                <a:spcPct val="100000"/>
              </a:lnSpc>
              <a:spcBef>
                <a:spcPts val="0"/>
              </a:spcBef>
              <a:spcAft>
                <a:spcPts val="0"/>
              </a:spcAft>
              <a:buClr>
                <a:schemeClr val="dk1"/>
              </a:buClr>
              <a:buSzPts val="1800"/>
              <a:buNone/>
              <a:defRPr sz="1800">
                <a:solidFill>
                  <a:schemeClr val="dk1"/>
                </a:solidFill>
              </a:defRPr>
            </a:lvl3pPr>
            <a:lvl4pPr lvl="3" algn="r">
              <a:lnSpc>
                <a:spcPct val="100000"/>
              </a:lnSpc>
              <a:spcBef>
                <a:spcPts val="0"/>
              </a:spcBef>
              <a:spcAft>
                <a:spcPts val="0"/>
              </a:spcAft>
              <a:buClr>
                <a:schemeClr val="dk1"/>
              </a:buClr>
              <a:buSzPts val="1800"/>
              <a:buNone/>
              <a:defRPr sz="1800">
                <a:solidFill>
                  <a:schemeClr val="dk1"/>
                </a:solidFill>
              </a:defRPr>
            </a:lvl4pPr>
            <a:lvl5pPr lvl="4" algn="r">
              <a:lnSpc>
                <a:spcPct val="100000"/>
              </a:lnSpc>
              <a:spcBef>
                <a:spcPts val="0"/>
              </a:spcBef>
              <a:spcAft>
                <a:spcPts val="0"/>
              </a:spcAft>
              <a:buClr>
                <a:schemeClr val="dk1"/>
              </a:buClr>
              <a:buSzPts val="1800"/>
              <a:buNone/>
              <a:defRPr sz="1800">
                <a:solidFill>
                  <a:schemeClr val="dk1"/>
                </a:solidFill>
              </a:defRPr>
            </a:lvl5pPr>
            <a:lvl6pPr lvl="5" algn="r">
              <a:lnSpc>
                <a:spcPct val="100000"/>
              </a:lnSpc>
              <a:spcBef>
                <a:spcPts val="0"/>
              </a:spcBef>
              <a:spcAft>
                <a:spcPts val="0"/>
              </a:spcAft>
              <a:buClr>
                <a:schemeClr val="dk1"/>
              </a:buClr>
              <a:buSzPts val="1800"/>
              <a:buNone/>
              <a:defRPr sz="1800">
                <a:solidFill>
                  <a:schemeClr val="dk1"/>
                </a:solidFill>
              </a:defRPr>
            </a:lvl6pPr>
            <a:lvl7pPr lvl="6" algn="r">
              <a:lnSpc>
                <a:spcPct val="100000"/>
              </a:lnSpc>
              <a:spcBef>
                <a:spcPts val="0"/>
              </a:spcBef>
              <a:spcAft>
                <a:spcPts val="0"/>
              </a:spcAft>
              <a:buClr>
                <a:schemeClr val="dk1"/>
              </a:buClr>
              <a:buSzPts val="1800"/>
              <a:buNone/>
              <a:defRPr sz="1800">
                <a:solidFill>
                  <a:schemeClr val="dk1"/>
                </a:solidFill>
              </a:defRPr>
            </a:lvl7pPr>
            <a:lvl8pPr lvl="7" algn="r">
              <a:lnSpc>
                <a:spcPct val="100000"/>
              </a:lnSpc>
              <a:spcBef>
                <a:spcPts val="0"/>
              </a:spcBef>
              <a:spcAft>
                <a:spcPts val="0"/>
              </a:spcAft>
              <a:buClr>
                <a:schemeClr val="dk1"/>
              </a:buClr>
              <a:buSzPts val="1800"/>
              <a:buNone/>
              <a:defRPr sz="1800">
                <a:solidFill>
                  <a:schemeClr val="dk1"/>
                </a:solidFill>
              </a:defRPr>
            </a:lvl8pPr>
            <a:lvl9pPr lvl="8" algn="r">
              <a:lnSpc>
                <a:spcPct val="100000"/>
              </a:lnSpc>
              <a:spcBef>
                <a:spcPts val="0"/>
              </a:spcBef>
              <a:spcAft>
                <a:spcPts val="0"/>
              </a:spcAft>
              <a:buClr>
                <a:schemeClr val="dk1"/>
              </a:buClr>
              <a:buSzPts val="1800"/>
              <a:buNone/>
              <a:defRPr sz="1800">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1_1_2">
    <p:bg>
      <p:bgPr>
        <a:solidFill>
          <a:schemeClr val="lt1"/>
        </a:solidFill>
      </p:bgPr>
    </p:bg>
    <p:spTree>
      <p:nvGrpSpPr>
        <p:cNvPr id="129" name="Shape 129"/>
        <p:cNvGrpSpPr/>
        <p:nvPr/>
      </p:nvGrpSpPr>
      <p:grpSpPr>
        <a:xfrm>
          <a:off x="0" y="0"/>
          <a:ext cx="0" cy="0"/>
          <a:chOff x="0" y="0"/>
          <a:chExt cx="0" cy="0"/>
        </a:xfrm>
      </p:grpSpPr>
      <p:sp>
        <p:nvSpPr>
          <p:cNvPr id="130" name="Google Shape;130;p99"/>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24_1_1">
    <p:bg>
      <p:bgPr>
        <a:solidFill>
          <a:schemeClr val="lt1"/>
        </a:solidFill>
      </p:bgPr>
    </p:bg>
    <p:spTree>
      <p:nvGrpSpPr>
        <p:cNvPr id="131" name="Shape 131"/>
        <p:cNvGrpSpPr/>
        <p:nvPr/>
      </p:nvGrpSpPr>
      <p:grpSpPr>
        <a:xfrm>
          <a:off x="0" y="0"/>
          <a:ext cx="0" cy="0"/>
          <a:chOff x="0" y="0"/>
          <a:chExt cx="0" cy="0"/>
        </a:xfrm>
      </p:grpSpPr>
      <p:sp>
        <p:nvSpPr>
          <p:cNvPr id="132" name="Google Shape;132;p100"/>
          <p:cNvSpPr/>
          <p:nvPr/>
        </p:nvSpPr>
        <p:spPr>
          <a:xfrm>
            <a:off x="979925" y="1168050"/>
            <a:ext cx="1403700" cy="14037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00"/>
          <p:cNvSpPr/>
          <p:nvPr/>
        </p:nvSpPr>
        <p:spPr>
          <a:xfrm>
            <a:off x="6208500" y="2215250"/>
            <a:ext cx="5871000" cy="58710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100"/>
          <p:cNvSpPr txBox="1"/>
          <p:nvPr>
            <p:ph type="ctrTitle"/>
          </p:nvPr>
        </p:nvSpPr>
        <p:spPr>
          <a:xfrm>
            <a:off x="1697100" y="539500"/>
            <a:ext cx="5749800" cy="1243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7600">
                <a:solidFill>
                  <a:schemeClr val="accent6"/>
                </a:solidFill>
                <a:latin typeface="Anton"/>
                <a:ea typeface="Anton"/>
                <a:cs typeface="Anton"/>
                <a:sym typeface="Anton"/>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5" name="Google Shape;135;p100"/>
          <p:cNvSpPr txBox="1"/>
          <p:nvPr>
            <p:ph idx="1" type="subTitle"/>
          </p:nvPr>
        </p:nvSpPr>
        <p:spPr>
          <a:xfrm>
            <a:off x="1697100" y="2215250"/>
            <a:ext cx="5749800" cy="1347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800"/>
              <a:buFont typeface="Overpass Light"/>
              <a:buNone/>
              <a:defRPr sz="1600">
                <a:latin typeface="Arvo"/>
                <a:ea typeface="Arvo"/>
                <a:cs typeface="Arvo"/>
                <a:sym typeface="Arvo"/>
              </a:defRPr>
            </a:lvl1pPr>
            <a:lvl2pPr lvl="1"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2pPr>
            <a:lvl3pPr lvl="2"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3pPr>
            <a:lvl4pPr lvl="3"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4pPr>
            <a:lvl5pPr lvl="4"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5pPr>
            <a:lvl6pPr lvl="5"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6pPr>
            <a:lvl7pPr lvl="6"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7pPr>
            <a:lvl8pPr lvl="7"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8pPr>
            <a:lvl9pPr lvl="8" algn="ctr">
              <a:lnSpc>
                <a:spcPct val="100000"/>
              </a:lnSpc>
              <a:spcBef>
                <a:spcPts val="0"/>
              </a:spcBef>
              <a:spcAft>
                <a:spcPts val="0"/>
              </a:spcAft>
              <a:buClr>
                <a:schemeClr val="dk1"/>
              </a:buClr>
              <a:buSzPts val="2800"/>
              <a:buFont typeface="Overpass Light"/>
              <a:buNone/>
              <a:defRPr sz="2800">
                <a:solidFill>
                  <a:schemeClr val="dk1"/>
                </a:solidFill>
                <a:latin typeface="Overpass Light"/>
                <a:ea typeface="Overpass Light"/>
                <a:cs typeface="Overpass Light"/>
                <a:sym typeface="Overpass Light"/>
              </a:defRPr>
            </a:lvl9pPr>
          </a:lstStyle>
          <a:p/>
        </p:txBody>
      </p:sp>
      <p:sp>
        <p:nvSpPr>
          <p:cNvPr id="136" name="Google Shape;136;p100"/>
          <p:cNvSpPr/>
          <p:nvPr/>
        </p:nvSpPr>
        <p:spPr>
          <a:xfrm flipH="1">
            <a:off x="1143933"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7" name="Google Shape;137;p100"/>
          <p:cNvSpPr/>
          <p:nvPr/>
        </p:nvSpPr>
        <p:spPr>
          <a:xfrm flipH="1">
            <a:off x="1143933"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8" name="Google Shape;138;p100"/>
          <p:cNvSpPr/>
          <p:nvPr/>
        </p:nvSpPr>
        <p:spPr>
          <a:xfrm flipH="1">
            <a:off x="1143933"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9" name="Google Shape;139;p100"/>
          <p:cNvSpPr txBox="1"/>
          <p:nvPr/>
        </p:nvSpPr>
        <p:spPr>
          <a:xfrm>
            <a:off x="1936650" y="3752850"/>
            <a:ext cx="5270700" cy="615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300"/>
              </a:spcBef>
              <a:spcAft>
                <a:spcPts val="0"/>
              </a:spcAft>
              <a:buClr>
                <a:srgbClr val="000000"/>
              </a:buClr>
              <a:buSzPts val="1000"/>
              <a:buFont typeface="Arial"/>
              <a:buNone/>
            </a:pPr>
            <a:r>
              <a:rPr b="0" i="0" lang="en" sz="1000" u="none" cap="none" strike="noStrike">
                <a:solidFill>
                  <a:schemeClr val="accent5"/>
                </a:solidFill>
                <a:latin typeface="Arvo"/>
                <a:ea typeface="Arvo"/>
                <a:cs typeface="Arvo"/>
                <a:sym typeface="Arvo"/>
              </a:rPr>
              <a:t>CREDITS: This presentation template was created by </a:t>
            </a:r>
            <a:r>
              <a:rPr b="1" i="0" lang="en" sz="1000" u="none" cap="none" strike="noStrike">
                <a:solidFill>
                  <a:schemeClr val="accent5"/>
                </a:solidFill>
                <a:latin typeface="Arvo"/>
                <a:ea typeface="Arvo"/>
                <a:cs typeface="Arvo"/>
                <a:sym typeface="Arvo"/>
              </a:rPr>
              <a:t>Slidesgo</a:t>
            </a:r>
            <a:r>
              <a:rPr b="0" i="0" lang="en" sz="1000" u="none" cap="none" strike="noStrike">
                <a:solidFill>
                  <a:schemeClr val="accent5"/>
                </a:solidFill>
                <a:latin typeface="Arvo"/>
                <a:ea typeface="Arvo"/>
                <a:cs typeface="Arvo"/>
                <a:sym typeface="Arvo"/>
              </a:rPr>
              <a:t>, including icons by </a:t>
            </a:r>
            <a:r>
              <a:rPr b="1" i="0" lang="en" sz="1000" u="none" cap="none" strike="noStrike">
                <a:solidFill>
                  <a:schemeClr val="accent5"/>
                </a:solidFill>
                <a:latin typeface="Arvo"/>
                <a:ea typeface="Arvo"/>
                <a:cs typeface="Arvo"/>
                <a:sym typeface="Arvo"/>
              </a:rPr>
              <a:t>Flaticon</a:t>
            </a:r>
            <a:r>
              <a:rPr b="0" i="0" lang="en" sz="1000" u="none" cap="none" strike="noStrike">
                <a:solidFill>
                  <a:schemeClr val="accent5"/>
                </a:solidFill>
                <a:latin typeface="Arvo"/>
                <a:ea typeface="Arvo"/>
                <a:cs typeface="Arvo"/>
                <a:sym typeface="Arvo"/>
              </a:rPr>
              <a:t>, and infographics &amp; images by </a:t>
            </a:r>
            <a:r>
              <a:rPr b="1" i="0" lang="en" sz="1000" u="none" cap="none" strike="noStrike">
                <a:solidFill>
                  <a:schemeClr val="accent5"/>
                </a:solidFill>
                <a:latin typeface="Arvo"/>
                <a:ea typeface="Arvo"/>
                <a:cs typeface="Arvo"/>
                <a:sym typeface="Arvo"/>
              </a:rPr>
              <a:t>Freepik</a:t>
            </a:r>
            <a:endParaRPr b="1" i="0" sz="1000" u="none" cap="none" strike="noStrike">
              <a:solidFill>
                <a:schemeClr val="accent5"/>
              </a:solidFill>
              <a:latin typeface="Arvo"/>
              <a:ea typeface="Arvo"/>
              <a:cs typeface="Arvo"/>
              <a:sym typeface="Arv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lt1"/>
        </a:solidFill>
      </p:bgPr>
    </p:bg>
    <p:spTree>
      <p:nvGrpSpPr>
        <p:cNvPr id="140" name="Shape 140"/>
        <p:cNvGrpSpPr/>
        <p:nvPr/>
      </p:nvGrpSpPr>
      <p:grpSpPr>
        <a:xfrm>
          <a:off x="0" y="0"/>
          <a:ext cx="0" cy="0"/>
          <a:chOff x="0" y="0"/>
          <a:chExt cx="0" cy="0"/>
        </a:xfrm>
      </p:grpSpPr>
      <p:sp>
        <p:nvSpPr>
          <p:cNvPr id="141" name="Google Shape;141;p105"/>
          <p:cNvSpPr txBox="1"/>
          <p:nvPr>
            <p:ph type="ctrTitle"/>
          </p:nvPr>
        </p:nvSpPr>
        <p:spPr>
          <a:xfrm>
            <a:off x="4245425" y="1782600"/>
            <a:ext cx="4185600" cy="20565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000000"/>
              </a:buClr>
              <a:buSzPts val="1200"/>
              <a:buFont typeface="Anton"/>
              <a:buNone/>
              <a:defRPr sz="4800">
                <a:latin typeface="Anton"/>
                <a:ea typeface="Anton"/>
                <a:cs typeface="Anton"/>
                <a:sym typeface="Anton"/>
              </a:defRPr>
            </a:lvl1pPr>
            <a:lvl2pPr lvl="1"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2pPr>
            <a:lvl3pPr lvl="2"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3pPr>
            <a:lvl4pPr lvl="3"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4pPr>
            <a:lvl5pPr lvl="4"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5pPr>
            <a:lvl6pPr lvl="5"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6pPr>
            <a:lvl7pPr lvl="6"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7pPr>
            <a:lvl8pPr lvl="7"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8pPr>
            <a:lvl9pPr lvl="8" algn="r">
              <a:lnSpc>
                <a:spcPct val="100000"/>
              </a:lnSpc>
              <a:spcBef>
                <a:spcPts val="0"/>
              </a:spcBef>
              <a:spcAft>
                <a:spcPts val="0"/>
              </a:spcAft>
              <a:buClr>
                <a:srgbClr val="000000"/>
              </a:buClr>
              <a:buSzPts val="1200"/>
              <a:buFont typeface="Anton"/>
              <a:buNone/>
              <a:defRPr sz="1200">
                <a:solidFill>
                  <a:srgbClr val="000000"/>
                </a:solidFill>
                <a:latin typeface="Anton"/>
                <a:ea typeface="Anton"/>
                <a:cs typeface="Anton"/>
                <a:sym typeface="Anton"/>
              </a:defRPr>
            </a:lvl9pPr>
          </a:lstStyle>
          <a:p/>
        </p:txBody>
      </p:sp>
      <p:sp>
        <p:nvSpPr>
          <p:cNvPr id="142" name="Google Shape;142;p105"/>
          <p:cNvSpPr txBox="1"/>
          <p:nvPr>
            <p:ph idx="1" type="subTitle"/>
          </p:nvPr>
        </p:nvSpPr>
        <p:spPr>
          <a:xfrm>
            <a:off x="5496300" y="4135857"/>
            <a:ext cx="2934600" cy="57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000"/>
              <a:buFont typeface="Arvo"/>
              <a:buNone/>
              <a:defRPr sz="1400">
                <a:latin typeface="Arvo"/>
                <a:ea typeface="Arvo"/>
                <a:cs typeface="Arvo"/>
                <a:sym typeface="Arvo"/>
              </a:defRPr>
            </a:lvl1pPr>
            <a:lvl2pPr lvl="1"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2pPr>
            <a:lvl3pPr lvl="2"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3pPr>
            <a:lvl4pPr lvl="3"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4pPr>
            <a:lvl5pPr lvl="4"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5pPr>
            <a:lvl6pPr lvl="5"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6pPr>
            <a:lvl7pPr lvl="6"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7pPr>
            <a:lvl8pPr lvl="7"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8pPr>
            <a:lvl9pPr lvl="8" algn="r">
              <a:lnSpc>
                <a:spcPct val="100000"/>
              </a:lnSpc>
              <a:spcBef>
                <a:spcPts val="0"/>
              </a:spcBef>
              <a:spcAft>
                <a:spcPts val="0"/>
              </a:spcAft>
              <a:buClr>
                <a:srgbClr val="000000"/>
              </a:buClr>
              <a:buSzPts val="1000"/>
              <a:buFont typeface="Arvo"/>
              <a:buNone/>
              <a:defRPr sz="1000">
                <a:solidFill>
                  <a:srgbClr val="000000"/>
                </a:solidFill>
                <a:latin typeface="Arvo"/>
                <a:ea typeface="Arvo"/>
                <a:cs typeface="Arvo"/>
                <a:sym typeface="Arvo"/>
              </a:defRPr>
            </a:lvl9pPr>
          </a:lstStyle>
          <a:p/>
        </p:txBody>
      </p:sp>
      <p:sp>
        <p:nvSpPr>
          <p:cNvPr id="143" name="Google Shape;143;p105"/>
          <p:cNvSpPr txBox="1"/>
          <p:nvPr>
            <p:ph idx="2" type="title"/>
          </p:nvPr>
        </p:nvSpPr>
        <p:spPr>
          <a:xfrm>
            <a:off x="6259500" y="539503"/>
            <a:ext cx="2171400" cy="7188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4800"/>
              <a:buFont typeface="Anton"/>
              <a:buNone/>
              <a:defRPr sz="4700">
                <a:latin typeface="Anton"/>
                <a:ea typeface="Anton"/>
                <a:cs typeface="Anton"/>
                <a:sym typeface="Anton"/>
              </a:defRPr>
            </a:lvl1pPr>
            <a:lvl2pPr lvl="1"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2pPr>
            <a:lvl3pPr lvl="2"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3pPr>
            <a:lvl4pPr lvl="3"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4pPr>
            <a:lvl5pPr lvl="4"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5pPr>
            <a:lvl6pPr lvl="5"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6pPr>
            <a:lvl7pPr lvl="6"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7pPr>
            <a:lvl8pPr lvl="7"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8pPr>
            <a:lvl9pPr lvl="8" algn="r">
              <a:lnSpc>
                <a:spcPct val="100000"/>
              </a:lnSpc>
              <a:spcBef>
                <a:spcPts val="0"/>
              </a:spcBef>
              <a:spcAft>
                <a:spcPts val="0"/>
              </a:spcAft>
              <a:buClr>
                <a:srgbClr val="000000"/>
              </a:buClr>
              <a:buSzPts val="4800"/>
              <a:buFont typeface="Anton"/>
              <a:buNone/>
              <a:defRPr sz="4800">
                <a:solidFill>
                  <a:srgbClr val="000000"/>
                </a:solidFill>
                <a:latin typeface="Anton"/>
                <a:ea typeface="Anton"/>
                <a:cs typeface="Anton"/>
                <a:sym typeface="Anton"/>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4_1_2">
    <p:bg>
      <p:bgPr>
        <a:solidFill>
          <a:schemeClr val="lt1"/>
        </a:solidFill>
      </p:bgPr>
    </p:bg>
    <p:spTree>
      <p:nvGrpSpPr>
        <p:cNvPr id="144" name="Shape 144"/>
        <p:cNvGrpSpPr/>
        <p:nvPr/>
      </p:nvGrpSpPr>
      <p:grpSpPr>
        <a:xfrm>
          <a:off x="0" y="0"/>
          <a:ext cx="0" cy="0"/>
          <a:chOff x="0" y="0"/>
          <a:chExt cx="0" cy="0"/>
        </a:xfrm>
      </p:grpSpPr>
      <p:sp>
        <p:nvSpPr>
          <p:cNvPr id="145" name="Google Shape;145;p106"/>
          <p:cNvSpPr/>
          <p:nvPr/>
        </p:nvSpPr>
        <p:spPr>
          <a:xfrm>
            <a:off x="3986400" y="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4_1_2_1">
    <p:bg>
      <p:bgPr>
        <a:solidFill>
          <a:schemeClr val="lt1"/>
        </a:solidFill>
      </p:bgPr>
    </p:bg>
    <p:spTree>
      <p:nvGrpSpPr>
        <p:cNvPr id="146" name="Shape 146"/>
        <p:cNvGrpSpPr/>
        <p:nvPr/>
      </p:nvGrpSpPr>
      <p:grpSpPr>
        <a:xfrm>
          <a:off x="0" y="0"/>
          <a:ext cx="0" cy="0"/>
          <a:chOff x="0" y="0"/>
          <a:chExt cx="0" cy="0"/>
        </a:xfrm>
      </p:grpSpPr>
      <p:sp>
        <p:nvSpPr>
          <p:cNvPr id="147" name="Google Shape;147;p107"/>
          <p:cNvSpPr/>
          <p:nvPr/>
        </p:nvSpPr>
        <p:spPr>
          <a:xfrm flipH="1">
            <a:off x="-5167411" y="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24_1_2_1_1">
    <p:bg>
      <p:bgPr>
        <a:solidFill>
          <a:schemeClr val="lt1"/>
        </a:solidFill>
      </p:bgPr>
    </p:bg>
    <p:spTree>
      <p:nvGrpSpPr>
        <p:cNvPr id="148" name="Shape 148"/>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24_1_2_1_1_1">
    <p:bg>
      <p:bgPr>
        <a:solidFill>
          <a:schemeClr val="accent5"/>
        </a:solidFill>
      </p:bgPr>
    </p:bg>
    <p:spTree>
      <p:nvGrpSpPr>
        <p:cNvPr id="149" name="Shape 149"/>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TITLE_ONLY_1">
    <p:spTree>
      <p:nvGrpSpPr>
        <p:cNvPr id="150" name="Shape 150"/>
        <p:cNvGrpSpPr/>
        <p:nvPr/>
      </p:nvGrpSpPr>
      <p:grpSpPr>
        <a:xfrm>
          <a:off x="0" y="0"/>
          <a:ext cx="0" cy="0"/>
          <a:chOff x="0" y="0"/>
          <a:chExt cx="0" cy="0"/>
        </a:xfrm>
      </p:grpSpPr>
      <p:sp>
        <p:nvSpPr>
          <p:cNvPr id="151" name="Google Shape;151;g1f5708e7a3f_0_177"/>
          <p:cNvSpPr txBox="1"/>
          <p:nvPr>
            <p:ph type="title"/>
          </p:nvPr>
        </p:nvSpPr>
        <p:spPr>
          <a:xfrm>
            <a:off x="411250" y="445025"/>
            <a:ext cx="8321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500"/>
              <a:buNone/>
              <a:defRPr/>
            </a:lvl1pPr>
            <a:lvl2pPr lvl="1" rtl="0" algn="ctr">
              <a:lnSpc>
                <a:spcPct val="100000"/>
              </a:lnSpc>
              <a:spcBef>
                <a:spcPts val="0"/>
              </a:spcBef>
              <a:spcAft>
                <a:spcPts val="0"/>
              </a:spcAft>
              <a:buClr>
                <a:schemeClr val="accent4"/>
              </a:buClr>
              <a:buSzPts val="2800"/>
              <a:buNone/>
              <a:defRPr>
                <a:solidFill>
                  <a:schemeClr val="accent4"/>
                </a:solidFill>
              </a:defRPr>
            </a:lvl2pPr>
            <a:lvl3pPr lvl="2" rtl="0" algn="ctr">
              <a:lnSpc>
                <a:spcPct val="100000"/>
              </a:lnSpc>
              <a:spcBef>
                <a:spcPts val="0"/>
              </a:spcBef>
              <a:spcAft>
                <a:spcPts val="0"/>
              </a:spcAft>
              <a:buClr>
                <a:schemeClr val="accent4"/>
              </a:buClr>
              <a:buSzPts val="2800"/>
              <a:buNone/>
              <a:defRPr>
                <a:solidFill>
                  <a:schemeClr val="accent4"/>
                </a:solidFill>
              </a:defRPr>
            </a:lvl3pPr>
            <a:lvl4pPr lvl="3" rtl="0" algn="ctr">
              <a:lnSpc>
                <a:spcPct val="100000"/>
              </a:lnSpc>
              <a:spcBef>
                <a:spcPts val="0"/>
              </a:spcBef>
              <a:spcAft>
                <a:spcPts val="0"/>
              </a:spcAft>
              <a:buClr>
                <a:schemeClr val="accent4"/>
              </a:buClr>
              <a:buSzPts val="2800"/>
              <a:buNone/>
              <a:defRPr>
                <a:solidFill>
                  <a:schemeClr val="accent4"/>
                </a:solidFill>
              </a:defRPr>
            </a:lvl4pPr>
            <a:lvl5pPr lvl="4" rtl="0" algn="ctr">
              <a:lnSpc>
                <a:spcPct val="100000"/>
              </a:lnSpc>
              <a:spcBef>
                <a:spcPts val="0"/>
              </a:spcBef>
              <a:spcAft>
                <a:spcPts val="0"/>
              </a:spcAft>
              <a:buClr>
                <a:schemeClr val="accent4"/>
              </a:buClr>
              <a:buSzPts val="2800"/>
              <a:buNone/>
              <a:defRPr>
                <a:solidFill>
                  <a:schemeClr val="accent4"/>
                </a:solidFill>
              </a:defRPr>
            </a:lvl5pPr>
            <a:lvl6pPr lvl="5" rtl="0" algn="ctr">
              <a:lnSpc>
                <a:spcPct val="100000"/>
              </a:lnSpc>
              <a:spcBef>
                <a:spcPts val="0"/>
              </a:spcBef>
              <a:spcAft>
                <a:spcPts val="0"/>
              </a:spcAft>
              <a:buClr>
                <a:schemeClr val="accent4"/>
              </a:buClr>
              <a:buSzPts val="2800"/>
              <a:buNone/>
              <a:defRPr>
                <a:solidFill>
                  <a:schemeClr val="accent4"/>
                </a:solidFill>
              </a:defRPr>
            </a:lvl6pPr>
            <a:lvl7pPr lvl="6" rtl="0" algn="ctr">
              <a:lnSpc>
                <a:spcPct val="100000"/>
              </a:lnSpc>
              <a:spcBef>
                <a:spcPts val="0"/>
              </a:spcBef>
              <a:spcAft>
                <a:spcPts val="0"/>
              </a:spcAft>
              <a:buClr>
                <a:schemeClr val="accent4"/>
              </a:buClr>
              <a:buSzPts val="2800"/>
              <a:buNone/>
              <a:defRPr>
                <a:solidFill>
                  <a:schemeClr val="accent4"/>
                </a:solidFill>
              </a:defRPr>
            </a:lvl7pPr>
            <a:lvl8pPr lvl="7" rtl="0" algn="ctr">
              <a:lnSpc>
                <a:spcPct val="100000"/>
              </a:lnSpc>
              <a:spcBef>
                <a:spcPts val="0"/>
              </a:spcBef>
              <a:spcAft>
                <a:spcPts val="0"/>
              </a:spcAft>
              <a:buClr>
                <a:schemeClr val="accent4"/>
              </a:buClr>
              <a:buSzPts val="2800"/>
              <a:buNone/>
              <a:defRPr>
                <a:solidFill>
                  <a:schemeClr val="accent4"/>
                </a:solidFill>
              </a:defRPr>
            </a:lvl8pPr>
            <a:lvl9pPr lvl="8" rtl="0" algn="ctr">
              <a:lnSpc>
                <a:spcPct val="100000"/>
              </a:lnSpc>
              <a:spcBef>
                <a:spcPts val="0"/>
              </a:spcBef>
              <a:spcAft>
                <a:spcPts val="0"/>
              </a:spcAft>
              <a:buClr>
                <a:schemeClr val="accent4"/>
              </a:buClr>
              <a:buSzPts val="2800"/>
              <a:buNone/>
              <a:defRPr>
                <a:solidFill>
                  <a:schemeClr val="accent4"/>
                </a:solidFill>
              </a:defRPr>
            </a:lvl9pPr>
          </a:lstStyle>
          <a:p/>
        </p:txBody>
      </p:sp>
      <p:sp>
        <p:nvSpPr>
          <p:cNvPr id="152" name="Google Shape;152;g1f5708e7a3f_0_1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53" name="Shape 153"/>
        <p:cNvGrpSpPr/>
        <p:nvPr/>
      </p:nvGrpSpPr>
      <p:grpSpPr>
        <a:xfrm>
          <a:off x="0" y="0"/>
          <a:ext cx="0" cy="0"/>
          <a:chOff x="0" y="0"/>
          <a:chExt cx="0" cy="0"/>
        </a:xfrm>
      </p:grpSpPr>
      <p:sp>
        <p:nvSpPr>
          <p:cNvPr id="154" name="Google Shape;154;g2cb4238b598_1_1211"/>
          <p:cNvSpPr txBox="1"/>
          <p:nvPr>
            <p:ph type="title"/>
          </p:nvPr>
        </p:nvSpPr>
        <p:spPr>
          <a:xfrm>
            <a:off x="2472600" y="660726"/>
            <a:ext cx="419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6000"/>
              <a:buNone/>
              <a:defRPr sz="4500"/>
            </a:lvl1pPr>
            <a:lvl2pPr lvl="1" rtl="0" algn="ctr">
              <a:lnSpc>
                <a:spcPct val="100000"/>
              </a:lnSpc>
              <a:spcBef>
                <a:spcPts val="0"/>
              </a:spcBef>
              <a:spcAft>
                <a:spcPts val="0"/>
              </a:spcAft>
              <a:buSzPts val="6000"/>
              <a:buNone/>
              <a:defRPr sz="6000"/>
            </a:lvl2pPr>
            <a:lvl3pPr lvl="2" rtl="0" algn="ctr">
              <a:lnSpc>
                <a:spcPct val="100000"/>
              </a:lnSpc>
              <a:spcBef>
                <a:spcPts val="0"/>
              </a:spcBef>
              <a:spcAft>
                <a:spcPts val="0"/>
              </a:spcAft>
              <a:buSzPts val="6000"/>
              <a:buNone/>
              <a:defRPr sz="6000"/>
            </a:lvl3pPr>
            <a:lvl4pPr lvl="3" rtl="0" algn="ctr">
              <a:lnSpc>
                <a:spcPct val="100000"/>
              </a:lnSpc>
              <a:spcBef>
                <a:spcPts val="0"/>
              </a:spcBef>
              <a:spcAft>
                <a:spcPts val="0"/>
              </a:spcAft>
              <a:buSzPts val="6000"/>
              <a:buNone/>
              <a:defRPr sz="6000"/>
            </a:lvl4pPr>
            <a:lvl5pPr lvl="4" rtl="0" algn="ctr">
              <a:lnSpc>
                <a:spcPct val="100000"/>
              </a:lnSpc>
              <a:spcBef>
                <a:spcPts val="0"/>
              </a:spcBef>
              <a:spcAft>
                <a:spcPts val="0"/>
              </a:spcAft>
              <a:buSzPts val="6000"/>
              <a:buNone/>
              <a:defRPr sz="6000"/>
            </a:lvl5pPr>
            <a:lvl6pPr lvl="5" rtl="0" algn="ctr">
              <a:lnSpc>
                <a:spcPct val="100000"/>
              </a:lnSpc>
              <a:spcBef>
                <a:spcPts val="0"/>
              </a:spcBef>
              <a:spcAft>
                <a:spcPts val="0"/>
              </a:spcAft>
              <a:buSzPts val="6000"/>
              <a:buNone/>
              <a:defRPr sz="6000"/>
            </a:lvl6pPr>
            <a:lvl7pPr lvl="6" rtl="0" algn="ctr">
              <a:lnSpc>
                <a:spcPct val="100000"/>
              </a:lnSpc>
              <a:spcBef>
                <a:spcPts val="0"/>
              </a:spcBef>
              <a:spcAft>
                <a:spcPts val="0"/>
              </a:spcAft>
              <a:buSzPts val="6000"/>
              <a:buNone/>
              <a:defRPr sz="6000"/>
            </a:lvl7pPr>
            <a:lvl8pPr lvl="7" rtl="0" algn="ctr">
              <a:lnSpc>
                <a:spcPct val="100000"/>
              </a:lnSpc>
              <a:spcBef>
                <a:spcPts val="0"/>
              </a:spcBef>
              <a:spcAft>
                <a:spcPts val="0"/>
              </a:spcAft>
              <a:buSzPts val="6000"/>
              <a:buNone/>
              <a:defRPr sz="6000"/>
            </a:lvl8pPr>
            <a:lvl9pPr lvl="8" rtl="0" algn="ctr">
              <a:lnSpc>
                <a:spcPct val="100000"/>
              </a:lnSpc>
              <a:spcBef>
                <a:spcPts val="0"/>
              </a:spcBef>
              <a:spcAft>
                <a:spcPts val="0"/>
              </a:spcAft>
              <a:buSzPts val="6000"/>
              <a:buNone/>
              <a:defRPr sz="6000"/>
            </a:lvl9pPr>
          </a:lstStyle>
          <a:p/>
        </p:txBody>
      </p:sp>
      <p:sp>
        <p:nvSpPr>
          <p:cNvPr id="155" name="Google Shape;155;g2cb4238b598_1_1211"/>
          <p:cNvSpPr txBox="1"/>
          <p:nvPr>
            <p:ph idx="1" type="subTitle"/>
          </p:nvPr>
        </p:nvSpPr>
        <p:spPr>
          <a:xfrm>
            <a:off x="2472600" y="1379255"/>
            <a:ext cx="4198800" cy="365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PT Sans"/>
              <a:buNone/>
              <a:defRPr sz="16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156" name="Google Shape;156;g2cb4238b598_1_1211"/>
          <p:cNvSpPr txBox="1"/>
          <p:nvPr>
            <p:ph idx="2" type="title"/>
          </p:nvPr>
        </p:nvSpPr>
        <p:spPr>
          <a:xfrm>
            <a:off x="2472600" y="2031549"/>
            <a:ext cx="419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6000"/>
              <a:buNone/>
              <a:defRPr sz="4500">
                <a:solidFill>
                  <a:schemeClr val="lt1"/>
                </a:solidFill>
              </a:defRPr>
            </a:lvl1pPr>
            <a:lvl2pPr lvl="1" rtl="0" algn="ctr">
              <a:lnSpc>
                <a:spcPct val="100000"/>
              </a:lnSpc>
              <a:spcBef>
                <a:spcPts val="0"/>
              </a:spcBef>
              <a:spcAft>
                <a:spcPts val="0"/>
              </a:spcAft>
              <a:buSzPts val="6000"/>
              <a:buNone/>
              <a:defRPr sz="6000"/>
            </a:lvl2pPr>
            <a:lvl3pPr lvl="2" rtl="0" algn="ctr">
              <a:lnSpc>
                <a:spcPct val="100000"/>
              </a:lnSpc>
              <a:spcBef>
                <a:spcPts val="0"/>
              </a:spcBef>
              <a:spcAft>
                <a:spcPts val="0"/>
              </a:spcAft>
              <a:buSzPts val="6000"/>
              <a:buNone/>
              <a:defRPr sz="6000"/>
            </a:lvl3pPr>
            <a:lvl4pPr lvl="3" rtl="0" algn="ctr">
              <a:lnSpc>
                <a:spcPct val="100000"/>
              </a:lnSpc>
              <a:spcBef>
                <a:spcPts val="0"/>
              </a:spcBef>
              <a:spcAft>
                <a:spcPts val="0"/>
              </a:spcAft>
              <a:buSzPts val="6000"/>
              <a:buNone/>
              <a:defRPr sz="6000"/>
            </a:lvl4pPr>
            <a:lvl5pPr lvl="4" rtl="0" algn="ctr">
              <a:lnSpc>
                <a:spcPct val="100000"/>
              </a:lnSpc>
              <a:spcBef>
                <a:spcPts val="0"/>
              </a:spcBef>
              <a:spcAft>
                <a:spcPts val="0"/>
              </a:spcAft>
              <a:buSzPts val="6000"/>
              <a:buNone/>
              <a:defRPr sz="6000"/>
            </a:lvl5pPr>
            <a:lvl6pPr lvl="5" rtl="0" algn="ctr">
              <a:lnSpc>
                <a:spcPct val="100000"/>
              </a:lnSpc>
              <a:spcBef>
                <a:spcPts val="0"/>
              </a:spcBef>
              <a:spcAft>
                <a:spcPts val="0"/>
              </a:spcAft>
              <a:buSzPts val="6000"/>
              <a:buNone/>
              <a:defRPr sz="6000"/>
            </a:lvl6pPr>
            <a:lvl7pPr lvl="6" rtl="0" algn="ctr">
              <a:lnSpc>
                <a:spcPct val="100000"/>
              </a:lnSpc>
              <a:spcBef>
                <a:spcPts val="0"/>
              </a:spcBef>
              <a:spcAft>
                <a:spcPts val="0"/>
              </a:spcAft>
              <a:buSzPts val="6000"/>
              <a:buNone/>
              <a:defRPr sz="6000"/>
            </a:lvl7pPr>
            <a:lvl8pPr lvl="7" rtl="0" algn="ctr">
              <a:lnSpc>
                <a:spcPct val="100000"/>
              </a:lnSpc>
              <a:spcBef>
                <a:spcPts val="0"/>
              </a:spcBef>
              <a:spcAft>
                <a:spcPts val="0"/>
              </a:spcAft>
              <a:buSzPts val="6000"/>
              <a:buNone/>
              <a:defRPr sz="6000"/>
            </a:lvl8pPr>
            <a:lvl9pPr lvl="8" rtl="0" algn="ctr">
              <a:lnSpc>
                <a:spcPct val="100000"/>
              </a:lnSpc>
              <a:spcBef>
                <a:spcPts val="0"/>
              </a:spcBef>
              <a:spcAft>
                <a:spcPts val="0"/>
              </a:spcAft>
              <a:buSzPts val="6000"/>
              <a:buNone/>
              <a:defRPr sz="6000"/>
            </a:lvl9pPr>
          </a:lstStyle>
          <a:p/>
        </p:txBody>
      </p:sp>
      <p:sp>
        <p:nvSpPr>
          <p:cNvPr id="157" name="Google Shape;157;g2cb4238b598_1_1211"/>
          <p:cNvSpPr txBox="1"/>
          <p:nvPr>
            <p:ph idx="3" type="subTitle"/>
          </p:nvPr>
        </p:nvSpPr>
        <p:spPr>
          <a:xfrm>
            <a:off x="2472600" y="2751025"/>
            <a:ext cx="4198800" cy="365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PT Sans"/>
              <a:buNone/>
              <a:defRPr sz="16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158" name="Google Shape;158;g2cb4238b598_1_1211"/>
          <p:cNvSpPr txBox="1"/>
          <p:nvPr>
            <p:ph idx="4" type="title"/>
          </p:nvPr>
        </p:nvSpPr>
        <p:spPr>
          <a:xfrm>
            <a:off x="2472600" y="3397598"/>
            <a:ext cx="4198800" cy="6402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6000"/>
              <a:buNone/>
              <a:defRPr sz="4500"/>
            </a:lvl1pPr>
            <a:lvl2pPr lvl="1" rtl="0" algn="ctr">
              <a:lnSpc>
                <a:spcPct val="100000"/>
              </a:lnSpc>
              <a:spcBef>
                <a:spcPts val="0"/>
              </a:spcBef>
              <a:spcAft>
                <a:spcPts val="0"/>
              </a:spcAft>
              <a:buSzPts val="6000"/>
              <a:buNone/>
              <a:defRPr sz="6000"/>
            </a:lvl2pPr>
            <a:lvl3pPr lvl="2" rtl="0" algn="ctr">
              <a:lnSpc>
                <a:spcPct val="100000"/>
              </a:lnSpc>
              <a:spcBef>
                <a:spcPts val="0"/>
              </a:spcBef>
              <a:spcAft>
                <a:spcPts val="0"/>
              </a:spcAft>
              <a:buSzPts val="6000"/>
              <a:buNone/>
              <a:defRPr sz="6000"/>
            </a:lvl3pPr>
            <a:lvl4pPr lvl="3" rtl="0" algn="ctr">
              <a:lnSpc>
                <a:spcPct val="100000"/>
              </a:lnSpc>
              <a:spcBef>
                <a:spcPts val="0"/>
              </a:spcBef>
              <a:spcAft>
                <a:spcPts val="0"/>
              </a:spcAft>
              <a:buSzPts val="6000"/>
              <a:buNone/>
              <a:defRPr sz="6000"/>
            </a:lvl4pPr>
            <a:lvl5pPr lvl="4" rtl="0" algn="ctr">
              <a:lnSpc>
                <a:spcPct val="100000"/>
              </a:lnSpc>
              <a:spcBef>
                <a:spcPts val="0"/>
              </a:spcBef>
              <a:spcAft>
                <a:spcPts val="0"/>
              </a:spcAft>
              <a:buSzPts val="6000"/>
              <a:buNone/>
              <a:defRPr sz="6000"/>
            </a:lvl5pPr>
            <a:lvl6pPr lvl="5" rtl="0" algn="ctr">
              <a:lnSpc>
                <a:spcPct val="100000"/>
              </a:lnSpc>
              <a:spcBef>
                <a:spcPts val="0"/>
              </a:spcBef>
              <a:spcAft>
                <a:spcPts val="0"/>
              </a:spcAft>
              <a:buSzPts val="6000"/>
              <a:buNone/>
              <a:defRPr sz="6000"/>
            </a:lvl6pPr>
            <a:lvl7pPr lvl="6" rtl="0" algn="ctr">
              <a:lnSpc>
                <a:spcPct val="100000"/>
              </a:lnSpc>
              <a:spcBef>
                <a:spcPts val="0"/>
              </a:spcBef>
              <a:spcAft>
                <a:spcPts val="0"/>
              </a:spcAft>
              <a:buSzPts val="6000"/>
              <a:buNone/>
              <a:defRPr sz="6000"/>
            </a:lvl7pPr>
            <a:lvl8pPr lvl="7" rtl="0" algn="ctr">
              <a:lnSpc>
                <a:spcPct val="100000"/>
              </a:lnSpc>
              <a:spcBef>
                <a:spcPts val="0"/>
              </a:spcBef>
              <a:spcAft>
                <a:spcPts val="0"/>
              </a:spcAft>
              <a:buSzPts val="6000"/>
              <a:buNone/>
              <a:defRPr sz="6000"/>
            </a:lvl8pPr>
            <a:lvl9pPr lvl="8" rtl="0" algn="ctr">
              <a:lnSpc>
                <a:spcPct val="100000"/>
              </a:lnSpc>
              <a:spcBef>
                <a:spcPts val="0"/>
              </a:spcBef>
              <a:spcAft>
                <a:spcPts val="0"/>
              </a:spcAft>
              <a:buSzPts val="6000"/>
              <a:buNone/>
              <a:defRPr sz="6000"/>
            </a:lvl9pPr>
          </a:lstStyle>
          <a:p/>
        </p:txBody>
      </p:sp>
      <p:sp>
        <p:nvSpPr>
          <p:cNvPr id="159" name="Google Shape;159;g2cb4238b598_1_1211"/>
          <p:cNvSpPr txBox="1"/>
          <p:nvPr>
            <p:ph idx="5" type="subTitle"/>
          </p:nvPr>
        </p:nvSpPr>
        <p:spPr>
          <a:xfrm>
            <a:off x="2472600" y="4117074"/>
            <a:ext cx="4198800" cy="365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PT Sans"/>
              <a:buNone/>
              <a:defRPr sz="16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160" name="Google Shape;160;g2cb4238b598_1_1211"/>
          <p:cNvSpPr/>
          <p:nvPr/>
        </p:nvSpPr>
        <p:spPr>
          <a:xfrm rot="10800000">
            <a:off x="-1706335" y="-1629275"/>
            <a:ext cx="4351270" cy="3054680"/>
          </a:xfrm>
          <a:custGeom>
            <a:rect b="b" l="l" r="r" t="t"/>
            <a:pathLst>
              <a:path extrusionOk="0" h="46631" w="66424">
                <a:moveTo>
                  <a:pt x="49192" y="0"/>
                </a:moveTo>
                <a:lnTo>
                  <a:pt x="48633" y="19"/>
                </a:lnTo>
                <a:lnTo>
                  <a:pt x="48075" y="39"/>
                </a:lnTo>
                <a:lnTo>
                  <a:pt x="47517" y="77"/>
                </a:lnTo>
                <a:lnTo>
                  <a:pt x="46958" y="135"/>
                </a:lnTo>
                <a:lnTo>
                  <a:pt x="46400" y="193"/>
                </a:lnTo>
                <a:lnTo>
                  <a:pt x="45842" y="289"/>
                </a:lnTo>
                <a:lnTo>
                  <a:pt x="45303" y="404"/>
                </a:lnTo>
                <a:lnTo>
                  <a:pt x="44744" y="520"/>
                </a:lnTo>
                <a:lnTo>
                  <a:pt x="44205" y="655"/>
                </a:lnTo>
                <a:lnTo>
                  <a:pt x="43666" y="809"/>
                </a:lnTo>
                <a:lnTo>
                  <a:pt x="43127" y="982"/>
                </a:lnTo>
                <a:lnTo>
                  <a:pt x="42607" y="1174"/>
                </a:lnTo>
                <a:lnTo>
                  <a:pt x="42068" y="1386"/>
                </a:lnTo>
                <a:lnTo>
                  <a:pt x="41568" y="1617"/>
                </a:lnTo>
                <a:lnTo>
                  <a:pt x="41048" y="1848"/>
                </a:lnTo>
                <a:lnTo>
                  <a:pt x="40547" y="2118"/>
                </a:lnTo>
                <a:lnTo>
                  <a:pt x="39970" y="2445"/>
                </a:lnTo>
                <a:lnTo>
                  <a:pt x="39411" y="2772"/>
                </a:lnTo>
                <a:lnTo>
                  <a:pt x="38853" y="3138"/>
                </a:lnTo>
                <a:lnTo>
                  <a:pt x="38314" y="3504"/>
                </a:lnTo>
                <a:lnTo>
                  <a:pt x="37775" y="3889"/>
                </a:lnTo>
                <a:lnTo>
                  <a:pt x="37236" y="4293"/>
                </a:lnTo>
                <a:lnTo>
                  <a:pt x="36196" y="5121"/>
                </a:lnTo>
                <a:lnTo>
                  <a:pt x="35156" y="5988"/>
                </a:lnTo>
                <a:lnTo>
                  <a:pt x="34136" y="6873"/>
                </a:lnTo>
                <a:lnTo>
                  <a:pt x="32134" y="8664"/>
                </a:lnTo>
                <a:lnTo>
                  <a:pt x="31113" y="9530"/>
                </a:lnTo>
                <a:lnTo>
                  <a:pt x="30074" y="10377"/>
                </a:lnTo>
                <a:lnTo>
                  <a:pt x="29554" y="10782"/>
                </a:lnTo>
                <a:lnTo>
                  <a:pt x="29034" y="11167"/>
                </a:lnTo>
                <a:lnTo>
                  <a:pt x="28495" y="11552"/>
                </a:lnTo>
                <a:lnTo>
                  <a:pt x="27956" y="11898"/>
                </a:lnTo>
                <a:lnTo>
                  <a:pt x="27397" y="12245"/>
                </a:lnTo>
                <a:lnTo>
                  <a:pt x="26839" y="12591"/>
                </a:lnTo>
                <a:lnTo>
                  <a:pt x="26281" y="12900"/>
                </a:lnTo>
                <a:lnTo>
                  <a:pt x="25703" y="13169"/>
                </a:lnTo>
                <a:lnTo>
                  <a:pt x="25106" y="13439"/>
                </a:lnTo>
                <a:lnTo>
                  <a:pt x="24509" y="13670"/>
                </a:lnTo>
                <a:lnTo>
                  <a:pt x="23893" y="13901"/>
                </a:lnTo>
                <a:lnTo>
                  <a:pt x="23277" y="14074"/>
                </a:lnTo>
                <a:lnTo>
                  <a:pt x="22738" y="14209"/>
                </a:lnTo>
                <a:lnTo>
                  <a:pt x="22218" y="14324"/>
                </a:lnTo>
                <a:lnTo>
                  <a:pt x="21679" y="14401"/>
                </a:lnTo>
                <a:lnTo>
                  <a:pt x="21140" y="14478"/>
                </a:lnTo>
                <a:lnTo>
                  <a:pt x="20601" y="14536"/>
                </a:lnTo>
                <a:lnTo>
                  <a:pt x="20062" y="14575"/>
                </a:lnTo>
                <a:lnTo>
                  <a:pt x="18965" y="14632"/>
                </a:lnTo>
                <a:lnTo>
                  <a:pt x="17867" y="14652"/>
                </a:lnTo>
                <a:lnTo>
                  <a:pt x="16751" y="14652"/>
                </a:lnTo>
                <a:lnTo>
                  <a:pt x="14556" y="14594"/>
                </a:lnTo>
                <a:lnTo>
                  <a:pt x="13458" y="14594"/>
                </a:lnTo>
                <a:lnTo>
                  <a:pt x="12361" y="14613"/>
                </a:lnTo>
                <a:lnTo>
                  <a:pt x="11822" y="14632"/>
                </a:lnTo>
                <a:lnTo>
                  <a:pt x="11283" y="14671"/>
                </a:lnTo>
                <a:lnTo>
                  <a:pt x="10744" y="14729"/>
                </a:lnTo>
                <a:lnTo>
                  <a:pt x="10224" y="14786"/>
                </a:lnTo>
                <a:lnTo>
                  <a:pt x="9685" y="14863"/>
                </a:lnTo>
                <a:lnTo>
                  <a:pt x="9165" y="14960"/>
                </a:lnTo>
                <a:lnTo>
                  <a:pt x="8645" y="15075"/>
                </a:lnTo>
                <a:lnTo>
                  <a:pt x="8144" y="15210"/>
                </a:lnTo>
                <a:lnTo>
                  <a:pt x="7625" y="15364"/>
                </a:lnTo>
                <a:lnTo>
                  <a:pt x="7124" y="15537"/>
                </a:lnTo>
                <a:lnTo>
                  <a:pt x="6623" y="15749"/>
                </a:lnTo>
                <a:lnTo>
                  <a:pt x="6142" y="15980"/>
                </a:lnTo>
                <a:lnTo>
                  <a:pt x="5757" y="16192"/>
                </a:lnTo>
                <a:lnTo>
                  <a:pt x="5391" y="16404"/>
                </a:lnTo>
                <a:lnTo>
                  <a:pt x="5045" y="16635"/>
                </a:lnTo>
                <a:lnTo>
                  <a:pt x="4698" y="16885"/>
                </a:lnTo>
                <a:lnTo>
                  <a:pt x="4371" y="17154"/>
                </a:lnTo>
                <a:lnTo>
                  <a:pt x="4044" y="17424"/>
                </a:lnTo>
                <a:lnTo>
                  <a:pt x="3736" y="17713"/>
                </a:lnTo>
                <a:lnTo>
                  <a:pt x="3427" y="18021"/>
                </a:lnTo>
                <a:lnTo>
                  <a:pt x="3139" y="18329"/>
                </a:lnTo>
                <a:lnTo>
                  <a:pt x="2869" y="18656"/>
                </a:lnTo>
                <a:lnTo>
                  <a:pt x="2600" y="19003"/>
                </a:lnTo>
                <a:lnTo>
                  <a:pt x="2349" y="19349"/>
                </a:lnTo>
                <a:lnTo>
                  <a:pt x="2099" y="19715"/>
                </a:lnTo>
                <a:lnTo>
                  <a:pt x="1868" y="20081"/>
                </a:lnTo>
                <a:lnTo>
                  <a:pt x="1656" y="20447"/>
                </a:lnTo>
                <a:lnTo>
                  <a:pt x="1444" y="20832"/>
                </a:lnTo>
                <a:lnTo>
                  <a:pt x="1252" y="21236"/>
                </a:lnTo>
                <a:lnTo>
                  <a:pt x="1079" y="21621"/>
                </a:lnTo>
                <a:lnTo>
                  <a:pt x="905" y="22025"/>
                </a:lnTo>
                <a:lnTo>
                  <a:pt x="771" y="22449"/>
                </a:lnTo>
                <a:lnTo>
                  <a:pt x="617" y="22853"/>
                </a:lnTo>
                <a:lnTo>
                  <a:pt x="501" y="23277"/>
                </a:lnTo>
                <a:lnTo>
                  <a:pt x="386" y="23720"/>
                </a:lnTo>
                <a:lnTo>
                  <a:pt x="289" y="24143"/>
                </a:lnTo>
                <a:lnTo>
                  <a:pt x="193" y="24567"/>
                </a:lnTo>
                <a:lnTo>
                  <a:pt x="135" y="25010"/>
                </a:lnTo>
                <a:lnTo>
                  <a:pt x="77" y="25453"/>
                </a:lnTo>
                <a:lnTo>
                  <a:pt x="39" y="25895"/>
                </a:lnTo>
                <a:lnTo>
                  <a:pt x="0" y="26338"/>
                </a:lnTo>
                <a:lnTo>
                  <a:pt x="0" y="26781"/>
                </a:lnTo>
                <a:lnTo>
                  <a:pt x="0" y="27224"/>
                </a:lnTo>
                <a:lnTo>
                  <a:pt x="20" y="27647"/>
                </a:lnTo>
                <a:lnTo>
                  <a:pt x="77" y="28379"/>
                </a:lnTo>
                <a:lnTo>
                  <a:pt x="174" y="29111"/>
                </a:lnTo>
                <a:lnTo>
                  <a:pt x="289" y="29823"/>
                </a:lnTo>
                <a:lnTo>
                  <a:pt x="463" y="30535"/>
                </a:lnTo>
                <a:lnTo>
                  <a:pt x="655" y="31228"/>
                </a:lnTo>
                <a:lnTo>
                  <a:pt x="886" y="31902"/>
                </a:lnTo>
                <a:lnTo>
                  <a:pt x="1136" y="32576"/>
                </a:lnTo>
                <a:lnTo>
                  <a:pt x="1425" y="33250"/>
                </a:lnTo>
                <a:lnTo>
                  <a:pt x="1733" y="33905"/>
                </a:lnTo>
                <a:lnTo>
                  <a:pt x="2080" y="34540"/>
                </a:lnTo>
                <a:lnTo>
                  <a:pt x="2446" y="35156"/>
                </a:lnTo>
                <a:lnTo>
                  <a:pt x="2850" y="35772"/>
                </a:lnTo>
                <a:lnTo>
                  <a:pt x="3273" y="36369"/>
                </a:lnTo>
                <a:lnTo>
                  <a:pt x="3716" y="36947"/>
                </a:lnTo>
                <a:lnTo>
                  <a:pt x="4178" y="37505"/>
                </a:lnTo>
                <a:lnTo>
                  <a:pt x="4679" y="38044"/>
                </a:lnTo>
                <a:lnTo>
                  <a:pt x="5411" y="38795"/>
                </a:lnTo>
                <a:lnTo>
                  <a:pt x="6161" y="39488"/>
                </a:lnTo>
                <a:lnTo>
                  <a:pt x="6932" y="40162"/>
                </a:lnTo>
                <a:lnTo>
                  <a:pt x="7740" y="40797"/>
                </a:lnTo>
                <a:lnTo>
                  <a:pt x="8568" y="41394"/>
                </a:lnTo>
                <a:lnTo>
                  <a:pt x="9396" y="41952"/>
                </a:lnTo>
                <a:lnTo>
                  <a:pt x="10262" y="42491"/>
                </a:lnTo>
                <a:lnTo>
                  <a:pt x="11148" y="42992"/>
                </a:lnTo>
                <a:lnTo>
                  <a:pt x="12034" y="43454"/>
                </a:lnTo>
                <a:lnTo>
                  <a:pt x="12958" y="43878"/>
                </a:lnTo>
                <a:lnTo>
                  <a:pt x="13882" y="44263"/>
                </a:lnTo>
                <a:lnTo>
                  <a:pt x="14825" y="44629"/>
                </a:lnTo>
                <a:lnTo>
                  <a:pt x="15788" y="44956"/>
                </a:lnTo>
                <a:lnTo>
                  <a:pt x="16770" y="45264"/>
                </a:lnTo>
                <a:lnTo>
                  <a:pt x="17752" y="45533"/>
                </a:lnTo>
                <a:lnTo>
                  <a:pt x="18753" y="45764"/>
                </a:lnTo>
                <a:lnTo>
                  <a:pt x="19465" y="45918"/>
                </a:lnTo>
                <a:lnTo>
                  <a:pt x="20197" y="46053"/>
                </a:lnTo>
                <a:lnTo>
                  <a:pt x="20928" y="46169"/>
                </a:lnTo>
                <a:lnTo>
                  <a:pt x="21660" y="46284"/>
                </a:lnTo>
                <a:lnTo>
                  <a:pt x="22411" y="46381"/>
                </a:lnTo>
                <a:lnTo>
                  <a:pt x="23143" y="46458"/>
                </a:lnTo>
                <a:lnTo>
                  <a:pt x="23893" y="46515"/>
                </a:lnTo>
                <a:lnTo>
                  <a:pt x="24644" y="46573"/>
                </a:lnTo>
                <a:lnTo>
                  <a:pt x="25376" y="46612"/>
                </a:lnTo>
                <a:lnTo>
                  <a:pt x="26127" y="46631"/>
                </a:lnTo>
                <a:lnTo>
                  <a:pt x="27628" y="46631"/>
                </a:lnTo>
                <a:lnTo>
                  <a:pt x="28379" y="46612"/>
                </a:lnTo>
                <a:lnTo>
                  <a:pt x="29130" y="46573"/>
                </a:lnTo>
                <a:lnTo>
                  <a:pt x="29881" y="46535"/>
                </a:lnTo>
                <a:lnTo>
                  <a:pt x="30632" y="46477"/>
                </a:lnTo>
                <a:lnTo>
                  <a:pt x="31383" y="46400"/>
                </a:lnTo>
                <a:lnTo>
                  <a:pt x="32134" y="46323"/>
                </a:lnTo>
                <a:lnTo>
                  <a:pt x="32885" y="46227"/>
                </a:lnTo>
                <a:lnTo>
                  <a:pt x="33635" y="46111"/>
                </a:lnTo>
                <a:lnTo>
                  <a:pt x="34367" y="45976"/>
                </a:lnTo>
                <a:lnTo>
                  <a:pt x="35118" y="45841"/>
                </a:lnTo>
                <a:lnTo>
                  <a:pt x="35869" y="45687"/>
                </a:lnTo>
                <a:lnTo>
                  <a:pt x="36600" y="45533"/>
                </a:lnTo>
                <a:lnTo>
                  <a:pt x="37332" y="45360"/>
                </a:lnTo>
                <a:lnTo>
                  <a:pt x="38083" y="45168"/>
                </a:lnTo>
                <a:lnTo>
                  <a:pt x="38814" y="44975"/>
                </a:lnTo>
                <a:lnTo>
                  <a:pt x="39546" y="44763"/>
                </a:lnTo>
                <a:lnTo>
                  <a:pt x="40258" y="44532"/>
                </a:lnTo>
                <a:lnTo>
                  <a:pt x="40990" y="44301"/>
                </a:lnTo>
                <a:lnTo>
                  <a:pt x="41702" y="44051"/>
                </a:lnTo>
                <a:lnTo>
                  <a:pt x="42434" y="43781"/>
                </a:lnTo>
                <a:lnTo>
                  <a:pt x="43146" y="43512"/>
                </a:lnTo>
                <a:lnTo>
                  <a:pt x="43839" y="43242"/>
                </a:lnTo>
                <a:lnTo>
                  <a:pt x="44552" y="42934"/>
                </a:lnTo>
                <a:lnTo>
                  <a:pt x="45245" y="42645"/>
                </a:lnTo>
                <a:lnTo>
                  <a:pt x="45938" y="42318"/>
                </a:lnTo>
                <a:lnTo>
                  <a:pt x="46612" y="41991"/>
                </a:lnTo>
                <a:lnTo>
                  <a:pt x="47305" y="41664"/>
                </a:lnTo>
                <a:lnTo>
                  <a:pt x="47979" y="41317"/>
                </a:lnTo>
                <a:lnTo>
                  <a:pt x="48633" y="40951"/>
                </a:lnTo>
                <a:lnTo>
                  <a:pt x="49307" y="40585"/>
                </a:lnTo>
                <a:lnTo>
                  <a:pt x="49962" y="40200"/>
                </a:lnTo>
                <a:lnTo>
                  <a:pt x="50597" y="39815"/>
                </a:lnTo>
                <a:lnTo>
                  <a:pt x="51252" y="39411"/>
                </a:lnTo>
                <a:lnTo>
                  <a:pt x="51887" y="39007"/>
                </a:lnTo>
                <a:lnTo>
                  <a:pt x="52503" y="38583"/>
                </a:lnTo>
                <a:lnTo>
                  <a:pt x="53119" y="38140"/>
                </a:lnTo>
                <a:lnTo>
                  <a:pt x="53735" y="37697"/>
                </a:lnTo>
                <a:lnTo>
                  <a:pt x="54332" y="37255"/>
                </a:lnTo>
                <a:lnTo>
                  <a:pt x="54910" y="36793"/>
                </a:lnTo>
                <a:lnTo>
                  <a:pt x="55507" y="36330"/>
                </a:lnTo>
                <a:lnTo>
                  <a:pt x="56065" y="35849"/>
                </a:lnTo>
                <a:lnTo>
                  <a:pt x="56643" y="35368"/>
                </a:lnTo>
                <a:lnTo>
                  <a:pt x="57182" y="34867"/>
                </a:lnTo>
                <a:lnTo>
                  <a:pt x="57740" y="34367"/>
                </a:lnTo>
                <a:lnTo>
                  <a:pt x="58260" y="33847"/>
                </a:lnTo>
                <a:lnTo>
                  <a:pt x="58780" y="33327"/>
                </a:lnTo>
                <a:lnTo>
                  <a:pt x="59300" y="32788"/>
                </a:lnTo>
                <a:lnTo>
                  <a:pt x="59800" y="32249"/>
                </a:lnTo>
                <a:lnTo>
                  <a:pt x="60281" y="31690"/>
                </a:lnTo>
                <a:lnTo>
                  <a:pt x="60763" y="31132"/>
                </a:lnTo>
                <a:lnTo>
                  <a:pt x="61225" y="30574"/>
                </a:lnTo>
                <a:lnTo>
                  <a:pt x="61687" y="29996"/>
                </a:lnTo>
                <a:lnTo>
                  <a:pt x="62188" y="29322"/>
                </a:lnTo>
                <a:lnTo>
                  <a:pt x="62669" y="28649"/>
                </a:lnTo>
                <a:lnTo>
                  <a:pt x="63131" y="27936"/>
                </a:lnTo>
                <a:lnTo>
                  <a:pt x="63554" y="27224"/>
                </a:lnTo>
                <a:lnTo>
                  <a:pt x="63978" y="26492"/>
                </a:lnTo>
                <a:lnTo>
                  <a:pt x="64363" y="25741"/>
                </a:lnTo>
                <a:lnTo>
                  <a:pt x="64710" y="24990"/>
                </a:lnTo>
                <a:lnTo>
                  <a:pt x="65037" y="24201"/>
                </a:lnTo>
                <a:lnTo>
                  <a:pt x="65345" y="23431"/>
                </a:lnTo>
                <a:lnTo>
                  <a:pt x="65595" y="22622"/>
                </a:lnTo>
                <a:lnTo>
                  <a:pt x="65826" y="21814"/>
                </a:lnTo>
                <a:lnTo>
                  <a:pt x="66019" y="21005"/>
                </a:lnTo>
                <a:lnTo>
                  <a:pt x="66192" y="20177"/>
                </a:lnTo>
                <a:lnTo>
                  <a:pt x="66308" y="19349"/>
                </a:lnTo>
                <a:lnTo>
                  <a:pt x="66385" y="18502"/>
                </a:lnTo>
                <a:lnTo>
                  <a:pt x="66423" y="17674"/>
                </a:lnTo>
                <a:lnTo>
                  <a:pt x="66423" y="17097"/>
                </a:lnTo>
                <a:lnTo>
                  <a:pt x="66404" y="16500"/>
                </a:lnTo>
                <a:lnTo>
                  <a:pt x="66365" y="15922"/>
                </a:lnTo>
                <a:lnTo>
                  <a:pt x="66308" y="15364"/>
                </a:lnTo>
                <a:lnTo>
                  <a:pt x="66231" y="14786"/>
                </a:lnTo>
                <a:lnTo>
                  <a:pt x="66134" y="14209"/>
                </a:lnTo>
                <a:lnTo>
                  <a:pt x="66000" y="13650"/>
                </a:lnTo>
                <a:lnTo>
                  <a:pt x="65865" y="13092"/>
                </a:lnTo>
                <a:lnTo>
                  <a:pt x="65711" y="12534"/>
                </a:lnTo>
                <a:lnTo>
                  <a:pt x="65538" y="11975"/>
                </a:lnTo>
                <a:lnTo>
                  <a:pt x="65345" y="11436"/>
                </a:lnTo>
                <a:lnTo>
                  <a:pt x="65133" y="10897"/>
                </a:lnTo>
                <a:lnTo>
                  <a:pt x="64902" y="10377"/>
                </a:lnTo>
                <a:lnTo>
                  <a:pt x="64671" y="9838"/>
                </a:lnTo>
                <a:lnTo>
                  <a:pt x="64402" y="9338"/>
                </a:lnTo>
                <a:lnTo>
                  <a:pt x="64132" y="8818"/>
                </a:lnTo>
                <a:lnTo>
                  <a:pt x="63843" y="8317"/>
                </a:lnTo>
                <a:lnTo>
                  <a:pt x="63535" y="7836"/>
                </a:lnTo>
                <a:lnTo>
                  <a:pt x="63208" y="7355"/>
                </a:lnTo>
                <a:lnTo>
                  <a:pt x="62861" y="6893"/>
                </a:lnTo>
                <a:lnTo>
                  <a:pt x="62515" y="6431"/>
                </a:lnTo>
                <a:lnTo>
                  <a:pt x="62149" y="5988"/>
                </a:lnTo>
                <a:lnTo>
                  <a:pt x="61764" y="5564"/>
                </a:lnTo>
                <a:lnTo>
                  <a:pt x="61379" y="5141"/>
                </a:lnTo>
                <a:lnTo>
                  <a:pt x="60975" y="4736"/>
                </a:lnTo>
                <a:lnTo>
                  <a:pt x="60551" y="4351"/>
                </a:lnTo>
                <a:lnTo>
                  <a:pt x="60127" y="3966"/>
                </a:lnTo>
                <a:lnTo>
                  <a:pt x="59685" y="3600"/>
                </a:lnTo>
                <a:lnTo>
                  <a:pt x="59223" y="3273"/>
                </a:lnTo>
                <a:lnTo>
                  <a:pt x="58761" y="2926"/>
                </a:lnTo>
                <a:lnTo>
                  <a:pt x="58298" y="2618"/>
                </a:lnTo>
                <a:lnTo>
                  <a:pt x="57798" y="2330"/>
                </a:lnTo>
                <a:lnTo>
                  <a:pt x="57317" y="2041"/>
                </a:lnTo>
                <a:lnTo>
                  <a:pt x="56797" y="1791"/>
                </a:lnTo>
                <a:lnTo>
                  <a:pt x="56296" y="1540"/>
                </a:lnTo>
                <a:lnTo>
                  <a:pt x="55776" y="1328"/>
                </a:lnTo>
                <a:lnTo>
                  <a:pt x="55256" y="1117"/>
                </a:lnTo>
                <a:lnTo>
                  <a:pt x="54717" y="924"/>
                </a:lnTo>
                <a:lnTo>
                  <a:pt x="54178" y="751"/>
                </a:lnTo>
                <a:lnTo>
                  <a:pt x="53639" y="597"/>
                </a:lnTo>
                <a:lnTo>
                  <a:pt x="53100" y="462"/>
                </a:lnTo>
                <a:lnTo>
                  <a:pt x="52542" y="347"/>
                </a:lnTo>
                <a:lnTo>
                  <a:pt x="52003" y="250"/>
                </a:lnTo>
                <a:lnTo>
                  <a:pt x="51444" y="173"/>
                </a:lnTo>
                <a:lnTo>
                  <a:pt x="50886" y="96"/>
                </a:lnTo>
                <a:lnTo>
                  <a:pt x="50328" y="58"/>
                </a:lnTo>
                <a:lnTo>
                  <a:pt x="49769" y="19"/>
                </a:lnTo>
                <a:lnTo>
                  <a:pt x="4919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g2cb4238b598_1_1211"/>
          <p:cNvSpPr/>
          <p:nvPr/>
        </p:nvSpPr>
        <p:spPr>
          <a:xfrm>
            <a:off x="6499065" y="3780925"/>
            <a:ext cx="4351270" cy="3054680"/>
          </a:xfrm>
          <a:custGeom>
            <a:rect b="b" l="l" r="r" t="t"/>
            <a:pathLst>
              <a:path extrusionOk="0" h="46631" w="66424">
                <a:moveTo>
                  <a:pt x="49192" y="0"/>
                </a:moveTo>
                <a:lnTo>
                  <a:pt x="48633" y="19"/>
                </a:lnTo>
                <a:lnTo>
                  <a:pt x="48075" y="39"/>
                </a:lnTo>
                <a:lnTo>
                  <a:pt x="47517" y="77"/>
                </a:lnTo>
                <a:lnTo>
                  <a:pt x="46958" y="135"/>
                </a:lnTo>
                <a:lnTo>
                  <a:pt x="46400" y="193"/>
                </a:lnTo>
                <a:lnTo>
                  <a:pt x="45842" y="289"/>
                </a:lnTo>
                <a:lnTo>
                  <a:pt x="45303" y="404"/>
                </a:lnTo>
                <a:lnTo>
                  <a:pt x="44744" y="520"/>
                </a:lnTo>
                <a:lnTo>
                  <a:pt x="44205" y="655"/>
                </a:lnTo>
                <a:lnTo>
                  <a:pt x="43666" y="809"/>
                </a:lnTo>
                <a:lnTo>
                  <a:pt x="43127" y="982"/>
                </a:lnTo>
                <a:lnTo>
                  <a:pt x="42607" y="1174"/>
                </a:lnTo>
                <a:lnTo>
                  <a:pt x="42068" y="1386"/>
                </a:lnTo>
                <a:lnTo>
                  <a:pt x="41568" y="1617"/>
                </a:lnTo>
                <a:lnTo>
                  <a:pt x="41048" y="1848"/>
                </a:lnTo>
                <a:lnTo>
                  <a:pt x="40547" y="2118"/>
                </a:lnTo>
                <a:lnTo>
                  <a:pt x="39970" y="2445"/>
                </a:lnTo>
                <a:lnTo>
                  <a:pt x="39411" y="2772"/>
                </a:lnTo>
                <a:lnTo>
                  <a:pt x="38853" y="3138"/>
                </a:lnTo>
                <a:lnTo>
                  <a:pt x="38314" y="3504"/>
                </a:lnTo>
                <a:lnTo>
                  <a:pt x="37775" y="3889"/>
                </a:lnTo>
                <a:lnTo>
                  <a:pt x="37236" y="4293"/>
                </a:lnTo>
                <a:lnTo>
                  <a:pt x="36196" y="5121"/>
                </a:lnTo>
                <a:lnTo>
                  <a:pt x="35156" y="5988"/>
                </a:lnTo>
                <a:lnTo>
                  <a:pt x="34136" y="6873"/>
                </a:lnTo>
                <a:lnTo>
                  <a:pt x="32134" y="8664"/>
                </a:lnTo>
                <a:lnTo>
                  <a:pt x="31113" y="9530"/>
                </a:lnTo>
                <a:lnTo>
                  <a:pt x="30074" y="10377"/>
                </a:lnTo>
                <a:lnTo>
                  <a:pt x="29554" y="10782"/>
                </a:lnTo>
                <a:lnTo>
                  <a:pt x="29034" y="11167"/>
                </a:lnTo>
                <a:lnTo>
                  <a:pt x="28495" y="11552"/>
                </a:lnTo>
                <a:lnTo>
                  <a:pt x="27956" y="11898"/>
                </a:lnTo>
                <a:lnTo>
                  <a:pt x="27397" y="12245"/>
                </a:lnTo>
                <a:lnTo>
                  <a:pt x="26839" y="12591"/>
                </a:lnTo>
                <a:lnTo>
                  <a:pt x="26281" y="12900"/>
                </a:lnTo>
                <a:lnTo>
                  <a:pt x="25703" y="13169"/>
                </a:lnTo>
                <a:lnTo>
                  <a:pt x="25106" y="13439"/>
                </a:lnTo>
                <a:lnTo>
                  <a:pt x="24509" y="13670"/>
                </a:lnTo>
                <a:lnTo>
                  <a:pt x="23893" y="13901"/>
                </a:lnTo>
                <a:lnTo>
                  <a:pt x="23277" y="14074"/>
                </a:lnTo>
                <a:lnTo>
                  <a:pt x="22738" y="14209"/>
                </a:lnTo>
                <a:lnTo>
                  <a:pt x="22218" y="14324"/>
                </a:lnTo>
                <a:lnTo>
                  <a:pt x="21679" y="14401"/>
                </a:lnTo>
                <a:lnTo>
                  <a:pt x="21140" y="14478"/>
                </a:lnTo>
                <a:lnTo>
                  <a:pt x="20601" y="14536"/>
                </a:lnTo>
                <a:lnTo>
                  <a:pt x="20062" y="14575"/>
                </a:lnTo>
                <a:lnTo>
                  <a:pt x="18965" y="14632"/>
                </a:lnTo>
                <a:lnTo>
                  <a:pt x="17867" y="14652"/>
                </a:lnTo>
                <a:lnTo>
                  <a:pt x="16751" y="14652"/>
                </a:lnTo>
                <a:lnTo>
                  <a:pt x="14556" y="14594"/>
                </a:lnTo>
                <a:lnTo>
                  <a:pt x="13458" y="14594"/>
                </a:lnTo>
                <a:lnTo>
                  <a:pt x="12361" y="14613"/>
                </a:lnTo>
                <a:lnTo>
                  <a:pt x="11822" y="14632"/>
                </a:lnTo>
                <a:lnTo>
                  <a:pt x="11283" y="14671"/>
                </a:lnTo>
                <a:lnTo>
                  <a:pt x="10744" y="14729"/>
                </a:lnTo>
                <a:lnTo>
                  <a:pt x="10224" y="14786"/>
                </a:lnTo>
                <a:lnTo>
                  <a:pt x="9685" y="14863"/>
                </a:lnTo>
                <a:lnTo>
                  <a:pt x="9165" y="14960"/>
                </a:lnTo>
                <a:lnTo>
                  <a:pt x="8645" y="15075"/>
                </a:lnTo>
                <a:lnTo>
                  <a:pt x="8144" y="15210"/>
                </a:lnTo>
                <a:lnTo>
                  <a:pt x="7625" y="15364"/>
                </a:lnTo>
                <a:lnTo>
                  <a:pt x="7124" y="15537"/>
                </a:lnTo>
                <a:lnTo>
                  <a:pt x="6623" y="15749"/>
                </a:lnTo>
                <a:lnTo>
                  <a:pt x="6142" y="15980"/>
                </a:lnTo>
                <a:lnTo>
                  <a:pt x="5757" y="16192"/>
                </a:lnTo>
                <a:lnTo>
                  <a:pt x="5391" y="16404"/>
                </a:lnTo>
                <a:lnTo>
                  <a:pt x="5045" y="16635"/>
                </a:lnTo>
                <a:lnTo>
                  <a:pt x="4698" y="16885"/>
                </a:lnTo>
                <a:lnTo>
                  <a:pt x="4371" y="17154"/>
                </a:lnTo>
                <a:lnTo>
                  <a:pt x="4044" y="17424"/>
                </a:lnTo>
                <a:lnTo>
                  <a:pt x="3736" y="17713"/>
                </a:lnTo>
                <a:lnTo>
                  <a:pt x="3427" y="18021"/>
                </a:lnTo>
                <a:lnTo>
                  <a:pt x="3139" y="18329"/>
                </a:lnTo>
                <a:lnTo>
                  <a:pt x="2869" y="18656"/>
                </a:lnTo>
                <a:lnTo>
                  <a:pt x="2600" y="19003"/>
                </a:lnTo>
                <a:lnTo>
                  <a:pt x="2349" y="19349"/>
                </a:lnTo>
                <a:lnTo>
                  <a:pt x="2099" y="19715"/>
                </a:lnTo>
                <a:lnTo>
                  <a:pt x="1868" y="20081"/>
                </a:lnTo>
                <a:lnTo>
                  <a:pt x="1656" y="20447"/>
                </a:lnTo>
                <a:lnTo>
                  <a:pt x="1444" y="20832"/>
                </a:lnTo>
                <a:lnTo>
                  <a:pt x="1252" y="21236"/>
                </a:lnTo>
                <a:lnTo>
                  <a:pt x="1079" y="21621"/>
                </a:lnTo>
                <a:lnTo>
                  <a:pt x="905" y="22025"/>
                </a:lnTo>
                <a:lnTo>
                  <a:pt x="771" y="22449"/>
                </a:lnTo>
                <a:lnTo>
                  <a:pt x="617" y="22853"/>
                </a:lnTo>
                <a:lnTo>
                  <a:pt x="501" y="23277"/>
                </a:lnTo>
                <a:lnTo>
                  <a:pt x="386" y="23720"/>
                </a:lnTo>
                <a:lnTo>
                  <a:pt x="289" y="24143"/>
                </a:lnTo>
                <a:lnTo>
                  <a:pt x="193" y="24567"/>
                </a:lnTo>
                <a:lnTo>
                  <a:pt x="135" y="25010"/>
                </a:lnTo>
                <a:lnTo>
                  <a:pt x="77" y="25453"/>
                </a:lnTo>
                <a:lnTo>
                  <a:pt x="39" y="25895"/>
                </a:lnTo>
                <a:lnTo>
                  <a:pt x="0" y="26338"/>
                </a:lnTo>
                <a:lnTo>
                  <a:pt x="0" y="26781"/>
                </a:lnTo>
                <a:lnTo>
                  <a:pt x="0" y="27224"/>
                </a:lnTo>
                <a:lnTo>
                  <a:pt x="20" y="27647"/>
                </a:lnTo>
                <a:lnTo>
                  <a:pt x="77" y="28379"/>
                </a:lnTo>
                <a:lnTo>
                  <a:pt x="174" y="29111"/>
                </a:lnTo>
                <a:lnTo>
                  <a:pt x="289" y="29823"/>
                </a:lnTo>
                <a:lnTo>
                  <a:pt x="463" y="30535"/>
                </a:lnTo>
                <a:lnTo>
                  <a:pt x="655" y="31228"/>
                </a:lnTo>
                <a:lnTo>
                  <a:pt x="886" y="31902"/>
                </a:lnTo>
                <a:lnTo>
                  <a:pt x="1136" y="32576"/>
                </a:lnTo>
                <a:lnTo>
                  <a:pt x="1425" y="33250"/>
                </a:lnTo>
                <a:lnTo>
                  <a:pt x="1733" y="33905"/>
                </a:lnTo>
                <a:lnTo>
                  <a:pt x="2080" y="34540"/>
                </a:lnTo>
                <a:lnTo>
                  <a:pt x="2446" y="35156"/>
                </a:lnTo>
                <a:lnTo>
                  <a:pt x="2850" y="35772"/>
                </a:lnTo>
                <a:lnTo>
                  <a:pt x="3273" y="36369"/>
                </a:lnTo>
                <a:lnTo>
                  <a:pt x="3716" y="36947"/>
                </a:lnTo>
                <a:lnTo>
                  <a:pt x="4178" y="37505"/>
                </a:lnTo>
                <a:lnTo>
                  <a:pt x="4679" y="38044"/>
                </a:lnTo>
                <a:lnTo>
                  <a:pt x="5411" y="38795"/>
                </a:lnTo>
                <a:lnTo>
                  <a:pt x="6161" y="39488"/>
                </a:lnTo>
                <a:lnTo>
                  <a:pt x="6932" y="40162"/>
                </a:lnTo>
                <a:lnTo>
                  <a:pt x="7740" y="40797"/>
                </a:lnTo>
                <a:lnTo>
                  <a:pt x="8568" y="41394"/>
                </a:lnTo>
                <a:lnTo>
                  <a:pt x="9396" y="41952"/>
                </a:lnTo>
                <a:lnTo>
                  <a:pt x="10262" y="42491"/>
                </a:lnTo>
                <a:lnTo>
                  <a:pt x="11148" y="42992"/>
                </a:lnTo>
                <a:lnTo>
                  <a:pt x="12034" y="43454"/>
                </a:lnTo>
                <a:lnTo>
                  <a:pt x="12958" y="43878"/>
                </a:lnTo>
                <a:lnTo>
                  <a:pt x="13882" y="44263"/>
                </a:lnTo>
                <a:lnTo>
                  <a:pt x="14825" y="44629"/>
                </a:lnTo>
                <a:lnTo>
                  <a:pt x="15788" y="44956"/>
                </a:lnTo>
                <a:lnTo>
                  <a:pt x="16770" y="45264"/>
                </a:lnTo>
                <a:lnTo>
                  <a:pt x="17752" y="45533"/>
                </a:lnTo>
                <a:lnTo>
                  <a:pt x="18753" y="45764"/>
                </a:lnTo>
                <a:lnTo>
                  <a:pt x="19465" y="45918"/>
                </a:lnTo>
                <a:lnTo>
                  <a:pt x="20197" y="46053"/>
                </a:lnTo>
                <a:lnTo>
                  <a:pt x="20928" y="46169"/>
                </a:lnTo>
                <a:lnTo>
                  <a:pt x="21660" y="46284"/>
                </a:lnTo>
                <a:lnTo>
                  <a:pt x="22411" y="46381"/>
                </a:lnTo>
                <a:lnTo>
                  <a:pt x="23143" y="46458"/>
                </a:lnTo>
                <a:lnTo>
                  <a:pt x="23893" y="46515"/>
                </a:lnTo>
                <a:lnTo>
                  <a:pt x="24644" y="46573"/>
                </a:lnTo>
                <a:lnTo>
                  <a:pt x="25376" y="46612"/>
                </a:lnTo>
                <a:lnTo>
                  <a:pt x="26127" y="46631"/>
                </a:lnTo>
                <a:lnTo>
                  <a:pt x="27628" y="46631"/>
                </a:lnTo>
                <a:lnTo>
                  <a:pt x="28379" y="46612"/>
                </a:lnTo>
                <a:lnTo>
                  <a:pt x="29130" y="46573"/>
                </a:lnTo>
                <a:lnTo>
                  <a:pt x="29881" y="46535"/>
                </a:lnTo>
                <a:lnTo>
                  <a:pt x="30632" y="46477"/>
                </a:lnTo>
                <a:lnTo>
                  <a:pt x="31383" y="46400"/>
                </a:lnTo>
                <a:lnTo>
                  <a:pt x="32134" y="46323"/>
                </a:lnTo>
                <a:lnTo>
                  <a:pt x="32885" y="46227"/>
                </a:lnTo>
                <a:lnTo>
                  <a:pt x="33635" y="46111"/>
                </a:lnTo>
                <a:lnTo>
                  <a:pt x="34367" y="45976"/>
                </a:lnTo>
                <a:lnTo>
                  <a:pt x="35118" y="45841"/>
                </a:lnTo>
                <a:lnTo>
                  <a:pt x="35869" y="45687"/>
                </a:lnTo>
                <a:lnTo>
                  <a:pt x="36600" y="45533"/>
                </a:lnTo>
                <a:lnTo>
                  <a:pt x="37332" y="45360"/>
                </a:lnTo>
                <a:lnTo>
                  <a:pt x="38083" y="45168"/>
                </a:lnTo>
                <a:lnTo>
                  <a:pt x="38814" y="44975"/>
                </a:lnTo>
                <a:lnTo>
                  <a:pt x="39546" y="44763"/>
                </a:lnTo>
                <a:lnTo>
                  <a:pt x="40258" y="44532"/>
                </a:lnTo>
                <a:lnTo>
                  <a:pt x="40990" y="44301"/>
                </a:lnTo>
                <a:lnTo>
                  <a:pt x="41702" y="44051"/>
                </a:lnTo>
                <a:lnTo>
                  <a:pt x="42434" y="43781"/>
                </a:lnTo>
                <a:lnTo>
                  <a:pt x="43146" y="43512"/>
                </a:lnTo>
                <a:lnTo>
                  <a:pt x="43839" y="43242"/>
                </a:lnTo>
                <a:lnTo>
                  <a:pt x="44552" y="42934"/>
                </a:lnTo>
                <a:lnTo>
                  <a:pt x="45245" y="42645"/>
                </a:lnTo>
                <a:lnTo>
                  <a:pt x="45938" y="42318"/>
                </a:lnTo>
                <a:lnTo>
                  <a:pt x="46612" y="41991"/>
                </a:lnTo>
                <a:lnTo>
                  <a:pt x="47305" y="41664"/>
                </a:lnTo>
                <a:lnTo>
                  <a:pt x="47979" y="41317"/>
                </a:lnTo>
                <a:lnTo>
                  <a:pt x="48633" y="40951"/>
                </a:lnTo>
                <a:lnTo>
                  <a:pt x="49307" y="40585"/>
                </a:lnTo>
                <a:lnTo>
                  <a:pt x="49962" y="40200"/>
                </a:lnTo>
                <a:lnTo>
                  <a:pt x="50597" y="39815"/>
                </a:lnTo>
                <a:lnTo>
                  <a:pt x="51252" y="39411"/>
                </a:lnTo>
                <a:lnTo>
                  <a:pt x="51887" y="39007"/>
                </a:lnTo>
                <a:lnTo>
                  <a:pt x="52503" y="38583"/>
                </a:lnTo>
                <a:lnTo>
                  <a:pt x="53119" y="38140"/>
                </a:lnTo>
                <a:lnTo>
                  <a:pt x="53735" y="37697"/>
                </a:lnTo>
                <a:lnTo>
                  <a:pt x="54332" y="37255"/>
                </a:lnTo>
                <a:lnTo>
                  <a:pt x="54910" y="36793"/>
                </a:lnTo>
                <a:lnTo>
                  <a:pt x="55507" y="36330"/>
                </a:lnTo>
                <a:lnTo>
                  <a:pt x="56065" y="35849"/>
                </a:lnTo>
                <a:lnTo>
                  <a:pt x="56643" y="35368"/>
                </a:lnTo>
                <a:lnTo>
                  <a:pt x="57182" y="34867"/>
                </a:lnTo>
                <a:lnTo>
                  <a:pt x="57740" y="34367"/>
                </a:lnTo>
                <a:lnTo>
                  <a:pt x="58260" y="33847"/>
                </a:lnTo>
                <a:lnTo>
                  <a:pt x="58780" y="33327"/>
                </a:lnTo>
                <a:lnTo>
                  <a:pt x="59300" y="32788"/>
                </a:lnTo>
                <a:lnTo>
                  <a:pt x="59800" y="32249"/>
                </a:lnTo>
                <a:lnTo>
                  <a:pt x="60281" y="31690"/>
                </a:lnTo>
                <a:lnTo>
                  <a:pt x="60763" y="31132"/>
                </a:lnTo>
                <a:lnTo>
                  <a:pt x="61225" y="30574"/>
                </a:lnTo>
                <a:lnTo>
                  <a:pt x="61687" y="29996"/>
                </a:lnTo>
                <a:lnTo>
                  <a:pt x="62188" y="29322"/>
                </a:lnTo>
                <a:lnTo>
                  <a:pt x="62669" y="28649"/>
                </a:lnTo>
                <a:lnTo>
                  <a:pt x="63131" y="27936"/>
                </a:lnTo>
                <a:lnTo>
                  <a:pt x="63554" y="27224"/>
                </a:lnTo>
                <a:lnTo>
                  <a:pt x="63978" y="26492"/>
                </a:lnTo>
                <a:lnTo>
                  <a:pt x="64363" y="25741"/>
                </a:lnTo>
                <a:lnTo>
                  <a:pt x="64710" y="24990"/>
                </a:lnTo>
                <a:lnTo>
                  <a:pt x="65037" y="24201"/>
                </a:lnTo>
                <a:lnTo>
                  <a:pt x="65345" y="23431"/>
                </a:lnTo>
                <a:lnTo>
                  <a:pt x="65595" y="22622"/>
                </a:lnTo>
                <a:lnTo>
                  <a:pt x="65826" y="21814"/>
                </a:lnTo>
                <a:lnTo>
                  <a:pt x="66019" y="21005"/>
                </a:lnTo>
                <a:lnTo>
                  <a:pt x="66192" y="20177"/>
                </a:lnTo>
                <a:lnTo>
                  <a:pt x="66308" y="19349"/>
                </a:lnTo>
                <a:lnTo>
                  <a:pt x="66385" y="18502"/>
                </a:lnTo>
                <a:lnTo>
                  <a:pt x="66423" y="17674"/>
                </a:lnTo>
                <a:lnTo>
                  <a:pt x="66423" y="17097"/>
                </a:lnTo>
                <a:lnTo>
                  <a:pt x="66404" y="16500"/>
                </a:lnTo>
                <a:lnTo>
                  <a:pt x="66365" y="15922"/>
                </a:lnTo>
                <a:lnTo>
                  <a:pt x="66308" y="15364"/>
                </a:lnTo>
                <a:lnTo>
                  <a:pt x="66231" y="14786"/>
                </a:lnTo>
                <a:lnTo>
                  <a:pt x="66134" y="14209"/>
                </a:lnTo>
                <a:lnTo>
                  <a:pt x="66000" y="13650"/>
                </a:lnTo>
                <a:lnTo>
                  <a:pt x="65865" y="13092"/>
                </a:lnTo>
                <a:lnTo>
                  <a:pt x="65711" y="12534"/>
                </a:lnTo>
                <a:lnTo>
                  <a:pt x="65538" y="11975"/>
                </a:lnTo>
                <a:lnTo>
                  <a:pt x="65345" y="11436"/>
                </a:lnTo>
                <a:lnTo>
                  <a:pt x="65133" y="10897"/>
                </a:lnTo>
                <a:lnTo>
                  <a:pt x="64902" y="10377"/>
                </a:lnTo>
                <a:lnTo>
                  <a:pt x="64671" y="9838"/>
                </a:lnTo>
                <a:lnTo>
                  <a:pt x="64402" y="9338"/>
                </a:lnTo>
                <a:lnTo>
                  <a:pt x="64132" y="8818"/>
                </a:lnTo>
                <a:lnTo>
                  <a:pt x="63843" y="8317"/>
                </a:lnTo>
                <a:lnTo>
                  <a:pt x="63535" y="7836"/>
                </a:lnTo>
                <a:lnTo>
                  <a:pt x="63208" y="7355"/>
                </a:lnTo>
                <a:lnTo>
                  <a:pt x="62861" y="6893"/>
                </a:lnTo>
                <a:lnTo>
                  <a:pt x="62515" y="6431"/>
                </a:lnTo>
                <a:lnTo>
                  <a:pt x="62149" y="5988"/>
                </a:lnTo>
                <a:lnTo>
                  <a:pt x="61764" y="5564"/>
                </a:lnTo>
                <a:lnTo>
                  <a:pt x="61379" y="5141"/>
                </a:lnTo>
                <a:lnTo>
                  <a:pt x="60975" y="4736"/>
                </a:lnTo>
                <a:lnTo>
                  <a:pt x="60551" y="4351"/>
                </a:lnTo>
                <a:lnTo>
                  <a:pt x="60127" y="3966"/>
                </a:lnTo>
                <a:lnTo>
                  <a:pt x="59685" y="3600"/>
                </a:lnTo>
                <a:lnTo>
                  <a:pt x="59223" y="3273"/>
                </a:lnTo>
                <a:lnTo>
                  <a:pt x="58761" y="2926"/>
                </a:lnTo>
                <a:lnTo>
                  <a:pt x="58298" y="2618"/>
                </a:lnTo>
                <a:lnTo>
                  <a:pt x="57798" y="2330"/>
                </a:lnTo>
                <a:lnTo>
                  <a:pt x="57317" y="2041"/>
                </a:lnTo>
                <a:lnTo>
                  <a:pt x="56797" y="1791"/>
                </a:lnTo>
                <a:lnTo>
                  <a:pt x="56296" y="1540"/>
                </a:lnTo>
                <a:lnTo>
                  <a:pt x="55776" y="1328"/>
                </a:lnTo>
                <a:lnTo>
                  <a:pt x="55256" y="1117"/>
                </a:lnTo>
                <a:lnTo>
                  <a:pt x="54717" y="924"/>
                </a:lnTo>
                <a:lnTo>
                  <a:pt x="54178" y="751"/>
                </a:lnTo>
                <a:lnTo>
                  <a:pt x="53639" y="597"/>
                </a:lnTo>
                <a:lnTo>
                  <a:pt x="53100" y="462"/>
                </a:lnTo>
                <a:lnTo>
                  <a:pt x="52542" y="347"/>
                </a:lnTo>
                <a:lnTo>
                  <a:pt x="52003" y="250"/>
                </a:lnTo>
                <a:lnTo>
                  <a:pt x="51444" y="173"/>
                </a:lnTo>
                <a:lnTo>
                  <a:pt x="50886" y="96"/>
                </a:lnTo>
                <a:lnTo>
                  <a:pt x="50328" y="58"/>
                </a:lnTo>
                <a:lnTo>
                  <a:pt x="49769" y="19"/>
                </a:lnTo>
                <a:lnTo>
                  <a:pt x="4919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2" name="Google Shape;162;g2cb4238b598_1_1211"/>
          <p:cNvGrpSpPr/>
          <p:nvPr/>
        </p:nvGrpSpPr>
        <p:grpSpPr>
          <a:xfrm flipH="1">
            <a:off x="-759600" y="3250198"/>
            <a:ext cx="1897092" cy="2037893"/>
            <a:chOff x="7942738" y="3173998"/>
            <a:chExt cx="1897092" cy="2037893"/>
          </a:xfrm>
        </p:grpSpPr>
        <p:grpSp>
          <p:nvGrpSpPr>
            <p:cNvPr id="163" name="Google Shape;163;g2cb4238b598_1_1211"/>
            <p:cNvGrpSpPr/>
            <p:nvPr/>
          </p:nvGrpSpPr>
          <p:grpSpPr>
            <a:xfrm rot="2224707">
              <a:off x="8236405" y="3425942"/>
              <a:ext cx="1309757" cy="1413406"/>
              <a:chOff x="-741850" y="3728650"/>
              <a:chExt cx="1309775" cy="1413425"/>
            </a:xfrm>
          </p:grpSpPr>
          <p:sp>
            <p:nvSpPr>
              <p:cNvPr id="164" name="Google Shape;164;g2cb4238b598_1_1211"/>
              <p:cNvSpPr/>
              <p:nvPr/>
            </p:nvSpPr>
            <p:spPr>
              <a:xfrm>
                <a:off x="-741850" y="3729375"/>
                <a:ext cx="1253225" cy="1382250"/>
              </a:xfrm>
              <a:custGeom>
                <a:rect b="b" l="l" r="r" t="t"/>
                <a:pathLst>
                  <a:path extrusionOk="0" h="55290" w="50129">
                    <a:moveTo>
                      <a:pt x="15193" y="1"/>
                    </a:moveTo>
                    <a:lnTo>
                      <a:pt x="14526" y="30"/>
                    </a:lnTo>
                    <a:lnTo>
                      <a:pt x="13859" y="59"/>
                    </a:lnTo>
                    <a:lnTo>
                      <a:pt x="13192" y="146"/>
                    </a:lnTo>
                    <a:lnTo>
                      <a:pt x="12526" y="233"/>
                    </a:lnTo>
                    <a:lnTo>
                      <a:pt x="11859" y="378"/>
                    </a:lnTo>
                    <a:lnTo>
                      <a:pt x="11192" y="523"/>
                    </a:lnTo>
                    <a:lnTo>
                      <a:pt x="10525" y="697"/>
                    </a:lnTo>
                    <a:lnTo>
                      <a:pt x="9858" y="900"/>
                    </a:lnTo>
                    <a:lnTo>
                      <a:pt x="9076" y="1190"/>
                    </a:lnTo>
                    <a:lnTo>
                      <a:pt x="8322" y="1508"/>
                    </a:lnTo>
                    <a:lnTo>
                      <a:pt x="7655" y="1798"/>
                    </a:lnTo>
                    <a:lnTo>
                      <a:pt x="7133" y="2088"/>
                    </a:lnTo>
                    <a:lnTo>
                      <a:pt x="6611" y="2378"/>
                    </a:lnTo>
                    <a:lnTo>
                      <a:pt x="6118" y="2697"/>
                    </a:lnTo>
                    <a:lnTo>
                      <a:pt x="5625" y="3016"/>
                    </a:lnTo>
                    <a:lnTo>
                      <a:pt x="5162" y="3393"/>
                    </a:lnTo>
                    <a:lnTo>
                      <a:pt x="4698" y="3770"/>
                    </a:lnTo>
                    <a:lnTo>
                      <a:pt x="4234" y="4147"/>
                    </a:lnTo>
                    <a:lnTo>
                      <a:pt x="3828" y="4553"/>
                    </a:lnTo>
                    <a:lnTo>
                      <a:pt x="3422" y="4988"/>
                    </a:lnTo>
                    <a:lnTo>
                      <a:pt x="3016" y="5422"/>
                    </a:lnTo>
                    <a:lnTo>
                      <a:pt x="2639" y="5886"/>
                    </a:lnTo>
                    <a:lnTo>
                      <a:pt x="2291" y="6379"/>
                    </a:lnTo>
                    <a:lnTo>
                      <a:pt x="1972" y="6872"/>
                    </a:lnTo>
                    <a:lnTo>
                      <a:pt x="1653" y="7394"/>
                    </a:lnTo>
                    <a:lnTo>
                      <a:pt x="1393" y="7945"/>
                    </a:lnTo>
                    <a:lnTo>
                      <a:pt x="1132" y="8496"/>
                    </a:lnTo>
                    <a:lnTo>
                      <a:pt x="842" y="9162"/>
                    </a:lnTo>
                    <a:lnTo>
                      <a:pt x="610" y="9829"/>
                    </a:lnTo>
                    <a:lnTo>
                      <a:pt x="436" y="10525"/>
                    </a:lnTo>
                    <a:lnTo>
                      <a:pt x="262" y="11192"/>
                    </a:lnTo>
                    <a:lnTo>
                      <a:pt x="146" y="11888"/>
                    </a:lnTo>
                    <a:lnTo>
                      <a:pt x="59" y="12584"/>
                    </a:lnTo>
                    <a:lnTo>
                      <a:pt x="30" y="13279"/>
                    </a:lnTo>
                    <a:lnTo>
                      <a:pt x="1" y="13975"/>
                    </a:lnTo>
                    <a:lnTo>
                      <a:pt x="30" y="14758"/>
                    </a:lnTo>
                    <a:lnTo>
                      <a:pt x="88" y="15483"/>
                    </a:lnTo>
                    <a:lnTo>
                      <a:pt x="175" y="16208"/>
                    </a:lnTo>
                    <a:lnTo>
                      <a:pt x="291" y="16932"/>
                    </a:lnTo>
                    <a:lnTo>
                      <a:pt x="436" y="17657"/>
                    </a:lnTo>
                    <a:lnTo>
                      <a:pt x="610" y="18382"/>
                    </a:lnTo>
                    <a:lnTo>
                      <a:pt x="813" y="19107"/>
                    </a:lnTo>
                    <a:lnTo>
                      <a:pt x="1045" y="19803"/>
                    </a:lnTo>
                    <a:lnTo>
                      <a:pt x="1306" y="20527"/>
                    </a:lnTo>
                    <a:lnTo>
                      <a:pt x="1595" y="21223"/>
                    </a:lnTo>
                    <a:lnTo>
                      <a:pt x="1885" y="21948"/>
                    </a:lnTo>
                    <a:lnTo>
                      <a:pt x="2233" y="22644"/>
                    </a:lnTo>
                    <a:lnTo>
                      <a:pt x="2581" y="23340"/>
                    </a:lnTo>
                    <a:lnTo>
                      <a:pt x="2929" y="24036"/>
                    </a:lnTo>
                    <a:lnTo>
                      <a:pt x="3335" y="24731"/>
                    </a:lnTo>
                    <a:lnTo>
                      <a:pt x="3741" y="25427"/>
                    </a:lnTo>
                    <a:lnTo>
                      <a:pt x="4147" y="26094"/>
                    </a:lnTo>
                    <a:lnTo>
                      <a:pt x="4756" y="27022"/>
                    </a:lnTo>
                    <a:lnTo>
                      <a:pt x="5365" y="27863"/>
                    </a:lnTo>
                    <a:lnTo>
                      <a:pt x="5973" y="28703"/>
                    </a:lnTo>
                    <a:lnTo>
                      <a:pt x="6611" y="29544"/>
                    </a:lnTo>
                    <a:lnTo>
                      <a:pt x="7249" y="30356"/>
                    </a:lnTo>
                    <a:lnTo>
                      <a:pt x="7916" y="31139"/>
                    </a:lnTo>
                    <a:lnTo>
                      <a:pt x="8583" y="31921"/>
                    </a:lnTo>
                    <a:lnTo>
                      <a:pt x="9278" y="32675"/>
                    </a:lnTo>
                    <a:lnTo>
                      <a:pt x="9974" y="33400"/>
                    </a:lnTo>
                    <a:lnTo>
                      <a:pt x="11337" y="34821"/>
                    </a:lnTo>
                    <a:lnTo>
                      <a:pt x="12729" y="36125"/>
                    </a:lnTo>
                    <a:lnTo>
                      <a:pt x="14062" y="37343"/>
                    </a:lnTo>
                    <a:lnTo>
                      <a:pt x="15367" y="38474"/>
                    </a:lnTo>
                    <a:lnTo>
                      <a:pt x="16063" y="39025"/>
                    </a:lnTo>
                    <a:lnTo>
                      <a:pt x="17077" y="39836"/>
                    </a:lnTo>
                    <a:lnTo>
                      <a:pt x="18469" y="40909"/>
                    </a:lnTo>
                    <a:lnTo>
                      <a:pt x="19890" y="41924"/>
                    </a:lnTo>
                    <a:lnTo>
                      <a:pt x="21310" y="42939"/>
                    </a:lnTo>
                    <a:lnTo>
                      <a:pt x="22789" y="43924"/>
                    </a:lnTo>
                    <a:lnTo>
                      <a:pt x="24268" y="44881"/>
                    </a:lnTo>
                    <a:lnTo>
                      <a:pt x="25746" y="45780"/>
                    </a:lnTo>
                    <a:lnTo>
                      <a:pt x="27283" y="46679"/>
                    </a:lnTo>
                    <a:lnTo>
                      <a:pt x="28819" y="47519"/>
                    </a:lnTo>
                    <a:lnTo>
                      <a:pt x="30617" y="48505"/>
                    </a:lnTo>
                    <a:lnTo>
                      <a:pt x="31574" y="48969"/>
                    </a:lnTo>
                    <a:lnTo>
                      <a:pt x="33516" y="49897"/>
                    </a:lnTo>
                    <a:lnTo>
                      <a:pt x="35459" y="50796"/>
                    </a:lnTo>
                    <a:lnTo>
                      <a:pt x="37401" y="51607"/>
                    </a:lnTo>
                    <a:lnTo>
                      <a:pt x="39402" y="52390"/>
                    </a:lnTo>
                    <a:lnTo>
                      <a:pt x="41402" y="53115"/>
                    </a:lnTo>
                    <a:lnTo>
                      <a:pt x="43403" y="53811"/>
                    </a:lnTo>
                    <a:lnTo>
                      <a:pt x="45461" y="54449"/>
                    </a:lnTo>
                    <a:lnTo>
                      <a:pt x="47491" y="55028"/>
                    </a:lnTo>
                    <a:lnTo>
                      <a:pt x="48012" y="55144"/>
                    </a:lnTo>
                    <a:lnTo>
                      <a:pt x="48476" y="55231"/>
                    </a:lnTo>
                    <a:lnTo>
                      <a:pt x="48853" y="55289"/>
                    </a:lnTo>
                    <a:lnTo>
                      <a:pt x="49172" y="55289"/>
                    </a:lnTo>
                    <a:lnTo>
                      <a:pt x="49462" y="55260"/>
                    </a:lnTo>
                    <a:lnTo>
                      <a:pt x="49694" y="55202"/>
                    </a:lnTo>
                    <a:lnTo>
                      <a:pt x="49868" y="55086"/>
                    </a:lnTo>
                    <a:lnTo>
                      <a:pt x="49984" y="54970"/>
                    </a:lnTo>
                    <a:lnTo>
                      <a:pt x="50071" y="54796"/>
                    </a:lnTo>
                    <a:lnTo>
                      <a:pt x="50129" y="54623"/>
                    </a:lnTo>
                    <a:lnTo>
                      <a:pt x="50129" y="54391"/>
                    </a:lnTo>
                    <a:lnTo>
                      <a:pt x="50100" y="54130"/>
                    </a:lnTo>
                    <a:lnTo>
                      <a:pt x="50071" y="53898"/>
                    </a:lnTo>
                    <a:lnTo>
                      <a:pt x="49984" y="53608"/>
                    </a:lnTo>
                    <a:lnTo>
                      <a:pt x="49810" y="53028"/>
                    </a:lnTo>
                    <a:lnTo>
                      <a:pt x="49549" y="52361"/>
                    </a:lnTo>
                    <a:lnTo>
                      <a:pt x="49259" y="51636"/>
                    </a:lnTo>
                    <a:lnTo>
                      <a:pt x="48476" y="49636"/>
                    </a:lnTo>
                    <a:lnTo>
                      <a:pt x="47752" y="47635"/>
                    </a:lnTo>
                    <a:lnTo>
                      <a:pt x="47085" y="45606"/>
                    </a:lnTo>
                    <a:lnTo>
                      <a:pt x="46418" y="43576"/>
                    </a:lnTo>
                    <a:lnTo>
                      <a:pt x="45838" y="41663"/>
                    </a:lnTo>
                    <a:lnTo>
                      <a:pt x="45258" y="39749"/>
                    </a:lnTo>
                    <a:lnTo>
                      <a:pt x="44127" y="35922"/>
                    </a:lnTo>
                    <a:lnTo>
                      <a:pt x="43026" y="32095"/>
                    </a:lnTo>
                    <a:lnTo>
                      <a:pt x="42446" y="30182"/>
                    </a:lnTo>
                    <a:lnTo>
                      <a:pt x="41866" y="28268"/>
                    </a:lnTo>
                    <a:lnTo>
                      <a:pt x="41460" y="27022"/>
                    </a:lnTo>
                    <a:lnTo>
                      <a:pt x="40822" y="25137"/>
                    </a:lnTo>
                    <a:lnTo>
                      <a:pt x="40155" y="23282"/>
                    </a:lnTo>
                    <a:lnTo>
                      <a:pt x="39460" y="21455"/>
                    </a:lnTo>
                    <a:lnTo>
                      <a:pt x="38735" y="19629"/>
                    </a:lnTo>
                    <a:lnTo>
                      <a:pt x="37952" y="17831"/>
                    </a:lnTo>
                    <a:lnTo>
                      <a:pt x="37111" y="16034"/>
                    </a:lnTo>
                    <a:lnTo>
                      <a:pt x="36213" y="14294"/>
                    </a:lnTo>
                    <a:lnTo>
                      <a:pt x="35749" y="13424"/>
                    </a:lnTo>
                    <a:lnTo>
                      <a:pt x="35256" y="12555"/>
                    </a:lnTo>
                    <a:lnTo>
                      <a:pt x="34850" y="11888"/>
                    </a:lnTo>
                    <a:lnTo>
                      <a:pt x="34763" y="11743"/>
                    </a:lnTo>
                    <a:lnTo>
                      <a:pt x="34386" y="11105"/>
                    </a:lnTo>
                    <a:lnTo>
                      <a:pt x="33951" y="10496"/>
                    </a:lnTo>
                    <a:lnTo>
                      <a:pt x="33545" y="9916"/>
                    </a:lnTo>
                    <a:lnTo>
                      <a:pt x="33081" y="9307"/>
                    </a:lnTo>
                    <a:lnTo>
                      <a:pt x="32646" y="8728"/>
                    </a:lnTo>
                    <a:lnTo>
                      <a:pt x="32154" y="8177"/>
                    </a:lnTo>
                    <a:lnTo>
                      <a:pt x="31661" y="7626"/>
                    </a:lnTo>
                    <a:lnTo>
                      <a:pt x="31168" y="7104"/>
                    </a:lnTo>
                    <a:lnTo>
                      <a:pt x="30646" y="6582"/>
                    </a:lnTo>
                    <a:lnTo>
                      <a:pt x="30124" y="6060"/>
                    </a:lnTo>
                    <a:lnTo>
                      <a:pt x="29573" y="5567"/>
                    </a:lnTo>
                    <a:lnTo>
                      <a:pt x="29022" y="5104"/>
                    </a:lnTo>
                    <a:lnTo>
                      <a:pt x="28443" y="4640"/>
                    </a:lnTo>
                    <a:lnTo>
                      <a:pt x="27863" y="4205"/>
                    </a:lnTo>
                    <a:lnTo>
                      <a:pt x="27254" y="3799"/>
                    </a:lnTo>
                    <a:lnTo>
                      <a:pt x="26645" y="3393"/>
                    </a:lnTo>
                    <a:lnTo>
                      <a:pt x="25978" y="2987"/>
                    </a:lnTo>
                    <a:lnTo>
                      <a:pt x="25398" y="2639"/>
                    </a:lnTo>
                    <a:lnTo>
                      <a:pt x="24818" y="2320"/>
                    </a:lnTo>
                    <a:lnTo>
                      <a:pt x="24210" y="2030"/>
                    </a:lnTo>
                    <a:lnTo>
                      <a:pt x="23630" y="1740"/>
                    </a:lnTo>
                    <a:lnTo>
                      <a:pt x="22992" y="1480"/>
                    </a:lnTo>
                    <a:lnTo>
                      <a:pt x="22383" y="1248"/>
                    </a:lnTo>
                    <a:lnTo>
                      <a:pt x="21774" y="1016"/>
                    </a:lnTo>
                    <a:lnTo>
                      <a:pt x="21136" y="813"/>
                    </a:lnTo>
                    <a:lnTo>
                      <a:pt x="20499" y="639"/>
                    </a:lnTo>
                    <a:lnTo>
                      <a:pt x="19861" y="494"/>
                    </a:lnTo>
                    <a:lnTo>
                      <a:pt x="19194" y="349"/>
                    </a:lnTo>
                    <a:lnTo>
                      <a:pt x="18556" y="233"/>
                    </a:lnTo>
                    <a:lnTo>
                      <a:pt x="17889" y="146"/>
                    </a:lnTo>
                    <a:lnTo>
                      <a:pt x="17251" y="59"/>
                    </a:lnTo>
                    <a:lnTo>
                      <a:pt x="16585"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g2cb4238b598_1_1211"/>
              <p:cNvSpPr/>
              <p:nvPr/>
            </p:nvSpPr>
            <p:spPr>
              <a:xfrm>
                <a:off x="-741850" y="3729375"/>
                <a:ext cx="1253225" cy="1382250"/>
              </a:xfrm>
              <a:custGeom>
                <a:rect b="b" l="l" r="r" t="t"/>
                <a:pathLst>
                  <a:path extrusionOk="0" h="55290" w="50129">
                    <a:moveTo>
                      <a:pt x="15193" y="1"/>
                    </a:moveTo>
                    <a:lnTo>
                      <a:pt x="14526" y="30"/>
                    </a:lnTo>
                    <a:lnTo>
                      <a:pt x="13859" y="59"/>
                    </a:lnTo>
                    <a:lnTo>
                      <a:pt x="13192" y="146"/>
                    </a:lnTo>
                    <a:lnTo>
                      <a:pt x="12526" y="233"/>
                    </a:lnTo>
                    <a:lnTo>
                      <a:pt x="11859" y="378"/>
                    </a:lnTo>
                    <a:lnTo>
                      <a:pt x="11192" y="523"/>
                    </a:lnTo>
                    <a:lnTo>
                      <a:pt x="10525" y="697"/>
                    </a:lnTo>
                    <a:lnTo>
                      <a:pt x="9858" y="900"/>
                    </a:lnTo>
                    <a:lnTo>
                      <a:pt x="9076" y="1190"/>
                    </a:lnTo>
                    <a:lnTo>
                      <a:pt x="8322" y="1508"/>
                    </a:lnTo>
                    <a:lnTo>
                      <a:pt x="7655" y="1798"/>
                    </a:lnTo>
                    <a:lnTo>
                      <a:pt x="7133" y="2088"/>
                    </a:lnTo>
                    <a:lnTo>
                      <a:pt x="6611" y="2378"/>
                    </a:lnTo>
                    <a:lnTo>
                      <a:pt x="6118" y="2697"/>
                    </a:lnTo>
                    <a:lnTo>
                      <a:pt x="5625" y="3016"/>
                    </a:lnTo>
                    <a:lnTo>
                      <a:pt x="5162" y="3393"/>
                    </a:lnTo>
                    <a:lnTo>
                      <a:pt x="4698" y="3770"/>
                    </a:lnTo>
                    <a:lnTo>
                      <a:pt x="4234" y="4147"/>
                    </a:lnTo>
                    <a:lnTo>
                      <a:pt x="3828" y="4553"/>
                    </a:lnTo>
                    <a:lnTo>
                      <a:pt x="3422" y="4988"/>
                    </a:lnTo>
                    <a:lnTo>
                      <a:pt x="3016" y="5422"/>
                    </a:lnTo>
                    <a:lnTo>
                      <a:pt x="2639" y="5886"/>
                    </a:lnTo>
                    <a:lnTo>
                      <a:pt x="2291" y="6379"/>
                    </a:lnTo>
                    <a:lnTo>
                      <a:pt x="1972" y="6872"/>
                    </a:lnTo>
                    <a:lnTo>
                      <a:pt x="1653" y="7394"/>
                    </a:lnTo>
                    <a:lnTo>
                      <a:pt x="1393" y="7945"/>
                    </a:lnTo>
                    <a:lnTo>
                      <a:pt x="1132" y="8496"/>
                    </a:lnTo>
                    <a:lnTo>
                      <a:pt x="842" y="9162"/>
                    </a:lnTo>
                    <a:lnTo>
                      <a:pt x="610" y="9829"/>
                    </a:lnTo>
                    <a:lnTo>
                      <a:pt x="436" y="10525"/>
                    </a:lnTo>
                    <a:lnTo>
                      <a:pt x="262" y="11192"/>
                    </a:lnTo>
                    <a:lnTo>
                      <a:pt x="146" y="11888"/>
                    </a:lnTo>
                    <a:lnTo>
                      <a:pt x="59" y="12584"/>
                    </a:lnTo>
                    <a:lnTo>
                      <a:pt x="30" y="13279"/>
                    </a:lnTo>
                    <a:lnTo>
                      <a:pt x="1" y="13975"/>
                    </a:lnTo>
                    <a:lnTo>
                      <a:pt x="30" y="14758"/>
                    </a:lnTo>
                    <a:lnTo>
                      <a:pt x="88" y="15483"/>
                    </a:lnTo>
                    <a:lnTo>
                      <a:pt x="175" y="16208"/>
                    </a:lnTo>
                    <a:lnTo>
                      <a:pt x="291" y="16932"/>
                    </a:lnTo>
                    <a:lnTo>
                      <a:pt x="436" y="17657"/>
                    </a:lnTo>
                    <a:lnTo>
                      <a:pt x="610" y="18382"/>
                    </a:lnTo>
                    <a:lnTo>
                      <a:pt x="813" y="19107"/>
                    </a:lnTo>
                    <a:lnTo>
                      <a:pt x="1045" y="19803"/>
                    </a:lnTo>
                    <a:lnTo>
                      <a:pt x="1306" y="20527"/>
                    </a:lnTo>
                    <a:lnTo>
                      <a:pt x="1595" y="21223"/>
                    </a:lnTo>
                    <a:lnTo>
                      <a:pt x="1885" y="21948"/>
                    </a:lnTo>
                    <a:lnTo>
                      <a:pt x="2233" y="22644"/>
                    </a:lnTo>
                    <a:lnTo>
                      <a:pt x="2581" y="23340"/>
                    </a:lnTo>
                    <a:lnTo>
                      <a:pt x="2929" y="24036"/>
                    </a:lnTo>
                    <a:lnTo>
                      <a:pt x="3335" y="24731"/>
                    </a:lnTo>
                    <a:lnTo>
                      <a:pt x="3741" y="25427"/>
                    </a:lnTo>
                    <a:lnTo>
                      <a:pt x="4147" y="26094"/>
                    </a:lnTo>
                    <a:lnTo>
                      <a:pt x="4756" y="27022"/>
                    </a:lnTo>
                    <a:lnTo>
                      <a:pt x="5365" y="27863"/>
                    </a:lnTo>
                    <a:lnTo>
                      <a:pt x="5973" y="28703"/>
                    </a:lnTo>
                    <a:lnTo>
                      <a:pt x="6611" y="29544"/>
                    </a:lnTo>
                    <a:lnTo>
                      <a:pt x="7249" y="30356"/>
                    </a:lnTo>
                    <a:lnTo>
                      <a:pt x="7916" y="31139"/>
                    </a:lnTo>
                    <a:lnTo>
                      <a:pt x="8583" y="31921"/>
                    </a:lnTo>
                    <a:lnTo>
                      <a:pt x="9278" y="32675"/>
                    </a:lnTo>
                    <a:lnTo>
                      <a:pt x="9974" y="33400"/>
                    </a:lnTo>
                    <a:lnTo>
                      <a:pt x="11337" y="34821"/>
                    </a:lnTo>
                    <a:lnTo>
                      <a:pt x="12729" y="36125"/>
                    </a:lnTo>
                    <a:lnTo>
                      <a:pt x="14062" y="37343"/>
                    </a:lnTo>
                    <a:lnTo>
                      <a:pt x="15367" y="38474"/>
                    </a:lnTo>
                    <a:lnTo>
                      <a:pt x="16063" y="39025"/>
                    </a:lnTo>
                    <a:lnTo>
                      <a:pt x="17077" y="39836"/>
                    </a:lnTo>
                    <a:lnTo>
                      <a:pt x="18469" y="40909"/>
                    </a:lnTo>
                    <a:lnTo>
                      <a:pt x="19890" y="41924"/>
                    </a:lnTo>
                    <a:lnTo>
                      <a:pt x="21310" y="42939"/>
                    </a:lnTo>
                    <a:lnTo>
                      <a:pt x="22789" y="43924"/>
                    </a:lnTo>
                    <a:lnTo>
                      <a:pt x="24268" y="44881"/>
                    </a:lnTo>
                    <a:lnTo>
                      <a:pt x="25746" y="45780"/>
                    </a:lnTo>
                    <a:lnTo>
                      <a:pt x="27283" y="46679"/>
                    </a:lnTo>
                    <a:lnTo>
                      <a:pt x="28819" y="47519"/>
                    </a:lnTo>
                    <a:lnTo>
                      <a:pt x="30617" y="48505"/>
                    </a:lnTo>
                    <a:lnTo>
                      <a:pt x="31574" y="48969"/>
                    </a:lnTo>
                    <a:lnTo>
                      <a:pt x="33516" y="49897"/>
                    </a:lnTo>
                    <a:lnTo>
                      <a:pt x="35459" y="50796"/>
                    </a:lnTo>
                    <a:lnTo>
                      <a:pt x="37401" y="51607"/>
                    </a:lnTo>
                    <a:lnTo>
                      <a:pt x="39402" y="52390"/>
                    </a:lnTo>
                    <a:lnTo>
                      <a:pt x="41402" y="53115"/>
                    </a:lnTo>
                    <a:lnTo>
                      <a:pt x="43403" y="53811"/>
                    </a:lnTo>
                    <a:lnTo>
                      <a:pt x="45461" y="54449"/>
                    </a:lnTo>
                    <a:lnTo>
                      <a:pt x="47491" y="55028"/>
                    </a:lnTo>
                    <a:lnTo>
                      <a:pt x="48012" y="55144"/>
                    </a:lnTo>
                    <a:lnTo>
                      <a:pt x="48476" y="55231"/>
                    </a:lnTo>
                    <a:lnTo>
                      <a:pt x="48853" y="55289"/>
                    </a:lnTo>
                    <a:lnTo>
                      <a:pt x="49172" y="55289"/>
                    </a:lnTo>
                    <a:lnTo>
                      <a:pt x="49462" y="55260"/>
                    </a:lnTo>
                    <a:lnTo>
                      <a:pt x="49694" y="55202"/>
                    </a:lnTo>
                    <a:lnTo>
                      <a:pt x="49868" y="55086"/>
                    </a:lnTo>
                    <a:lnTo>
                      <a:pt x="49984" y="54970"/>
                    </a:lnTo>
                    <a:lnTo>
                      <a:pt x="50071" y="54796"/>
                    </a:lnTo>
                    <a:lnTo>
                      <a:pt x="50129" y="54623"/>
                    </a:lnTo>
                    <a:lnTo>
                      <a:pt x="50129" y="54391"/>
                    </a:lnTo>
                    <a:lnTo>
                      <a:pt x="50100" y="54130"/>
                    </a:lnTo>
                    <a:lnTo>
                      <a:pt x="50071" y="53898"/>
                    </a:lnTo>
                    <a:lnTo>
                      <a:pt x="49984" y="53608"/>
                    </a:lnTo>
                    <a:lnTo>
                      <a:pt x="49810" y="53028"/>
                    </a:lnTo>
                    <a:lnTo>
                      <a:pt x="49549" y="52361"/>
                    </a:lnTo>
                    <a:lnTo>
                      <a:pt x="49259" y="51636"/>
                    </a:lnTo>
                    <a:lnTo>
                      <a:pt x="48476" y="49636"/>
                    </a:lnTo>
                    <a:lnTo>
                      <a:pt x="47752" y="47635"/>
                    </a:lnTo>
                    <a:lnTo>
                      <a:pt x="47085" y="45606"/>
                    </a:lnTo>
                    <a:lnTo>
                      <a:pt x="46418" y="43576"/>
                    </a:lnTo>
                    <a:lnTo>
                      <a:pt x="45838" y="41663"/>
                    </a:lnTo>
                    <a:lnTo>
                      <a:pt x="45258" y="39749"/>
                    </a:lnTo>
                    <a:lnTo>
                      <a:pt x="44127" y="35922"/>
                    </a:lnTo>
                    <a:lnTo>
                      <a:pt x="43026" y="32095"/>
                    </a:lnTo>
                    <a:lnTo>
                      <a:pt x="42446" y="30182"/>
                    </a:lnTo>
                    <a:lnTo>
                      <a:pt x="41866" y="28268"/>
                    </a:lnTo>
                    <a:lnTo>
                      <a:pt x="41460" y="27022"/>
                    </a:lnTo>
                    <a:lnTo>
                      <a:pt x="40822" y="25137"/>
                    </a:lnTo>
                    <a:lnTo>
                      <a:pt x="40155" y="23282"/>
                    </a:lnTo>
                    <a:lnTo>
                      <a:pt x="39460" y="21455"/>
                    </a:lnTo>
                    <a:lnTo>
                      <a:pt x="38735" y="19629"/>
                    </a:lnTo>
                    <a:lnTo>
                      <a:pt x="37952" y="17831"/>
                    </a:lnTo>
                    <a:lnTo>
                      <a:pt x="37111" y="16034"/>
                    </a:lnTo>
                    <a:lnTo>
                      <a:pt x="36213" y="14294"/>
                    </a:lnTo>
                    <a:lnTo>
                      <a:pt x="35749" y="13424"/>
                    </a:lnTo>
                    <a:lnTo>
                      <a:pt x="35256" y="12555"/>
                    </a:lnTo>
                    <a:lnTo>
                      <a:pt x="34850" y="11888"/>
                    </a:lnTo>
                    <a:lnTo>
                      <a:pt x="34763" y="11743"/>
                    </a:lnTo>
                    <a:lnTo>
                      <a:pt x="34386" y="11105"/>
                    </a:lnTo>
                    <a:lnTo>
                      <a:pt x="33951" y="10496"/>
                    </a:lnTo>
                    <a:lnTo>
                      <a:pt x="33545" y="9916"/>
                    </a:lnTo>
                    <a:lnTo>
                      <a:pt x="33081" y="9307"/>
                    </a:lnTo>
                    <a:lnTo>
                      <a:pt x="32646" y="8728"/>
                    </a:lnTo>
                    <a:lnTo>
                      <a:pt x="32154" y="8177"/>
                    </a:lnTo>
                    <a:lnTo>
                      <a:pt x="31661" y="7626"/>
                    </a:lnTo>
                    <a:lnTo>
                      <a:pt x="31168" y="7104"/>
                    </a:lnTo>
                    <a:lnTo>
                      <a:pt x="30646" y="6582"/>
                    </a:lnTo>
                    <a:lnTo>
                      <a:pt x="30124" y="6060"/>
                    </a:lnTo>
                    <a:lnTo>
                      <a:pt x="29573" y="5567"/>
                    </a:lnTo>
                    <a:lnTo>
                      <a:pt x="29022" y="5104"/>
                    </a:lnTo>
                    <a:lnTo>
                      <a:pt x="28443" y="4640"/>
                    </a:lnTo>
                    <a:lnTo>
                      <a:pt x="27863" y="4205"/>
                    </a:lnTo>
                    <a:lnTo>
                      <a:pt x="27254" y="3799"/>
                    </a:lnTo>
                    <a:lnTo>
                      <a:pt x="26645" y="3393"/>
                    </a:lnTo>
                    <a:lnTo>
                      <a:pt x="25978" y="2987"/>
                    </a:lnTo>
                    <a:lnTo>
                      <a:pt x="25398" y="2639"/>
                    </a:lnTo>
                    <a:lnTo>
                      <a:pt x="24818" y="2320"/>
                    </a:lnTo>
                    <a:lnTo>
                      <a:pt x="24210" y="2030"/>
                    </a:lnTo>
                    <a:lnTo>
                      <a:pt x="23630" y="1740"/>
                    </a:lnTo>
                    <a:lnTo>
                      <a:pt x="22992" y="1480"/>
                    </a:lnTo>
                    <a:lnTo>
                      <a:pt x="22383" y="1248"/>
                    </a:lnTo>
                    <a:lnTo>
                      <a:pt x="21774" y="1016"/>
                    </a:lnTo>
                    <a:lnTo>
                      <a:pt x="21136" y="813"/>
                    </a:lnTo>
                    <a:lnTo>
                      <a:pt x="20499" y="639"/>
                    </a:lnTo>
                    <a:lnTo>
                      <a:pt x="19861" y="494"/>
                    </a:lnTo>
                    <a:lnTo>
                      <a:pt x="19194" y="349"/>
                    </a:lnTo>
                    <a:lnTo>
                      <a:pt x="18556" y="233"/>
                    </a:lnTo>
                    <a:lnTo>
                      <a:pt x="17889" y="146"/>
                    </a:lnTo>
                    <a:lnTo>
                      <a:pt x="17251" y="59"/>
                    </a:lnTo>
                    <a:lnTo>
                      <a:pt x="16585" y="1"/>
                    </a:lnTo>
                    <a:close/>
                  </a:path>
                </a:pathLst>
              </a:custGeom>
              <a:solidFill>
                <a:srgbClr val="363636">
                  <a:alpha val="152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g2cb4238b598_1_1211"/>
              <p:cNvSpPr/>
              <p:nvPr/>
            </p:nvSpPr>
            <p:spPr>
              <a:xfrm>
                <a:off x="-741850" y="3729375"/>
                <a:ext cx="1253225" cy="1382250"/>
              </a:xfrm>
              <a:custGeom>
                <a:rect b="b" l="l" r="r" t="t"/>
                <a:pathLst>
                  <a:path extrusionOk="0" fill="none" h="55290" w="50129">
                    <a:moveTo>
                      <a:pt x="49984" y="54970"/>
                    </a:moveTo>
                    <a:lnTo>
                      <a:pt x="49984" y="54970"/>
                    </a:lnTo>
                    <a:lnTo>
                      <a:pt x="49868" y="55086"/>
                    </a:lnTo>
                    <a:lnTo>
                      <a:pt x="49694" y="55202"/>
                    </a:lnTo>
                    <a:lnTo>
                      <a:pt x="49462" y="55260"/>
                    </a:lnTo>
                    <a:lnTo>
                      <a:pt x="49172" y="55289"/>
                    </a:lnTo>
                    <a:lnTo>
                      <a:pt x="48853" y="55289"/>
                    </a:lnTo>
                    <a:lnTo>
                      <a:pt x="48476" y="55231"/>
                    </a:lnTo>
                    <a:lnTo>
                      <a:pt x="48012" y="55144"/>
                    </a:lnTo>
                    <a:lnTo>
                      <a:pt x="47491" y="55028"/>
                    </a:lnTo>
                    <a:lnTo>
                      <a:pt x="47491" y="55028"/>
                    </a:lnTo>
                    <a:lnTo>
                      <a:pt x="45461" y="54449"/>
                    </a:lnTo>
                    <a:lnTo>
                      <a:pt x="43403" y="53811"/>
                    </a:lnTo>
                    <a:lnTo>
                      <a:pt x="41402" y="53115"/>
                    </a:lnTo>
                    <a:lnTo>
                      <a:pt x="39402" y="52390"/>
                    </a:lnTo>
                    <a:lnTo>
                      <a:pt x="37401" y="51607"/>
                    </a:lnTo>
                    <a:lnTo>
                      <a:pt x="35459" y="50796"/>
                    </a:lnTo>
                    <a:lnTo>
                      <a:pt x="33516" y="49897"/>
                    </a:lnTo>
                    <a:lnTo>
                      <a:pt x="31574" y="48969"/>
                    </a:lnTo>
                    <a:lnTo>
                      <a:pt x="31574" y="48969"/>
                    </a:lnTo>
                    <a:lnTo>
                      <a:pt x="30617" y="48505"/>
                    </a:lnTo>
                    <a:lnTo>
                      <a:pt x="30617" y="48505"/>
                    </a:lnTo>
                    <a:lnTo>
                      <a:pt x="28819" y="47519"/>
                    </a:lnTo>
                    <a:lnTo>
                      <a:pt x="28819" y="47519"/>
                    </a:lnTo>
                    <a:lnTo>
                      <a:pt x="27283" y="46679"/>
                    </a:lnTo>
                    <a:lnTo>
                      <a:pt x="25746" y="45780"/>
                    </a:lnTo>
                    <a:lnTo>
                      <a:pt x="24268" y="44881"/>
                    </a:lnTo>
                    <a:lnTo>
                      <a:pt x="22789" y="43924"/>
                    </a:lnTo>
                    <a:lnTo>
                      <a:pt x="21310" y="42939"/>
                    </a:lnTo>
                    <a:lnTo>
                      <a:pt x="19890" y="41924"/>
                    </a:lnTo>
                    <a:lnTo>
                      <a:pt x="18469" y="40909"/>
                    </a:lnTo>
                    <a:lnTo>
                      <a:pt x="17077" y="39836"/>
                    </a:lnTo>
                    <a:lnTo>
                      <a:pt x="17077" y="39836"/>
                    </a:lnTo>
                    <a:lnTo>
                      <a:pt x="16063" y="39025"/>
                    </a:lnTo>
                    <a:lnTo>
                      <a:pt x="16063" y="39025"/>
                    </a:lnTo>
                    <a:lnTo>
                      <a:pt x="15367" y="38474"/>
                    </a:lnTo>
                    <a:lnTo>
                      <a:pt x="15367" y="38474"/>
                    </a:lnTo>
                    <a:lnTo>
                      <a:pt x="14062" y="37343"/>
                    </a:lnTo>
                    <a:lnTo>
                      <a:pt x="12729" y="36125"/>
                    </a:lnTo>
                    <a:lnTo>
                      <a:pt x="11337" y="34821"/>
                    </a:lnTo>
                    <a:lnTo>
                      <a:pt x="9974" y="33400"/>
                    </a:lnTo>
                    <a:lnTo>
                      <a:pt x="9278" y="32675"/>
                    </a:lnTo>
                    <a:lnTo>
                      <a:pt x="8583" y="31921"/>
                    </a:lnTo>
                    <a:lnTo>
                      <a:pt x="7916" y="31139"/>
                    </a:lnTo>
                    <a:lnTo>
                      <a:pt x="7249" y="30356"/>
                    </a:lnTo>
                    <a:lnTo>
                      <a:pt x="6611" y="29544"/>
                    </a:lnTo>
                    <a:lnTo>
                      <a:pt x="5973" y="28703"/>
                    </a:lnTo>
                    <a:lnTo>
                      <a:pt x="5365" y="27863"/>
                    </a:lnTo>
                    <a:lnTo>
                      <a:pt x="4756" y="27022"/>
                    </a:lnTo>
                    <a:lnTo>
                      <a:pt x="4756" y="27022"/>
                    </a:lnTo>
                    <a:lnTo>
                      <a:pt x="4147" y="26094"/>
                    </a:lnTo>
                    <a:lnTo>
                      <a:pt x="4147" y="26094"/>
                    </a:lnTo>
                    <a:lnTo>
                      <a:pt x="3741" y="25427"/>
                    </a:lnTo>
                    <a:lnTo>
                      <a:pt x="3335" y="24731"/>
                    </a:lnTo>
                    <a:lnTo>
                      <a:pt x="2929" y="24036"/>
                    </a:lnTo>
                    <a:lnTo>
                      <a:pt x="2581" y="23340"/>
                    </a:lnTo>
                    <a:lnTo>
                      <a:pt x="2233" y="22644"/>
                    </a:lnTo>
                    <a:lnTo>
                      <a:pt x="1885" y="21948"/>
                    </a:lnTo>
                    <a:lnTo>
                      <a:pt x="1595" y="21223"/>
                    </a:lnTo>
                    <a:lnTo>
                      <a:pt x="1306" y="20527"/>
                    </a:lnTo>
                    <a:lnTo>
                      <a:pt x="1045" y="19803"/>
                    </a:lnTo>
                    <a:lnTo>
                      <a:pt x="813" y="19107"/>
                    </a:lnTo>
                    <a:lnTo>
                      <a:pt x="610" y="18382"/>
                    </a:lnTo>
                    <a:lnTo>
                      <a:pt x="436" y="17657"/>
                    </a:lnTo>
                    <a:lnTo>
                      <a:pt x="291" y="16932"/>
                    </a:lnTo>
                    <a:lnTo>
                      <a:pt x="175" y="16208"/>
                    </a:lnTo>
                    <a:lnTo>
                      <a:pt x="88" y="15483"/>
                    </a:lnTo>
                    <a:lnTo>
                      <a:pt x="30" y="14758"/>
                    </a:lnTo>
                    <a:lnTo>
                      <a:pt x="30" y="14758"/>
                    </a:lnTo>
                    <a:lnTo>
                      <a:pt x="1" y="13975"/>
                    </a:lnTo>
                    <a:lnTo>
                      <a:pt x="1" y="13975"/>
                    </a:lnTo>
                    <a:lnTo>
                      <a:pt x="30" y="13279"/>
                    </a:lnTo>
                    <a:lnTo>
                      <a:pt x="59" y="12584"/>
                    </a:lnTo>
                    <a:lnTo>
                      <a:pt x="146" y="11888"/>
                    </a:lnTo>
                    <a:lnTo>
                      <a:pt x="262" y="11192"/>
                    </a:lnTo>
                    <a:lnTo>
                      <a:pt x="436" y="10525"/>
                    </a:lnTo>
                    <a:lnTo>
                      <a:pt x="610" y="9829"/>
                    </a:lnTo>
                    <a:lnTo>
                      <a:pt x="842" y="9162"/>
                    </a:lnTo>
                    <a:lnTo>
                      <a:pt x="1132" y="8496"/>
                    </a:lnTo>
                    <a:lnTo>
                      <a:pt x="1132" y="8496"/>
                    </a:lnTo>
                    <a:lnTo>
                      <a:pt x="1393" y="7945"/>
                    </a:lnTo>
                    <a:lnTo>
                      <a:pt x="1653" y="7394"/>
                    </a:lnTo>
                    <a:lnTo>
                      <a:pt x="1972" y="6872"/>
                    </a:lnTo>
                    <a:lnTo>
                      <a:pt x="2291" y="6379"/>
                    </a:lnTo>
                    <a:lnTo>
                      <a:pt x="2639" y="5886"/>
                    </a:lnTo>
                    <a:lnTo>
                      <a:pt x="3016" y="5422"/>
                    </a:lnTo>
                    <a:lnTo>
                      <a:pt x="3422" y="4988"/>
                    </a:lnTo>
                    <a:lnTo>
                      <a:pt x="3828" y="4553"/>
                    </a:lnTo>
                    <a:lnTo>
                      <a:pt x="4234" y="4147"/>
                    </a:lnTo>
                    <a:lnTo>
                      <a:pt x="4698" y="3770"/>
                    </a:lnTo>
                    <a:lnTo>
                      <a:pt x="5162" y="3393"/>
                    </a:lnTo>
                    <a:lnTo>
                      <a:pt x="5625" y="3016"/>
                    </a:lnTo>
                    <a:lnTo>
                      <a:pt x="6118" y="2697"/>
                    </a:lnTo>
                    <a:lnTo>
                      <a:pt x="6611" y="2378"/>
                    </a:lnTo>
                    <a:lnTo>
                      <a:pt x="7133" y="2088"/>
                    </a:lnTo>
                    <a:lnTo>
                      <a:pt x="7655" y="1798"/>
                    </a:lnTo>
                    <a:lnTo>
                      <a:pt x="7655" y="1798"/>
                    </a:lnTo>
                    <a:lnTo>
                      <a:pt x="8322" y="1508"/>
                    </a:lnTo>
                    <a:lnTo>
                      <a:pt x="8322" y="1508"/>
                    </a:lnTo>
                    <a:lnTo>
                      <a:pt x="9076" y="1190"/>
                    </a:lnTo>
                    <a:lnTo>
                      <a:pt x="9858" y="900"/>
                    </a:lnTo>
                    <a:lnTo>
                      <a:pt x="9858" y="900"/>
                    </a:lnTo>
                    <a:lnTo>
                      <a:pt x="10525" y="697"/>
                    </a:lnTo>
                    <a:lnTo>
                      <a:pt x="11192" y="523"/>
                    </a:lnTo>
                    <a:lnTo>
                      <a:pt x="11859" y="378"/>
                    </a:lnTo>
                    <a:lnTo>
                      <a:pt x="12526" y="233"/>
                    </a:lnTo>
                    <a:lnTo>
                      <a:pt x="13192" y="146"/>
                    </a:lnTo>
                    <a:lnTo>
                      <a:pt x="13859" y="59"/>
                    </a:lnTo>
                    <a:lnTo>
                      <a:pt x="14526" y="30"/>
                    </a:lnTo>
                    <a:lnTo>
                      <a:pt x="15193" y="1"/>
                    </a:lnTo>
                    <a:lnTo>
                      <a:pt x="15193" y="1"/>
                    </a:lnTo>
                    <a:lnTo>
                      <a:pt x="15918" y="1"/>
                    </a:lnTo>
                    <a:lnTo>
                      <a:pt x="15918" y="1"/>
                    </a:lnTo>
                    <a:lnTo>
                      <a:pt x="16585" y="1"/>
                    </a:lnTo>
                    <a:lnTo>
                      <a:pt x="17251" y="59"/>
                    </a:lnTo>
                    <a:lnTo>
                      <a:pt x="17889" y="146"/>
                    </a:lnTo>
                    <a:lnTo>
                      <a:pt x="18556" y="233"/>
                    </a:lnTo>
                    <a:lnTo>
                      <a:pt x="19194" y="349"/>
                    </a:lnTo>
                    <a:lnTo>
                      <a:pt x="19861" y="494"/>
                    </a:lnTo>
                    <a:lnTo>
                      <a:pt x="20499" y="639"/>
                    </a:lnTo>
                    <a:lnTo>
                      <a:pt x="21136" y="813"/>
                    </a:lnTo>
                    <a:lnTo>
                      <a:pt x="21774" y="1016"/>
                    </a:lnTo>
                    <a:lnTo>
                      <a:pt x="22383" y="1248"/>
                    </a:lnTo>
                    <a:lnTo>
                      <a:pt x="22992" y="1480"/>
                    </a:lnTo>
                    <a:lnTo>
                      <a:pt x="23630" y="1740"/>
                    </a:lnTo>
                    <a:lnTo>
                      <a:pt x="24210" y="2030"/>
                    </a:lnTo>
                    <a:lnTo>
                      <a:pt x="24818" y="2320"/>
                    </a:lnTo>
                    <a:lnTo>
                      <a:pt x="25398" y="2639"/>
                    </a:lnTo>
                    <a:lnTo>
                      <a:pt x="25978" y="2987"/>
                    </a:lnTo>
                    <a:lnTo>
                      <a:pt x="25978" y="2987"/>
                    </a:lnTo>
                    <a:lnTo>
                      <a:pt x="26645" y="3393"/>
                    </a:lnTo>
                    <a:lnTo>
                      <a:pt x="26645" y="3393"/>
                    </a:lnTo>
                    <a:lnTo>
                      <a:pt x="27254" y="3799"/>
                    </a:lnTo>
                    <a:lnTo>
                      <a:pt x="27863" y="4205"/>
                    </a:lnTo>
                    <a:lnTo>
                      <a:pt x="28443" y="4640"/>
                    </a:lnTo>
                    <a:lnTo>
                      <a:pt x="29022" y="5104"/>
                    </a:lnTo>
                    <a:lnTo>
                      <a:pt x="29573" y="5567"/>
                    </a:lnTo>
                    <a:lnTo>
                      <a:pt x="30124" y="6060"/>
                    </a:lnTo>
                    <a:lnTo>
                      <a:pt x="30646" y="6582"/>
                    </a:lnTo>
                    <a:lnTo>
                      <a:pt x="31168" y="7104"/>
                    </a:lnTo>
                    <a:lnTo>
                      <a:pt x="31661" y="7626"/>
                    </a:lnTo>
                    <a:lnTo>
                      <a:pt x="32154" y="8177"/>
                    </a:lnTo>
                    <a:lnTo>
                      <a:pt x="32646" y="8728"/>
                    </a:lnTo>
                    <a:lnTo>
                      <a:pt x="33081" y="9307"/>
                    </a:lnTo>
                    <a:lnTo>
                      <a:pt x="33545" y="9916"/>
                    </a:lnTo>
                    <a:lnTo>
                      <a:pt x="33951" y="10496"/>
                    </a:lnTo>
                    <a:lnTo>
                      <a:pt x="34386" y="11105"/>
                    </a:lnTo>
                    <a:lnTo>
                      <a:pt x="34763" y="11743"/>
                    </a:lnTo>
                    <a:lnTo>
                      <a:pt x="34763" y="11743"/>
                    </a:lnTo>
                    <a:lnTo>
                      <a:pt x="34850" y="11888"/>
                    </a:lnTo>
                    <a:lnTo>
                      <a:pt x="34850" y="11888"/>
                    </a:lnTo>
                    <a:lnTo>
                      <a:pt x="35256" y="12555"/>
                    </a:lnTo>
                    <a:lnTo>
                      <a:pt x="35256" y="12555"/>
                    </a:lnTo>
                    <a:lnTo>
                      <a:pt x="35749" y="13424"/>
                    </a:lnTo>
                    <a:lnTo>
                      <a:pt x="36213" y="14294"/>
                    </a:lnTo>
                    <a:lnTo>
                      <a:pt x="37111" y="16034"/>
                    </a:lnTo>
                    <a:lnTo>
                      <a:pt x="37952" y="17831"/>
                    </a:lnTo>
                    <a:lnTo>
                      <a:pt x="38735" y="19629"/>
                    </a:lnTo>
                    <a:lnTo>
                      <a:pt x="39460" y="21455"/>
                    </a:lnTo>
                    <a:lnTo>
                      <a:pt x="40155" y="23282"/>
                    </a:lnTo>
                    <a:lnTo>
                      <a:pt x="40822" y="25137"/>
                    </a:lnTo>
                    <a:lnTo>
                      <a:pt x="41460" y="27022"/>
                    </a:lnTo>
                    <a:lnTo>
                      <a:pt x="41460" y="27022"/>
                    </a:lnTo>
                    <a:lnTo>
                      <a:pt x="41866" y="28268"/>
                    </a:lnTo>
                    <a:lnTo>
                      <a:pt x="41866" y="28268"/>
                    </a:lnTo>
                    <a:lnTo>
                      <a:pt x="42446" y="30182"/>
                    </a:lnTo>
                    <a:lnTo>
                      <a:pt x="43026" y="32095"/>
                    </a:lnTo>
                    <a:lnTo>
                      <a:pt x="44127" y="35922"/>
                    </a:lnTo>
                    <a:lnTo>
                      <a:pt x="45258" y="39749"/>
                    </a:lnTo>
                    <a:lnTo>
                      <a:pt x="45838" y="41663"/>
                    </a:lnTo>
                    <a:lnTo>
                      <a:pt x="46418" y="43576"/>
                    </a:lnTo>
                    <a:lnTo>
                      <a:pt x="46418" y="43576"/>
                    </a:lnTo>
                    <a:lnTo>
                      <a:pt x="47085" y="45606"/>
                    </a:lnTo>
                    <a:lnTo>
                      <a:pt x="47752" y="47635"/>
                    </a:lnTo>
                    <a:lnTo>
                      <a:pt x="48476" y="49636"/>
                    </a:lnTo>
                    <a:lnTo>
                      <a:pt x="49259" y="51636"/>
                    </a:lnTo>
                    <a:lnTo>
                      <a:pt x="49259" y="51636"/>
                    </a:lnTo>
                    <a:lnTo>
                      <a:pt x="49549" y="52361"/>
                    </a:lnTo>
                    <a:lnTo>
                      <a:pt x="49810" y="53028"/>
                    </a:lnTo>
                    <a:lnTo>
                      <a:pt x="49984" y="53608"/>
                    </a:lnTo>
                    <a:lnTo>
                      <a:pt x="50071" y="53898"/>
                    </a:lnTo>
                    <a:lnTo>
                      <a:pt x="50100" y="54130"/>
                    </a:lnTo>
                    <a:lnTo>
                      <a:pt x="50100" y="54130"/>
                    </a:lnTo>
                    <a:lnTo>
                      <a:pt x="50129" y="54391"/>
                    </a:lnTo>
                    <a:lnTo>
                      <a:pt x="50129" y="54623"/>
                    </a:lnTo>
                    <a:lnTo>
                      <a:pt x="50071" y="54796"/>
                    </a:lnTo>
                    <a:lnTo>
                      <a:pt x="49984" y="54970"/>
                    </a:lnTo>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g2cb4238b598_1_1211"/>
              <p:cNvSpPr/>
              <p:nvPr/>
            </p:nvSpPr>
            <p:spPr>
              <a:xfrm>
                <a:off x="507725" y="5082600"/>
                <a:ext cx="60200" cy="59475"/>
              </a:xfrm>
              <a:custGeom>
                <a:rect b="b" l="l" r="r" t="t"/>
                <a:pathLst>
                  <a:path extrusionOk="0" h="2379" w="2408">
                    <a:moveTo>
                      <a:pt x="117" y="1"/>
                    </a:moveTo>
                    <a:lnTo>
                      <a:pt x="146" y="262"/>
                    </a:lnTo>
                    <a:lnTo>
                      <a:pt x="146" y="494"/>
                    </a:lnTo>
                    <a:lnTo>
                      <a:pt x="88" y="667"/>
                    </a:lnTo>
                    <a:lnTo>
                      <a:pt x="1" y="841"/>
                    </a:lnTo>
                    <a:lnTo>
                      <a:pt x="1769" y="2291"/>
                    </a:lnTo>
                    <a:lnTo>
                      <a:pt x="1885" y="2349"/>
                    </a:lnTo>
                    <a:lnTo>
                      <a:pt x="2001" y="2378"/>
                    </a:lnTo>
                    <a:lnTo>
                      <a:pt x="2117" y="2349"/>
                    </a:lnTo>
                    <a:lnTo>
                      <a:pt x="2204" y="2320"/>
                    </a:lnTo>
                    <a:lnTo>
                      <a:pt x="2291" y="2233"/>
                    </a:lnTo>
                    <a:lnTo>
                      <a:pt x="2349" y="2175"/>
                    </a:lnTo>
                    <a:lnTo>
                      <a:pt x="2407" y="2059"/>
                    </a:lnTo>
                    <a:lnTo>
                      <a:pt x="2407" y="1972"/>
                    </a:lnTo>
                    <a:lnTo>
                      <a:pt x="2349" y="1856"/>
                    </a:lnTo>
                    <a:lnTo>
                      <a:pt x="2262" y="1769"/>
                    </a:lnTo>
                    <a:lnTo>
                      <a:pt x="117" y="1"/>
                    </a:lnTo>
                    <a:close/>
                  </a:path>
                </a:pathLst>
              </a:custGeom>
              <a:solidFill>
                <a:srgbClr val="DBC8A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g2cb4238b598_1_1211"/>
              <p:cNvSpPr/>
              <p:nvPr/>
            </p:nvSpPr>
            <p:spPr>
              <a:xfrm>
                <a:off x="507725" y="5082600"/>
                <a:ext cx="60200" cy="59475"/>
              </a:xfrm>
              <a:custGeom>
                <a:rect b="b" l="l" r="r" t="t"/>
                <a:pathLst>
                  <a:path extrusionOk="0" fill="none" h="2379" w="2408">
                    <a:moveTo>
                      <a:pt x="117" y="1"/>
                    </a:moveTo>
                    <a:lnTo>
                      <a:pt x="117" y="1"/>
                    </a:lnTo>
                    <a:lnTo>
                      <a:pt x="117" y="1"/>
                    </a:lnTo>
                    <a:lnTo>
                      <a:pt x="146" y="262"/>
                    </a:lnTo>
                    <a:lnTo>
                      <a:pt x="146" y="494"/>
                    </a:lnTo>
                    <a:lnTo>
                      <a:pt x="88" y="667"/>
                    </a:lnTo>
                    <a:lnTo>
                      <a:pt x="1" y="841"/>
                    </a:lnTo>
                    <a:lnTo>
                      <a:pt x="1" y="841"/>
                    </a:lnTo>
                    <a:lnTo>
                      <a:pt x="1769" y="2291"/>
                    </a:lnTo>
                    <a:lnTo>
                      <a:pt x="1769" y="2291"/>
                    </a:lnTo>
                    <a:lnTo>
                      <a:pt x="1885" y="2349"/>
                    </a:lnTo>
                    <a:lnTo>
                      <a:pt x="2001" y="2378"/>
                    </a:lnTo>
                    <a:lnTo>
                      <a:pt x="2001" y="2378"/>
                    </a:lnTo>
                    <a:lnTo>
                      <a:pt x="2117" y="2349"/>
                    </a:lnTo>
                    <a:lnTo>
                      <a:pt x="2204" y="2320"/>
                    </a:lnTo>
                    <a:lnTo>
                      <a:pt x="2291" y="2233"/>
                    </a:lnTo>
                    <a:lnTo>
                      <a:pt x="2349" y="2175"/>
                    </a:lnTo>
                    <a:lnTo>
                      <a:pt x="2407" y="2059"/>
                    </a:lnTo>
                    <a:lnTo>
                      <a:pt x="2407" y="1972"/>
                    </a:lnTo>
                    <a:lnTo>
                      <a:pt x="2349" y="1856"/>
                    </a:lnTo>
                    <a:lnTo>
                      <a:pt x="2262" y="1769"/>
                    </a:lnTo>
                    <a:lnTo>
                      <a:pt x="2262" y="1769"/>
                    </a:lnTo>
                    <a:lnTo>
                      <a:pt x="117" y="1"/>
                    </a:lnTo>
                    <a:lnTo>
                      <a:pt x="117" y="1"/>
                    </a:lnTo>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2cb4238b598_1_1211"/>
              <p:cNvSpPr/>
              <p:nvPr/>
            </p:nvSpPr>
            <p:spPr>
              <a:xfrm>
                <a:off x="-741850" y="3728650"/>
                <a:ext cx="1253225" cy="1375000"/>
              </a:xfrm>
              <a:custGeom>
                <a:rect b="b" l="l" r="r" t="t"/>
                <a:pathLst>
                  <a:path extrusionOk="0" h="55000" w="50129">
                    <a:moveTo>
                      <a:pt x="15599" y="1"/>
                    </a:moveTo>
                    <a:lnTo>
                      <a:pt x="15193" y="30"/>
                    </a:lnTo>
                    <a:lnTo>
                      <a:pt x="15512" y="14323"/>
                    </a:lnTo>
                    <a:lnTo>
                      <a:pt x="14700" y="12989"/>
                    </a:lnTo>
                    <a:lnTo>
                      <a:pt x="13019" y="10177"/>
                    </a:lnTo>
                    <a:lnTo>
                      <a:pt x="11395" y="7307"/>
                    </a:lnTo>
                    <a:lnTo>
                      <a:pt x="9829" y="4437"/>
                    </a:lnTo>
                    <a:lnTo>
                      <a:pt x="8322" y="1537"/>
                    </a:lnTo>
                    <a:lnTo>
                      <a:pt x="7655" y="1827"/>
                    </a:lnTo>
                    <a:lnTo>
                      <a:pt x="8902" y="4205"/>
                    </a:lnTo>
                    <a:lnTo>
                      <a:pt x="10148" y="6553"/>
                    </a:lnTo>
                    <a:lnTo>
                      <a:pt x="11453" y="8873"/>
                    </a:lnTo>
                    <a:lnTo>
                      <a:pt x="12787" y="11192"/>
                    </a:lnTo>
                    <a:lnTo>
                      <a:pt x="14149" y="13482"/>
                    </a:lnTo>
                    <a:lnTo>
                      <a:pt x="15570" y="15744"/>
                    </a:lnTo>
                    <a:lnTo>
                      <a:pt x="17019" y="17976"/>
                    </a:lnTo>
                    <a:lnTo>
                      <a:pt x="18498" y="20209"/>
                    </a:lnTo>
                    <a:lnTo>
                      <a:pt x="16382" y="19716"/>
                    </a:lnTo>
                    <a:lnTo>
                      <a:pt x="14294" y="19165"/>
                    </a:lnTo>
                    <a:lnTo>
                      <a:pt x="12207" y="18556"/>
                    </a:lnTo>
                    <a:lnTo>
                      <a:pt x="10148" y="17918"/>
                    </a:lnTo>
                    <a:lnTo>
                      <a:pt x="8090" y="17222"/>
                    </a:lnTo>
                    <a:lnTo>
                      <a:pt x="6060" y="16498"/>
                    </a:lnTo>
                    <a:lnTo>
                      <a:pt x="4031" y="15715"/>
                    </a:lnTo>
                    <a:lnTo>
                      <a:pt x="2030" y="14903"/>
                    </a:lnTo>
                    <a:lnTo>
                      <a:pt x="1" y="14004"/>
                    </a:lnTo>
                    <a:lnTo>
                      <a:pt x="30" y="14787"/>
                    </a:lnTo>
                    <a:lnTo>
                      <a:pt x="1682" y="15512"/>
                    </a:lnTo>
                    <a:lnTo>
                      <a:pt x="3364" y="16237"/>
                    </a:lnTo>
                    <a:lnTo>
                      <a:pt x="5075" y="16903"/>
                    </a:lnTo>
                    <a:lnTo>
                      <a:pt x="6785" y="17541"/>
                    </a:lnTo>
                    <a:lnTo>
                      <a:pt x="8496" y="18121"/>
                    </a:lnTo>
                    <a:lnTo>
                      <a:pt x="10206" y="18701"/>
                    </a:lnTo>
                    <a:lnTo>
                      <a:pt x="11946" y="19252"/>
                    </a:lnTo>
                    <a:lnTo>
                      <a:pt x="13714" y="19745"/>
                    </a:lnTo>
                    <a:lnTo>
                      <a:pt x="16179" y="20412"/>
                    </a:lnTo>
                    <a:lnTo>
                      <a:pt x="18672" y="20991"/>
                    </a:lnTo>
                    <a:lnTo>
                      <a:pt x="18875" y="20991"/>
                    </a:lnTo>
                    <a:lnTo>
                      <a:pt x="18962" y="20933"/>
                    </a:lnTo>
                    <a:lnTo>
                      <a:pt x="20035" y="22470"/>
                    </a:lnTo>
                    <a:lnTo>
                      <a:pt x="21107" y="23978"/>
                    </a:lnTo>
                    <a:lnTo>
                      <a:pt x="22064" y="25311"/>
                    </a:lnTo>
                    <a:lnTo>
                      <a:pt x="23050" y="26616"/>
                    </a:lnTo>
                    <a:lnTo>
                      <a:pt x="25021" y="29196"/>
                    </a:lnTo>
                    <a:lnTo>
                      <a:pt x="22760" y="29138"/>
                    </a:lnTo>
                    <a:lnTo>
                      <a:pt x="20499" y="29022"/>
                    </a:lnTo>
                    <a:lnTo>
                      <a:pt x="18237" y="28848"/>
                    </a:lnTo>
                    <a:lnTo>
                      <a:pt x="16005" y="28587"/>
                    </a:lnTo>
                    <a:lnTo>
                      <a:pt x="13743" y="28268"/>
                    </a:lnTo>
                    <a:lnTo>
                      <a:pt x="11540" y="27892"/>
                    </a:lnTo>
                    <a:lnTo>
                      <a:pt x="9307" y="27457"/>
                    </a:lnTo>
                    <a:lnTo>
                      <a:pt x="7104" y="26935"/>
                    </a:lnTo>
                    <a:lnTo>
                      <a:pt x="5625" y="26529"/>
                    </a:lnTo>
                    <a:lnTo>
                      <a:pt x="4147" y="26123"/>
                    </a:lnTo>
                    <a:lnTo>
                      <a:pt x="4756" y="27051"/>
                    </a:lnTo>
                    <a:lnTo>
                      <a:pt x="6669" y="27544"/>
                    </a:lnTo>
                    <a:lnTo>
                      <a:pt x="8554" y="28008"/>
                    </a:lnTo>
                    <a:lnTo>
                      <a:pt x="10467" y="28413"/>
                    </a:lnTo>
                    <a:lnTo>
                      <a:pt x="12381" y="28790"/>
                    </a:lnTo>
                    <a:lnTo>
                      <a:pt x="14323" y="29080"/>
                    </a:lnTo>
                    <a:lnTo>
                      <a:pt x="16237" y="29341"/>
                    </a:lnTo>
                    <a:lnTo>
                      <a:pt x="18179" y="29573"/>
                    </a:lnTo>
                    <a:lnTo>
                      <a:pt x="20151" y="29718"/>
                    </a:lnTo>
                    <a:lnTo>
                      <a:pt x="21455" y="29805"/>
                    </a:lnTo>
                    <a:lnTo>
                      <a:pt x="22789" y="29863"/>
                    </a:lnTo>
                    <a:lnTo>
                      <a:pt x="24123" y="29921"/>
                    </a:lnTo>
                    <a:lnTo>
                      <a:pt x="25456" y="29921"/>
                    </a:lnTo>
                    <a:lnTo>
                      <a:pt x="25572" y="29892"/>
                    </a:lnTo>
                    <a:lnTo>
                      <a:pt x="27544" y="32356"/>
                    </a:lnTo>
                    <a:lnTo>
                      <a:pt x="29573" y="34792"/>
                    </a:lnTo>
                    <a:lnTo>
                      <a:pt x="31632" y="37169"/>
                    </a:lnTo>
                    <a:lnTo>
                      <a:pt x="33748" y="39518"/>
                    </a:lnTo>
                    <a:lnTo>
                      <a:pt x="31487" y="39575"/>
                    </a:lnTo>
                    <a:lnTo>
                      <a:pt x="29254" y="39575"/>
                    </a:lnTo>
                    <a:lnTo>
                      <a:pt x="25949" y="39546"/>
                    </a:lnTo>
                    <a:lnTo>
                      <a:pt x="22644" y="39460"/>
                    </a:lnTo>
                    <a:lnTo>
                      <a:pt x="19368" y="39286"/>
                    </a:lnTo>
                    <a:lnTo>
                      <a:pt x="16063" y="39054"/>
                    </a:lnTo>
                    <a:lnTo>
                      <a:pt x="16063" y="39054"/>
                    </a:lnTo>
                    <a:lnTo>
                      <a:pt x="17077" y="39865"/>
                    </a:lnTo>
                    <a:lnTo>
                      <a:pt x="19861" y="40039"/>
                    </a:lnTo>
                    <a:lnTo>
                      <a:pt x="22673" y="40184"/>
                    </a:lnTo>
                    <a:lnTo>
                      <a:pt x="25485" y="40271"/>
                    </a:lnTo>
                    <a:lnTo>
                      <a:pt x="28269" y="40300"/>
                    </a:lnTo>
                    <a:lnTo>
                      <a:pt x="31748" y="40300"/>
                    </a:lnTo>
                    <a:lnTo>
                      <a:pt x="34328" y="40242"/>
                    </a:lnTo>
                    <a:lnTo>
                      <a:pt x="34386" y="40213"/>
                    </a:lnTo>
                    <a:lnTo>
                      <a:pt x="35691" y="41605"/>
                    </a:lnTo>
                    <a:lnTo>
                      <a:pt x="37024" y="42997"/>
                    </a:lnTo>
                    <a:lnTo>
                      <a:pt x="38358" y="44359"/>
                    </a:lnTo>
                    <a:lnTo>
                      <a:pt x="39721" y="45722"/>
                    </a:lnTo>
                    <a:lnTo>
                      <a:pt x="41025" y="46969"/>
                    </a:lnTo>
                    <a:lnTo>
                      <a:pt x="42330" y="48215"/>
                    </a:lnTo>
                    <a:lnTo>
                      <a:pt x="40706" y="48273"/>
                    </a:lnTo>
                    <a:lnTo>
                      <a:pt x="39054" y="48302"/>
                    </a:lnTo>
                    <a:lnTo>
                      <a:pt x="37778" y="48273"/>
                    </a:lnTo>
                    <a:lnTo>
                      <a:pt x="36502" y="48244"/>
                    </a:lnTo>
                    <a:lnTo>
                      <a:pt x="35198" y="48186"/>
                    </a:lnTo>
                    <a:lnTo>
                      <a:pt x="33922" y="48099"/>
                    </a:lnTo>
                    <a:lnTo>
                      <a:pt x="32646" y="48012"/>
                    </a:lnTo>
                    <a:lnTo>
                      <a:pt x="31371" y="47867"/>
                    </a:lnTo>
                    <a:lnTo>
                      <a:pt x="30095" y="47722"/>
                    </a:lnTo>
                    <a:lnTo>
                      <a:pt x="28819" y="47548"/>
                    </a:lnTo>
                    <a:lnTo>
                      <a:pt x="30617" y="48534"/>
                    </a:lnTo>
                    <a:lnTo>
                      <a:pt x="32733" y="48737"/>
                    </a:lnTo>
                    <a:lnTo>
                      <a:pt x="34821" y="48882"/>
                    </a:lnTo>
                    <a:lnTo>
                      <a:pt x="36937" y="48969"/>
                    </a:lnTo>
                    <a:lnTo>
                      <a:pt x="39054" y="49027"/>
                    </a:lnTo>
                    <a:lnTo>
                      <a:pt x="41054" y="48998"/>
                    </a:lnTo>
                    <a:lnTo>
                      <a:pt x="43055" y="48911"/>
                    </a:lnTo>
                    <a:lnTo>
                      <a:pt x="44765" y="50448"/>
                    </a:lnTo>
                    <a:lnTo>
                      <a:pt x="46476" y="51984"/>
                    </a:lnTo>
                    <a:lnTo>
                      <a:pt x="48215" y="53521"/>
                    </a:lnTo>
                    <a:lnTo>
                      <a:pt x="49984" y="54999"/>
                    </a:lnTo>
                    <a:lnTo>
                      <a:pt x="50071" y="54825"/>
                    </a:lnTo>
                    <a:lnTo>
                      <a:pt x="50129" y="54652"/>
                    </a:lnTo>
                    <a:lnTo>
                      <a:pt x="50129" y="54420"/>
                    </a:lnTo>
                    <a:lnTo>
                      <a:pt x="50100" y="54159"/>
                    </a:lnTo>
                    <a:lnTo>
                      <a:pt x="48418" y="52738"/>
                    </a:lnTo>
                    <a:lnTo>
                      <a:pt x="46737" y="51259"/>
                    </a:lnTo>
                    <a:lnTo>
                      <a:pt x="45113" y="49781"/>
                    </a:lnTo>
                    <a:lnTo>
                      <a:pt x="43461" y="48302"/>
                    </a:lnTo>
                    <a:lnTo>
                      <a:pt x="43432" y="48244"/>
                    </a:lnTo>
                    <a:lnTo>
                      <a:pt x="42098" y="46998"/>
                    </a:lnTo>
                    <a:lnTo>
                      <a:pt x="40764" y="45722"/>
                    </a:lnTo>
                    <a:lnTo>
                      <a:pt x="39460" y="44446"/>
                    </a:lnTo>
                    <a:lnTo>
                      <a:pt x="38184" y="43142"/>
                    </a:lnTo>
                    <a:lnTo>
                      <a:pt x="38242" y="43055"/>
                    </a:lnTo>
                    <a:lnTo>
                      <a:pt x="38271" y="42968"/>
                    </a:lnTo>
                    <a:lnTo>
                      <a:pt x="38677" y="41112"/>
                    </a:lnTo>
                    <a:lnTo>
                      <a:pt x="39083" y="39286"/>
                    </a:lnTo>
                    <a:lnTo>
                      <a:pt x="39489" y="37430"/>
                    </a:lnTo>
                    <a:lnTo>
                      <a:pt x="39924" y="35604"/>
                    </a:lnTo>
                    <a:lnTo>
                      <a:pt x="40387" y="33777"/>
                    </a:lnTo>
                    <a:lnTo>
                      <a:pt x="40851" y="31922"/>
                    </a:lnTo>
                    <a:lnTo>
                      <a:pt x="41866" y="28297"/>
                    </a:lnTo>
                    <a:lnTo>
                      <a:pt x="41460" y="27051"/>
                    </a:lnTo>
                    <a:lnTo>
                      <a:pt x="40909" y="28964"/>
                    </a:lnTo>
                    <a:lnTo>
                      <a:pt x="40387" y="30907"/>
                    </a:lnTo>
                    <a:lnTo>
                      <a:pt x="39866" y="32820"/>
                    </a:lnTo>
                    <a:lnTo>
                      <a:pt x="39373" y="34763"/>
                    </a:lnTo>
                    <a:lnTo>
                      <a:pt x="38909" y="36705"/>
                    </a:lnTo>
                    <a:lnTo>
                      <a:pt x="38474" y="38648"/>
                    </a:lnTo>
                    <a:lnTo>
                      <a:pt x="38039" y="40619"/>
                    </a:lnTo>
                    <a:lnTo>
                      <a:pt x="37633" y="42562"/>
                    </a:lnTo>
                    <a:lnTo>
                      <a:pt x="36097" y="40967"/>
                    </a:lnTo>
                    <a:lnTo>
                      <a:pt x="34560" y="39344"/>
                    </a:lnTo>
                    <a:lnTo>
                      <a:pt x="33081" y="37691"/>
                    </a:lnTo>
                    <a:lnTo>
                      <a:pt x="31603" y="36038"/>
                    </a:lnTo>
                    <a:lnTo>
                      <a:pt x="30066" y="34270"/>
                    </a:lnTo>
                    <a:lnTo>
                      <a:pt x="30095" y="34183"/>
                    </a:lnTo>
                    <a:lnTo>
                      <a:pt x="30472" y="31806"/>
                    </a:lnTo>
                    <a:lnTo>
                      <a:pt x="30907" y="29399"/>
                    </a:lnTo>
                    <a:lnTo>
                      <a:pt x="31400" y="26993"/>
                    </a:lnTo>
                    <a:lnTo>
                      <a:pt x="31922" y="24615"/>
                    </a:lnTo>
                    <a:lnTo>
                      <a:pt x="32472" y="22238"/>
                    </a:lnTo>
                    <a:lnTo>
                      <a:pt x="33081" y="19890"/>
                    </a:lnTo>
                    <a:lnTo>
                      <a:pt x="33719" y="17541"/>
                    </a:lnTo>
                    <a:lnTo>
                      <a:pt x="34415" y="15193"/>
                    </a:lnTo>
                    <a:lnTo>
                      <a:pt x="35256" y="12584"/>
                    </a:lnTo>
                    <a:lnTo>
                      <a:pt x="34850" y="11917"/>
                    </a:lnTo>
                    <a:lnTo>
                      <a:pt x="34763" y="11772"/>
                    </a:lnTo>
                    <a:lnTo>
                      <a:pt x="34096" y="13830"/>
                    </a:lnTo>
                    <a:lnTo>
                      <a:pt x="33458" y="15918"/>
                    </a:lnTo>
                    <a:lnTo>
                      <a:pt x="32849" y="18005"/>
                    </a:lnTo>
                    <a:lnTo>
                      <a:pt x="32270" y="20093"/>
                    </a:lnTo>
                    <a:lnTo>
                      <a:pt x="31748" y="22209"/>
                    </a:lnTo>
                    <a:lnTo>
                      <a:pt x="31255" y="24325"/>
                    </a:lnTo>
                    <a:lnTo>
                      <a:pt x="30762" y="26442"/>
                    </a:lnTo>
                    <a:lnTo>
                      <a:pt x="30327" y="28558"/>
                    </a:lnTo>
                    <a:lnTo>
                      <a:pt x="29892" y="31052"/>
                    </a:lnTo>
                    <a:lnTo>
                      <a:pt x="29457" y="33545"/>
                    </a:lnTo>
                    <a:lnTo>
                      <a:pt x="27950" y="31719"/>
                    </a:lnTo>
                    <a:lnTo>
                      <a:pt x="26442" y="29834"/>
                    </a:lnTo>
                    <a:lnTo>
                      <a:pt x="24963" y="27950"/>
                    </a:lnTo>
                    <a:lnTo>
                      <a:pt x="23514" y="26036"/>
                    </a:lnTo>
                    <a:lnTo>
                      <a:pt x="23543" y="25978"/>
                    </a:lnTo>
                    <a:lnTo>
                      <a:pt x="23572" y="25891"/>
                    </a:lnTo>
                    <a:lnTo>
                      <a:pt x="26065" y="7626"/>
                    </a:lnTo>
                    <a:lnTo>
                      <a:pt x="26645" y="3422"/>
                    </a:lnTo>
                    <a:lnTo>
                      <a:pt x="25978" y="3016"/>
                    </a:lnTo>
                    <a:lnTo>
                      <a:pt x="23601" y="20441"/>
                    </a:lnTo>
                    <a:lnTo>
                      <a:pt x="22934" y="25253"/>
                    </a:lnTo>
                    <a:lnTo>
                      <a:pt x="21165" y="22789"/>
                    </a:lnTo>
                    <a:lnTo>
                      <a:pt x="19426" y="20296"/>
                    </a:lnTo>
                    <a:lnTo>
                      <a:pt x="17715" y="17744"/>
                    </a:lnTo>
                    <a:lnTo>
                      <a:pt x="16063" y="15193"/>
                    </a:lnTo>
                    <a:lnTo>
                      <a:pt x="16150" y="15164"/>
                    </a:lnTo>
                    <a:lnTo>
                      <a:pt x="16208" y="15077"/>
                    </a:lnTo>
                    <a:lnTo>
                      <a:pt x="16237" y="14990"/>
                    </a:lnTo>
                    <a:lnTo>
                      <a:pt x="16266" y="14903"/>
                    </a:lnTo>
                    <a:lnTo>
                      <a:pt x="15918" y="30"/>
                    </a:lnTo>
                    <a:lnTo>
                      <a:pt x="15599" y="1"/>
                    </a:lnTo>
                    <a:close/>
                  </a:path>
                </a:pathLst>
              </a:custGeom>
              <a:solidFill>
                <a:srgbClr val="363636">
                  <a:alpha val="152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70" name="Google Shape;170;g2cb4238b598_1_1211"/>
            <p:cNvGrpSpPr/>
            <p:nvPr/>
          </p:nvGrpSpPr>
          <p:grpSpPr>
            <a:xfrm rot="-276419">
              <a:off x="8086370" y="4220515"/>
              <a:ext cx="887095" cy="957296"/>
              <a:chOff x="-741850" y="3728650"/>
              <a:chExt cx="1309775" cy="1413425"/>
            </a:xfrm>
          </p:grpSpPr>
          <p:sp>
            <p:nvSpPr>
              <p:cNvPr id="171" name="Google Shape;171;g2cb4238b598_1_1211"/>
              <p:cNvSpPr/>
              <p:nvPr/>
            </p:nvSpPr>
            <p:spPr>
              <a:xfrm>
                <a:off x="-741850" y="3729375"/>
                <a:ext cx="1253225" cy="1382250"/>
              </a:xfrm>
              <a:custGeom>
                <a:rect b="b" l="l" r="r" t="t"/>
                <a:pathLst>
                  <a:path extrusionOk="0" h="55290" w="50129">
                    <a:moveTo>
                      <a:pt x="15193" y="1"/>
                    </a:moveTo>
                    <a:lnTo>
                      <a:pt x="14526" y="30"/>
                    </a:lnTo>
                    <a:lnTo>
                      <a:pt x="13859" y="59"/>
                    </a:lnTo>
                    <a:lnTo>
                      <a:pt x="13192" y="146"/>
                    </a:lnTo>
                    <a:lnTo>
                      <a:pt x="12526" y="233"/>
                    </a:lnTo>
                    <a:lnTo>
                      <a:pt x="11859" y="378"/>
                    </a:lnTo>
                    <a:lnTo>
                      <a:pt x="11192" y="523"/>
                    </a:lnTo>
                    <a:lnTo>
                      <a:pt x="10525" y="697"/>
                    </a:lnTo>
                    <a:lnTo>
                      <a:pt x="9858" y="900"/>
                    </a:lnTo>
                    <a:lnTo>
                      <a:pt x="9076" y="1190"/>
                    </a:lnTo>
                    <a:lnTo>
                      <a:pt x="8322" y="1508"/>
                    </a:lnTo>
                    <a:lnTo>
                      <a:pt x="7655" y="1798"/>
                    </a:lnTo>
                    <a:lnTo>
                      <a:pt x="7133" y="2088"/>
                    </a:lnTo>
                    <a:lnTo>
                      <a:pt x="6611" y="2378"/>
                    </a:lnTo>
                    <a:lnTo>
                      <a:pt x="6118" y="2697"/>
                    </a:lnTo>
                    <a:lnTo>
                      <a:pt x="5625" y="3016"/>
                    </a:lnTo>
                    <a:lnTo>
                      <a:pt x="5162" y="3393"/>
                    </a:lnTo>
                    <a:lnTo>
                      <a:pt x="4698" y="3770"/>
                    </a:lnTo>
                    <a:lnTo>
                      <a:pt x="4234" y="4147"/>
                    </a:lnTo>
                    <a:lnTo>
                      <a:pt x="3828" y="4553"/>
                    </a:lnTo>
                    <a:lnTo>
                      <a:pt x="3422" y="4988"/>
                    </a:lnTo>
                    <a:lnTo>
                      <a:pt x="3016" y="5422"/>
                    </a:lnTo>
                    <a:lnTo>
                      <a:pt x="2639" y="5886"/>
                    </a:lnTo>
                    <a:lnTo>
                      <a:pt x="2291" y="6379"/>
                    </a:lnTo>
                    <a:lnTo>
                      <a:pt x="1972" y="6872"/>
                    </a:lnTo>
                    <a:lnTo>
                      <a:pt x="1653" y="7394"/>
                    </a:lnTo>
                    <a:lnTo>
                      <a:pt x="1393" y="7945"/>
                    </a:lnTo>
                    <a:lnTo>
                      <a:pt x="1132" y="8496"/>
                    </a:lnTo>
                    <a:lnTo>
                      <a:pt x="842" y="9162"/>
                    </a:lnTo>
                    <a:lnTo>
                      <a:pt x="610" y="9829"/>
                    </a:lnTo>
                    <a:lnTo>
                      <a:pt x="436" y="10525"/>
                    </a:lnTo>
                    <a:lnTo>
                      <a:pt x="262" y="11192"/>
                    </a:lnTo>
                    <a:lnTo>
                      <a:pt x="146" y="11888"/>
                    </a:lnTo>
                    <a:lnTo>
                      <a:pt x="59" y="12584"/>
                    </a:lnTo>
                    <a:lnTo>
                      <a:pt x="30" y="13279"/>
                    </a:lnTo>
                    <a:lnTo>
                      <a:pt x="1" y="13975"/>
                    </a:lnTo>
                    <a:lnTo>
                      <a:pt x="30" y="14758"/>
                    </a:lnTo>
                    <a:lnTo>
                      <a:pt x="88" y="15483"/>
                    </a:lnTo>
                    <a:lnTo>
                      <a:pt x="175" y="16208"/>
                    </a:lnTo>
                    <a:lnTo>
                      <a:pt x="291" y="16932"/>
                    </a:lnTo>
                    <a:lnTo>
                      <a:pt x="436" y="17657"/>
                    </a:lnTo>
                    <a:lnTo>
                      <a:pt x="610" y="18382"/>
                    </a:lnTo>
                    <a:lnTo>
                      <a:pt x="813" y="19107"/>
                    </a:lnTo>
                    <a:lnTo>
                      <a:pt x="1045" y="19803"/>
                    </a:lnTo>
                    <a:lnTo>
                      <a:pt x="1306" y="20527"/>
                    </a:lnTo>
                    <a:lnTo>
                      <a:pt x="1595" y="21223"/>
                    </a:lnTo>
                    <a:lnTo>
                      <a:pt x="1885" y="21948"/>
                    </a:lnTo>
                    <a:lnTo>
                      <a:pt x="2233" y="22644"/>
                    </a:lnTo>
                    <a:lnTo>
                      <a:pt x="2581" y="23340"/>
                    </a:lnTo>
                    <a:lnTo>
                      <a:pt x="2929" y="24036"/>
                    </a:lnTo>
                    <a:lnTo>
                      <a:pt x="3335" y="24731"/>
                    </a:lnTo>
                    <a:lnTo>
                      <a:pt x="3741" y="25427"/>
                    </a:lnTo>
                    <a:lnTo>
                      <a:pt x="4147" y="26094"/>
                    </a:lnTo>
                    <a:lnTo>
                      <a:pt x="4756" y="27022"/>
                    </a:lnTo>
                    <a:lnTo>
                      <a:pt x="5365" y="27863"/>
                    </a:lnTo>
                    <a:lnTo>
                      <a:pt x="5973" y="28703"/>
                    </a:lnTo>
                    <a:lnTo>
                      <a:pt x="6611" y="29544"/>
                    </a:lnTo>
                    <a:lnTo>
                      <a:pt x="7249" y="30356"/>
                    </a:lnTo>
                    <a:lnTo>
                      <a:pt x="7916" y="31139"/>
                    </a:lnTo>
                    <a:lnTo>
                      <a:pt x="8583" y="31921"/>
                    </a:lnTo>
                    <a:lnTo>
                      <a:pt x="9278" y="32675"/>
                    </a:lnTo>
                    <a:lnTo>
                      <a:pt x="9974" y="33400"/>
                    </a:lnTo>
                    <a:lnTo>
                      <a:pt x="11337" y="34821"/>
                    </a:lnTo>
                    <a:lnTo>
                      <a:pt x="12729" y="36125"/>
                    </a:lnTo>
                    <a:lnTo>
                      <a:pt x="14062" y="37343"/>
                    </a:lnTo>
                    <a:lnTo>
                      <a:pt x="15367" y="38474"/>
                    </a:lnTo>
                    <a:lnTo>
                      <a:pt x="16063" y="39025"/>
                    </a:lnTo>
                    <a:lnTo>
                      <a:pt x="17077" y="39836"/>
                    </a:lnTo>
                    <a:lnTo>
                      <a:pt x="18469" y="40909"/>
                    </a:lnTo>
                    <a:lnTo>
                      <a:pt x="19890" y="41924"/>
                    </a:lnTo>
                    <a:lnTo>
                      <a:pt x="21310" y="42939"/>
                    </a:lnTo>
                    <a:lnTo>
                      <a:pt x="22789" y="43924"/>
                    </a:lnTo>
                    <a:lnTo>
                      <a:pt x="24268" y="44881"/>
                    </a:lnTo>
                    <a:lnTo>
                      <a:pt x="25746" y="45780"/>
                    </a:lnTo>
                    <a:lnTo>
                      <a:pt x="27283" y="46679"/>
                    </a:lnTo>
                    <a:lnTo>
                      <a:pt x="28819" y="47519"/>
                    </a:lnTo>
                    <a:lnTo>
                      <a:pt x="30617" y="48505"/>
                    </a:lnTo>
                    <a:lnTo>
                      <a:pt x="31574" y="48969"/>
                    </a:lnTo>
                    <a:lnTo>
                      <a:pt x="33516" y="49897"/>
                    </a:lnTo>
                    <a:lnTo>
                      <a:pt x="35459" y="50796"/>
                    </a:lnTo>
                    <a:lnTo>
                      <a:pt x="37401" y="51607"/>
                    </a:lnTo>
                    <a:lnTo>
                      <a:pt x="39402" y="52390"/>
                    </a:lnTo>
                    <a:lnTo>
                      <a:pt x="41402" y="53115"/>
                    </a:lnTo>
                    <a:lnTo>
                      <a:pt x="43403" y="53811"/>
                    </a:lnTo>
                    <a:lnTo>
                      <a:pt x="45461" y="54449"/>
                    </a:lnTo>
                    <a:lnTo>
                      <a:pt x="47491" y="55028"/>
                    </a:lnTo>
                    <a:lnTo>
                      <a:pt x="48012" y="55144"/>
                    </a:lnTo>
                    <a:lnTo>
                      <a:pt x="48476" y="55231"/>
                    </a:lnTo>
                    <a:lnTo>
                      <a:pt x="48853" y="55289"/>
                    </a:lnTo>
                    <a:lnTo>
                      <a:pt x="49172" y="55289"/>
                    </a:lnTo>
                    <a:lnTo>
                      <a:pt x="49462" y="55260"/>
                    </a:lnTo>
                    <a:lnTo>
                      <a:pt x="49694" y="55202"/>
                    </a:lnTo>
                    <a:lnTo>
                      <a:pt x="49868" y="55086"/>
                    </a:lnTo>
                    <a:lnTo>
                      <a:pt x="49984" y="54970"/>
                    </a:lnTo>
                    <a:lnTo>
                      <a:pt x="50071" y="54796"/>
                    </a:lnTo>
                    <a:lnTo>
                      <a:pt x="50129" y="54623"/>
                    </a:lnTo>
                    <a:lnTo>
                      <a:pt x="50129" y="54391"/>
                    </a:lnTo>
                    <a:lnTo>
                      <a:pt x="50100" y="54130"/>
                    </a:lnTo>
                    <a:lnTo>
                      <a:pt x="50071" y="53898"/>
                    </a:lnTo>
                    <a:lnTo>
                      <a:pt x="49984" y="53608"/>
                    </a:lnTo>
                    <a:lnTo>
                      <a:pt x="49810" y="53028"/>
                    </a:lnTo>
                    <a:lnTo>
                      <a:pt x="49549" y="52361"/>
                    </a:lnTo>
                    <a:lnTo>
                      <a:pt x="49259" y="51636"/>
                    </a:lnTo>
                    <a:lnTo>
                      <a:pt x="48476" y="49636"/>
                    </a:lnTo>
                    <a:lnTo>
                      <a:pt x="47752" y="47635"/>
                    </a:lnTo>
                    <a:lnTo>
                      <a:pt x="47085" y="45606"/>
                    </a:lnTo>
                    <a:lnTo>
                      <a:pt x="46418" y="43576"/>
                    </a:lnTo>
                    <a:lnTo>
                      <a:pt x="45838" y="41663"/>
                    </a:lnTo>
                    <a:lnTo>
                      <a:pt x="45258" y="39749"/>
                    </a:lnTo>
                    <a:lnTo>
                      <a:pt x="44127" y="35922"/>
                    </a:lnTo>
                    <a:lnTo>
                      <a:pt x="43026" y="32095"/>
                    </a:lnTo>
                    <a:lnTo>
                      <a:pt x="42446" y="30182"/>
                    </a:lnTo>
                    <a:lnTo>
                      <a:pt x="41866" y="28268"/>
                    </a:lnTo>
                    <a:lnTo>
                      <a:pt x="41460" y="27022"/>
                    </a:lnTo>
                    <a:lnTo>
                      <a:pt x="40822" y="25137"/>
                    </a:lnTo>
                    <a:lnTo>
                      <a:pt x="40155" y="23282"/>
                    </a:lnTo>
                    <a:lnTo>
                      <a:pt x="39460" y="21455"/>
                    </a:lnTo>
                    <a:lnTo>
                      <a:pt x="38735" y="19629"/>
                    </a:lnTo>
                    <a:lnTo>
                      <a:pt x="37952" y="17831"/>
                    </a:lnTo>
                    <a:lnTo>
                      <a:pt x="37111" y="16034"/>
                    </a:lnTo>
                    <a:lnTo>
                      <a:pt x="36213" y="14294"/>
                    </a:lnTo>
                    <a:lnTo>
                      <a:pt x="35749" y="13424"/>
                    </a:lnTo>
                    <a:lnTo>
                      <a:pt x="35256" y="12555"/>
                    </a:lnTo>
                    <a:lnTo>
                      <a:pt x="34850" y="11888"/>
                    </a:lnTo>
                    <a:lnTo>
                      <a:pt x="34763" y="11743"/>
                    </a:lnTo>
                    <a:lnTo>
                      <a:pt x="34386" y="11105"/>
                    </a:lnTo>
                    <a:lnTo>
                      <a:pt x="33951" y="10496"/>
                    </a:lnTo>
                    <a:lnTo>
                      <a:pt x="33545" y="9916"/>
                    </a:lnTo>
                    <a:lnTo>
                      <a:pt x="33081" y="9307"/>
                    </a:lnTo>
                    <a:lnTo>
                      <a:pt x="32646" y="8728"/>
                    </a:lnTo>
                    <a:lnTo>
                      <a:pt x="32154" y="8177"/>
                    </a:lnTo>
                    <a:lnTo>
                      <a:pt x="31661" y="7626"/>
                    </a:lnTo>
                    <a:lnTo>
                      <a:pt x="31168" y="7104"/>
                    </a:lnTo>
                    <a:lnTo>
                      <a:pt x="30646" y="6582"/>
                    </a:lnTo>
                    <a:lnTo>
                      <a:pt x="30124" y="6060"/>
                    </a:lnTo>
                    <a:lnTo>
                      <a:pt x="29573" y="5567"/>
                    </a:lnTo>
                    <a:lnTo>
                      <a:pt x="29022" y="5104"/>
                    </a:lnTo>
                    <a:lnTo>
                      <a:pt x="28443" y="4640"/>
                    </a:lnTo>
                    <a:lnTo>
                      <a:pt x="27863" y="4205"/>
                    </a:lnTo>
                    <a:lnTo>
                      <a:pt x="27254" y="3799"/>
                    </a:lnTo>
                    <a:lnTo>
                      <a:pt x="26645" y="3393"/>
                    </a:lnTo>
                    <a:lnTo>
                      <a:pt x="25978" y="2987"/>
                    </a:lnTo>
                    <a:lnTo>
                      <a:pt x="25398" y="2639"/>
                    </a:lnTo>
                    <a:lnTo>
                      <a:pt x="24818" y="2320"/>
                    </a:lnTo>
                    <a:lnTo>
                      <a:pt x="24210" y="2030"/>
                    </a:lnTo>
                    <a:lnTo>
                      <a:pt x="23630" y="1740"/>
                    </a:lnTo>
                    <a:lnTo>
                      <a:pt x="22992" y="1480"/>
                    </a:lnTo>
                    <a:lnTo>
                      <a:pt x="22383" y="1248"/>
                    </a:lnTo>
                    <a:lnTo>
                      <a:pt x="21774" y="1016"/>
                    </a:lnTo>
                    <a:lnTo>
                      <a:pt x="21136" y="813"/>
                    </a:lnTo>
                    <a:lnTo>
                      <a:pt x="20499" y="639"/>
                    </a:lnTo>
                    <a:lnTo>
                      <a:pt x="19861" y="494"/>
                    </a:lnTo>
                    <a:lnTo>
                      <a:pt x="19194" y="349"/>
                    </a:lnTo>
                    <a:lnTo>
                      <a:pt x="18556" y="233"/>
                    </a:lnTo>
                    <a:lnTo>
                      <a:pt x="17889" y="146"/>
                    </a:lnTo>
                    <a:lnTo>
                      <a:pt x="17251" y="59"/>
                    </a:lnTo>
                    <a:lnTo>
                      <a:pt x="16585"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g2cb4238b598_1_1211"/>
              <p:cNvSpPr/>
              <p:nvPr/>
            </p:nvSpPr>
            <p:spPr>
              <a:xfrm>
                <a:off x="-741850" y="3729375"/>
                <a:ext cx="1253225" cy="1382250"/>
              </a:xfrm>
              <a:custGeom>
                <a:rect b="b" l="l" r="r" t="t"/>
                <a:pathLst>
                  <a:path extrusionOk="0" fill="none" h="55290" w="50129">
                    <a:moveTo>
                      <a:pt x="49984" y="54970"/>
                    </a:moveTo>
                    <a:lnTo>
                      <a:pt x="49984" y="54970"/>
                    </a:lnTo>
                    <a:lnTo>
                      <a:pt x="49868" y="55086"/>
                    </a:lnTo>
                    <a:lnTo>
                      <a:pt x="49694" y="55202"/>
                    </a:lnTo>
                    <a:lnTo>
                      <a:pt x="49462" y="55260"/>
                    </a:lnTo>
                    <a:lnTo>
                      <a:pt x="49172" y="55289"/>
                    </a:lnTo>
                    <a:lnTo>
                      <a:pt x="48853" y="55289"/>
                    </a:lnTo>
                    <a:lnTo>
                      <a:pt x="48476" y="55231"/>
                    </a:lnTo>
                    <a:lnTo>
                      <a:pt x="48012" y="55144"/>
                    </a:lnTo>
                    <a:lnTo>
                      <a:pt x="47491" y="55028"/>
                    </a:lnTo>
                    <a:lnTo>
                      <a:pt x="47491" y="55028"/>
                    </a:lnTo>
                    <a:lnTo>
                      <a:pt x="45461" y="54449"/>
                    </a:lnTo>
                    <a:lnTo>
                      <a:pt x="43403" y="53811"/>
                    </a:lnTo>
                    <a:lnTo>
                      <a:pt x="41402" y="53115"/>
                    </a:lnTo>
                    <a:lnTo>
                      <a:pt x="39402" y="52390"/>
                    </a:lnTo>
                    <a:lnTo>
                      <a:pt x="37401" y="51607"/>
                    </a:lnTo>
                    <a:lnTo>
                      <a:pt x="35459" y="50796"/>
                    </a:lnTo>
                    <a:lnTo>
                      <a:pt x="33516" y="49897"/>
                    </a:lnTo>
                    <a:lnTo>
                      <a:pt x="31574" y="48969"/>
                    </a:lnTo>
                    <a:lnTo>
                      <a:pt x="31574" y="48969"/>
                    </a:lnTo>
                    <a:lnTo>
                      <a:pt x="30617" y="48505"/>
                    </a:lnTo>
                    <a:lnTo>
                      <a:pt x="30617" y="48505"/>
                    </a:lnTo>
                    <a:lnTo>
                      <a:pt x="28819" y="47519"/>
                    </a:lnTo>
                    <a:lnTo>
                      <a:pt x="28819" y="47519"/>
                    </a:lnTo>
                    <a:lnTo>
                      <a:pt x="27283" y="46679"/>
                    </a:lnTo>
                    <a:lnTo>
                      <a:pt x="25746" y="45780"/>
                    </a:lnTo>
                    <a:lnTo>
                      <a:pt x="24268" y="44881"/>
                    </a:lnTo>
                    <a:lnTo>
                      <a:pt x="22789" y="43924"/>
                    </a:lnTo>
                    <a:lnTo>
                      <a:pt x="21310" y="42939"/>
                    </a:lnTo>
                    <a:lnTo>
                      <a:pt x="19890" y="41924"/>
                    </a:lnTo>
                    <a:lnTo>
                      <a:pt x="18469" y="40909"/>
                    </a:lnTo>
                    <a:lnTo>
                      <a:pt x="17077" y="39836"/>
                    </a:lnTo>
                    <a:lnTo>
                      <a:pt x="17077" y="39836"/>
                    </a:lnTo>
                    <a:lnTo>
                      <a:pt x="16063" y="39025"/>
                    </a:lnTo>
                    <a:lnTo>
                      <a:pt x="16063" y="39025"/>
                    </a:lnTo>
                    <a:lnTo>
                      <a:pt x="15367" y="38474"/>
                    </a:lnTo>
                    <a:lnTo>
                      <a:pt x="15367" y="38474"/>
                    </a:lnTo>
                    <a:lnTo>
                      <a:pt x="14062" y="37343"/>
                    </a:lnTo>
                    <a:lnTo>
                      <a:pt x="12729" y="36125"/>
                    </a:lnTo>
                    <a:lnTo>
                      <a:pt x="11337" y="34821"/>
                    </a:lnTo>
                    <a:lnTo>
                      <a:pt x="9974" y="33400"/>
                    </a:lnTo>
                    <a:lnTo>
                      <a:pt x="9278" y="32675"/>
                    </a:lnTo>
                    <a:lnTo>
                      <a:pt x="8583" y="31921"/>
                    </a:lnTo>
                    <a:lnTo>
                      <a:pt x="7916" y="31139"/>
                    </a:lnTo>
                    <a:lnTo>
                      <a:pt x="7249" y="30356"/>
                    </a:lnTo>
                    <a:lnTo>
                      <a:pt x="6611" y="29544"/>
                    </a:lnTo>
                    <a:lnTo>
                      <a:pt x="5973" y="28703"/>
                    </a:lnTo>
                    <a:lnTo>
                      <a:pt x="5365" y="27863"/>
                    </a:lnTo>
                    <a:lnTo>
                      <a:pt x="4756" y="27022"/>
                    </a:lnTo>
                    <a:lnTo>
                      <a:pt x="4756" y="27022"/>
                    </a:lnTo>
                    <a:lnTo>
                      <a:pt x="4147" y="26094"/>
                    </a:lnTo>
                    <a:lnTo>
                      <a:pt x="4147" y="26094"/>
                    </a:lnTo>
                    <a:lnTo>
                      <a:pt x="3741" y="25427"/>
                    </a:lnTo>
                    <a:lnTo>
                      <a:pt x="3335" y="24731"/>
                    </a:lnTo>
                    <a:lnTo>
                      <a:pt x="2929" y="24036"/>
                    </a:lnTo>
                    <a:lnTo>
                      <a:pt x="2581" y="23340"/>
                    </a:lnTo>
                    <a:lnTo>
                      <a:pt x="2233" y="22644"/>
                    </a:lnTo>
                    <a:lnTo>
                      <a:pt x="1885" y="21948"/>
                    </a:lnTo>
                    <a:lnTo>
                      <a:pt x="1595" y="21223"/>
                    </a:lnTo>
                    <a:lnTo>
                      <a:pt x="1306" y="20527"/>
                    </a:lnTo>
                    <a:lnTo>
                      <a:pt x="1045" y="19803"/>
                    </a:lnTo>
                    <a:lnTo>
                      <a:pt x="813" y="19107"/>
                    </a:lnTo>
                    <a:lnTo>
                      <a:pt x="610" y="18382"/>
                    </a:lnTo>
                    <a:lnTo>
                      <a:pt x="436" y="17657"/>
                    </a:lnTo>
                    <a:lnTo>
                      <a:pt x="291" y="16932"/>
                    </a:lnTo>
                    <a:lnTo>
                      <a:pt x="175" y="16208"/>
                    </a:lnTo>
                    <a:lnTo>
                      <a:pt x="88" y="15483"/>
                    </a:lnTo>
                    <a:lnTo>
                      <a:pt x="30" y="14758"/>
                    </a:lnTo>
                    <a:lnTo>
                      <a:pt x="30" y="14758"/>
                    </a:lnTo>
                    <a:lnTo>
                      <a:pt x="1" y="13975"/>
                    </a:lnTo>
                    <a:lnTo>
                      <a:pt x="1" y="13975"/>
                    </a:lnTo>
                    <a:lnTo>
                      <a:pt x="30" y="13279"/>
                    </a:lnTo>
                    <a:lnTo>
                      <a:pt x="59" y="12584"/>
                    </a:lnTo>
                    <a:lnTo>
                      <a:pt x="146" y="11888"/>
                    </a:lnTo>
                    <a:lnTo>
                      <a:pt x="262" y="11192"/>
                    </a:lnTo>
                    <a:lnTo>
                      <a:pt x="436" y="10525"/>
                    </a:lnTo>
                    <a:lnTo>
                      <a:pt x="610" y="9829"/>
                    </a:lnTo>
                    <a:lnTo>
                      <a:pt x="842" y="9162"/>
                    </a:lnTo>
                    <a:lnTo>
                      <a:pt x="1132" y="8496"/>
                    </a:lnTo>
                    <a:lnTo>
                      <a:pt x="1132" y="8496"/>
                    </a:lnTo>
                    <a:lnTo>
                      <a:pt x="1393" y="7945"/>
                    </a:lnTo>
                    <a:lnTo>
                      <a:pt x="1653" y="7394"/>
                    </a:lnTo>
                    <a:lnTo>
                      <a:pt x="1972" y="6872"/>
                    </a:lnTo>
                    <a:lnTo>
                      <a:pt x="2291" y="6379"/>
                    </a:lnTo>
                    <a:lnTo>
                      <a:pt x="2639" y="5886"/>
                    </a:lnTo>
                    <a:lnTo>
                      <a:pt x="3016" y="5422"/>
                    </a:lnTo>
                    <a:lnTo>
                      <a:pt x="3422" y="4988"/>
                    </a:lnTo>
                    <a:lnTo>
                      <a:pt x="3828" y="4553"/>
                    </a:lnTo>
                    <a:lnTo>
                      <a:pt x="4234" y="4147"/>
                    </a:lnTo>
                    <a:lnTo>
                      <a:pt x="4698" y="3770"/>
                    </a:lnTo>
                    <a:lnTo>
                      <a:pt x="5162" y="3393"/>
                    </a:lnTo>
                    <a:lnTo>
                      <a:pt x="5625" y="3016"/>
                    </a:lnTo>
                    <a:lnTo>
                      <a:pt x="6118" y="2697"/>
                    </a:lnTo>
                    <a:lnTo>
                      <a:pt x="6611" y="2378"/>
                    </a:lnTo>
                    <a:lnTo>
                      <a:pt x="7133" y="2088"/>
                    </a:lnTo>
                    <a:lnTo>
                      <a:pt x="7655" y="1798"/>
                    </a:lnTo>
                    <a:lnTo>
                      <a:pt x="7655" y="1798"/>
                    </a:lnTo>
                    <a:lnTo>
                      <a:pt x="8322" y="1508"/>
                    </a:lnTo>
                    <a:lnTo>
                      <a:pt x="8322" y="1508"/>
                    </a:lnTo>
                    <a:lnTo>
                      <a:pt x="9076" y="1190"/>
                    </a:lnTo>
                    <a:lnTo>
                      <a:pt x="9858" y="900"/>
                    </a:lnTo>
                    <a:lnTo>
                      <a:pt x="9858" y="900"/>
                    </a:lnTo>
                    <a:lnTo>
                      <a:pt x="10525" y="697"/>
                    </a:lnTo>
                    <a:lnTo>
                      <a:pt x="11192" y="523"/>
                    </a:lnTo>
                    <a:lnTo>
                      <a:pt x="11859" y="378"/>
                    </a:lnTo>
                    <a:lnTo>
                      <a:pt x="12526" y="233"/>
                    </a:lnTo>
                    <a:lnTo>
                      <a:pt x="13192" y="146"/>
                    </a:lnTo>
                    <a:lnTo>
                      <a:pt x="13859" y="59"/>
                    </a:lnTo>
                    <a:lnTo>
                      <a:pt x="14526" y="30"/>
                    </a:lnTo>
                    <a:lnTo>
                      <a:pt x="15193" y="1"/>
                    </a:lnTo>
                    <a:lnTo>
                      <a:pt x="15193" y="1"/>
                    </a:lnTo>
                    <a:lnTo>
                      <a:pt x="15918" y="1"/>
                    </a:lnTo>
                    <a:lnTo>
                      <a:pt x="15918" y="1"/>
                    </a:lnTo>
                    <a:lnTo>
                      <a:pt x="16585" y="1"/>
                    </a:lnTo>
                    <a:lnTo>
                      <a:pt x="17251" y="59"/>
                    </a:lnTo>
                    <a:lnTo>
                      <a:pt x="17889" y="146"/>
                    </a:lnTo>
                    <a:lnTo>
                      <a:pt x="18556" y="233"/>
                    </a:lnTo>
                    <a:lnTo>
                      <a:pt x="19194" y="349"/>
                    </a:lnTo>
                    <a:lnTo>
                      <a:pt x="19861" y="494"/>
                    </a:lnTo>
                    <a:lnTo>
                      <a:pt x="20499" y="639"/>
                    </a:lnTo>
                    <a:lnTo>
                      <a:pt x="21136" y="813"/>
                    </a:lnTo>
                    <a:lnTo>
                      <a:pt x="21774" y="1016"/>
                    </a:lnTo>
                    <a:lnTo>
                      <a:pt x="22383" y="1248"/>
                    </a:lnTo>
                    <a:lnTo>
                      <a:pt x="22992" y="1480"/>
                    </a:lnTo>
                    <a:lnTo>
                      <a:pt x="23630" y="1740"/>
                    </a:lnTo>
                    <a:lnTo>
                      <a:pt x="24210" y="2030"/>
                    </a:lnTo>
                    <a:lnTo>
                      <a:pt x="24818" y="2320"/>
                    </a:lnTo>
                    <a:lnTo>
                      <a:pt x="25398" y="2639"/>
                    </a:lnTo>
                    <a:lnTo>
                      <a:pt x="25978" y="2987"/>
                    </a:lnTo>
                    <a:lnTo>
                      <a:pt x="25978" y="2987"/>
                    </a:lnTo>
                    <a:lnTo>
                      <a:pt x="26645" y="3393"/>
                    </a:lnTo>
                    <a:lnTo>
                      <a:pt x="26645" y="3393"/>
                    </a:lnTo>
                    <a:lnTo>
                      <a:pt x="27254" y="3799"/>
                    </a:lnTo>
                    <a:lnTo>
                      <a:pt x="27863" y="4205"/>
                    </a:lnTo>
                    <a:lnTo>
                      <a:pt x="28443" y="4640"/>
                    </a:lnTo>
                    <a:lnTo>
                      <a:pt x="29022" y="5104"/>
                    </a:lnTo>
                    <a:lnTo>
                      <a:pt x="29573" y="5567"/>
                    </a:lnTo>
                    <a:lnTo>
                      <a:pt x="30124" y="6060"/>
                    </a:lnTo>
                    <a:lnTo>
                      <a:pt x="30646" y="6582"/>
                    </a:lnTo>
                    <a:lnTo>
                      <a:pt x="31168" y="7104"/>
                    </a:lnTo>
                    <a:lnTo>
                      <a:pt x="31661" y="7626"/>
                    </a:lnTo>
                    <a:lnTo>
                      <a:pt x="32154" y="8177"/>
                    </a:lnTo>
                    <a:lnTo>
                      <a:pt x="32646" y="8728"/>
                    </a:lnTo>
                    <a:lnTo>
                      <a:pt x="33081" y="9307"/>
                    </a:lnTo>
                    <a:lnTo>
                      <a:pt x="33545" y="9916"/>
                    </a:lnTo>
                    <a:lnTo>
                      <a:pt x="33951" y="10496"/>
                    </a:lnTo>
                    <a:lnTo>
                      <a:pt x="34386" y="11105"/>
                    </a:lnTo>
                    <a:lnTo>
                      <a:pt x="34763" y="11743"/>
                    </a:lnTo>
                    <a:lnTo>
                      <a:pt x="34763" y="11743"/>
                    </a:lnTo>
                    <a:lnTo>
                      <a:pt x="34850" y="11888"/>
                    </a:lnTo>
                    <a:lnTo>
                      <a:pt x="34850" y="11888"/>
                    </a:lnTo>
                    <a:lnTo>
                      <a:pt x="35256" y="12555"/>
                    </a:lnTo>
                    <a:lnTo>
                      <a:pt x="35256" y="12555"/>
                    </a:lnTo>
                    <a:lnTo>
                      <a:pt x="35749" y="13424"/>
                    </a:lnTo>
                    <a:lnTo>
                      <a:pt x="36213" y="14294"/>
                    </a:lnTo>
                    <a:lnTo>
                      <a:pt x="37111" y="16034"/>
                    </a:lnTo>
                    <a:lnTo>
                      <a:pt x="37952" y="17831"/>
                    </a:lnTo>
                    <a:lnTo>
                      <a:pt x="38735" y="19629"/>
                    </a:lnTo>
                    <a:lnTo>
                      <a:pt x="39460" y="21455"/>
                    </a:lnTo>
                    <a:lnTo>
                      <a:pt x="40155" y="23282"/>
                    </a:lnTo>
                    <a:lnTo>
                      <a:pt x="40822" y="25137"/>
                    </a:lnTo>
                    <a:lnTo>
                      <a:pt x="41460" y="27022"/>
                    </a:lnTo>
                    <a:lnTo>
                      <a:pt x="41460" y="27022"/>
                    </a:lnTo>
                    <a:lnTo>
                      <a:pt x="41866" y="28268"/>
                    </a:lnTo>
                    <a:lnTo>
                      <a:pt x="41866" y="28268"/>
                    </a:lnTo>
                    <a:lnTo>
                      <a:pt x="42446" y="30182"/>
                    </a:lnTo>
                    <a:lnTo>
                      <a:pt x="43026" y="32095"/>
                    </a:lnTo>
                    <a:lnTo>
                      <a:pt x="44127" y="35922"/>
                    </a:lnTo>
                    <a:lnTo>
                      <a:pt x="45258" y="39749"/>
                    </a:lnTo>
                    <a:lnTo>
                      <a:pt x="45838" y="41663"/>
                    </a:lnTo>
                    <a:lnTo>
                      <a:pt x="46418" y="43576"/>
                    </a:lnTo>
                    <a:lnTo>
                      <a:pt x="46418" y="43576"/>
                    </a:lnTo>
                    <a:lnTo>
                      <a:pt x="47085" y="45606"/>
                    </a:lnTo>
                    <a:lnTo>
                      <a:pt x="47752" y="47635"/>
                    </a:lnTo>
                    <a:lnTo>
                      <a:pt x="48476" y="49636"/>
                    </a:lnTo>
                    <a:lnTo>
                      <a:pt x="49259" y="51636"/>
                    </a:lnTo>
                    <a:lnTo>
                      <a:pt x="49259" y="51636"/>
                    </a:lnTo>
                    <a:lnTo>
                      <a:pt x="49549" y="52361"/>
                    </a:lnTo>
                    <a:lnTo>
                      <a:pt x="49810" y="53028"/>
                    </a:lnTo>
                    <a:lnTo>
                      <a:pt x="49984" y="53608"/>
                    </a:lnTo>
                    <a:lnTo>
                      <a:pt x="50071" y="53898"/>
                    </a:lnTo>
                    <a:lnTo>
                      <a:pt x="50100" y="54130"/>
                    </a:lnTo>
                    <a:lnTo>
                      <a:pt x="50100" y="54130"/>
                    </a:lnTo>
                    <a:lnTo>
                      <a:pt x="50129" y="54391"/>
                    </a:lnTo>
                    <a:lnTo>
                      <a:pt x="50129" y="54623"/>
                    </a:lnTo>
                    <a:lnTo>
                      <a:pt x="50071" y="54796"/>
                    </a:lnTo>
                    <a:lnTo>
                      <a:pt x="49984" y="54970"/>
                    </a:lnTo>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g2cb4238b598_1_1211"/>
              <p:cNvSpPr/>
              <p:nvPr/>
            </p:nvSpPr>
            <p:spPr>
              <a:xfrm>
                <a:off x="507725" y="5082600"/>
                <a:ext cx="60200" cy="59475"/>
              </a:xfrm>
              <a:custGeom>
                <a:rect b="b" l="l" r="r" t="t"/>
                <a:pathLst>
                  <a:path extrusionOk="0" h="2379" w="2408">
                    <a:moveTo>
                      <a:pt x="117" y="1"/>
                    </a:moveTo>
                    <a:lnTo>
                      <a:pt x="146" y="262"/>
                    </a:lnTo>
                    <a:lnTo>
                      <a:pt x="146" y="494"/>
                    </a:lnTo>
                    <a:lnTo>
                      <a:pt x="88" y="667"/>
                    </a:lnTo>
                    <a:lnTo>
                      <a:pt x="1" y="841"/>
                    </a:lnTo>
                    <a:lnTo>
                      <a:pt x="1769" y="2291"/>
                    </a:lnTo>
                    <a:lnTo>
                      <a:pt x="1885" y="2349"/>
                    </a:lnTo>
                    <a:lnTo>
                      <a:pt x="2001" y="2378"/>
                    </a:lnTo>
                    <a:lnTo>
                      <a:pt x="2117" y="2349"/>
                    </a:lnTo>
                    <a:lnTo>
                      <a:pt x="2204" y="2320"/>
                    </a:lnTo>
                    <a:lnTo>
                      <a:pt x="2291" y="2233"/>
                    </a:lnTo>
                    <a:lnTo>
                      <a:pt x="2349" y="2175"/>
                    </a:lnTo>
                    <a:lnTo>
                      <a:pt x="2407" y="2059"/>
                    </a:lnTo>
                    <a:lnTo>
                      <a:pt x="2407" y="1972"/>
                    </a:lnTo>
                    <a:lnTo>
                      <a:pt x="2349" y="1856"/>
                    </a:lnTo>
                    <a:lnTo>
                      <a:pt x="2262" y="1769"/>
                    </a:lnTo>
                    <a:lnTo>
                      <a:pt x="117" y="1"/>
                    </a:lnTo>
                    <a:close/>
                  </a:path>
                </a:pathLst>
              </a:custGeom>
              <a:solidFill>
                <a:srgbClr val="DBC8A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g2cb4238b598_1_1211"/>
              <p:cNvSpPr/>
              <p:nvPr/>
            </p:nvSpPr>
            <p:spPr>
              <a:xfrm>
                <a:off x="507725" y="5082600"/>
                <a:ext cx="60200" cy="59475"/>
              </a:xfrm>
              <a:custGeom>
                <a:rect b="b" l="l" r="r" t="t"/>
                <a:pathLst>
                  <a:path extrusionOk="0" fill="none" h="2379" w="2408">
                    <a:moveTo>
                      <a:pt x="117" y="1"/>
                    </a:moveTo>
                    <a:lnTo>
                      <a:pt x="117" y="1"/>
                    </a:lnTo>
                    <a:lnTo>
                      <a:pt x="117" y="1"/>
                    </a:lnTo>
                    <a:lnTo>
                      <a:pt x="146" y="262"/>
                    </a:lnTo>
                    <a:lnTo>
                      <a:pt x="146" y="494"/>
                    </a:lnTo>
                    <a:lnTo>
                      <a:pt x="88" y="667"/>
                    </a:lnTo>
                    <a:lnTo>
                      <a:pt x="1" y="841"/>
                    </a:lnTo>
                    <a:lnTo>
                      <a:pt x="1" y="841"/>
                    </a:lnTo>
                    <a:lnTo>
                      <a:pt x="1769" y="2291"/>
                    </a:lnTo>
                    <a:lnTo>
                      <a:pt x="1769" y="2291"/>
                    </a:lnTo>
                    <a:lnTo>
                      <a:pt x="1885" y="2349"/>
                    </a:lnTo>
                    <a:lnTo>
                      <a:pt x="2001" y="2378"/>
                    </a:lnTo>
                    <a:lnTo>
                      <a:pt x="2001" y="2378"/>
                    </a:lnTo>
                    <a:lnTo>
                      <a:pt x="2117" y="2349"/>
                    </a:lnTo>
                    <a:lnTo>
                      <a:pt x="2204" y="2320"/>
                    </a:lnTo>
                    <a:lnTo>
                      <a:pt x="2291" y="2233"/>
                    </a:lnTo>
                    <a:lnTo>
                      <a:pt x="2349" y="2175"/>
                    </a:lnTo>
                    <a:lnTo>
                      <a:pt x="2407" y="2059"/>
                    </a:lnTo>
                    <a:lnTo>
                      <a:pt x="2407" y="1972"/>
                    </a:lnTo>
                    <a:lnTo>
                      <a:pt x="2349" y="1856"/>
                    </a:lnTo>
                    <a:lnTo>
                      <a:pt x="2262" y="1769"/>
                    </a:lnTo>
                    <a:lnTo>
                      <a:pt x="2262" y="1769"/>
                    </a:lnTo>
                    <a:lnTo>
                      <a:pt x="117" y="1"/>
                    </a:lnTo>
                    <a:lnTo>
                      <a:pt x="117" y="1"/>
                    </a:lnTo>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g2cb4238b598_1_1211"/>
              <p:cNvSpPr/>
              <p:nvPr/>
            </p:nvSpPr>
            <p:spPr>
              <a:xfrm>
                <a:off x="-741850" y="3728650"/>
                <a:ext cx="1253225" cy="1375000"/>
              </a:xfrm>
              <a:custGeom>
                <a:rect b="b" l="l" r="r" t="t"/>
                <a:pathLst>
                  <a:path extrusionOk="0" h="55000" w="50129">
                    <a:moveTo>
                      <a:pt x="15599" y="1"/>
                    </a:moveTo>
                    <a:lnTo>
                      <a:pt x="15193" y="30"/>
                    </a:lnTo>
                    <a:lnTo>
                      <a:pt x="15512" y="14323"/>
                    </a:lnTo>
                    <a:lnTo>
                      <a:pt x="14700" y="12989"/>
                    </a:lnTo>
                    <a:lnTo>
                      <a:pt x="13019" y="10177"/>
                    </a:lnTo>
                    <a:lnTo>
                      <a:pt x="11395" y="7307"/>
                    </a:lnTo>
                    <a:lnTo>
                      <a:pt x="9829" y="4437"/>
                    </a:lnTo>
                    <a:lnTo>
                      <a:pt x="8322" y="1537"/>
                    </a:lnTo>
                    <a:lnTo>
                      <a:pt x="7655" y="1827"/>
                    </a:lnTo>
                    <a:lnTo>
                      <a:pt x="8902" y="4205"/>
                    </a:lnTo>
                    <a:lnTo>
                      <a:pt x="10148" y="6553"/>
                    </a:lnTo>
                    <a:lnTo>
                      <a:pt x="11453" y="8873"/>
                    </a:lnTo>
                    <a:lnTo>
                      <a:pt x="12787" y="11192"/>
                    </a:lnTo>
                    <a:lnTo>
                      <a:pt x="14149" y="13482"/>
                    </a:lnTo>
                    <a:lnTo>
                      <a:pt x="15570" y="15744"/>
                    </a:lnTo>
                    <a:lnTo>
                      <a:pt x="17019" y="17976"/>
                    </a:lnTo>
                    <a:lnTo>
                      <a:pt x="18498" y="20209"/>
                    </a:lnTo>
                    <a:lnTo>
                      <a:pt x="16382" y="19716"/>
                    </a:lnTo>
                    <a:lnTo>
                      <a:pt x="14294" y="19165"/>
                    </a:lnTo>
                    <a:lnTo>
                      <a:pt x="12207" y="18556"/>
                    </a:lnTo>
                    <a:lnTo>
                      <a:pt x="10148" y="17918"/>
                    </a:lnTo>
                    <a:lnTo>
                      <a:pt x="8090" y="17222"/>
                    </a:lnTo>
                    <a:lnTo>
                      <a:pt x="6060" y="16498"/>
                    </a:lnTo>
                    <a:lnTo>
                      <a:pt x="4031" y="15715"/>
                    </a:lnTo>
                    <a:lnTo>
                      <a:pt x="2030" y="14903"/>
                    </a:lnTo>
                    <a:lnTo>
                      <a:pt x="1" y="14004"/>
                    </a:lnTo>
                    <a:lnTo>
                      <a:pt x="30" y="14787"/>
                    </a:lnTo>
                    <a:lnTo>
                      <a:pt x="1682" y="15512"/>
                    </a:lnTo>
                    <a:lnTo>
                      <a:pt x="3364" y="16237"/>
                    </a:lnTo>
                    <a:lnTo>
                      <a:pt x="5075" y="16903"/>
                    </a:lnTo>
                    <a:lnTo>
                      <a:pt x="6785" y="17541"/>
                    </a:lnTo>
                    <a:lnTo>
                      <a:pt x="8496" y="18121"/>
                    </a:lnTo>
                    <a:lnTo>
                      <a:pt x="10206" y="18701"/>
                    </a:lnTo>
                    <a:lnTo>
                      <a:pt x="11946" y="19252"/>
                    </a:lnTo>
                    <a:lnTo>
                      <a:pt x="13714" y="19745"/>
                    </a:lnTo>
                    <a:lnTo>
                      <a:pt x="16179" y="20412"/>
                    </a:lnTo>
                    <a:lnTo>
                      <a:pt x="18672" y="20991"/>
                    </a:lnTo>
                    <a:lnTo>
                      <a:pt x="18875" y="20991"/>
                    </a:lnTo>
                    <a:lnTo>
                      <a:pt x="18962" y="20933"/>
                    </a:lnTo>
                    <a:lnTo>
                      <a:pt x="20035" y="22470"/>
                    </a:lnTo>
                    <a:lnTo>
                      <a:pt x="21107" y="23978"/>
                    </a:lnTo>
                    <a:lnTo>
                      <a:pt x="22064" y="25311"/>
                    </a:lnTo>
                    <a:lnTo>
                      <a:pt x="23050" y="26616"/>
                    </a:lnTo>
                    <a:lnTo>
                      <a:pt x="25021" y="29196"/>
                    </a:lnTo>
                    <a:lnTo>
                      <a:pt x="22760" y="29138"/>
                    </a:lnTo>
                    <a:lnTo>
                      <a:pt x="20499" y="29022"/>
                    </a:lnTo>
                    <a:lnTo>
                      <a:pt x="18237" y="28848"/>
                    </a:lnTo>
                    <a:lnTo>
                      <a:pt x="16005" y="28587"/>
                    </a:lnTo>
                    <a:lnTo>
                      <a:pt x="13743" y="28268"/>
                    </a:lnTo>
                    <a:lnTo>
                      <a:pt x="11540" y="27892"/>
                    </a:lnTo>
                    <a:lnTo>
                      <a:pt x="9307" y="27457"/>
                    </a:lnTo>
                    <a:lnTo>
                      <a:pt x="7104" y="26935"/>
                    </a:lnTo>
                    <a:lnTo>
                      <a:pt x="5625" y="26529"/>
                    </a:lnTo>
                    <a:lnTo>
                      <a:pt x="4147" y="26123"/>
                    </a:lnTo>
                    <a:lnTo>
                      <a:pt x="4756" y="27051"/>
                    </a:lnTo>
                    <a:lnTo>
                      <a:pt x="6669" y="27544"/>
                    </a:lnTo>
                    <a:lnTo>
                      <a:pt x="8554" y="28008"/>
                    </a:lnTo>
                    <a:lnTo>
                      <a:pt x="10467" y="28413"/>
                    </a:lnTo>
                    <a:lnTo>
                      <a:pt x="12381" y="28790"/>
                    </a:lnTo>
                    <a:lnTo>
                      <a:pt x="14323" y="29080"/>
                    </a:lnTo>
                    <a:lnTo>
                      <a:pt x="16237" y="29341"/>
                    </a:lnTo>
                    <a:lnTo>
                      <a:pt x="18179" y="29573"/>
                    </a:lnTo>
                    <a:lnTo>
                      <a:pt x="20151" y="29718"/>
                    </a:lnTo>
                    <a:lnTo>
                      <a:pt x="21455" y="29805"/>
                    </a:lnTo>
                    <a:lnTo>
                      <a:pt x="22789" y="29863"/>
                    </a:lnTo>
                    <a:lnTo>
                      <a:pt x="24123" y="29921"/>
                    </a:lnTo>
                    <a:lnTo>
                      <a:pt x="25456" y="29921"/>
                    </a:lnTo>
                    <a:lnTo>
                      <a:pt x="25572" y="29892"/>
                    </a:lnTo>
                    <a:lnTo>
                      <a:pt x="27544" y="32356"/>
                    </a:lnTo>
                    <a:lnTo>
                      <a:pt x="29573" y="34792"/>
                    </a:lnTo>
                    <a:lnTo>
                      <a:pt x="31632" y="37169"/>
                    </a:lnTo>
                    <a:lnTo>
                      <a:pt x="33748" y="39518"/>
                    </a:lnTo>
                    <a:lnTo>
                      <a:pt x="31487" y="39575"/>
                    </a:lnTo>
                    <a:lnTo>
                      <a:pt x="29254" y="39575"/>
                    </a:lnTo>
                    <a:lnTo>
                      <a:pt x="25949" y="39546"/>
                    </a:lnTo>
                    <a:lnTo>
                      <a:pt x="22644" y="39460"/>
                    </a:lnTo>
                    <a:lnTo>
                      <a:pt x="19368" y="39286"/>
                    </a:lnTo>
                    <a:lnTo>
                      <a:pt x="16063" y="39054"/>
                    </a:lnTo>
                    <a:lnTo>
                      <a:pt x="16063" y="39054"/>
                    </a:lnTo>
                    <a:lnTo>
                      <a:pt x="17077" y="39865"/>
                    </a:lnTo>
                    <a:lnTo>
                      <a:pt x="19861" y="40039"/>
                    </a:lnTo>
                    <a:lnTo>
                      <a:pt x="22673" y="40184"/>
                    </a:lnTo>
                    <a:lnTo>
                      <a:pt x="25485" y="40271"/>
                    </a:lnTo>
                    <a:lnTo>
                      <a:pt x="28269" y="40300"/>
                    </a:lnTo>
                    <a:lnTo>
                      <a:pt x="31748" y="40300"/>
                    </a:lnTo>
                    <a:lnTo>
                      <a:pt x="34328" y="40242"/>
                    </a:lnTo>
                    <a:lnTo>
                      <a:pt x="34386" y="40213"/>
                    </a:lnTo>
                    <a:lnTo>
                      <a:pt x="35691" y="41605"/>
                    </a:lnTo>
                    <a:lnTo>
                      <a:pt x="37024" y="42997"/>
                    </a:lnTo>
                    <a:lnTo>
                      <a:pt x="38358" y="44359"/>
                    </a:lnTo>
                    <a:lnTo>
                      <a:pt x="39721" y="45722"/>
                    </a:lnTo>
                    <a:lnTo>
                      <a:pt x="41025" y="46969"/>
                    </a:lnTo>
                    <a:lnTo>
                      <a:pt x="42330" y="48215"/>
                    </a:lnTo>
                    <a:lnTo>
                      <a:pt x="40706" y="48273"/>
                    </a:lnTo>
                    <a:lnTo>
                      <a:pt x="39054" y="48302"/>
                    </a:lnTo>
                    <a:lnTo>
                      <a:pt x="37778" y="48273"/>
                    </a:lnTo>
                    <a:lnTo>
                      <a:pt x="36502" y="48244"/>
                    </a:lnTo>
                    <a:lnTo>
                      <a:pt x="35198" y="48186"/>
                    </a:lnTo>
                    <a:lnTo>
                      <a:pt x="33922" y="48099"/>
                    </a:lnTo>
                    <a:lnTo>
                      <a:pt x="32646" y="48012"/>
                    </a:lnTo>
                    <a:lnTo>
                      <a:pt x="31371" y="47867"/>
                    </a:lnTo>
                    <a:lnTo>
                      <a:pt x="30095" y="47722"/>
                    </a:lnTo>
                    <a:lnTo>
                      <a:pt x="28819" y="47548"/>
                    </a:lnTo>
                    <a:lnTo>
                      <a:pt x="30617" y="48534"/>
                    </a:lnTo>
                    <a:lnTo>
                      <a:pt x="32733" y="48737"/>
                    </a:lnTo>
                    <a:lnTo>
                      <a:pt x="34821" y="48882"/>
                    </a:lnTo>
                    <a:lnTo>
                      <a:pt x="36937" y="48969"/>
                    </a:lnTo>
                    <a:lnTo>
                      <a:pt x="39054" y="49027"/>
                    </a:lnTo>
                    <a:lnTo>
                      <a:pt x="41054" y="48998"/>
                    </a:lnTo>
                    <a:lnTo>
                      <a:pt x="43055" y="48911"/>
                    </a:lnTo>
                    <a:lnTo>
                      <a:pt x="44765" y="50448"/>
                    </a:lnTo>
                    <a:lnTo>
                      <a:pt x="46476" y="51984"/>
                    </a:lnTo>
                    <a:lnTo>
                      <a:pt x="48215" y="53521"/>
                    </a:lnTo>
                    <a:lnTo>
                      <a:pt x="49984" y="54999"/>
                    </a:lnTo>
                    <a:lnTo>
                      <a:pt x="50071" y="54825"/>
                    </a:lnTo>
                    <a:lnTo>
                      <a:pt x="50129" y="54652"/>
                    </a:lnTo>
                    <a:lnTo>
                      <a:pt x="50129" y="54420"/>
                    </a:lnTo>
                    <a:lnTo>
                      <a:pt x="50100" y="54159"/>
                    </a:lnTo>
                    <a:lnTo>
                      <a:pt x="48418" y="52738"/>
                    </a:lnTo>
                    <a:lnTo>
                      <a:pt x="46737" y="51259"/>
                    </a:lnTo>
                    <a:lnTo>
                      <a:pt x="45113" y="49781"/>
                    </a:lnTo>
                    <a:lnTo>
                      <a:pt x="43461" y="48302"/>
                    </a:lnTo>
                    <a:lnTo>
                      <a:pt x="43432" y="48244"/>
                    </a:lnTo>
                    <a:lnTo>
                      <a:pt x="42098" y="46998"/>
                    </a:lnTo>
                    <a:lnTo>
                      <a:pt x="40764" y="45722"/>
                    </a:lnTo>
                    <a:lnTo>
                      <a:pt x="39460" y="44446"/>
                    </a:lnTo>
                    <a:lnTo>
                      <a:pt x="38184" y="43142"/>
                    </a:lnTo>
                    <a:lnTo>
                      <a:pt x="38242" y="43055"/>
                    </a:lnTo>
                    <a:lnTo>
                      <a:pt x="38271" y="42968"/>
                    </a:lnTo>
                    <a:lnTo>
                      <a:pt x="38677" y="41112"/>
                    </a:lnTo>
                    <a:lnTo>
                      <a:pt x="39083" y="39286"/>
                    </a:lnTo>
                    <a:lnTo>
                      <a:pt x="39489" y="37430"/>
                    </a:lnTo>
                    <a:lnTo>
                      <a:pt x="39924" y="35604"/>
                    </a:lnTo>
                    <a:lnTo>
                      <a:pt x="40387" y="33777"/>
                    </a:lnTo>
                    <a:lnTo>
                      <a:pt x="40851" y="31922"/>
                    </a:lnTo>
                    <a:lnTo>
                      <a:pt x="41866" y="28297"/>
                    </a:lnTo>
                    <a:lnTo>
                      <a:pt x="41460" y="27051"/>
                    </a:lnTo>
                    <a:lnTo>
                      <a:pt x="40909" y="28964"/>
                    </a:lnTo>
                    <a:lnTo>
                      <a:pt x="40387" y="30907"/>
                    </a:lnTo>
                    <a:lnTo>
                      <a:pt x="39866" y="32820"/>
                    </a:lnTo>
                    <a:lnTo>
                      <a:pt x="39373" y="34763"/>
                    </a:lnTo>
                    <a:lnTo>
                      <a:pt x="38909" y="36705"/>
                    </a:lnTo>
                    <a:lnTo>
                      <a:pt x="38474" y="38648"/>
                    </a:lnTo>
                    <a:lnTo>
                      <a:pt x="38039" y="40619"/>
                    </a:lnTo>
                    <a:lnTo>
                      <a:pt x="37633" y="42562"/>
                    </a:lnTo>
                    <a:lnTo>
                      <a:pt x="36097" y="40967"/>
                    </a:lnTo>
                    <a:lnTo>
                      <a:pt x="34560" y="39344"/>
                    </a:lnTo>
                    <a:lnTo>
                      <a:pt x="33081" y="37691"/>
                    </a:lnTo>
                    <a:lnTo>
                      <a:pt x="31603" y="36038"/>
                    </a:lnTo>
                    <a:lnTo>
                      <a:pt x="30066" y="34270"/>
                    </a:lnTo>
                    <a:lnTo>
                      <a:pt x="30095" y="34183"/>
                    </a:lnTo>
                    <a:lnTo>
                      <a:pt x="30472" y="31806"/>
                    </a:lnTo>
                    <a:lnTo>
                      <a:pt x="30907" y="29399"/>
                    </a:lnTo>
                    <a:lnTo>
                      <a:pt x="31400" y="26993"/>
                    </a:lnTo>
                    <a:lnTo>
                      <a:pt x="31922" y="24615"/>
                    </a:lnTo>
                    <a:lnTo>
                      <a:pt x="32472" y="22238"/>
                    </a:lnTo>
                    <a:lnTo>
                      <a:pt x="33081" y="19890"/>
                    </a:lnTo>
                    <a:lnTo>
                      <a:pt x="33719" y="17541"/>
                    </a:lnTo>
                    <a:lnTo>
                      <a:pt x="34415" y="15193"/>
                    </a:lnTo>
                    <a:lnTo>
                      <a:pt x="35256" y="12584"/>
                    </a:lnTo>
                    <a:lnTo>
                      <a:pt x="34850" y="11917"/>
                    </a:lnTo>
                    <a:lnTo>
                      <a:pt x="34763" y="11772"/>
                    </a:lnTo>
                    <a:lnTo>
                      <a:pt x="34096" y="13830"/>
                    </a:lnTo>
                    <a:lnTo>
                      <a:pt x="33458" y="15918"/>
                    </a:lnTo>
                    <a:lnTo>
                      <a:pt x="32849" y="18005"/>
                    </a:lnTo>
                    <a:lnTo>
                      <a:pt x="32270" y="20093"/>
                    </a:lnTo>
                    <a:lnTo>
                      <a:pt x="31748" y="22209"/>
                    </a:lnTo>
                    <a:lnTo>
                      <a:pt x="31255" y="24325"/>
                    </a:lnTo>
                    <a:lnTo>
                      <a:pt x="30762" y="26442"/>
                    </a:lnTo>
                    <a:lnTo>
                      <a:pt x="30327" y="28558"/>
                    </a:lnTo>
                    <a:lnTo>
                      <a:pt x="29892" y="31052"/>
                    </a:lnTo>
                    <a:lnTo>
                      <a:pt x="29457" y="33545"/>
                    </a:lnTo>
                    <a:lnTo>
                      <a:pt x="27950" y="31719"/>
                    </a:lnTo>
                    <a:lnTo>
                      <a:pt x="26442" y="29834"/>
                    </a:lnTo>
                    <a:lnTo>
                      <a:pt x="24963" y="27950"/>
                    </a:lnTo>
                    <a:lnTo>
                      <a:pt x="23514" y="26036"/>
                    </a:lnTo>
                    <a:lnTo>
                      <a:pt x="23543" y="25978"/>
                    </a:lnTo>
                    <a:lnTo>
                      <a:pt x="23572" y="25891"/>
                    </a:lnTo>
                    <a:lnTo>
                      <a:pt x="26065" y="7626"/>
                    </a:lnTo>
                    <a:lnTo>
                      <a:pt x="26645" y="3422"/>
                    </a:lnTo>
                    <a:lnTo>
                      <a:pt x="25978" y="3016"/>
                    </a:lnTo>
                    <a:lnTo>
                      <a:pt x="23601" y="20441"/>
                    </a:lnTo>
                    <a:lnTo>
                      <a:pt x="22934" y="25253"/>
                    </a:lnTo>
                    <a:lnTo>
                      <a:pt x="21165" y="22789"/>
                    </a:lnTo>
                    <a:lnTo>
                      <a:pt x="19426" y="20296"/>
                    </a:lnTo>
                    <a:lnTo>
                      <a:pt x="17715" y="17744"/>
                    </a:lnTo>
                    <a:lnTo>
                      <a:pt x="16063" y="15193"/>
                    </a:lnTo>
                    <a:lnTo>
                      <a:pt x="16150" y="15164"/>
                    </a:lnTo>
                    <a:lnTo>
                      <a:pt x="16208" y="15077"/>
                    </a:lnTo>
                    <a:lnTo>
                      <a:pt x="16237" y="14990"/>
                    </a:lnTo>
                    <a:lnTo>
                      <a:pt x="16266" y="14903"/>
                    </a:lnTo>
                    <a:lnTo>
                      <a:pt x="15918" y="30"/>
                    </a:lnTo>
                    <a:lnTo>
                      <a:pt x="15599" y="1"/>
                    </a:lnTo>
                    <a:close/>
                  </a:path>
                </a:pathLst>
              </a:custGeom>
              <a:solidFill>
                <a:srgbClr val="363636">
                  <a:alpha val="152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176" name="Google Shape;176;g2cb4238b598_1_1211"/>
          <p:cNvGrpSpPr/>
          <p:nvPr/>
        </p:nvGrpSpPr>
        <p:grpSpPr>
          <a:xfrm>
            <a:off x="7900556" y="2819325"/>
            <a:ext cx="1634475" cy="2394775"/>
            <a:chOff x="-741850" y="2748725"/>
            <a:chExt cx="1634475" cy="2394775"/>
          </a:xfrm>
        </p:grpSpPr>
        <p:sp>
          <p:nvSpPr>
            <p:cNvPr id="177" name="Google Shape;177;g2cb4238b598_1_1211"/>
            <p:cNvSpPr/>
            <p:nvPr/>
          </p:nvSpPr>
          <p:spPr>
            <a:xfrm>
              <a:off x="-741850" y="3729375"/>
              <a:ext cx="1253225" cy="1382250"/>
            </a:xfrm>
            <a:custGeom>
              <a:rect b="b" l="l" r="r" t="t"/>
              <a:pathLst>
                <a:path extrusionOk="0" h="55290" w="50129">
                  <a:moveTo>
                    <a:pt x="15193" y="1"/>
                  </a:moveTo>
                  <a:lnTo>
                    <a:pt x="14526" y="30"/>
                  </a:lnTo>
                  <a:lnTo>
                    <a:pt x="13859" y="59"/>
                  </a:lnTo>
                  <a:lnTo>
                    <a:pt x="13192" y="146"/>
                  </a:lnTo>
                  <a:lnTo>
                    <a:pt x="12526" y="233"/>
                  </a:lnTo>
                  <a:lnTo>
                    <a:pt x="11859" y="378"/>
                  </a:lnTo>
                  <a:lnTo>
                    <a:pt x="11192" y="523"/>
                  </a:lnTo>
                  <a:lnTo>
                    <a:pt x="10525" y="697"/>
                  </a:lnTo>
                  <a:lnTo>
                    <a:pt x="9858" y="900"/>
                  </a:lnTo>
                  <a:lnTo>
                    <a:pt x="9076" y="1190"/>
                  </a:lnTo>
                  <a:lnTo>
                    <a:pt x="8322" y="1508"/>
                  </a:lnTo>
                  <a:lnTo>
                    <a:pt x="7655" y="1798"/>
                  </a:lnTo>
                  <a:lnTo>
                    <a:pt x="7133" y="2088"/>
                  </a:lnTo>
                  <a:lnTo>
                    <a:pt x="6611" y="2378"/>
                  </a:lnTo>
                  <a:lnTo>
                    <a:pt x="6118" y="2697"/>
                  </a:lnTo>
                  <a:lnTo>
                    <a:pt x="5625" y="3016"/>
                  </a:lnTo>
                  <a:lnTo>
                    <a:pt x="5162" y="3393"/>
                  </a:lnTo>
                  <a:lnTo>
                    <a:pt x="4698" y="3770"/>
                  </a:lnTo>
                  <a:lnTo>
                    <a:pt x="4234" y="4147"/>
                  </a:lnTo>
                  <a:lnTo>
                    <a:pt x="3828" y="4553"/>
                  </a:lnTo>
                  <a:lnTo>
                    <a:pt x="3422" y="4988"/>
                  </a:lnTo>
                  <a:lnTo>
                    <a:pt x="3016" y="5422"/>
                  </a:lnTo>
                  <a:lnTo>
                    <a:pt x="2639" y="5886"/>
                  </a:lnTo>
                  <a:lnTo>
                    <a:pt x="2291" y="6379"/>
                  </a:lnTo>
                  <a:lnTo>
                    <a:pt x="1972" y="6872"/>
                  </a:lnTo>
                  <a:lnTo>
                    <a:pt x="1653" y="7394"/>
                  </a:lnTo>
                  <a:lnTo>
                    <a:pt x="1393" y="7945"/>
                  </a:lnTo>
                  <a:lnTo>
                    <a:pt x="1132" y="8496"/>
                  </a:lnTo>
                  <a:lnTo>
                    <a:pt x="842" y="9162"/>
                  </a:lnTo>
                  <a:lnTo>
                    <a:pt x="610" y="9829"/>
                  </a:lnTo>
                  <a:lnTo>
                    <a:pt x="436" y="10525"/>
                  </a:lnTo>
                  <a:lnTo>
                    <a:pt x="262" y="11192"/>
                  </a:lnTo>
                  <a:lnTo>
                    <a:pt x="146" y="11888"/>
                  </a:lnTo>
                  <a:lnTo>
                    <a:pt x="59" y="12584"/>
                  </a:lnTo>
                  <a:lnTo>
                    <a:pt x="30" y="13279"/>
                  </a:lnTo>
                  <a:lnTo>
                    <a:pt x="1" y="13975"/>
                  </a:lnTo>
                  <a:lnTo>
                    <a:pt x="30" y="14758"/>
                  </a:lnTo>
                  <a:lnTo>
                    <a:pt x="88" y="15483"/>
                  </a:lnTo>
                  <a:lnTo>
                    <a:pt x="175" y="16208"/>
                  </a:lnTo>
                  <a:lnTo>
                    <a:pt x="291" y="16932"/>
                  </a:lnTo>
                  <a:lnTo>
                    <a:pt x="436" y="17657"/>
                  </a:lnTo>
                  <a:lnTo>
                    <a:pt x="610" y="18382"/>
                  </a:lnTo>
                  <a:lnTo>
                    <a:pt x="813" y="19107"/>
                  </a:lnTo>
                  <a:lnTo>
                    <a:pt x="1045" y="19803"/>
                  </a:lnTo>
                  <a:lnTo>
                    <a:pt x="1306" y="20527"/>
                  </a:lnTo>
                  <a:lnTo>
                    <a:pt x="1595" y="21223"/>
                  </a:lnTo>
                  <a:lnTo>
                    <a:pt x="1885" y="21948"/>
                  </a:lnTo>
                  <a:lnTo>
                    <a:pt x="2233" y="22644"/>
                  </a:lnTo>
                  <a:lnTo>
                    <a:pt x="2581" y="23340"/>
                  </a:lnTo>
                  <a:lnTo>
                    <a:pt x="2929" y="24036"/>
                  </a:lnTo>
                  <a:lnTo>
                    <a:pt x="3335" y="24731"/>
                  </a:lnTo>
                  <a:lnTo>
                    <a:pt x="3741" y="25427"/>
                  </a:lnTo>
                  <a:lnTo>
                    <a:pt x="4147" y="26094"/>
                  </a:lnTo>
                  <a:lnTo>
                    <a:pt x="4756" y="27022"/>
                  </a:lnTo>
                  <a:lnTo>
                    <a:pt x="5365" y="27863"/>
                  </a:lnTo>
                  <a:lnTo>
                    <a:pt x="5973" y="28703"/>
                  </a:lnTo>
                  <a:lnTo>
                    <a:pt x="6611" y="29544"/>
                  </a:lnTo>
                  <a:lnTo>
                    <a:pt x="7249" y="30356"/>
                  </a:lnTo>
                  <a:lnTo>
                    <a:pt x="7916" y="31139"/>
                  </a:lnTo>
                  <a:lnTo>
                    <a:pt x="8583" y="31921"/>
                  </a:lnTo>
                  <a:lnTo>
                    <a:pt x="9278" y="32675"/>
                  </a:lnTo>
                  <a:lnTo>
                    <a:pt x="9974" y="33400"/>
                  </a:lnTo>
                  <a:lnTo>
                    <a:pt x="11337" y="34821"/>
                  </a:lnTo>
                  <a:lnTo>
                    <a:pt x="12729" y="36125"/>
                  </a:lnTo>
                  <a:lnTo>
                    <a:pt x="14062" y="37343"/>
                  </a:lnTo>
                  <a:lnTo>
                    <a:pt x="15367" y="38474"/>
                  </a:lnTo>
                  <a:lnTo>
                    <a:pt x="16063" y="39025"/>
                  </a:lnTo>
                  <a:lnTo>
                    <a:pt x="17077" y="39836"/>
                  </a:lnTo>
                  <a:lnTo>
                    <a:pt x="18469" y="40909"/>
                  </a:lnTo>
                  <a:lnTo>
                    <a:pt x="19890" y="41924"/>
                  </a:lnTo>
                  <a:lnTo>
                    <a:pt x="21310" y="42939"/>
                  </a:lnTo>
                  <a:lnTo>
                    <a:pt x="22789" y="43924"/>
                  </a:lnTo>
                  <a:lnTo>
                    <a:pt x="24268" y="44881"/>
                  </a:lnTo>
                  <a:lnTo>
                    <a:pt x="25746" y="45780"/>
                  </a:lnTo>
                  <a:lnTo>
                    <a:pt x="27283" y="46679"/>
                  </a:lnTo>
                  <a:lnTo>
                    <a:pt x="28819" y="47519"/>
                  </a:lnTo>
                  <a:lnTo>
                    <a:pt x="30617" y="48505"/>
                  </a:lnTo>
                  <a:lnTo>
                    <a:pt x="31574" y="48969"/>
                  </a:lnTo>
                  <a:lnTo>
                    <a:pt x="33516" y="49897"/>
                  </a:lnTo>
                  <a:lnTo>
                    <a:pt x="35459" y="50796"/>
                  </a:lnTo>
                  <a:lnTo>
                    <a:pt x="37401" y="51607"/>
                  </a:lnTo>
                  <a:lnTo>
                    <a:pt x="39402" y="52390"/>
                  </a:lnTo>
                  <a:lnTo>
                    <a:pt x="41402" y="53115"/>
                  </a:lnTo>
                  <a:lnTo>
                    <a:pt x="43403" y="53811"/>
                  </a:lnTo>
                  <a:lnTo>
                    <a:pt x="45461" y="54449"/>
                  </a:lnTo>
                  <a:lnTo>
                    <a:pt x="47491" y="55028"/>
                  </a:lnTo>
                  <a:lnTo>
                    <a:pt x="48012" y="55144"/>
                  </a:lnTo>
                  <a:lnTo>
                    <a:pt x="48476" y="55231"/>
                  </a:lnTo>
                  <a:lnTo>
                    <a:pt x="48853" y="55289"/>
                  </a:lnTo>
                  <a:lnTo>
                    <a:pt x="49172" y="55289"/>
                  </a:lnTo>
                  <a:lnTo>
                    <a:pt x="49462" y="55260"/>
                  </a:lnTo>
                  <a:lnTo>
                    <a:pt x="49694" y="55202"/>
                  </a:lnTo>
                  <a:lnTo>
                    <a:pt x="49868" y="55086"/>
                  </a:lnTo>
                  <a:lnTo>
                    <a:pt x="49984" y="54970"/>
                  </a:lnTo>
                  <a:lnTo>
                    <a:pt x="50071" y="54796"/>
                  </a:lnTo>
                  <a:lnTo>
                    <a:pt x="50129" y="54623"/>
                  </a:lnTo>
                  <a:lnTo>
                    <a:pt x="50129" y="54391"/>
                  </a:lnTo>
                  <a:lnTo>
                    <a:pt x="50100" y="54130"/>
                  </a:lnTo>
                  <a:lnTo>
                    <a:pt x="50071" y="53898"/>
                  </a:lnTo>
                  <a:lnTo>
                    <a:pt x="49984" y="53608"/>
                  </a:lnTo>
                  <a:lnTo>
                    <a:pt x="49810" y="53028"/>
                  </a:lnTo>
                  <a:lnTo>
                    <a:pt x="49549" y="52361"/>
                  </a:lnTo>
                  <a:lnTo>
                    <a:pt x="49259" y="51636"/>
                  </a:lnTo>
                  <a:lnTo>
                    <a:pt x="48476" y="49636"/>
                  </a:lnTo>
                  <a:lnTo>
                    <a:pt x="47752" y="47635"/>
                  </a:lnTo>
                  <a:lnTo>
                    <a:pt x="47085" y="45606"/>
                  </a:lnTo>
                  <a:lnTo>
                    <a:pt x="46418" y="43576"/>
                  </a:lnTo>
                  <a:lnTo>
                    <a:pt x="45838" y="41663"/>
                  </a:lnTo>
                  <a:lnTo>
                    <a:pt x="45258" y="39749"/>
                  </a:lnTo>
                  <a:lnTo>
                    <a:pt x="44127" y="35922"/>
                  </a:lnTo>
                  <a:lnTo>
                    <a:pt x="43026" y="32095"/>
                  </a:lnTo>
                  <a:lnTo>
                    <a:pt x="42446" y="30182"/>
                  </a:lnTo>
                  <a:lnTo>
                    <a:pt x="41866" y="28268"/>
                  </a:lnTo>
                  <a:lnTo>
                    <a:pt x="41460" y="27022"/>
                  </a:lnTo>
                  <a:lnTo>
                    <a:pt x="40822" y="25137"/>
                  </a:lnTo>
                  <a:lnTo>
                    <a:pt x="40155" y="23282"/>
                  </a:lnTo>
                  <a:lnTo>
                    <a:pt x="39460" y="21455"/>
                  </a:lnTo>
                  <a:lnTo>
                    <a:pt x="38735" y="19629"/>
                  </a:lnTo>
                  <a:lnTo>
                    <a:pt x="37952" y="17831"/>
                  </a:lnTo>
                  <a:lnTo>
                    <a:pt x="37111" y="16034"/>
                  </a:lnTo>
                  <a:lnTo>
                    <a:pt x="36213" y="14294"/>
                  </a:lnTo>
                  <a:lnTo>
                    <a:pt x="35749" y="13424"/>
                  </a:lnTo>
                  <a:lnTo>
                    <a:pt x="35256" y="12555"/>
                  </a:lnTo>
                  <a:lnTo>
                    <a:pt x="34850" y="11888"/>
                  </a:lnTo>
                  <a:lnTo>
                    <a:pt x="34763" y="11743"/>
                  </a:lnTo>
                  <a:lnTo>
                    <a:pt x="34386" y="11105"/>
                  </a:lnTo>
                  <a:lnTo>
                    <a:pt x="33951" y="10496"/>
                  </a:lnTo>
                  <a:lnTo>
                    <a:pt x="33545" y="9916"/>
                  </a:lnTo>
                  <a:lnTo>
                    <a:pt x="33081" y="9307"/>
                  </a:lnTo>
                  <a:lnTo>
                    <a:pt x="32646" y="8728"/>
                  </a:lnTo>
                  <a:lnTo>
                    <a:pt x="32154" y="8177"/>
                  </a:lnTo>
                  <a:lnTo>
                    <a:pt x="31661" y="7626"/>
                  </a:lnTo>
                  <a:lnTo>
                    <a:pt x="31168" y="7104"/>
                  </a:lnTo>
                  <a:lnTo>
                    <a:pt x="30646" y="6582"/>
                  </a:lnTo>
                  <a:lnTo>
                    <a:pt x="30124" y="6060"/>
                  </a:lnTo>
                  <a:lnTo>
                    <a:pt x="29573" y="5567"/>
                  </a:lnTo>
                  <a:lnTo>
                    <a:pt x="29022" y="5104"/>
                  </a:lnTo>
                  <a:lnTo>
                    <a:pt x="28443" y="4640"/>
                  </a:lnTo>
                  <a:lnTo>
                    <a:pt x="27863" y="4205"/>
                  </a:lnTo>
                  <a:lnTo>
                    <a:pt x="27254" y="3799"/>
                  </a:lnTo>
                  <a:lnTo>
                    <a:pt x="26645" y="3393"/>
                  </a:lnTo>
                  <a:lnTo>
                    <a:pt x="25978" y="2987"/>
                  </a:lnTo>
                  <a:lnTo>
                    <a:pt x="25398" y="2639"/>
                  </a:lnTo>
                  <a:lnTo>
                    <a:pt x="24818" y="2320"/>
                  </a:lnTo>
                  <a:lnTo>
                    <a:pt x="24210" y="2030"/>
                  </a:lnTo>
                  <a:lnTo>
                    <a:pt x="23630" y="1740"/>
                  </a:lnTo>
                  <a:lnTo>
                    <a:pt x="22992" y="1480"/>
                  </a:lnTo>
                  <a:lnTo>
                    <a:pt x="22383" y="1248"/>
                  </a:lnTo>
                  <a:lnTo>
                    <a:pt x="21774" y="1016"/>
                  </a:lnTo>
                  <a:lnTo>
                    <a:pt x="21136" y="813"/>
                  </a:lnTo>
                  <a:lnTo>
                    <a:pt x="20499" y="639"/>
                  </a:lnTo>
                  <a:lnTo>
                    <a:pt x="19861" y="494"/>
                  </a:lnTo>
                  <a:lnTo>
                    <a:pt x="19194" y="349"/>
                  </a:lnTo>
                  <a:lnTo>
                    <a:pt x="18556" y="233"/>
                  </a:lnTo>
                  <a:lnTo>
                    <a:pt x="17889" y="146"/>
                  </a:lnTo>
                  <a:lnTo>
                    <a:pt x="17251" y="59"/>
                  </a:lnTo>
                  <a:lnTo>
                    <a:pt x="16585"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g2cb4238b598_1_1211"/>
            <p:cNvSpPr/>
            <p:nvPr/>
          </p:nvSpPr>
          <p:spPr>
            <a:xfrm>
              <a:off x="-741850" y="3729375"/>
              <a:ext cx="1253225" cy="1382250"/>
            </a:xfrm>
            <a:custGeom>
              <a:rect b="b" l="l" r="r" t="t"/>
              <a:pathLst>
                <a:path extrusionOk="0" h="55290" w="50129">
                  <a:moveTo>
                    <a:pt x="15193" y="1"/>
                  </a:moveTo>
                  <a:lnTo>
                    <a:pt x="14526" y="30"/>
                  </a:lnTo>
                  <a:lnTo>
                    <a:pt x="13859" y="59"/>
                  </a:lnTo>
                  <a:lnTo>
                    <a:pt x="13192" y="146"/>
                  </a:lnTo>
                  <a:lnTo>
                    <a:pt x="12526" y="233"/>
                  </a:lnTo>
                  <a:lnTo>
                    <a:pt x="11859" y="378"/>
                  </a:lnTo>
                  <a:lnTo>
                    <a:pt x="11192" y="523"/>
                  </a:lnTo>
                  <a:lnTo>
                    <a:pt x="10525" y="697"/>
                  </a:lnTo>
                  <a:lnTo>
                    <a:pt x="9858" y="900"/>
                  </a:lnTo>
                  <a:lnTo>
                    <a:pt x="9076" y="1190"/>
                  </a:lnTo>
                  <a:lnTo>
                    <a:pt x="8322" y="1508"/>
                  </a:lnTo>
                  <a:lnTo>
                    <a:pt x="7655" y="1798"/>
                  </a:lnTo>
                  <a:lnTo>
                    <a:pt x="7133" y="2088"/>
                  </a:lnTo>
                  <a:lnTo>
                    <a:pt x="6611" y="2378"/>
                  </a:lnTo>
                  <a:lnTo>
                    <a:pt x="6118" y="2697"/>
                  </a:lnTo>
                  <a:lnTo>
                    <a:pt x="5625" y="3016"/>
                  </a:lnTo>
                  <a:lnTo>
                    <a:pt x="5162" y="3393"/>
                  </a:lnTo>
                  <a:lnTo>
                    <a:pt x="4698" y="3770"/>
                  </a:lnTo>
                  <a:lnTo>
                    <a:pt x="4234" y="4147"/>
                  </a:lnTo>
                  <a:lnTo>
                    <a:pt x="3828" y="4553"/>
                  </a:lnTo>
                  <a:lnTo>
                    <a:pt x="3422" y="4988"/>
                  </a:lnTo>
                  <a:lnTo>
                    <a:pt x="3016" y="5422"/>
                  </a:lnTo>
                  <a:lnTo>
                    <a:pt x="2639" y="5886"/>
                  </a:lnTo>
                  <a:lnTo>
                    <a:pt x="2291" y="6379"/>
                  </a:lnTo>
                  <a:lnTo>
                    <a:pt x="1972" y="6872"/>
                  </a:lnTo>
                  <a:lnTo>
                    <a:pt x="1653" y="7394"/>
                  </a:lnTo>
                  <a:lnTo>
                    <a:pt x="1393" y="7945"/>
                  </a:lnTo>
                  <a:lnTo>
                    <a:pt x="1132" y="8496"/>
                  </a:lnTo>
                  <a:lnTo>
                    <a:pt x="842" y="9162"/>
                  </a:lnTo>
                  <a:lnTo>
                    <a:pt x="610" y="9829"/>
                  </a:lnTo>
                  <a:lnTo>
                    <a:pt x="436" y="10525"/>
                  </a:lnTo>
                  <a:lnTo>
                    <a:pt x="262" y="11192"/>
                  </a:lnTo>
                  <a:lnTo>
                    <a:pt x="146" y="11888"/>
                  </a:lnTo>
                  <a:lnTo>
                    <a:pt x="59" y="12584"/>
                  </a:lnTo>
                  <a:lnTo>
                    <a:pt x="30" y="13279"/>
                  </a:lnTo>
                  <a:lnTo>
                    <a:pt x="1" y="13975"/>
                  </a:lnTo>
                  <a:lnTo>
                    <a:pt x="30" y="14758"/>
                  </a:lnTo>
                  <a:lnTo>
                    <a:pt x="88" y="15483"/>
                  </a:lnTo>
                  <a:lnTo>
                    <a:pt x="175" y="16208"/>
                  </a:lnTo>
                  <a:lnTo>
                    <a:pt x="291" y="16932"/>
                  </a:lnTo>
                  <a:lnTo>
                    <a:pt x="436" y="17657"/>
                  </a:lnTo>
                  <a:lnTo>
                    <a:pt x="610" y="18382"/>
                  </a:lnTo>
                  <a:lnTo>
                    <a:pt x="813" y="19107"/>
                  </a:lnTo>
                  <a:lnTo>
                    <a:pt x="1045" y="19803"/>
                  </a:lnTo>
                  <a:lnTo>
                    <a:pt x="1306" y="20527"/>
                  </a:lnTo>
                  <a:lnTo>
                    <a:pt x="1595" y="21223"/>
                  </a:lnTo>
                  <a:lnTo>
                    <a:pt x="1885" y="21948"/>
                  </a:lnTo>
                  <a:lnTo>
                    <a:pt x="2233" y="22644"/>
                  </a:lnTo>
                  <a:lnTo>
                    <a:pt x="2581" y="23340"/>
                  </a:lnTo>
                  <a:lnTo>
                    <a:pt x="2929" y="24036"/>
                  </a:lnTo>
                  <a:lnTo>
                    <a:pt x="3335" y="24731"/>
                  </a:lnTo>
                  <a:lnTo>
                    <a:pt x="3741" y="25427"/>
                  </a:lnTo>
                  <a:lnTo>
                    <a:pt x="4147" y="26094"/>
                  </a:lnTo>
                  <a:lnTo>
                    <a:pt x="4756" y="27022"/>
                  </a:lnTo>
                  <a:lnTo>
                    <a:pt x="5365" y="27863"/>
                  </a:lnTo>
                  <a:lnTo>
                    <a:pt x="5973" y="28703"/>
                  </a:lnTo>
                  <a:lnTo>
                    <a:pt x="6611" y="29544"/>
                  </a:lnTo>
                  <a:lnTo>
                    <a:pt x="7249" y="30356"/>
                  </a:lnTo>
                  <a:lnTo>
                    <a:pt x="7916" y="31139"/>
                  </a:lnTo>
                  <a:lnTo>
                    <a:pt x="8583" y="31921"/>
                  </a:lnTo>
                  <a:lnTo>
                    <a:pt x="9278" y="32675"/>
                  </a:lnTo>
                  <a:lnTo>
                    <a:pt x="9974" y="33400"/>
                  </a:lnTo>
                  <a:lnTo>
                    <a:pt x="11337" y="34821"/>
                  </a:lnTo>
                  <a:lnTo>
                    <a:pt x="12729" y="36125"/>
                  </a:lnTo>
                  <a:lnTo>
                    <a:pt x="14062" y="37343"/>
                  </a:lnTo>
                  <a:lnTo>
                    <a:pt x="15367" y="38474"/>
                  </a:lnTo>
                  <a:lnTo>
                    <a:pt x="16063" y="39025"/>
                  </a:lnTo>
                  <a:lnTo>
                    <a:pt x="17077" y="39836"/>
                  </a:lnTo>
                  <a:lnTo>
                    <a:pt x="18469" y="40909"/>
                  </a:lnTo>
                  <a:lnTo>
                    <a:pt x="19890" y="41924"/>
                  </a:lnTo>
                  <a:lnTo>
                    <a:pt x="21310" y="42939"/>
                  </a:lnTo>
                  <a:lnTo>
                    <a:pt x="22789" y="43924"/>
                  </a:lnTo>
                  <a:lnTo>
                    <a:pt x="24268" y="44881"/>
                  </a:lnTo>
                  <a:lnTo>
                    <a:pt x="25746" y="45780"/>
                  </a:lnTo>
                  <a:lnTo>
                    <a:pt x="27283" y="46679"/>
                  </a:lnTo>
                  <a:lnTo>
                    <a:pt x="28819" y="47519"/>
                  </a:lnTo>
                  <a:lnTo>
                    <a:pt x="30617" y="48505"/>
                  </a:lnTo>
                  <a:lnTo>
                    <a:pt x="31574" y="48969"/>
                  </a:lnTo>
                  <a:lnTo>
                    <a:pt x="33516" y="49897"/>
                  </a:lnTo>
                  <a:lnTo>
                    <a:pt x="35459" y="50796"/>
                  </a:lnTo>
                  <a:lnTo>
                    <a:pt x="37401" y="51607"/>
                  </a:lnTo>
                  <a:lnTo>
                    <a:pt x="39402" y="52390"/>
                  </a:lnTo>
                  <a:lnTo>
                    <a:pt x="41402" y="53115"/>
                  </a:lnTo>
                  <a:lnTo>
                    <a:pt x="43403" y="53811"/>
                  </a:lnTo>
                  <a:lnTo>
                    <a:pt x="45461" y="54449"/>
                  </a:lnTo>
                  <a:lnTo>
                    <a:pt x="47491" y="55028"/>
                  </a:lnTo>
                  <a:lnTo>
                    <a:pt x="48012" y="55144"/>
                  </a:lnTo>
                  <a:lnTo>
                    <a:pt x="48476" y="55231"/>
                  </a:lnTo>
                  <a:lnTo>
                    <a:pt x="48853" y="55289"/>
                  </a:lnTo>
                  <a:lnTo>
                    <a:pt x="49172" y="55289"/>
                  </a:lnTo>
                  <a:lnTo>
                    <a:pt x="49462" y="55260"/>
                  </a:lnTo>
                  <a:lnTo>
                    <a:pt x="49694" y="55202"/>
                  </a:lnTo>
                  <a:lnTo>
                    <a:pt x="49868" y="55086"/>
                  </a:lnTo>
                  <a:lnTo>
                    <a:pt x="49984" y="54970"/>
                  </a:lnTo>
                  <a:lnTo>
                    <a:pt x="50071" y="54796"/>
                  </a:lnTo>
                  <a:lnTo>
                    <a:pt x="50129" y="54623"/>
                  </a:lnTo>
                  <a:lnTo>
                    <a:pt x="50129" y="54391"/>
                  </a:lnTo>
                  <a:lnTo>
                    <a:pt x="50100" y="54130"/>
                  </a:lnTo>
                  <a:lnTo>
                    <a:pt x="50071" y="53898"/>
                  </a:lnTo>
                  <a:lnTo>
                    <a:pt x="49984" y="53608"/>
                  </a:lnTo>
                  <a:lnTo>
                    <a:pt x="49810" y="53028"/>
                  </a:lnTo>
                  <a:lnTo>
                    <a:pt x="49549" y="52361"/>
                  </a:lnTo>
                  <a:lnTo>
                    <a:pt x="49259" y="51636"/>
                  </a:lnTo>
                  <a:lnTo>
                    <a:pt x="48476" y="49636"/>
                  </a:lnTo>
                  <a:lnTo>
                    <a:pt x="47752" y="47635"/>
                  </a:lnTo>
                  <a:lnTo>
                    <a:pt x="47085" y="45606"/>
                  </a:lnTo>
                  <a:lnTo>
                    <a:pt x="46418" y="43576"/>
                  </a:lnTo>
                  <a:lnTo>
                    <a:pt x="45838" y="41663"/>
                  </a:lnTo>
                  <a:lnTo>
                    <a:pt x="45258" y="39749"/>
                  </a:lnTo>
                  <a:lnTo>
                    <a:pt x="44127" y="35922"/>
                  </a:lnTo>
                  <a:lnTo>
                    <a:pt x="43026" y="32095"/>
                  </a:lnTo>
                  <a:lnTo>
                    <a:pt x="42446" y="30182"/>
                  </a:lnTo>
                  <a:lnTo>
                    <a:pt x="41866" y="28268"/>
                  </a:lnTo>
                  <a:lnTo>
                    <a:pt x="41460" y="27022"/>
                  </a:lnTo>
                  <a:lnTo>
                    <a:pt x="40822" y="25137"/>
                  </a:lnTo>
                  <a:lnTo>
                    <a:pt x="40155" y="23282"/>
                  </a:lnTo>
                  <a:lnTo>
                    <a:pt x="39460" y="21455"/>
                  </a:lnTo>
                  <a:lnTo>
                    <a:pt x="38735" y="19629"/>
                  </a:lnTo>
                  <a:lnTo>
                    <a:pt x="37952" y="17831"/>
                  </a:lnTo>
                  <a:lnTo>
                    <a:pt x="37111" y="16034"/>
                  </a:lnTo>
                  <a:lnTo>
                    <a:pt x="36213" y="14294"/>
                  </a:lnTo>
                  <a:lnTo>
                    <a:pt x="35749" y="13424"/>
                  </a:lnTo>
                  <a:lnTo>
                    <a:pt x="35256" y="12555"/>
                  </a:lnTo>
                  <a:lnTo>
                    <a:pt x="34850" y="11888"/>
                  </a:lnTo>
                  <a:lnTo>
                    <a:pt x="34763" y="11743"/>
                  </a:lnTo>
                  <a:lnTo>
                    <a:pt x="34386" y="11105"/>
                  </a:lnTo>
                  <a:lnTo>
                    <a:pt x="33951" y="10496"/>
                  </a:lnTo>
                  <a:lnTo>
                    <a:pt x="33545" y="9916"/>
                  </a:lnTo>
                  <a:lnTo>
                    <a:pt x="33081" y="9307"/>
                  </a:lnTo>
                  <a:lnTo>
                    <a:pt x="32646" y="8728"/>
                  </a:lnTo>
                  <a:lnTo>
                    <a:pt x="32154" y="8177"/>
                  </a:lnTo>
                  <a:lnTo>
                    <a:pt x="31661" y="7626"/>
                  </a:lnTo>
                  <a:lnTo>
                    <a:pt x="31168" y="7104"/>
                  </a:lnTo>
                  <a:lnTo>
                    <a:pt x="30646" y="6582"/>
                  </a:lnTo>
                  <a:lnTo>
                    <a:pt x="30124" y="6060"/>
                  </a:lnTo>
                  <a:lnTo>
                    <a:pt x="29573" y="5567"/>
                  </a:lnTo>
                  <a:lnTo>
                    <a:pt x="29022" y="5104"/>
                  </a:lnTo>
                  <a:lnTo>
                    <a:pt x="28443" y="4640"/>
                  </a:lnTo>
                  <a:lnTo>
                    <a:pt x="27863" y="4205"/>
                  </a:lnTo>
                  <a:lnTo>
                    <a:pt x="27254" y="3799"/>
                  </a:lnTo>
                  <a:lnTo>
                    <a:pt x="26645" y="3393"/>
                  </a:lnTo>
                  <a:lnTo>
                    <a:pt x="25978" y="2987"/>
                  </a:lnTo>
                  <a:lnTo>
                    <a:pt x="25398" y="2639"/>
                  </a:lnTo>
                  <a:lnTo>
                    <a:pt x="24818" y="2320"/>
                  </a:lnTo>
                  <a:lnTo>
                    <a:pt x="24210" y="2030"/>
                  </a:lnTo>
                  <a:lnTo>
                    <a:pt x="23630" y="1740"/>
                  </a:lnTo>
                  <a:lnTo>
                    <a:pt x="22992" y="1480"/>
                  </a:lnTo>
                  <a:lnTo>
                    <a:pt x="22383" y="1248"/>
                  </a:lnTo>
                  <a:lnTo>
                    <a:pt x="21774" y="1016"/>
                  </a:lnTo>
                  <a:lnTo>
                    <a:pt x="21136" y="813"/>
                  </a:lnTo>
                  <a:lnTo>
                    <a:pt x="20499" y="639"/>
                  </a:lnTo>
                  <a:lnTo>
                    <a:pt x="19861" y="494"/>
                  </a:lnTo>
                  <a:lnTo>
                    <a:pt x="19194" y="349"/>
                  </a:lnTo>
                  <a:lnTo>
                    <a:pt x="18556" y="233"/>
                  </a:lnTo>
                  <a:lnTo>
                    <a:pt x="17889" y="146"/>
                  </a:lnTo>
                  <a:lnTo>
                    <a:pt x="17251" y="59"/>
                  </a:lnTo>
                  <a:lnTo>
                    <a:pt x="16585" y="1"/>
                  </a:lnTo>
                  <a:close/>
                </a:path>
              </a:pathLst>
            </a:custGeom>
            <a:solidFill>
              <a:srgbClr val="363636">
                <a:alpha val="152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g2cb4238b598_1_1211"/>
            <p:cNvSpPr/>
            <p:nvPr/>
          </p:nvSpPr>
          <p:spPr>
            <a:xfrm>
              <a:off x="-741850" y="3729375"/>
              <a:ext cx="1253225" cy="1382250"/>
            </a:xfrm>
            <a:custGeom>
              <a:rect b="b" l="l" r="r" t="t"/>
              <a:pathLst>
                <a:path extrusionOk="0" fill="none" h="55290" w="50129">
                  <a:moveTo>
                    <a:pt x="49984" y="54970"/>
                  </a:moveTo>
                  <a:lnTo>
                    <a:pt x="49984" y="54970"/>
                  </a:lnTo>
                  <a:lnTo>
                    <a:pt x="49868" y="55086"/>
                  </a:lnTo>
                  <a:lnTo>
                    <a:pt x="49694" y="55202"/>
                  </a:lnTo>
                  <a:lnTo>
                    <a:pt x="49462" y="55260"/>
                  </a:lnTo>
                  <a:lnTo>
                    <a:pt x="49172" y="55289"/>
                  </a:lnTo>
                  <a:lnTo>
                    <a:pt x="48853" y="55289"/>
                  </a:lnTo>
                  <a:lnTo>
                    <a:pt x="48476" y="55231"/>
                  </a:lnTo>
                  <a:lnTo>
                    <a:pt x="48012" y="55144"/>
                  </a:lnTo>
                  <a:lnTo>
                    <a:pt x="47491" y="55028"/>
                  </a:lnTo>
                  <a:lnTo>
                    <a:pt x="47491" y="55028"/>
                  </a:lnTo>
                  <a:lnTo>
                    <a:pt x="45461" y="54449"/>
                  </a:lnTo>
                  <a:lnTo>
                    <a:pt x="43403" y="53811"/>
                  </a:lnTo>
                  <a:lnTo>
                    <a:pt x="41402" y="53115"/>
                  </a:lnTo>
                  <a:lnTo>
                    <a:pt x="39402" y="52390"/>
                  </a:lnTo>
                  <a:lnTo>
                    <a:pt x="37401" y="51607"/>
                  </a:lnTo>
                  <a:lnTo>
                    <a:pt x="35459" y="50796"/>
                  </a:lnTo>
                  <a:lnTo>
                    <a:pt x="33516" y="49897"/>
                  </a:lnTo>
                  <a:lnTo>
                    <a:pt x="31574" y="48969"/>
                  </a:lnTo>
                  <a:lnTo>
                    <a:pt x="31574" y="48969"/>
                  </a:lnTo>
                  <a:lnTo>
                    <a:pt x="30617" y="48505"/>
                  </a:lnTo>
                  <a:lnTo>
                    <a:pt x="30617" y="48505"/>
                  </a:lnTo>
                  <a:lnTo>
                    <a:pt x="28819" y="47519"/>
                  </a:lnTo>
                  <a:lnTo>
                    <a:pt x="28819" y="47519"/>
                  </a:lnTo>
                  <a:lnTo>
                    <a:pt x="27283" y="46679"/>
                  </a:lnTo>
                  <a:lnTo>
                    <a:pt x="25746" y="45780"/>
                  </a:lnTo>
                  <a:lnTo>
                    <a:pt x="24268" y="44881"/>
                  </a:lnTo>
                  <a:lnTo>
                    <a:pt x="22789" y="43924"/>
                  </a:lnTo>
                  <a:lnTo>
                    <a:pt x="21310" y="42939"/>
                  </a:lnTo>
                  <a:lnTo>
                    <a:pt x="19890" y="41924"/>
                  </a:lnTo>
                  <a:lnTo>
                    <a:pt x="18469" y="40909"/>
                  </a:lnTo>
                  <a:lnTo>
                    <a:pt x="17077" y="39836"/>
                  </a:lnTo>
                  <a:lnTo>
                    <a:pt x="17077" y="39836"/>
                  </a:lnTo>
                  <a:lnTo>
                    <a:pt x="16063" y="39025"/>
                  </a:lnTo>
                  <a:lnTo>
                    <a:pt x="16063" y="39025"/>
                  </a:lnTo>
                  <a:lnTo>
                    <a:pt x="15367" y="38474"/>
                  </a:lnTo>
                  <a:lnTo>
                    <a:pt x="15367" y="38474"/>
                  </a:lnTo>
                  <a:lnTo>
                    <a:pt x="14062" y="37343"/>
                  </a:lnTo>
                  <a:lnTo>
                    <a:pt x="12729" y="36125"/>
                  </a:lnTo>
                  <a:lnTo>
                    <a:pt x="11337" y="34821"/>
                  </a:lnTo>
                  <a:lnTo>
                    <a:pt x="9974" y="33400"/>
                  </a:lnTo>
                  <a:lnTo>
                    <a:pt x="9278" y="32675"/>
                  </a:lnTo>
                  <a:lnTo>
                    <a:pt x="8583" y="31921"/>
                  </a:lnTo>
                  <a:lnTo>
                    <a:pt x="7916" y="31139"/>
                  </a:lnTo>
                  <a:lnTo>
                    <a:pt x="7249" y="30356"/>
                  </a:lnTo>
                  <a:lnTo>
                    <a:pt x="6611" y="29544"/>
                  </a:lnTo>
                  <a:lnTo>
                    <a:pt x="5973" y="28703"/>
                  </a:lnTo>
                  <a:lnTo>
                    <a:pt x="5365" y="27863"/>
                  </a:lnTo>
                  <a:lnTo>
                    <a:pt x="4756" y="27022"/>
                  </a:lnTo>
                  <a:lnTo>
                    <a:pt x="4756" y="27022"/>
                  </a:lnTo>
                  <a:lnTo>
                    <a:pt x="4147" y="26094"/>
                  </a:lnTo>
                  <a:lnTo>
                    <a:pt x="4147" y="26094"/>
                  </a:lnTo>
                  <a:lnTo>
                    <a:pt x="3741" y="25427"/>
                  </a:lnTo>
                  <a:lnTo>
                    <a:pt x="3335" y="24731"/>
                  </a:lnTo>
                  <a:lnTo>
                    <a:pt x="2929" y="24036"/>
                  </a:lnTo>
                  <a:lnTo>
                    <a:pt x="2581" y="23340"/>
                  </a:lnTo>
                  <a:lnTo>
                    <a:pt x="2233" y="22644"/>
                  </a:lnTo>
                  <a:lnTo>
                    <a:pt x="1885" y="21948"/>
                  </a:lnTo>
                  <a:lnTo>
                    <a:pt x="1595" y="21223"/>
                  </a:lnTo>
                  <a:lnTo>
                    <a:pt x="1306" y="20527"/>
                  </a:lnTo>
                  <a:lnTo>
                    <a:pt x="1045" y="19803"/>
                  </a:lnTo>
                  <a:lnTo>
                    <a:pt x="813" y="19107"/>
                  </a:lnTo>
                  <a:lnTo>
                    <a:pt x="610" y="18382"/>
                  </a:lnTo>
                  <a:lnTo>
                    <a:pt x="436" y="17657"/>
                  </a:lnTo>
                  <a:lnTo>
                    <a:pt x="291" y="16932"/>
                  </a:lnTo>
                  <a:lnTo>
                    <a:pt x="175" y="16208"/>
                  </a:lnTo>
                  <a:lnTo>
                    <a:pt x="88" y="15483"/>
                  </a:lnTo>
                  <a:lnTo>
                    <a:pt x="30" y="14758"/>
                  </a:lnTo>
                  <a:lnTo>
                    <a:pt x="30" y="14758"/>
                  </a:lnTo>
                  <a:lnTo>
                    <a:pt x="1" y="13975"/>
                  </a:lnTo>
                  <a:lnTo>
                    <a:pt x="1" y="13975"/>
                  </a:lnTo>
                  <a:lnTo>
                    <a:pt x="30" y="13279"/>
                  </a:lnTo>
                  <a:lnTo>
                    <a:pt x="59" y="12584"/>
                  </a:lnTo>
                  <a:lnTo>
                    <a:pt x="146" y="11888"/>
                  </a:lnTo>
                  <a:lnTo>
                    <a:pt x="262" y="11192"/>
                  </a:lnTo>
                  <a:lnTo>
                    <a:pt x="436" y="10525"/>
                  </a:lnTo>
                  <a:lnTo>
                    <a:pt x="610" y="9829"/>
                  </a:lnTo>
                  <a:lnTo>
                    <a:pt x="842" y="9162"/>
                  </a:lnTo>
                  <a:lnTo>
                    <a:pt x="1132" y="8496"/>
                  </a:lnTo>
                  <a:lnTo>
                    <a:pt x="1132" y="8496"/>
                  </a:lnTo>
                  <a:lnTo>
                    <a:pt x="1393" y="7945"/>
                  </a:lnTo>
                  <a:lnTo>
                    <a:pt x="1653" y="7394"/>
                  </a:lnTo>
                  <a:lnTo>
                    <a:pt x="1972" y="6872"/>
                  </a:lnTo>
                  <a:lnTo>
                    <a:pt x="2291" y="6379"/>
                  </a:lnTo>
                  <a:lnTo>
                    <a:pt x="2639" y="5886"/>
                  </a:lnTo>
                  <a:lnTo>
                    <a:pt x="3016" y="5422"/>
                  </a:lnTo>
                  <a:lnTo>
                    <a:pt x="3422" y="4988"/>
                  </a:lnTo>
                  <a:lnTo>
                    <a:pt x="3828" y="4553"/>
                  </a:lnTo>
                  <a:lnTo>
                    <a:pt x="4234" y="4147"/>
                  </a:lnTo>
                  <a:lnTo>
                    <a:pt x="4698" y="3770"/>
                  </a:lnTo>
                  <a:lnTo>
                    <a:pt x="5162" y="3393"/>
                  </a:lnTo>
                  <a:lnTo>
                    <a:pt x="5625" y="3016"/>
                  </a:lnTo>
                  <a:lnTo>
                    <a:pt x="6118" y="2697"/>
                  </a:lnTo>
                  <a:lnTo>
                    <a:pt x="6611" y="2378"/>
                  </a:lnTo>
                  <a:lnTo>
                    <a:pt x="7133" y="2088"/>
                  </a:lnTo>
                  <a:lnTo>
                    <a:pt x="7655" y="1798"/>
                  </a:lnTo>
                  <a:lnTo>
                    <a:pt x="7655" y="1798"/>
                  </a:lnTo>
                  <a:lnTo>
                    <a:pt x="8322" y="1508"/>
                  </a:lnTo>
                  <a:lnTo>
                    <a:pt x="8322" y="1508"/>
                  </a:lnTo>
                  <a:lnTo>
                    <a:pt x="9076" y="1190"/>
                  </a:lnTo>
                  <a:lnTo>
                    <a:pt x="9858" y="900"/>
                  </a:lnTo>
                  <a:lnTo>
                    <a:pt x="9858" y="900"/>
                  </a:lnTo>
                  <a:lnTo>
                    <a:pt x="10525" y="697"/>
                  </a:lnTo>
                  <a:lnTo>
                    <a:pt x="11192" y="523"/>
                  </a:lnTo>
                  <a:lnTo>
                    <a:pt x="11859" y="378"/>
                  </a:lnTo>
                  <a:lnTo>
                    <a:pt x="12526" y="233"/>
                  </a:lnTo>
                  <a:lnTo>
                    <a:pt x="13192" y="146"/>
                  </a:lnTo>
                  <a:lnTo>
                    <a:pt x="13859" y="59"/>
                  </a:lnTo>
                  <a:lnTo>
                    <a:pt x="14526" y="30"/>
                  </a:lnTo>
                  <a:lnTo>
                    <a:pt x="15193" y="1"/>
                  </a:lnTo>
                  <a:lnTo>
                    <a:pt x="15193" y="1"/>
                  </a:lnTo>
                  <a:lnTo>
                    <a:pt x="15918" y="1"/>
                  </a:lnTo>
                  <a:lnTo>
                    <a:pt x="15918" y="1"/>
                  </a:lnTo>
                  <a:lnTo>
                    <a:pt x="16585" y="1"/>
                  </a:lnTo>
                  <a:lnTo>
                    <a:pt x="17251" y="59"/>
                  </a:lnTo>
                  <a:lnTo>
                    <a:pt x="17889" y="146"/>
                  </a:lnTo>
                  <a:lnTo>
                    <a:pt x="18556" y="233"/>
                  </a:lnTo>
                  <a:lnTo>
                    <a:pt x="19194" y="349"/>
                  </a:lnTo>
                  <a:lnTo>
                    <a:pt x="19861" y="494"/>
                  </a:lnTo>
                  <a:lnTo>
                    <a:pt x="20499" y="639"/>
                  </a:lnTo>
                  <a:lnTo>
                    <a:pt x="21136" y="813"/>
                  </a:lnTo>
                  <a:lnTo>
                    <a:pt x="21774" y="1016"/>
                  </a:lnTo>
                  <a:lnTo>
                    <a:pt x="22383" y="1248"/>
                  </a:lnTo>
                  <a:lnTo>
                    <a:pt x="22992" y="1480"/>
                  </a:lnTo>
                  <a:lnTo>
                    <a:pt x="23630" y="1740"/>
                  </a:lnTo>
                  <a:lnTo>
                    <a:pt x="24210" y="2030"/>
                  </a:lnTo>
                  <a:lnTo>
                    <a:pt x="24818" y="2320"/>
                  </a:lnTo>
                  <a:lnTo>
                    <a:pt x="25398" y="2639"/>
                  </a:lnTo>
                  <a:lnTo>
                    <a:pt x="25978" y="2987"/>
                  </a:lnTo>
                  <a:lnTo>
                    <a:pt x="25978" y="2987"/>
                  </a:lnTo>
                  <a:lnTo>
                    <a:pt x="26645" y="3393"/>
                  </a:lnTo>
                  <a:lnTo>
                    <a:pt x="26645" y="3393"/>
                  </a:lnTo>
                  <a:lnTo>
                    <a:pt x="27254" y="3799"/>
                  </a:lnTo>
                  <a:lnTo>
                    <a:pt x="27863" y="4205"/>
                  </a:lnTo>
                  <a:lnTo>
                    <a:pt x="28443" y="4640"/>
                  </a:lnTo>
                  <a:lnTo>
                    <a:pt x="29022" y="5104"/>
                  </a:lnTo>
                  <a:lnTo>
                    <a:pt x="29573" y="5567"/>
                  </a:lnTo>
                  <a:lnTo>
                    <a:pt x="30124" y="6060"/>
                  </a:lnTo>
                  <a:lnTo>
                    <a:pt x="30646" y="6582"/>
                  </a:lnTo>
                  <a:lnTo>
                    <a:pt x="31168" y="7104"/>
                  </a:lnTo>
                  <a:lnTo>
                    <a:pt x="31661" y="7626"/>
                  </a:lnTo>
                  <a:lnTo>
                    <a:pt x="32154" y="8177"/>
                  </a:lnTo>
                  <a:lnTo>
                    <a:pt x="32646" y="8728"/>
                  </a:lnTo>
                  <a:lnTo>
                    <a:pt x="33081" y="9307"/>
                  </a:lnTo>
                  <a:lnTo>
                    <a:pt x="33545" y="9916"/>
                  </a:lnTo>
                  <a:lnTo>
                    <a:pt x="33951" y="10496"/>
                  </a:lnTo>
                  <a:lnTo>
                    <a:pt x="34386" y="11105"/>
                  </a:lnTo>
                  <a:lnTo>
                    <a:pt x="34763" y="11743"/>
                  </a:lnTo>
                  <a:lnTo>
                    <a:pt x="34763" y="11743"/>
                  </a:lnTo>
                  <a:lnTo>
                    <a:pt x="34850" y="11888"/>
                  </a:lnTo>
                  <a:lnTo>
                    <a:pt x="34850" y="11888"/>
                  </a:lnTo>
                  <a:lnTo>
                    <a:pt x="35256" y="12555"/>
                  </a:lnTo>
                  <a:lnTo>
                    <a:pt x="35256" y="12555"/>
                  </a:lnTo>
                  <a:lnTo>
                    <a:pt x="35749" y="13424"/>
                  </a:lnTo>
                  <a:lnTo>
                    <a:pt x="36213" y="14294"/>
                  </a:lnTo>
                  <a:lnTo>
                    <a:pt x="37111" y="16034"/>
                  </a:lnTo>
                  <a:lnTo>
                    <a:pt x="37952" y="17831"/>
                  </a:lnTo>
                  <a:lnTo>
                    <a:pt x="38735" y="19629"/>
                  </a:lnTo>
                  <a:lnTo>
                    <a:pt x="39460" y="21455"/>
                  </a:lnTo>
                  <a:lnTo>
                    <a:pt x="40155" y="23282"/>
                  </a:lnTo>
                  <a:lnTo>
                    <a:pt x="40822" y="25137"/>
                  </a:lnTo>
                  <a:lnTo>
                    <a:pt x="41460" y="27022"/>
                  </a:lnTo>
                  <a:lnTo>
                    <a:pt x="41460" y="27022"/>
                  </a:lnTo>
                  <a:lnTo>
                    <a:pt x="41866" y="28268"/>
                  </a:lnTo>
                  <a:lnTo>
                    <a:pt x="41866" y="28268"/>
                  </a:lnTo>
                  <a:lnTo>
                    <a:pt x="42446" y="30182"/>
                  </a:lnTo>
                  <a:lnTo>
                    <a:pt x="43026" y="32095"/>
                  </a:lnTo>
                  <a:lnTo>
                    <a:pt x="44127" y="35922"/>
                  </a:lnTo>
                  <a:lnTo>
                    <a:pt x="45258" y="39749"/>
                  </a:lnTo>
                  <a:lnTo>
                    <a:pt x="45838" y="41663"/>
                  </a:lnTo>
                  <a:lnTo>
                    <a:pt x="46418" y="43576"/>
                  </a:lnTo>
                  <a:lnTo>
                    <a:pt x="46418" y="43576"/>
                  </a:lnTo>
                  <a:lnTo>
                    <a:pt x="47085" y="45606"/>
                  </a:lnTo>
                  <a:lnTo>
                    <a:pt x="47752" y="47635"/>
                  </a:lnTo>
                  <a:lnTo>
                    <a:pt x="48476" y="49636"/>
                  </a:lnTo>
                  <a:lnTo>
                    <a:pt x="49259" y="51636"/>
                  </a:lnTo>
                  <a:lnTo>
                    <a:pt x="49259" y="51636"/>
                  </a:lnTo>
                  <a:lnTo>
                    <a:pt x="49549" y="52361"/>
                  </a:lnTo>
                  <a:lnTo>
                    <a:pt x="49810" y="53028"/>
                  </a:lnTo>
                  <a:lnTo>
                    <a:pt x="49984" y="53608"/>
                  </a:lnTo>
                  <a:lnTo>
                    <a:pt x="50071" y="53898"/>
                  </a:lnTo>
                  <a:lnTo>
                    <a:pt x="50100" y="54130"/>
                  </a:lnTo>
                  <a:lnTo>
                    <a:pt x="50100" y="54130"/>
                  </a:lnTo>
                  <a:lnTo>
                    <a:pt x="50129" y="54391"/>
                  </a:lnTo>
                  <a:lnTo>
                    <a:pt x="50129" y="54623"/>
                  </a:lnTo>
                  <a:lnTo>
                    <a:pt x="50071" y="54796"/>
                  </a:lnTo>
                  <a:lnTo>
                    <a:pt x="49984" y="54970"/>
                  </a:lnTo>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g2cb4238b598_1_1211"/>
            <p:cNvSpPr/>
            <p:nvPr/>
          </p:nvSpPr>
          <p:spPr>
            <a:xfrm>
              <a:off x="507725" y="5082600"/>
              <a:ext cx="60200" cy="59475"/>
            </a:xfrm>
            <a:custGeom>
              <a:rect b="b" l="l" r="r" t="t"/>
              <a:pathLst>
                <a:path extrusionOk="0" h="2379" w="2408">
                  <a:moveTo>
                    <a:pt x="117" y="1"/>
                  </a:moveTo>
                  <a:lnTo>
                    <a:pt x="146" y="262"/>
                  </a:lnTo>
                  <a:lnTo>
                    <a:pt x="146" y="494"/>
                  </a:lnTo>
                  <a:lnTo>
                    <a:pt x="88" y="667"/>
                  </a:lnTo>
                  <a:lnTo>
                    <a:pt x="1" y="841"/>
                  </a:lnTo>
                  <a:lnTo>
                    <a:pt x="1769" y="2291"/>
                  </a:lnTo>
                  <a:lnTo>
                    <a:pt x="1885" y="2349"/>
                  </a:lnTo>
                  <a:lnTo>
                    <a:pt x="2001" y="2378"/>
                  </a:lnTo>
                  <a:lnTo>
                    <a:pt x="2117" y="2349"/>
                  </a:lnTo>
                  <a:lnTo>
                    <a:pt x="2204" y="2320"/>
                  </a:lnTo>
                  <a:lnTo>
                    <a:pt x="2291" y="2233"/>
                  </a:lnTo>
                  <a:lnTo>
                    <a:pt x="2349" y="2175"/>
                  </a:lnTo>
                  <a:lnTo>
                    <a:pt x="2407" y="2059"/>
                  </a:lnTo>
                  <a:lnTo>
                    <a:pt x="2407" y="1972"/>
                  </a:lnTo>
                  <a:lnTo>
                    <a:pt x="2349" y="1856"/>
                  </a:lnTo>
                  <a:lnTo>
                    <a:pt x="2262" y="1769"/>
                  </a:lnTo>
                  <a:lnTo>
                    <a:pt x="117" y="1"/>
                  </a:lnTo>
                  <a:close/>
                </a:path>
              </a:pathLst>
            </a:custGeom>
            <a:solidFill>
              <a:srgbClr val="DBC8A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2cb4238b598_1_1211"/>
            <p:cNvSpPr/>
            <p:nvPr/>
          </p:nvSpPr>
          <p:spPr>
            <a:xfrm>
              <a:off x="507725" y="5082600"/>
              <a:ext cx="60200" cy="59475"/>
            </a:xfrm>
            <a:custGeom>
              <a:rect b="b" l="l" r="r" t="t"/>
              <a:pathLst>
                <a:path extrusionOk="0" fill="none" h="2379" w="2408">
                  <a:moveTo>
                    <a:pt x="117" y="1"/>
                  </a:moveTo>
                  <a:lnTo>
                    <a:pt x="117" y="1"/>
                  </a:lnTo>
                  <a:lnTo>
                    <a:pt x="117" y="1"/>
                  </a:lnTo>
                  <a:lnTo>
                    <a:pt x="146" y="262"/>
                  </a:lnTo>
                  <a:lnTo>
                    <a:pt x="146" y="494"/>
                  </a:lnTo>
                  <a:lnTo>
                    <a:pt x="88" y="667"/>
                  </a:lnTo>
                  <a:lnTo>
                    <a:pt x="1" y="841"/>
                  </a:lnTo>
                  <a:lnTo>
                    <a:pt x="1" y="841"/>
                  </a:lnTo>
                  <a:lnTo>
                    <a:pt x="1769" y="2291"/>
                  </a:lnTo>
                  <a:lnTo>
                    <a:pt x="1769" y="2291"/>
                  </a:lnTo>
                  <a:lnTo>
                    <a:pt x="1885" y="2349"/>
                  </a:lnTo>
                  <a:lnTo>
                    <a:pt x="2001" y="2378"/>
                  </a:lnTo>
                  <a:lnTo>
                    <a:pt x="2001" y="2378"/>
                  </a:lnTo>
                  <a:lnTo>
                    <a:pt x="2117" y="2349"/>
                  </a:lnTo>
                  <a:lnTo>
                    <a:pt x="2204" y="2320"/>
                  </a:lnTo>
                  <a:lnTo>
                    <a:pt x="2291" y="2233"/>
                  </a:lnTo>
                  <a:lnTo>
                    <a:pt x="2349" y="2175"/>
                  </a:lnTo>
                  <a:lnTo>
                    <a:pt x="2407" y="2059"/>
                  </a:lnTo>
                  <a:lnTo>
                    <a:pt x="2407" y="1972"/>
                  </a:lnTo>
                  <a:lnTo>
                    <a:pt x="2349" y="1856"/>
                  </a:lnTo>
                  <a:lnTo>
                    <a:pt x="2262" y="1769"/>
                  </a:lnTo>
                  <a:lnTo>
                    <a:pt x="2262" y="1769"/>
                  </a:lnTo>
                  <a:lnTo>
                    <a:pt x="117" y="1"/>
                  </a:lnTo>
                  <a:lnTo>
                    <a:pt x="117" y="1"/>
                  </a:lnTo>
                </a:path>
              </a:pathLst>
            </a:cu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g2cb4238b598_1_1211"/>
            <p:cNvSpPr/>
            <p:nvPr/>
          </p:nvSpPr>
          <p:spPr>
            <a:xfrm>
              <a:off x="-741850" y="3728650"/>
              <a:ext cx="1253225" cy="1375000"/>
            </a:xfrm>
            <a:custGeom>
              <a:rect b="b" l="l" r="r" t="t"/>
              <a:pathLst>
                <a:path extrusionOk="0" h="55000" w="50129">
                  <a:moveTo>
                    <a:pt x="15599" y="1"/>
                  </a:moveTo>
                  <a:lnTo>
                    <a:pt x="15193" y="30"/>
                  </a:lnTo>
                  <a:lnTo>
                    <a:pt x="15512" y="14323"/>
                  </a:lnTo>
                  <a:lnTo>
                    <a:pt x="14700" y="12989"/>
                  </a:lnTo>
                  <a:lnTo>
                    <a:pt x="13019" y="10177"/>
                  </a:lnTo>
                  <a:lnTo>
                    <a:pt x="11395" y="7307"/>
                  </a:lnTo>
                  <a:lnTo>
                    <a:pt x="9829" y="4437"/>
                  </a:lnTo>
                  <a:lnTo>
                    <a:pt x="8322" y="1537"/>
                  </a:lnTo>
                  <a:lnTo>
                    <a:pt x="7655" y="1827"/>
                  </a:lnTo>
                  <a:lnTo>
                    <a:pt x="8902" y="4205"/>
                  </a:lnTo>
                  <a:lnTo>
                    <a:pt x="10148" y="6553"/>
                  </a:lnTo>
                  <a:lnTo>
                    <a:pt x="11453" y="8873"/>
                  </a:lnTo>
                  <a:lnTo>
                    <a:pt x="12787" y="11192"/>
                  </a:lnTo>
                  <a:lnTo>
                    <a:pt x="14149" y="13482"/>
                  </a:lnTo>
                  <a:lnTo>
                    <a:pt x="15570" y="15744"/>
                  </a:lnTo>
                  <a:lnTo>
                    <a:pt x="17019" y="17976"/>
                  </a:lnTo>
                  <a:lnTo>
                    <a:pt x="18498" y="20209"/>
                  </a:lnTo>
                  <a:lnTo>
                    <a:pt x="16382" y="19716"/>
                  </a:lnTo>
                  <a:lnTo>
                    <a:pt x="14294" y="19165"/>
                  </a:lnTo>
                  <a:lnTo>
                    <a:pt x="12207" y="18556"/>
                  </a:lnTo>
                  <a:lnTo>
                    <a:pt x="10148" y="17918"/>
                  </a:lnTo>
                  <a:lnTo>
                    <a:pt x="8090" y="17222"/>
                  </a:lnTo>
                  <a:lnTo>
                    <a:pt x="6060" y="16498"/>
                  </a:lnTo>
                  <a:lnTo>
                    <a:pt x="4031" y="15715"/>
                  </a:lnTo>
                  <a:lnTo>
                    <a:pt x="2030" y="14903"/>
                  </a:lnTo>
                  <a:lnTo>
                    <a:pt x="1" y="14004"/>
                  </a:lnTo>
                  <a:lnTo>
                    <a:pt x="30" y="14787"/>
                  </a:lnTo>
                  <a:lnTo>
                    <a:pt x="1682" y="15512"/>
                  </a:lnTo>
                  <a:lnTo>
                    <a:pt x="3364" y="16237"/>
                  </a:lnTo>
                  <a:lnTo>
                    <a:pt x="5075" y="16903"/>
                  </a:lnTo>
                  <a:lnTo>
                    <a:pt x="6785" y="17541"/>
                  </a:lnTo>
                  <a:lnTo>
                    <a:pt x="8496" y="18121"/>
                  </a:lnTo>
                  <a:lnTo>
                    <a:pt x="10206" y="18701"/>
                  </a:lnTo>
                  <a:lnTo>
                    <a:pt x="11946" y="19252"/>
                  </a:lnTo>
                  <a:lnTo>
                    <a:pt x="13714" y="19745"/>
                  </a:lnTo>
                  <a:lnTo>
                    <a:pt x="16179" y="20412"/>
                  </a:lnTo>
                  <a:lnTo>
                    <a:pt x="18672" y="20991"/>
                  </a:lnTo>
                  <a:lnTo>
                    <a:pt x="18875" y="20991"/>
                  </a:lnTo>
                  <a:lnTo>
                    <a:pt x="18962" y="20933"/>
                  </a:lnTo>
                  <a:lnTo>
                    <a:pt x="20035" y="22470"/>
                  </a:lnTo>
                  <a:lnTo>
                    <a:pt x="21107" y="23978"/>
                  </a:lnTo>
                  <a:lnTo>
                    <a:pt x="22064" y="25311"/>
                  </a:lnTo>
                  <a:lnTo>
                    <a:pt x="23050" y="26616"/>
                  </a:lnTo>
                  <a:lnTo>
                    <a:pt x="25021" y="29196"/>
                  </a:lnTo>
                  <a:lnTo>
                    <a:pt x="22760" y="29138"/>
                  </a:lnTo>
                  <a:lnTo>
                    <a:pt x="20499" y="29022"/>
                  </a:lnTo>
                  <a:lnTo>
                    <a:pt x="18237" y="28848"/>
                  </a:lnTo>
                  <a:lnTo>
                    <a:pt x="16005" y="28587"/>
                  </a:lnTo>
                  <a:lnTo>
                    <a:pt x="13743" y="28268"/>
                  </a:lnTo>
                  <a:lnTo>
                    <a:pt x="11540" y="27892"/>
                  </a:lnTo>
                  <a:lnTo>
                    <a:pt x="9307" y="27457"/>
                  </a:lnTo>
                  <a:lnTo>
                    <a:pt x="7104" y="26935"/>
                  </a:lnTo>
                  <a:lnTo>
                    <a:pt x="5625" y="26529"/>
                  </a:lnTo>
                  <a:lnTo>
                    <a:pt x="4147" y="26123"/>
                  </a:lnTo>
                  <a:lnTo>
                    <a:pt x="4756" y="27051"/>
                  </a:lnTo>
                  <a:lnTo>
                    <a:pt x="6669" y="27544"/>
                  </a:lnTo>
                  <a:lnTo>
                    <a:pt x="8554" y="28008"/>
                  </a:lnTo>
                  <a:lnTo>
                    <a:pt x="10467" y="28413"/>
                  </a:lnTo>
                  <a:lnTo>
                    <a:pt x="12381" y="28790"/>
                  </a:lnTo>
                  <a:lnTo>
                    <a:pt x="14323" y="29080"/>
                  </a:lnTo>
                  <a:lnTo>
                    <a:pt x="16237" y="29341"/>
                  </a:lnTo>
                  <a:lnTo>
                    <a:pt x="18179" y="29573"/>
                  </a:lnTo>
                  <a:lnTo>
                    <a:pt x="20151" y="29718"/>
                  </a:lnTo>
                  <a:lnTo>
                    <a:pt x="21455" y="29805"/>
                  </a:lnTo>
                  <a:lnTo>
                    <a:pt x="22789" y="29863"/>
                  </a:lnTo>
                  <a:lnTo>
                    <a:pt x="24123" y="29921"/>
                  </a:lnTo>
                  <a:lnTo>
                    <a:pt x="25456" y="29921"/>
                  </a:lnTo>
                  <a:lnTo>
                    <a:pt x="25572" y="29892"/>
                  </a:lnTo>
                  <a:lnTo>
                    <a:pt x="27544" y="32356"/>
                  </a:lnTo>
                  <a:lnTo>
                    <a:pt x="29573" y="34792"/>
                  </a:lnTo>
                  <a:lnTo>
                    <a:pt x="31632" y="37169"/>
                  </a:lnTo>
                  <a:lnTo>
                    <a:pt x="33748" y="39518"/>
                  </a:lnTo>
                  <a:lnTo>
                    <a:pt x="31487" y="39575"/>
                  </a:lnTo>
                  <a:lnTo>
                    <a:pt x="29254" y="39575"/>
                  </a:lnTo>
                  <a:lnTo>
                    <a:pt x="25949" y="39546"/>
                  </a:lnTo>
                  <a:lnTo>
                    <a:pt x="22644" y="39460"/>
                  </a:lnTo>
                  <a:lnTo>
                    <a:pt x="19368" y="39286"/>
                  </a:lnTo>
                  <a:lnTo>
                    <a:pt x="16063" y="39054"/>
                  </a:lnTo>
                  <a:lnTo>
                    <a:pt x="16063" y="39054"/>
                  </a:lnTo>
                  <a:lnTo>
                    <a:pt x="17077" y="39865"/>
                  </a:lnTo>
                  <a:lnTo>
                    <a:pt x="19861" y="40039"/>
                  </a:lnTo>
                  <a:lnTo>
                    <a:pt x="22673" y="40184"/>
                  </a:lnTo>
                  <a:lnTo>
                    <a:pt x="25485" y="40271"/>
                  </a:lnTo>
                  <a:lnTo>
                    <a:pt x="28269" y="40300"/>
                  </a:lnTo>
                  <a:lnTo>
                    <a:pt x="31748" y="40300"/>
                  </a:lnTo>
                  <a:lnTo>
                    <a:pt x="34328" y="40242"/>
                  </a:lnTo>
                  <a:lnTo>
                    <a:pt x="34386" y="40213"/>
                  </a:lnTo>
                  <a:lnTo>
                    <a:pt x="35691" y="41605"/>
                  </a:lnTo>
                  <a:lnTo>
                    <a:pt x="37024" y="42997"/>
                  </a:lnTo>
                  <a:lnTo>
                    <a:pt x="38358" y="44359"/>
                  </a:lnTo>
                  <a:lnTo>
                    <a:pt x="39721" y="45722"/>
                  </a:lnTo>
                  <a:lnTo>
                    <a:pt x="41025" y="46969"/>
                  </a:lnTo>
                  <a:lnTo>
                    <a:pt x="42330" y="48215"/>
                  </a:lnTo>
                  <a:lnTo>
                    <a:pt x="40706" y="48273"/>
                  </a:lnTo>
                  <a:lnTo>
                    <a:pt x="39054" y="48302"/>
                  </a:lnTo>
                  <a:lnTo>
                    <a:pt x="37778" y="48273"/>
                  </a:lnTo>
                  <a:lnTo>
                    <a:pt x="36502" y="48244"/>
                  </a:lnTo>
                  <a:lnTo>
                    <a:pt x="35198" y="48186"/>
                  </a:lnTo>
                  <a:lnTo>
                    <a:pt x="33922" y="48099"/>
                  </a:lnTo>
                  <a:lnTo>
                    <a:pt x="32646" y="48012"/>
                  </a:lnTo>
                  <a:lnTo>
                    <a:pt x="31371" y="47867"/>
                  </a:lnTo>
                  <a:lnTo>
                    <a:pt x="30095" y="47722"/>
                  </a:lnTo>
                  <a:lnTo>
                    <a:pt x="28819" y="47548"/>
                  </a:lnTo>
                  <a:lnTo>
                    <a:pt x="30617" y="48534"/>
                  </a:lnTo>
                  <a:lnTo>
                    <a:pt x="32733" y="48737"/>
                  </a:lnTo>
                  <a:lnTo>
                    <a:pt x="34821" y="48882"/>
                  </a:lnTo>
                  <a:lnTo>
                    <a:pt x="36937" y="48969"/>
                  </a:lnTo>
                  <a:lnTo>
                    <a:pt x="39054" y="49027"/>
                  </a:lnTo>
                  <a:lnTo>
                    <a:pt x="41054" y="48998"/>
                  </a:lnTo>
                  <a:lnTo>
                    <a:pt x="43055" y="48911"/>
                  </a:lnTo>
                  <a:lnTo>
                    <a:pt x="44765" y="50448"/>
                  </a:lnTo>
                  <a:lnTo>
                    <a:pt x="46476" y="51984"/>
                  </a:lnTo>
                  <a:lnTo>
                    <a:pt x="48215" y="53521"/>
                  </a:lnTo>
                  <a:lnTo>
                    <a:pt x="49984" y="54999"/>
                  </a:lnTo>
                  <a:lnTo>
                    <a:pt x="50071" y="54825"/>
                  </a:lnTo>
                  <a:lnTo>
                    <a:pt x="50129" y="54652"/>
                  </a:lnTo>
                  <a:lnTo>
                    <a:pt x="50129" y="54420"/>
                  </a:lnTo>
                  <a:lnTo>
                    <a:pt x="50100" y="54159"/>
                  </a:lnTo>
                  <a:lnTo>
                    <a:pt x="48418" y="52738"/>
                  </a:lnTo>
                  <a:lnTo>
                    <a:pt x="46737" y="51259"/>
                  </a:lnTo>
                  <a:lnTo>
                    <a:pt x="45113" y="49781"/>
                  </a:lnTo>
                  <a:lnTo>
                    <a:pt x="43461" y="48302"/>
                  </a:lnTo>
                  <a:lnTo>
                    <a:pt x="43432" y="48244"/>
                  </a:lnTo>
                  <a:lnTo>
                    <a:pt x="42098" y="46998"/>
                  </a:lnTo>
                  <a:lnTo>
                    <a:pt x="40764" y="45722"/>
                  </a:lnTo>
                  <a:lnTo>
                    <a:pt x="39460" y="44446"/>
                  </a:lnTo>
                  <a:lnTo>
                    <a:pt x="38184" y="43142"/>
                  </a:lnTo>
                  <a:lnTo>
                    <a:pt x="38242" y="43055"/>
                  </a:lnTo>
                  <a:lnTo>
                    <a:pt x="38271" y="42968"/>
                  </a:lnTo>
                  <a:lnTo>
                    <a:pt x="38677" y="41112"/>
                  </a:lnTo>
                  <a:lnTo>
                    <a:pt x="39083" y="39286"/>
                  </a:lnTo>
                  <a:lnTo>
                    <a:pt x="39489" y="37430"/>
                  </a:lnTo>
                  <a:lnTo>
                    <a:pt x="39924" y="35604"/>
                  </a:lnTo>
                  <a:lnTo>
                    <a:pt x="40387" y="33777"/>
                  </a:lnTo>
                  <a:lnTo>
                    <a:pt x="40851" y="31922"/>
                  </a:lnTo>
                  <a:lnTo>
                    <a:pt x="41866" y="28297"/>
                  </a:lnTo>
                  <a:lnTo>
                    <a:pt x="41460" y="27051"/>
                  </a:lnTo>
                  <a:lnTo>
                    <a:pt x="40909" y="28964"/>
                  </a:lnTo>
                  <a:lnTo>
                    <a:pt x="40387" y="30907"/>
                  </a:lnTo>
                  <a:lnTo>
                    <a:pt x="39866" y="32820"/>
                  </a:lnTo>
                  <a:lnTo>
                    <a:pt x="39373" y="34763"/>
                  </a:lnTo>
                  <a:lnTo>
                    <a:pt x="38909" y="36705"/>
                  </a:lnTo>
                  <a:lnTo>
                    <a:pt x="38474" y="38648"/>
                  </a:lnTo>
                  <a:lnTo>
                    <a:pt x="38039" y="40619"/>
                  </a:lnTo>
                  <a:lnTo>
                    <a:pt x="37633" y="42562"/>
                  </a:lnTo>
                  <a:lnTo>
                    <a:pt x="36097" y="40967"/>
                  </a:lnTo>
                  <a:lnTo>
                    <a:pt x="34560" y="39344"/>
                  </a:lnTo>
                  <a:lnTo>
                    <a:pt x="33081" y="37691"/>
                  </a:lnTo>
                  <a:lnTo>
                    <a:pt x="31603" y="36038"/>
                  </a:lnTo>
                  <a:lnTo>
                    <a:pt x="30066" y="34270"/>
                  </a:lnTo>
                  <a:lnTo>
                    <a:pt x="30095" y="34183"/>
                  </a:lnTo>
                  <a:lnTo>
                    <a:pt x="30472" y="31806"/>
                  </a:lnTo>
                  <a:lnTo>
                    <a:pt x="30907" y="29399"/>
                  </a:lnTo>
                  <a:lnTo>
                    <a:pt x="31400" y="26993"/>
                  </a:lnTo>
                  <a:lnTo>
                    <a:pt x="31922" y="24615"/>
                  </a:lnTo>
                  <a:lnTo>
                    <a:pt x="32472" y="22238"/>
                  </a:lnTo>
                  <a:lnTo>
                    <a:pt x="33081" y="19890"/>
                  </a:lnTo>
                  <a:lnTo>
                    <a:pt x="33719" y="17541"/>
                  </a:lnTo>
                  <a:lnTo>
                    <a:pt x="34415" y="15193"/>
                  </a:lnTo>
                  <a:lnTo>
                    <a:pt x="35256" y="12584"/>
                  </a:lnTo>
                  <a:lnTo>
                    <a:pt x="34850" y="11917"/>
                  </a:lnTo>
                  <a:lnTo>
                    <a:pt x="34763" y="11772"/>
                  </a:lnTo>
                  <a:lnTo>
                    <a:pt x="34096" y="13830"/>
                  </a:lnTo>
                  <a:lnTo>
                    <a:pt x="33458" y="15918"/>
                  </a:lnTo>
                  <a:lnTo>
                    <a:pt x="32849" y="18005"/>
                  </a:lnTo>
                  <a:lnTo>
                    <a:pt x="32270" y="20093"/>
                  </a:lnTo>
                  <a:lnTo>
                    <a:pt x="31748" y="22209"/>
                  </a:lnTo>
                  <a:lnTo>
                    <a:pt x="31255" y="24325"/>
                  </a:lnTo>
                  <a:lnTo>
                    <a:pt x="30762" y="26442"/>
                  </a:lnTo>
                  <a:lnTo>
                    <a:pt x="30327" y="28558"/>
                  </a:lnTo>
                  <a:lnTo>
                    <a:pt x="29892" y="31052"/>
                  </a:lnTo>
                  <a:lnTo>
                    <a:pt x="29457" y="33545"/>
                  </a:lnTo>
                  <a:lnTo>
                    <a:pt x="27950" y="31719"/>
                  </a:lnTo>
                  <a:lnTo>
                    <a:pt x="26442" y="29834"/>
                  </a:lnTo>
                  <a:lnTo>
                    <a:pt x="24963" y="27950"/>
                  </a:lnTo>
                  <a:lnTo>
                    <a:pt x="23514" y="26036"/>
                  </a:lnTo>
                  <a:lnTo>
                    <a:pt x="23543" y="25978"/>
                  </a:lnTo>
                  <a:lnTo>
                    <a:pt x="23572" y="25891"/>
                  </a:lnTo>
                  <a:lnTo>
                    <a:pt x="26065" y="7626"/>
                  </a:lnTo>
                  <a:lnTo>
                    <a:pt x="26645" y="3422"/>
                  </a:lnTo>
                  <a:lnTo>
                    <a:pt x="25978" y="3016"/>
                  </a:lnTo>
                  <a:lnTo>
                    <a:pt x="23601" y="20441"/>
                  </a:lnTo>
                  <a:lnTo>
                    <a:pt x="22934" y="25253"/>
                  </a:lnTo>
                  <a:lnTo>
                    <a:pt x="21165" y="22789"/>
                  </a:lnTo>
                  <a:lnTo>
                    <a:pt x="19426" y="20296"/>
                  </a:lnTo>
                  <a:lnTo>
                    <a:pt x="17715" y="17744"/>
                  </a:lnTo>
                  <a:lnTo>
                    <a:pt x="16063" y="15193"/>
                  </a:lnTo>
                  <a:lnTo>
                    <a:pt x="16150" y="15164"/>
                  </a:lnTo>
                  <a:lnTo>
                    <a:pt x="16208" y="15077"/>
                  </a:lnTo>
                  <a:lnTo>
                    <a:pt x="16237" y="14990"/>
                  </a:lnTo>
                  <a:lnTo>
                    <a:pt x="16266" y="14903"/>
                  </a:lnTo>
                  <a:lnTo>
                    <a:pt x="15918" y="30"/>
                  </a:lnTo>
                  <a:lnTo>
                    <a:pt x="15599" y="1"/>
                  </a:lnTo>
                  <a:close/>
                </a:path>
              </a:pathLst>
            </a:custGeom>
            <a:solidFill>
              <a:srgbClr val="363636">
                <a:alpha val="152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g2cb4238b598_1_1211"/>
            <p:cNvSpPr/>
            <p:nvPr/>
          </p:nvSpPr>
          <p:spPr>
            <a:xfrm>
              <a:off x="-303325" y="2748725"/>
              <a:ext cx="1195950" cy="2394775"/>
            </a:xfrm>
            <a:custGeom>
              <a:rect b="b" l="l" r="r" t="t"/>
              <a:pathLst>
                <a:path extrusionOk="0" h="95791" w="47838">
                  <a:moveTo>
                    <a:pt x="3103" y="0"/>
                  </a:moveTo>
                  <a:lnTo>
                    <a:pt x="2697" y="29"/>
                  </a:lnTo>
                  <a:lnTo>
                    <a:pt x="2291" y="58"/>
                  </a:lnTo>
                  <a:lnTo>
                    <a:pt x="1914" y="145"/>
                  </a:lnTo>
                  <a:lnTo>
                    <a:pt x="1537" y="290"/>
                  </a:lnTo>
                  <a:lnTo>
                    <a:pt x="1189" y="464"/>
                  </a:lnTo>
                  <a:lnTo>
                    <a:pt x="899" y="667"/>
                  </a:lnTo>
                  <a:lnTo>
                    <a:pt x="638" y="928"/>
                  </a:lnTo>
                  <a:lnTo>
                    <a:pt x="435" y="1189"/>
                  </a:lnTo>
                  <a:lnTo>
                    <a:pt x="290" y="1450"/>
                  </a:lnTo>
                  <a:lnTo>
                    <a:pt x="174" y="1740"/>
                  </a:lnTo>
                  <a:lnTo>
                    <a:pt x="87" y="2030"/>
                  </a:lnTo>
                  <a:lnTo>
                    <a:pt x="29" y="2320"/>
                  </a:lnTo>
                  <a:lnTo>
                    <a:pt x="0" y="2639"/>
                  </a:lnTo>
                  <a:lnTo>
                    <a:pt x="29" y="2957"/>
                  </a:lnTo>
                  <a:lnTo>
                    <a:pt x="58" y="3276"/>
                  </a:lnTo>
                  <a:lnTo>
                    <a:pt x="116" y="3595"/>
                  </a:lnTo>
                  <a:lnTo>
                    <a:pt x="232" y="3914"/>
                  </a:lnTo>
                  <a:lnTo>
                    <a:pt x="348" y="4233"/>
                  </a:lnTo>
                  <a:lnTo>
                    <a:pt x="464" y="4523"/>
                  </a:lnTo>
                  <a:lnTo>
                    <a:pt x="638" y="4813"/>
                  </a:lnTo>
                  <a:lnTo>
                    <a:pt x="812" y="5103"/>
                  </a:lnTo>
                  <a:lnTo>
                    <a:pt x="986" y="5393"/>
                  </a:lnTo>
                  <a:lnTo>
                    <a:pt x="1189" y="5625"/>
                  </a:lnTo>
                  <a:lnTo>
                    <a:pt x="1624" y="6118"/>
                  </a:lnTo>
                  <a:lnTo>
                    <a:pt x="2088" y="6552"/>
                  </a:lnTo>
                  <a:lnTo>
                    <a:pt x="3074" y="7393"/>
                  </a:lnTo>
                  <a:lnTo>
                    <a:pt x="3566" y="7828"/>
                  </a:lnTo>
                  <a:lnTo>
                    <a:pt x="4059" y="8263"/>
                  </a:lnTo>
                  <a:lnTo>
                    <a:pt x="4523" y="8727"/>
                  </a:lnTo>
                  <a:lnTo>
                    <a:pt x="4929" y="9191"/>
                  </a:lnTo>
                  <a:lnTo>
                    <a:pt x="5306" y="9713"/>
                  </a:lnTo>
                  <a:lnTo>
                    <a:pt x="5625" y="10264"/>
                  </a:lnTo>
                  <a:lnTo>
                    <a:pt x="5886" y="10814"/>
                  </a:lnTo>
                  <a:lnTo>
                    <a:pt x="6118" y="11394"/>
                  </a:lnTo>
                  <a:lnTo>
                    <a:pt x="6292" y="12003"/>
                  </a:lnTo>
                  <a:lnTo>
                    <a:pt x="6437" y="12612"/>
                  </a:lnTo>
                  <a:lnTo>
                    <a:pt x="6524" y="13250"/>
                  </a:lnTo>
                  <a:lnTo>
                    <a:pt x="6611" y="13888"/>
                  </a:lnTo>
                  <a:lnTo>
                    <a:pt x="6640" y="14525"/>
                  </a:lnTo>
                  <a:lnTo>
                    <a:pt x="6640" y="15163"/>
                  </a:lnTo>
                  <a:lnTo>
                    <a:pt x="6611" y="15830"/>
                  </a:lnTo>
                  <a:lnTo>
                    <a:pt x="6582" y="16468"/>
                  </a:lnTo>
                  <a:lnTo>
                    <a:pt x="6524" y="17135"/>
                  </a:lnTo>
                  <a:lnTo>
                    <a:pt x="6437" y="17773"/>
                  </a:lnTo>
                  <a:lnTo>
                    <a:pt x="6234" y="19077"/>
                  </a:lnTo>
                  <a:lnTo>
                    <a:pt x="5944" y="20730"/>
                  </a:lnTo>
                  <a:lnTo>
                    <a:pt x="5683" y="22411"/>
                  </a:lnTo>
                  <a:lnTo>
                    <a:pt x="5567" y="23194"/>
                  </a:lnTo>
                  <a:lnTo>
                    <a:pt x="5480" y="23948"/>
                  </a:lnTo>
                  <a:lnTo>
                    <a:pt x="5451" y="24731"/>
                  </a:lnTo>
                  <a:lnTo>
                    <a:pt x="5422" y="25485"/>
                  </a:lnTo>
                  <a:lnTo>
                    <a:pt x="5451" y="26238"/>
                  </a:lnTo>
                  <a:lnTo>
                    <a:pt x="5509" y="26992"/>
                  </a:lnTo>
                  <a:lnTo>
                    <a:pt x="5654" y="27717"/>
                  </a:lnTo>
                  <a:lnTo>
                    <a:pt x="5828" y="28471"/>
                  </a:lnTo>
                  <a:lnTo>
                    <a:pt x="6060" y="29167"/>
                  </a:lnTo>
                  <a:lnTo>
                    <a:pt x="6292" y="29688"/>
                  </a:lnTo>
                  <a:lnTo>
                    <a:pt x="6524" y="30152"/>
                  </a:lnTo>
                  <a:lnTo>
                    <a:pt x="6785" y="30645"/>
                  </a:lnTo>
                  <a:lnTo>
                    <a:pt x="7075" y="31109"/>
                  </a:lnTo>
                  <a:lnTo>
                    <a:pt x="7683" y="32008"/>
                  </a:lnTo>
                  <a:lnTo>
                    <a:pt x="8292" y="32907"/>
                  </a:lnTo>
                  <a:lnTo>
                    <a:pt x="8901" y="33834"/>
                  </a:lnTo>
                  <a:lnTo>
                    <a:pt x="9191" y="34269"/>
                  </a:lnTo>
                  <a:lnTo>
                    <a:pt x="9481" y="34733"/>
                  </a:lnTo>
                  <a:lnTo>
                    <a:pt x="9742" y="35226"/>
                  </a:lnTo>
                  <a:lnTo>
                    <a:pt x="9974" y="35719"/>
                  </a:lnTo>
                  <a:lnTo>
                    <a:pt x="10177" y="36212"/>
                  </a:lnTo>
                  <a:lnTo>
                    <a:pt x="10322" y="36734"/>
                  </a:lnTo>
                  <a:lnTo>
                    <a:pt x="10467" y="37313"/>
                  </a:lnTo>
                  <a:lnTo>
                    <a:pt x="10554" y="37922"/>
                  </a:lnTo>
                  <a:lnTo>
                    <a:pt x="10612" y="38531"/>
                  </a:lnTo>
                  <a:lnTo>
                    <a:pt x="10612" y="39111"/>
                  </a:lnTo>
                  <a:lnTo>
                    <a:pt x="10554" y="39865"/>
                  </a:lnTo>
                  <a:lnTo>
                    <a:pt x="10467" y="40706"/>
                  </a:lnTo>
                  <a:lnTo>
                    <a:pt x="10293" y="41517"/>
                  </a:lnTo>
                  <a:lnTo>
                    <a:pt x="10090" y="42358"/>
                  </a:lnTo>
                  <a:lnTo>
                    <a:pt x="9829" y="43199"/>
                  </a:lnTo>
                  <a:lnTo>
                    <a:pt x="9307" y="44851"/>
                  </a:lnTo>
                  <a:lnTo>
                    <a:pt x="8756" y="46533"/>
                  </a:lnTo>
                  <a:lnTo>
                    <a:pt x="8495" y="47345"/>
                  </a:lnTo>
                  <a:lnTo>
                    <a:pt x="8263" y="48186"/>
                  </a:lnTo>
                  <a:lnTo>
                    <a:pt x="8089" y="49026"/>
                  </a:lnTo>
                  <a:lnTo>
                    <a:pt x="7944" y="49867"/>
                  </a:lnTo>
                  <a:lnTo>
                    <a:pt x="7857" y="50679"/>
                  </a:lnTo>
                  <a:lnTo>
                    <a:pt x="7857" y="51114"/>
                  </a:lnTo>
                  <a:lnTo>
                    <a:pt x="7857" y="51520"/>
                  </a:lnTo>
                  <a:lnTo>
                    <a:pt x="7886" y="51926"/>
                  </a:lnTo>
                  <a:lnTo>
                    <a:pt x="7915" y="52360"/>
                  </a:lnTo>
                  <a:lnTo>
                    <a:pt x="8002" y="52766"/>
                  </a:lnTo>
                  <a:lnTo>
                    <a:pt x="8089" y="53172"/>
                  </a:lnTo>
                  <a:lnTo>
                    <a:pt x="8263" y="53752"/>
                  </a:lnTo>
                  <a:lnTo>
                    <a:pt x="8466" y="54332"/>
                  </a:lnTo>
                  <a:lnTo>
                    <a:pt x="8698" y="54825"/>
                  </a:lnTo>
                  <a:lnTo>
                    <a:pt x="8959" y="55289"/>
                  </a:lnTo>
                  <a:lnTo>
                    <a:pt x="9220" y="55724"/>
                  </a:lnTo>
                  <a:lnTo>
                    <a:pt x="9510" y="56129"/>
                  </a:lnTo>
                  <a:lnTo>
                    <a:pt x="9829" y="56535"/>
                  </a:lnTo>
                  <a:lnTo>
                    <a:pt x="10148" y="56941"/>
                  </a:lnTo>
                  <a:lnTo>
                    <a:pt x="10496" y="57318"/>
                  </a:lnTo>
                  <a:lnTo>
                    <a:pt x="10873" y="57695"/>
                  </a:lnTo>
                  <a:lnTo>
                    <a:pt x="11626" y="58420"/>
                  </a:lnTo>
                  <a:lnTo>
                    <a:pt x="12438" y="59087"/>
                  </a:lnTo>
                  <a:lnTo>
                    <a:pt x="13250" y="59753"/>
                  </a:lnTo>
                  <a:lnTo>
                    <a:pt x="14931" y="61058"/>
                  </a:lnTo>
                  <a:lnTo>
                    <a:pt x="15975" y="61899"/>
                  </a:lnTo>
                  <a:lnTo>
                    <a:pt x="16497" y="62363"/>
                  </a:lnTo>
                  <a:lnTo>
                    <a:pt x="16990" y="62827"/>
                  </a:lnTo>
                  <a:lnTo>
                    <a:pt x="17483" y="63291"/>
                  </a:lnTo>
                  <a:lnTo>
                    <a:pt x="17947" y="63783"/>
                  </a:lnTo>
                  <a:lnTo>
                    <a:pt x="18382" y="64305"/>
                  </a:lnTo>
                  <a:lnTo>
                    <a:pt x="18787" y="64827"/>
                  </a:lnTo>
                  <a:lnTo>
                    <a:pt x="19164" y="65378"/>
                  </a:lnTo>
                  <a:lnTo>
                    <a:pt x="19512" y="65958"/>
                  </a:lnTo>
                  <a:lnTo>
                    <a:pt x="19802" y="66538"/>
                  </a:lnTo>
                  <a:lnTo>
                    <a:pt x="20063" y="67118"/>
                  </a:lnTo>
                  <a:lnTo>
                    <a:pt x="20237" y="67726"/>
                  </a:lnTo>
                  <a:lnTo>
                    <a:pt x="20382" y="68364"/>
                  </a:lnTo>
                  <a:lnTo>
                    <a:pt x="20469" y="69002"/>
                  </a:lnTo>
                  <a:lnTo>
                    <a:pt x="20469" y="69321"/>
                  </a:lnTo>
                  <a:lnTo>
                    <a:pt x="20469" y="69640"/>
                  </a:lnTo>
                  <a:lnTo>
                    <a:pt x="20411" y="70191"/>
                  </a:lnTo>
                  <a:lnTo>
                    <a:pt x="20353" y="70713"/>
                  </a:lnTo>
                  <a:lnTo>
                    <a:pt x="20237" y="71234"/>
                  </a:lnTo>
                  <a:lnTo>
                    <a:pt x="20121" y="71756"/>
                  </a:lnTo>
                  <a:lnTo>
                    <a:pt x="19889" y="72800"/>
                  </a:lnTo>
                  <a:lnTo>
                    <a:pt x="19802" y="73351"/>
                  </a:lnTo>
                  <a:lnTo>
                    <a:pt x="19715" y="73873"/>
                  </a:lnTo>
                  <a:lnTo>
                    <a:pt x="19715" y="74337"/>
                  </a:lnTo>
                  <a:lnTo>
                    <a:pt x="19715" y="74714"/>
                  </a:lnTo>
                  <a:lnTo>
                    <a:pt x="19715" y="75061"/>
                  </a:lnTo>
                  <a:lnTo>
                    <a:pt x="19773" y="75438"/>
                  </a:lnTo>
                  <a:lnTo>
                    <a:pt x="19831" y="75815"/>
                  </a:lnTo>
                  <a:lnTo>
                    <a:pt x="19889" y="76163"/>
                  </a:lnTo>
                  <a:lnTo>
                    <a:pt x="19976" y="76511"/>
                  </a:lnTo>
                  <a:lnTo>
                    <a:pt x="20208" y="77236"/>
                  </a:lnTo>
                  <a:lnTo>
                    <a:pt x="20498" y="77903"/>
                  </a:lnTo>
                  <a:lnTo>
                    <a:pt x="20846" y="78570"/>
                  </a:lnTo>
                  <a:lnTo>
                    <a:pt x="21223" y="79236"/>
                  </a:lnTo>
                  <a:lnTo>
                    <a:pt x="21658" y="79845"/>
                  </a:lnTo>
                  <a:lnTo>
                    <a:pt x="22151" y="80483"/>
                  </a:lnTo>
                  <a:lnTo>
                    <a:pt x="22643" y="81063"/>
                  </a:lnTo>
                  <a:lnTo>
                    <a:pt x="23194" y="81672"/>
                  </a:lnTo>
                  <a:lnTo>
                    <a:pt x="23745" y="82223"/>
                  </a:lnTo>
                  <a:lnTo>
                    <a:pt x="24325" y="82773"/>
                  </a:lnTo>
                  <a:lnTo>
                    <a:pt x="24934" y="83324"/>
                  </a:lnTo>
                  <a:lnTo>
                    <a:pt x="25543" y="83846"/>
                  </a:lnTo>
                  <a:lnTo>
                    <a:pt x="26760" y="84832"/>
                  </a:lnTo>
                  <a:lnTo>
                    <a:pt x="28123" y="85905"/>
                  </a:lnTo>
                  <a:lnTo>
                    <a:pt x="29544" y="87093"/>
                  </a:lnTo>
                  <a:lnTo>
                    <a:pt x="30211" y="87702"/>
                  </a:lnTo>
                  <a:lnTo>
                    <a:pt x="30906" y="88340"/>
                  </a:lnTo>
                  <a:lnTo>
                    <a:pt x="31544" y="88978"/>
                  </a:lnTo>
                  <a:lnTo>
                    <a:pt x="32153" y="89674"/>
                  </a:lnTo>
                  <a:lnTo>
                    <a:pt x="32733" y="90369"/>
                  </a:lnTo>
                  <a:lnTo>
                    <a:pt x="33255" y="91065"/>
                  </a:lnTo>
                  <a:lnTo>
                    <a:pt x="33719" y="91819"/>
                  </a:lnTo>
                  <a:lnTo>
                    <a:pt x="33922" y="92167"/>
                  </a:lnTo>
                  <a:lnTo>
                    <a:pt x="34096" y="92573"/>
                  </a:lnTo>
                  <a:lnTo>
                    <a:pt x="34269" y="92950"/>
                  </a:lnTo>
                  <a:lnTo>
                    <a:pt x="34414" y="93327"/>
                  </a:lnTo>
                  <a:lnTo>
                    <a:pt x="34530" y="93733"/>
                  </a:lnTo>
                  <a:lnTo>
                    <a:pt x="34646" y="94138"/>
                  </a:lnTo>
                  <a:lnTo>
                    <a:pt x="34733" y="94544"/>
                  </a:lnTo>
                  <a:lnTo>
                    <a:pt x="34791" y="94950"/>
                  </a:lnTo>
                  <a:lnTo>
                    <a:pt x="34820" y="95356"/>
                  </a:lnTo>
                  <a:lnTo>
                    <a:pt x="34820" y="95791"/>
                  </a:lnTo>
                  <a:lnTo>
                    <a:pt x="38763" y="95530"/>
                  </a:lnTo>
                  <a:lnTo>
                    <a:pt x="39459" y="95472"/>
                  </a:lnTo>
                  <a:lnTo>
                    <a:pt x="44823" y="95124"/>
                  </a:lnTo>
                  <a:lnTo>
                    <a:pt x="45345" y="93964"/>
                  </a:lnTo>
                  <a:lnTo>
                    <a:pt x="45837" y="92776"/>
                  </a:lnTo>
                  <a:lnTo>
                    <a:pt x="46272" y="91587"/>
                  </a:lnTo>
                  <a:lnTo>
                    <a:pt x="46678" y="90398"/>
                  </a:lnTo>
                  <a:lnTo>
                    <a:pt x="47026" y="89181"/>
                  </a:lnTo>
                  <a:lnTo>
                    <a:pt x="47345" y="87992"/>
                  </a:lnTo>
                  <a:lnTo>
                    <a:pt x="47577" y="86774"/>
                  </a:lnTo>
                  <a:lnTo>
                    <a:pt x="47722" y="85557"/>
                  </a:lnTo>
                  <a:lnTo>
                    <a:pt x="47780" y="84948"/>
                  </a:lnTo>
                  <a:lnTo>
                    <a:pt x="47838" y="84368"/>
                  </a:lnTo>
                  <a:lnTo>
                    <a:pt x="47838" y="83759"/>
                  </a:lnTo>
                  <a:lnTo>
                    <a:pt x="47838" y="83150"/>
                  </a:lnTo>
                  <a:lnTo>
                    <a:pt x="47809" y="82570"/>
                  </a:lnTo>
                  <a:lnTo>
                    <a:pt x="47780" y="81962"/>
                  </a:lnTo>
                  <a:lnTo>
                    <a:pt x="47722" y="81353"/>
                  </a:lnTo>
                  <a:lnTo>
                    <a:pt x="47635" y="80773"/>
                  </a:lnTo>
                  <a:lnTo>
                    <a:pt x="47519" y="80193"/>
                  </a:lnTo>
                  <a:lnTo>
                    <a:pt x="47374" y="79584"/>
                  </a:lnTo>
                  <a:lnTo>
                    <a:pt x="47229" y="79004"/>
                  </a:lnTo>
                  <a:lnTo>
                    <a:pt x="47026" y="78425"/>
                  </a:lnTo>
                  <a:lnTo>
                    <a:pt x="46823" y="77845"/>
                  </a:lnTo>
                  <a:lnTo>
                    <a:pt x="46591" y="77265"/>
                  </a:lnTo>
                  <a:lnTo>
                    <a:pt x="46330" y="76714"/>
                  </a:lnTo>
                  <a:lnTo>
                    <a:pt x="46040" y="76134"/>
                  </a:lnTo>
                  <a:lnTo>
                    <a:pt x="45751" y="75612"/>
                  </a:lnTo>
                  <a:lnTo>
                    <a:pt x="45432" y="75119"/>
                  </a:lnTo>
                  <a:lnTo>
                    <a:pt x="44765" y="74134"/>
                  </a:lnTo>
                  <a:lnTo>
                    <a:pt x="44040" y="73177"/>
                  </a:lnTo>
                  <a:lnTo>
                    <a:pt x="43344" y="72220"/>
                  </a:lnTo>
                  <a:lnTo>
                    <a:pt x="42619" y="71263"/>
                  </a:lnTo>
                  <a:lnTo>
                    <a:pt x="41923" y="70307"/>
                  </a:lnTo>
                  <a:lnTo>
                    <a:pt x="41605" y="69814"/>
                  </a:lnTo>
                  <a:lnTo>
                    <a:pt x="41315" y="69292"/>
                  </a:lnTo>
                  <a:lnTo>
                    <a:pt x="41025" y="68770"/>
                  </a:lnTo>
                  <a:lnTo>
                    <a:pt x="40764" y="68248"/>
                  </a:lnTo>
                  <a:lnTo>
                    <a:pt x="40590" y="67813"/>
                  </a:lnTo>
                  <a:lnTo>
                    <a:pt x="40445" y="67378"/>
                  </a:lnTo>
                  <a:lnTo>
                    <a:pt x="40155" y="66509"/>
                  </a:lnTo>
                  <a:lnTo>
                    <a:pt x="39923" y="65610"/>
                  </a:lnTo>
                  <a:lnTo>
                    <a:pt x="39720" y="64682"/>
                  </a:lnTo>
                  <a:lnTo>
                    <a:pt x="39575" y="63754"/>
                  </a:lnTo>
                  <a:lnTo>
                    <a:pt x="39459" y="62827"/>
                  </a:lnTo>
                  <a:lnTo>
                    <a:pt x="39372" y="61870"/>
                  </a:lnTo>
                  <a:lnTo>
                    <a:pt x="39285" y="60913"/>
                  </a:lnTo>
                  <a:lnTo>
                    <a:pt x="39140" y="59029"/>
                  </a:lnTo>
                  <a:lnTo>
                    <a:pt x="39053" y="58072"/>
                  </a:lnTo>
                  <a:lnTo>
                    <a:pt x="38966" y="57144"/>
                  </a:lnTo>
                  <a:lnTo>
                    <a:pt x="38850" y="56245"/>
                  </a:lnTo>
                  <a:lnTo>
                    <a:pt x="38676" y="55318"/>
                  </a:lnTo>
                  <a:lnTo>
                    <a:pt x="38473" y="54448"/>
                  </a:lnTo>
                  <a:lnTo>
                    <a:pt x="38241" y="53578"/>
                  </a:lnTo>
                  <a:lnTo>
                    <a:pt x="38039" y="52998"/>
                  </a:lnTo>
                  <a:lnTo>
                    <a:pt x="37778" y="52447"/>
                  </a:lnTo>
                  <a:lnTo>
                    <a:pt x="37488" y="51839"/>
                  </a:lnTo>
                  <a:lnTo>
                    <a:pt x="37140" y="51230"/>
                  </a:lnTo>
                  <a:lnTo>
                    <a:pt x="36763" y="50650"/>
                  </a:lnTo>
                  <a:lnTo>
                    <a:pt x="36299" y="50099"/>
                  </a:lnTo>
                  <a:lnTo>
                    <a:pt x="35864" y="49635"/>
                  </a:lnTo>
                  <a:lnTo>
                    <a:pt x="35371" y="49171"/>
                  </a:lnTo>
                  <a:lnTo>
                    <a:pt x="34849" y="48736"/>
                  </a:lnTo>
                  <a:lnTo>
                    <a:pt x="34327" y="48330"/>
                  </a:lnTo>
                  <a:lnTo>
                    <a:pt x="33777" y="47925"/>
                  </a:lnTo>
                  <a:lnTo>
                    <a:pt x="33197" y="47548"/>
                  </a:lnTo>
                  <a:lnTo>
                    <a:pt x="32066" y="46794"/>
                  </a:lnTo>
                  <a:lnTo>
                    <a:pt x="30935" y="46040"/>
                  </a:lnTo>
                  <a:lnTo>
                    <a:pt x="30413" y="45634"/>
                  </a:lnTo>
                  <a:lnTo>
                    <a:pt x="29892" y="45228"/>
                  </a:lnTo>
                  <a:lnTo>
                    <a:pt x="29428" y="44793"/>
                  </a:lnTo>
                  <a:lnTo>
                    <a:pt x="28964" y="44359"/>
                  </a:lnTo>
                  <a:lnTo>
                    <a:pt x="28558" y="43866"/>
                  </a:lnTo>
                  <a:lnTo>
                    <a:pt x="28210" y="43344"/>
                  </a:lnTo>
                  <a:lnTo>
                    <a:pt x="28007" y="42996"/>
                  </a:lnTo>
                  <a:lnTo>
                    <a:pt x="27833" y="42648"/>
                  </a:lnTo>
                  <a:lnTo>
                    <a:pt x="27688" y="42329"/>
                  </a:lnTo>
                  <a:lnTo>
                    <a:pt x="27572" y="42010"/>
                  </a:lnTo>
                  <a:lnTo>
                    <a:pt x="27427" y="41401"/>
                  </a:lnTo>
                  <a:lnTo>
                    <a:pt x="27340" y="40821"/>
                  </a:lnTo>
                  <a:lnTo>
                    <a:pt x="27282" y="40213"/>
                  </a:lnTo>
                  <a:lnTo>
                    <a:pt x="27311" y="39604"/>
                  </a:lnTo>
                  <a:lnTo>
                    <a:pt x="27369" y="38966"/>
                  </a:lnTo>
                  <a:lnTo>
                    <a:pt x="27456" y="38357"/>
                  </a:lnTo>
                  <a:lnTo>
                    <a:pt x="27543" y="37748"/>
                  </a:lnTo>
                  <a:lnTo>
                    <a:pt x="27688" y="37110"/>
                  </a:lnTo>
                  <a:lnTo>
                    <a:pt x="27949" y="35864"/>
                  </a:lnTo>
                  <a:lnTo>
                    <a:pt x="28065" y="35255"/>
                  </a:lnTo>
                  <a:lnTo>
                    <a:pt x="28181" y="34617"/>
                  </a:lnTo>
                  <a:lnTo>
                    <a:pt x="28268" y="33979"/>
                  </a:lnTo>
                  <a:lnTo>
                    <a:pt x="28326" y="33370"/>
                  </a:lnTo>
                  <a:lnTo>
                    <a:pt x="28355" y="32733"/>
                  </a:lnTo>
                  <a:lnTo>
                    <a:pt x="28297" y="32124"/>
                  </a:lnTo>
                  <a:lnTo>
                    <a:pt x="28239" y="31544"/>
                  </a:lnTo>
                  <a:lnTo>
                    <a:pt x="28094" y="30964"/>
                  </a:lnTo>
                  <a:lnTo>
                    <a:pt x="27949" y="30442"/>
                  </a:lnTo>
                  <a:lnTo>
                    <a:pt x="27746" y="29891"/>
                  </a:lnTo>
                  <a:lnTo>
                    <a:pt x="27514" y="29398"/>
                  </a:lnTo>
                  <a:lnTo>
                    <a:pt x="27253" y="28906"/>
                  </a:lnTo>
                  <a:lnTo>
                    <a:pt x="26963" y="28413"/>
                  </a:lnTo>
                  <a:lnTo>
                    <a:pt x="26644" y="27920"/>
                  </a:lnTo>
                  <a:lnTo>
                    <a:pt x="26297" y="27456"/>
                  </a:lnTo>
                  <a:lnTo>
                    <a:pt x="25920" y="26992"/>
                  </a:lnTo>
                  <a:lnTo>
                    <a:pt x="25166" y="26093"/>
                  </a:lnTo>
                  <a:lnTo>
                    <a:pt x="24325" y="25195"/>
                  </a:lnTo>
                  <a:lnTo>
                    <a:pt x="23484" y="24325"/>
                  </a:lnTo>
                  <a:lnTo>
                    <a:pt x="22904" y="23716"/>
                  </a:lnTo>
                  <a:lnTo>
                    <a:pt x="22035" y="22788"/>
                  </a:lnTo>
                  <a:lnTo>
                    <a:pt x="21194" y="21831"/>
                  </a:lnTo>
                  <a:lnTo>
                    <a:pt x="20817" y="21339"/>
                  </a:lnTo>
                  <a:lnTo>
                    <a:pt x="20440" y="20817"/>
                  </a:lnTo>
                  <a:lnTo>
                    <a:pt x="20092" y="20295"/>
                  </a:lnTo>
                  <a:lnTo>
                    <a:pt x="19744" y="19773"/>
                  </a:lnTo>
                  <a:lnTo>
                    <a:pt x="19483" y="19280"/>
                  </a:lnTo>
                  <a:lnTo>
                    <a:pt x="19251" y="18758"/>
                  </a:lnTo>
                  <a:lnTo>
                    <a:pt x="19019" y="18236"/>
                  </a:lnTo>
                  <a:lnTo>
                    <a:pt x="18816" y="17686"/>
                  </a:lnTo>
                  <a:lnTo>
                    <a:pt x="18440" y="16613"/>
                  </a:lnTo>
                  <a:lnTo>
                    <a:pt x="18092" y="15511"/>
                  </a:lnTo>
                  <a:lnTo>
                    <a:pt x="17483" y="13279"/>
                  </a:lnTo>
                  <a:lnTo>
                    <a:pt x="17135" y="12177"/>
                  </a:lnTo>
                  <a:lnTo>
                    <a:pt x="16758" y="11075"/>
                  </a:lnTo>
                  <a:lnTo>
                    <a:pt x="16352" y="10119"/>
                  </a:lnTo>
                  <a:lnTo>
                    <a:pt x="15888" y="9162"/>
                  </a:lnTo>
                  <a:lnTo>
                    <a:pt x="15366" y="8263"/>
                  </a:lnTo>
                  <a:lnTo>
                    <a:pt x="14787" y="7364"/>
                  </a:lnTo>
                  <a:lnTo>
                    <a:pt x="14236" y="6639"/>
                  </a:lnTo>
                  <a:lnTo>
                    <a:pt x="13801" y="6089"/>
                  </a:lnTo>
                  <a:lnTo>
                    <a:pt x="13337" y="5538"/>
                  </a:lnTo>
                  <a:lnTo>
                    <a:pt x="12844" y="5045"/>
                  </a:lnTo>
                  <a:lnTo>
                    <a:pt x="12351" y="4552"/>
                  </a:lnTo>
                  <a:lnTo>
                    <a:pt x="11829" y="4059"/>
                  </a:lnTo>
                  <a:lnTo>
                    <a:pt x="11278" y="3624"/>
                  </a:lnTo>
                  <a:lnTo>
                    <a:pt x="10728" y="3189"/>
                  </a:lnTo>
                  <a:lnTo>
                    <a:pt x="10177" y="2754"/>
                  </a:lnTo>
                  <a:lnTo>
                    <a:pt x="9568" y="2378"/>
                  </a:lnTo>
                  <a:lnTo>
                    <a:pt x="8988" y="2001"/>
                  </a:lnTo>
                  <a:lnTo>
                    <a:pt x="8350" y="1653"/>
                  </a:lnTo>
                  <a:lnTo>
                    <a:pt x="7741" y="1334"/>
                  </a:lnTo>
                  <a:lnTo>
                    <a:pt x="7104" y="1044"/>
                  </a:lnTo>
                  <a:lnTo>
                    <a:pt x="6437" y="783"/>
                  </a:lnTo>
                  <a:lnTo>
                    <a:pt x="5770" y="551"/>
                  </a:lnTo>
                  <a:lnTo>
                    <a:pt x="5103" y="319"/>
                  </a:lnTo>
                  <a:lnTo>
                    <a:pt x="4726" y="232"/>
                  </a:lnTo>
                  <a:lnTo>
                    <a:pt x="4320" y="145"/>
                  </a:lnTo>
                  <a:lnTo>
                    <a:pt x="3914" y="58"/>
                  </a:lnTo>
                  <a:lnTo>
                    <a:pt x="3508" y="29"/>
                  </a:lnTo>
                  <a:lnTo>
                    <a:pt x="3103" y="0"/>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g2cb4238b598_1_1211"/>
            <p:cNvSpPr/>
            <p:nvPr/>
          </p:nvSpPr>
          <p:spPr>
            <a:xfrm>
              <a:off x="-273600" y="2752350"/>
              <a:ext cx="961850" cy="2384650"/>
            </a:xfrm>
            <a:custGeom>
              <a:rect b="b" l="l" r="r" t="t"/>
              <a:pathLst>
                <a:path extrusionOk="0" h="95386" w="38474">
                  <a:moveTo>
                    <a:pt x="725" y="0"/>
                  </a:moveTo>
                  <a:lnTo>
                    <a:pt x="348" y="145"/>
                  </a:lnTo>
                  <a:lnTo>
                    <a:pt x="0" y="319"/>
                  </a:lnTo>
                  <a:lnTo>
                    <a:pt x="957" y="1044"/>
                  </a:lnTo>
                  <a:lnTo>
                    <a:pt x="1885" y="1769"/>
                  </a:lnTo>
                  <a:lnTo>
                    <a:pt x="2783" y="2523"/>
                  </a:lnTo>
                  <a:lnTo>
                    <a:pt x="3682" y="3305"/>
                  </a:lnTo>
                  <a:lnTo>
                    <a:pt x="4552" y="4088"/>
                  </a:lnTo>
                  <a:lnTo>
                    <a:pt x="5393" y="4929"/>
                  </a:lnTo>
                  <a:lnTo>
                    <a:pt x="6204" y="5770"/>
                  </a:lnTo>
                  <a:lnTo>
                    <a:pt x="6987" y="6668"/>
                  </a:lnTo>
                  <a:lnTo>
                    <a:pt x="7422" y="7219"/>
                  </a:lnTo>
                  <a:lnTo>
                    <a:pt x="7857" y="7799"/>
                  </a:lnTo>
                  <a:lnTo>
                    <a:pt x="8292" y="8379"/>
                  </a:lnTo>
                  <a:lnTo>
                    <a:pt x="8698" y="8988"/>
                  </a:lnTo>
                  <a:lnTo>
                    <a:pt x="9075" y="9597"/>
                  </a:lnTo>
                  <a:lnTo>
                    <a:pt x="9423" y="10234"/>
                  </a:lnTo>
                  <a:lnTo>
                    <a:pt x="9742" y="10872"/>
                  </a:lnTo>
                  <a:lnTo>
                    <a:pt x="10031" y="11510"/>
                  </a:lnTo>
                  <a:lnTo>
                    <a:pt x="10321" y="12264"/>
                  </a:lnTo>
                  <a:lnTo>
                    <a:pt x="10582" y="13047"/>
                  </a:lnTo>
                  <a:lnTo>
                    <a:pt x="10785" y="13801"/>
                  </a:lnTo>
                  <a:lnTo>
                    <a:pt x="10959" y="14583"/>
                  </a:lnTo>
                  <a:lnTo>
                    <a:pt x="11104" y="15366"/>
                  </a:lnTo>
                  <a:lnTo>
                    <a:pt x="11249" y="16149"/>
                  </a:lnTo>
                  <a:lnTo>
                    <a:pt x="11452" y="17744"/>
                  </a:lnTo>
                  <a:lnTo>
                    <a:pt x="11626" y="19367"/>
                  </a:lnTo>
                  <a:lnTo>
                    <a:pt x="11742" y="20150"/>
                  </a:lnTo>
                  <a:lnTo>
                    <a:pt x="11858" y="20962"/>
                  </a:lnTo>
                  <a:lnTo>
                    <a:pt x="12032" y="21744"/>
                  </a:lnTo>
                  <a:lnTo>
                    <a:pt x="12206" y="22556"/>
                  </a:lnTo>
                  <a:lnTo>
                    <a:pt x="12438" y="23310"/>
                  </a:lnTo>
                  <a:lnTo>
                    <a:pt x="12728" y="24093"/>
                  </a:lnTo>
                  <a:lnTo>
                    <a:pt x="13047" y="24818"/>
                  </a:lnTo>
                  <a:lnTo>
                    <a:pt x="13424" y="25513"/>
                  </a:lnTo>
                  <a:lnTo>
                    <a:pt x="13829" y="26180"/>
                  </a:lnTo>
                  <a:lnTo>
                    <a:pt x="14264" y="26847"/>
                  </a:lnTo>
                  <a:lnTo>
                    <a:pt x="12989" y="26441"/>
                  </a:lnTo>
                  <a:lnTo>
                    <a:pt x="11713" y="25977"/>
                  </a:lnTo>
                  <a:lnTo>
                    <a:pt x="10437" y="25455"/>
                  </a:lnTo>
                  <a:lnTo>
                    <a:pt x="9220" y="24905"/>
                  </a:lnTo>
                  <a:lnTo>
                    <a:pt x="8002" y="24325"/>
                  </a:lnTo>
                  <a:lnTo>
                    <a:pt x="6784" y="23687"/>
                  </a:lnTo>
                  <a:lnTo>
                    <a:pt x="5625" y="22991"/>
                  </a:lnTo>
                  <a:lnTo>
                    <a:pt x="4494" y="22266"/>
                  </a:lnTo>
                  <a:lnTo>
                    <a:pt x="4378" y="23049"/>
                  </a:lnTo>
                  <a:lnTo>
                    <a:pt x="5567" y="23774"/>
                  </a:lnTo>
                  <a:lnTo>
                    <a:pt x="6813" y="24470"/>
                  </a:lnTo>
                  <a:lnTo>
                    <a:pt x="8060" y="25137"/>
                  </a:lnTo>
                  <a:lnTo>
                    <a:pt x="9336" y="25716"/>
                  </a:lnTo>
                  <a:lnTo>
                    <a:pt x="10640" y="26296"/>
                  </a:lnTo>
                  <a:lnTo>
                    <a:pt x="11945" y="26789"/>
                  </a:lnTo>
                  <a:lnTo>
                    <a:pt x="13279" y="27253"/>
                  </a:lnTo>
                  <a:lnTo>
                    <a:pt x="14641" y="27659"/>
                  </a:lnTo>
                  <a:lnTo>
                    <a:pt x="14757" y="27688"/>
                  </a:lnTo>
                  <a:lnTo>
                    <a:pt x="14844" y="27659"/>
                  </a:lnTo>
                  <a:lnTo>
                    <a:pt x="15772" y="28877"/>
                  </a:lnTo>
                  <a:lnTo>
                    <a:pt x="16178" y="29456"/>
                  </a:lnTo>
                  <a:lnTo>
                    <a:pt x="16584" y="30036"/>
                  </a:lnTo>
                  <a:lnTo>
                    <a:pt x="16961" y="30645"/>
                  </a:lnTo>
                  <a:lnTo>
                    <a:pt x="17309" y="31254"/>
                  </a:lnTo>
                  <a:lnTo>
                    <a:pt x="17627" y="31892"/>
                  </a:lnTo>
                  <a:lnTo>
                    <a:pt x="17888" y="32559"/>
                  </a:lnTo>
                  <a:lnTo>
                    <a:pt x="18004" y="32907"/>
                  </a:lnTo>
                  <a:lnTo>
                    <a:pt x="18091" y="33225"/>
                  </a:lnTo>
                  <a:lnTo>
                    <a:pt x="18178" y="33573"/>
                  </a:lnTo>
                  <a:lnTo>
                    <a:pt x="18207" y="33950"/>
                  </a:lnTo>
                  <a:lnTo>
                    <a:pt x="18265" y="34298"/>
                  </a:lnTo>
                  <a:lnTo>
                    <a:pt x="18265" y="34646"/>
                  </a:lnTo>
                  <a:lnTo>
                    <a:pt x="18265" y="35371"/>
                  </a:lnTo>
                  <a:lnTo>
                    <a:pt x="18178" y="36067"/>
                  </a:lnTo>
                  <a:lnTo>
                    <a:pt x="18091" y="36763"/>
                  </a:lnTo>
                  <a:lnTo>
                    <a:pt x="17917" y="37458"/>
                  </a:lnTo>
                  <a:lnTo>
                    <a:pt x="17743" y="38154"/>
                  </a:lnTo>
                  <a:lnTo>
                    <a:pt x="17367" y="39517"/>
                  </a:lnTo>
                  <a:lnTo>
                    <a:pt x="17048" y="40561"/>
                  </a:lnTo>
                  <a:lnTo>
                    <a:pt x="16758" y="41633"/>
                  </a:lnTo>
                  <a:lnTo>
                    <a:pt x="15801" y="41401"/>
                  </a:lnTo>
                  <a:lnTo>
                    <a:pt x="14844" y="41169"/>
                  </a:lnTo>
                  <a:lnTo>
                    <a:pt x="13916" y="40879"/>
                  </a:lnTo>
                  <a:lnTo>
                    <a:pt x="12989" y="40561"/>
                  </a:lnTo>
                  <a:lnTo>
                    <a:pt x="12090" y="40213"/>
                  </a:lnTo>
                  <a:lnTo>
                    <a:pt x="11191" y="39807"/>
                  </a:lnTo>
                  <a:lnTo>
                    <a:pt x="10292" y="39401"/>
                  </a:lnTo>
                  <a:lnTo>
                    <a:pt x="9423" y="38966"/>
                  </a:lnTo>
                  <a:lnTo>
                    <a:pt x="9365" y="39720"/>
                  </a:lnTo>
                  <a:lnTo>
                    <a:pt x="10234" y="40155"/>
                  </a:lnTo>
                  <a:lnTo>
                    <a:pt x="11104" y="40532"/>
                  </a:lnTo>
                  <a:lnTo>
                    <a:pt x="12003" y="40908"/>
                  </a:lnTo>
                  <a:lnTo>
                    <a:pt x="12902" y="41256"/>
                  </a:lnTo>
                  <a:lnTo>
                    <a:pt x="13800" y="41546"/>
                  </a:lnTo>
                  <a:lnTo>
                    <a:pt x="14728" y="41836"/>
                  </a:lnTo>
                  <a:lnTo>
                    <a:pt x="15656" y="42097"/>
                  </a:lnTo>
                  <a:lnTo>
                    <a:pt x="16584" y="42329"/>
                  </a:lnTo>
                  <a:lnTo>
                    <a:pt x="16468" y="42967"/>
                  </a:lnTo>
                  <a:lnTo>
                    <a:pt x="16381" y="43634"/>
                  </a:lnTo>
                  <a:lnTo>
                    <a:pt x="16323" y="44301"/>
                  </a:lnTo>
                  <a:lnTo>
                    <a:pt x="16323" y="44967"/>
                  </a:lnTo>
                  <a:lnTo>
                    <a:pt x="16381" y="45576"/>
                  </a:lnTo>
                  <a:lnTo>
                    <a:pt x="16468" y="46156"/>
                  </a:lnTo>
                  <a:lnTo>
                    <a:pt x="16613" y="46707"/>
                  </a:lnTo>
                  <a:lnTo>
                    <a:pt x="16816" y="47258"/>
                  </a:lnTo>
                  <a:lnTo>
                    <a:pt x="17048" y="47780"/>
                  </a:lnTo>
                  <a:lnTo>
                    <a:pt x="17338" y="48301"/>
                  </a:lnTo>
                  <a:lnTo>
                    <a:pt x="17656" y="48794"/>
                  </a:lnTo>
                  <a:lnTo>
                    <a:pt x="18004" y="49258"/>
                  </a:lnTo>
                  <a:lnTo>
                    <a:pt x="18381" y="49693"/>
                  </a:lnTo>
                  <a:lnTo>
                    <a:pt x="18787" y="50099"/>
                  </a:lnTo>
                  <a:lnTo>
                    <a:pt x="19222" y="50476"/>
                  </a:lnTo>
                  <a:lnTo>
                    <a:pt x="19657" y="50853"/>
                  </a:lnTo>
                  <a:lnTo>
                    <a:pt x="20092" y="51201"/>
                  </a:lnTo>
                  <a:lnTo>
                    <a:pt x="20556" y="51549"/>
                  </a:lnTo>
                  <a:lnTo>
                    <a:pt x="21512" y="52186"/>
                  </a:lnTo>
                  <a:lnTo>
                    <a:pt x="23426" y="53491"/>
                  </a:lnTo>
                  <a:lnTo>
                    <a:pt x="24354" y="54129"/>
                  </a:lnTo>
                  <a:lnTo>
                    <a:pt x="24818" y="54477"/>
                  </a:lnTo>
                  <a:lnTo>
                    <a:pt x="25253" y="54854"/>
                  </a:lnTo>
                  <a:lnTo>
                    <a:pt x="25600" y="55144"/>
                  </a:lnTo>
                  <a:lnTo>
                    <a:pt x="25919" y="55463"/>
                  </a:lnTo>
                  <a:lnTo>
                    <a:pt x="26238" y="55781"/>
                  </a:lnTo>
                  <a:lnTo>
                    <a:pt x="26528" y="56129"/>
                  </a:lnTo>
                  <a:lnTo>
                    <a:pt x="26789" y="56477"/>
                  </a:lnTo>
                  <a:lnTo>
                    <a:pt x="27050" y="56825"/>
                  </a:lnTo>
                  <a:lnTo>
                    <a:pt x="27282" y="57202"/>
                  </a:lnTo>
                  <a:lnTo>
                    <a:pt x="27514" y="57579"/>
                  </a:lnTo>
                  <a:lnTo>
                    <a:pt x="26354" y="57666"/>
                  </a:lnTo>
                  <a:lnTo>
                    <a:pt x="25166" y="57724"/>
                  </a:lnTo>
                  <a:lnTo>
                    <a:pt x="23977" y="57753"/>
                  </a:lnTo>
                  <a:lnTo>
                    <a:pt x="22817" y="57753"/>
                  </a:lnTo>
                  <a:lnTo>
                    <a:pt x="21628" y="57695"/>
                  </a:lnTo>
                  <a:lnTo>
                    <a:pt x="20469" y="57608"/>
                  </a:lnTo>
                  <a:lnTo>
                    <a:pt x="19280" y="57492"/>
                  </a:lnTo>
                  <a:lnTo>
                    <a:pt x="18120" y="57347"/>
                  </a:lnTo>
                  <a:lnTo>
                    <a:pt x="16961" y="57173"/>
                  </a:lnTo>
                  <a:lnTo>
                    <a:pt x="15801" y="56941"/>
                  </a:lnTo>
                  <a:lnTo>
                    <a:pt x="14670" y="56709"/>
                  </a:lnTo>
                  <a:lnTo>
                    <a:pt x="13511" y="56419"/>
                  </a:lnTo>
                  <a:lnTo>
                    <a:pt x="12380" y="56100"/>
                  </a:lnTo>
                  <a:lnTo>
                    <a:pt x="11249" y="55753"/>
                  </a:lnTo>
                  <a:lnTo>
                    <a:pt x="10147" y="55347"/>
                  </a:lnTo>
                  <a:lnTo>
                    <a:pt x="9046" y="54941"/>
                  </a:lnTo>
                  <a:lnTo>
                    <a:pt x="8147" y="54564"/>
                  </a:lnTo>
                  <a:lnTo>
                    <a:pt x="7277" y="54187"/>
                  </a:lnTo>
                  <a:lnTo>
                    <a:pt x="7277" y="54187"/>
                  </a:lnTo>
                  <a:lnTo>
                    <a:pt x="7509" y="54680"/>
                  </a:lnTo>
                  <a:lnTo>
                    <a:pt x="7770" y="55144"/>
                  </a:lnTo>
                  <a:lnTo>
                    <a:pt x="8640" y="55521"/>
                  </a:lnTo>
                  <a:lnTo>
                    <a:pt x="9539" y="55868"/>
                  </a:lnTo>
                  <a:lnTo>
                    <a:pt x="10437" y="56187"/>
                  </a:lnTo>
                  <a:lnTo>
                    <a:pt x="11336" y="56477"/>
                  </a:lnTo>
                  <a:lnTo>
                    <a:pt x="12235" y="56767"/>
                  </a:lnTo>
                  <a:lnTo>
                    <a:pt x="13163" y="57028"/>
                  </a:lnTo>
                  <a:lnTo>
                    <a:pt x="14061" y="57260"/>
                  </a:lnTo>
                  <a:lnTo>
                    <a:pt x="14989" y="57492"/>
                  </a:lnTo>
                  <a:lnTo>
                    <a:pt x="15917" y="57666"/>
                  </a:lnTo>
                  <a:lnTo>
                    <a:pt x="16874" y="57840"/>
                  </a:lnTo>
                  <a:lnTo>
                    <a:pt x="17801" y="58014"/>
                  </a:lnTo>
                  <a:lnTo>
                    <a:pt x="18758" y="58130"/>
                  </a:lnTo>
                  <a:lnTo>
                    <a:pt x="19686" y="58246"/>
                  </a:lnTo>
                  <a:lnTo>
                    <a:pt x="20643" y="58333"/>
                  </a:lnTo>
                  <a:lnTo>
                    <a:pt x="21599" y="58391"/>
                  </a:lnTo>
                  <a:lnTo>
                    <a:pt x="22527" y="58420"/>
                  </a:lnTo>
                  <a:lnTo>
                    <a:pt x="23861" y="58449"/>
                  </a:lnTo>
                  <a:lnTo>
                    <a:pt x="25195" y="58420"/>
                  </a:lnTo>
                  <a:lnTo>
                    <a:pt x="26528" y="58362"/>
                  </a:lnTo>
                  <a:lnTo>
                    <a:pt x="27833" y="58246"/>
                  </a:lnTo>
                  <a:lnTo>
                    <a:pt x="28007" y="58652"/>
                  </a:lnTo>
                  <a:lnTo>
                    <a:pt x="28152" y="59058"/>
                  </a:lnTo>
                  <a:lnTo>
                    <a:pt x="28355" y="59811"/>
                  </a:lnTo>
                  <a:lnTo>
                    <a:pt x="28500" y="60565"/>
                  </a:lnTo>
                  <a:lnTo>
                    <a:pt x="28616" y="61319"/>
                  </a:lnTo>
                  <a:lnTo>
                    <a:pt x="28703" y="62102"/>
                  </a:lnTo>
                  <a:lnTo>
                    <a:pt x="28732" y="62856"/>
                  </a:lnTo>
                  <a:lnTo>
                    <a:pt x="28790" y="63638"/>
                  </a:lnTo>
                  <a:lnTo>
                    <a:pt x="28819" y="65175"/>
                  </a:lnTo>
                  <a:lnTo>
                    <a:pt x="28906" y="66712"/>
                  </a:lnTo>
                  <a:lnTo>
                    <a:pt x="28993" y="67465"/>
                  </a:lnTo>
                  <a:lnTo>
                    <a:pt x="29080" y="68219"/>
                  </a:lnTo>
                  <a:lnTo>
                    <a:pt x="29195" y="68973"/>
                  </a:lnTo>
                  <a:lnTo>
                    <a:pt x="29340" y="69698"/>
                  </a:lnTo>
                  <a:lnTo>
                    <a:pt x="29543" y="70452"/>
                  </a:lnTo>
                  <a:lnTo>
                    <a:pt x="29804" y="71176"/>
                  </a:lnTo>
                  <a:lnTo>
                    <a:pt x="30094" y="71872"/>
                  </a:lnTo>
                  <a:lnTo>
                    <a:pt x="30442" y="72568"/>
                  </a:lnTo>
                  <a:lnTo>
                    <a:pt x="30819" y="73264"/>
                  </a:lnTo>
                  <a:lnTo>
                    <a:pt x="31196" y="73931"/>
                  </a:lnTo>
                  <a:lnTo>
                    <a:pt x="32008" y="75235"/>
                  </a:lnTo>
                  <a:lnTo>
                    <a:pt x="32878" y="76540"/>
                  </a:lnTo>
                  <a:lnTo>
                    <a:pt x="33022" y="76772"/>
                  </a:lnTo>
                  <a:lnTo>
                    <a:pt x="32095" y="76743"/>
                  </a:lnTo>
                  <a:lnTo>
                    <a:pt x="31167" y="76714"/>
                  </a:lnTo>
                  <a:lnTo>
                    <a:pt x="30239" y="76656"/>
                  </a:lnTo>
                  <a:lnTo>
                    <a:pt x="29311" y="76598"/>
                  </a:lnTo>
                  <a:lnTo>
                    <a:pt x="28413" y="76511"/>
                  </a:lnTo>
                  <a:lnTo>
                    <a:pt x="27485" y="76395"/>
                  </a:lnTo>
                  <a:lnTo>
                    <a:pt x="26557" y="76250"/>
                  </a:lnTo>
                  <a:lnTo>
                    <a:pt x="25658" y="76105"/>
                  </a:lnTo>
                  <a:lnTo>
                    <a:pt x="24760" y="75931"/>
                  </a:lnTo>
                  <a:lnTo>
                    <a:pt x="23832" y="75728"/>
                  </a:lnTo>
                  <a:lnTo>
                    <a:pt x="22933" y="75525"/>
                  </a:lnTo>
                  <a:lnTo>
                    <a:pt x="22034" y="75293"/>
                  </a:lnTo>
                  <a:lnTo>
                    <a:pt x="21165" y="75061"/>
                  </a:lnTo>
                  <a:lnTo>
                    <a:pt x="20266" y="74772"/>
                  </a:lnTo>
                  <a:lnTo>
                    <a:pt x="19396" y="74511"/>
                  </a:lnTo>
                  <a:lnTo>
                    <a:pt x="18526" y="74192"/>
                  </a:lnTo>
                  <a:lnTo>
                    <a:pt x="18526" y="74569"/>
                  </a:lnTo>
                  <a:lnTo>
                    <a:pt x="18526" y="74916"/>
                  </a:lnTo>
                  <a:lnTo>
                    <a:pt x="19773" y="75351"/>
                  </a:lnTo>
                  <a:lnTo>
                    <a:pt x="21020" y="75728"/>
                  </a:lnTo>
                  <a:lnTo>
                    <a:pt x="22266" y="76076"/>
                  </a:lnTo>
                  <a:lnTo>
                    <a:pt x="23542" y="76366"/>
                  </a:lnTo>
                  <a:lnTo>
                    <a:pt x="24818" y="76656"/>
                  </a:lnTo>
                  <a:lnTo>
                    <a:pt x="26122" y="76888"/>
                  </a:lnTo>
                  <a:lnTo>
                    <a:pt x="27398" y="77062"/>
                  </a:lnTo>
                  <a:lnTo>
                    <a:pt x="28703" y="77236"/>
                  </a:lnTo>
                  <a:lnTo>
                    <a:pt x="29862" y="77323"/>
                  </a:lnTo>
                  <a:lnTo>
                    <a:pt x="31022" y="77410"/>
                  </a:lnTo>
                  <a:lnTo>
                    <a:pt x="32182" y="77439"/>
                  </a:lnTo>
                  <a:lnTo>
                    <a:pt x="33370" y="77468"/>
                  </a:lnTo>
                  <a:lnTo>
                    <a:pt x="33457" y="77439"/>
                  </a:lnTo>
                  <a:lnTo>
                    <a:pt x="34124" y="78541"/>
                  </a:lnTo>
                  <a:lnTo>
                    <a:pt x="34762" y="79671"/>
                  </a:lnTo>
                  <a:lnTo>
                    <a:pt x="35342" y="80860"/>
                  </a:lnTo>
                  <a:lnTo>
                    <a:pt x="35603" y="81440"/>
                  </a:lnTo>
                  <a:lnTo>
                    <a:pt x="35864" y="82049"/>
                  </a:lnTo>
                  <a:lnTo>
                    <a:pt x="36154" y="82773"/>
                  </a:lnTo>
                  <a:lnTo>
                    <a:pt x="36415" y="83498"/>
                  </a:lnTo>
                  <a:lnTo>
                    <a:pt x="36647" y="84252"/>
                  </a:lnTo>
                  <a:lnTo>
                    <a:pt x="36850" y="85006"/>
                  </a:lnTo>
                  <a:lnTo>
                    <a:pt x="37052" y="85731"/>
                  </a:lnTo>
                  <a:lnTo>
                    <a:pt x="37197" y="86513"/>
                  </a:lnTo>
                  <a:lnTo>
                    <a:pt x="37342" y="87267"/>
                  </a:lnTo>
                  <a:lnTo>
                    <a:pt x="37487" y="88021"/>
                  </a:lnTo>
                  <a:lnTo>
                    <a:pt x="37603" y="88949"/>
                  </a:lnTo>
                  <a:lnTo>
                    <a:pt x="37690" y="89877"/>
                  </a:lnTo>
                  <a:lnTo>
                    <a:pt x="37748" y="90775"/>
                  </a:lnTo>
                  <a:lnTo>
                    <a:pt x="37777" y="91703"/>
                  </a:lnTo>
                  <a:lnTo>
                    <a:pt x="37777" y="92631"/>
                  </a:lnTo>
                  <a:lnTo>
                    <a:pt x="37748" y="93559"/>
                  </a:lnTo>
                  <a:lnTo>
                    <a:pt x="37690" y="94457"/>
                  </a:lnTo>
                  <a:lnTo>
                    <a:pt x="37574" y="95385"/>
                  </a:lnTo>
                  <a:lnTo>
                    <a:pt x="38270" y="95327"/>
                  </a:lnTo>
                  <a:lnTo>
                    <a:pt x="38357" y="94341"/>
                  </a:lnTo>
                  <a:lnTo>
                    <a:pt x="38444" y="93327"/>
                  </a:lnTo>
                  <a:lnTo>
                    <a:pt x="38473" y="92312"/>
                  </a:lnTo>
                  <a:lnTo>
                    <a:pt x="38444" y="91326"/>
                  </a:lnTo>
                  <a:lnTo>
                    <a:pt x="38415" y="90311"/>
                  </a:lnTo>
                  <a:lnTo>
                    <a:pt x="38328" y="89297"/>
                  </a:lnTo>
                  <a:lnTo>
                    <a:pt x="38212" y="88311"/>
                  </a:lnTo>
                  <a:lnTo>
                    <a:pt x="38067" y="87325"/>
                  </a:lnTo>
                  <a:lnTo>
                    <a:pt x="37864" y="86339"/>
                  </a:lnTo>
                  <a:lnTo>
                    <a:pt x="37632" y="85354"/>
                  </a:lnTo>
                  <a:lnTo>
                    <a:pt x="37371" y="84368"/>
                  </a:lnTo>
                  <a:lnTo>
                    <a:pt x="37081" y="83411"/>
                  </a:lnTo>
                  <a:lnTo>
                    <a:pt x="36763" y="82454"/>
                  </a:lnTo>
                  <a:lnTo>
                    <a:pt x="36386" y="81527"/>
                  </a:lnTo>
                  <a:lnTo>
                    <a:pt x="35980" y="80599"/>
                  </a:lnTo>
                  <a:lnTo>
                    <a:pt x="35545" y="79671"/>
                  </a:lnTo>
                  <a:lnTo>
                    <a:pt x="35197" y="78975"/>
                  </a:lnTo>
                  <a:lnTo>
                    <a:pt x="34791" y="78309"/>
                  </a:lnTo>
                  <a:lnTo>
                    <a:pt x="33979" y="76975"/>
                  </a:lnTo>
                  <a:lnTo>
                    <a:pt x="33109" y="75641"/>
                  </a:lnTo>
                  <a:lnTo>
                    <a:pt x="32269" y="74337"/>
                  </a:lnTo>
                  <a:lnTo>
                    <a:pt x="31863" y="73670"/>
                  </a:lnTo>
                  <a:lnTo>
                    <a:pt x="31486" y="73003"/>
                  </a:lnTo>
                  <a:lnTo>
                    <a:pt x="31109" y="72307"/>
                  </a:lnTo>
                  <a:lnTo>
                    <a:pt x="30790" y="71611"/>
                  </a:lnTo>
                  <a:lnTo>
                    <a:pt x="30471" y="70887"/>
                  </a:lnTo>
                  <a:lnTo>
                    <a:pt x="30210" y="70162"/>
                  </a:lnTo>
                  <a:lnTo>
                    <a:pt x="30007" y="69408"/>
                  </a:lnTo>
                  <a:lnTo>
                    <a:pt x="29833" y="68625"/>
                  </a:lnTo>
                  <a:lnTo>
                    <a:pt x="29920" y="68538"/>
                  </a:lnTo>
                  <a:lnTo>
                    <a:pt x="30529" y="67697"/>
                  </a:lnTo>
                  <a:lnTo>
                    <a:pt x="31109" y="66828"/>
                  </a:lnTo>
                  <a:lnTo>
                    <a:pt x="31689" y="65958"/>
                  </a:lnTo>
                  <a:lnTo>
                    <a:pt x="32240" y="65059"/>
                  </a:lnTo>
                  <a:lnTo>
                    <a:pt x="32762" y="64131"/>
                  </a:lnTo>
                  <a:lnTo>
                    <a:pt x="33283" y="63233"/>
                  </a:lnTo>
                  <a:lnTo>
                    <a:pt x="33747" y="62276"/>
                  </a:lnTo>
                  <a:lnTo>
                    <a:pt x="34211" y="61348"/>
                  </a:lnTo>
                  <a:lnTo>
                    <a:pt x="34646" y="60391"/>
                  </a:lnTo>
                  <a:lnTo>
                    <a:pt x="35052" y="59435"/>
                  </a:lnTo>
                  <a:lnTo>
                    <a:pt x="35458" y="58449"/>
                  </a:lnTo>
                  <a:lnTo>
                    <a:pt x="35835" y="57463"/>
                  </a:lnTo>
                  <a:lnTo>
                    <a:pt x="36154" y="56477"/>
                  </a:lnTo>
                  <a:lnTo>
                    <a:pt x="36473" y="55463"/>
                  </a:lnTo>
                  <a:lnTo>
                    <a:pt x="36763" y="54448"/>
                  </a:lnTo>
                  <a:lnTo>
                    <a:pt x="37052" y="53433"/>
                  </a:lnTo>
                  <a:lnTo>
                    <a:pt x="36850" y="52853"/>
                  </a:lnTo>
                  <a:lnTo>
                    <a:pt x="36589" y="52302"/>
                  </a:lnTo>
                  <a:lnTo>
                    <a:pt x="36241" y="53810"/>
                  </a:lnTo>
                  <a:lnTo>
                    <a:pt x="35806" y="55318"/>
                  </a:lnTo>
                  <a:lnTo>
                    <a:pt x="35342" y="56796"/>
                  </a:lnTo>
                  <a:lnTo>
                    <a:pt x="34791" y="58246"/>
                  </a:lnTo>
                  <a:lnTo>
                    <a:pt x="34211" y="59666"/>
                  </a:lnTo>
                  <a:lnTo>
                    <a:pt x="33573" y="61087"/>
                  </a:lnTo>
                  <a:lnTo>
                    <a:pt x="32878" y="62479"/>
                  </a:lnTo>
                  <a:lnTo>
                    <a:pt x="32153" y="63870"/>
                  </a:lnTo>
                  <a:lnTo>
                    <a:pt x="31573" y="64827"/>
                  </a:lnTo>
                  <a:lnTo>
                    <a:pt x="30964" y="65813"/>
                  </a:lnTo>
                  <a:lnTo>
                    <a:pt x="30355" y="66741"/>
                  </a:lnTo>
                  <a:lnTo>
                    <a:pt x="29688" y="67668"/>
                  </a:lnTo>
                  <a:lnTo>
                    <a:pt x="29630" y="66973"/>
                  </a:lnTo>
                  <a:lnTo>
                    <a:pt x="29572" y="66277"/>
                  </a:lnTo>
                  <a:lnTo>
                    <a:pt x="29514" y="64827"/>
                  </a:lnTo>
                  <a:lnTo>
                    <a:pt x="29456" y="63406"/>
                  </a:lnTo>
                  <a:lnTo>
                    <a:pt x="29369" y="61957"/>
                  </a:lnTo>
                  <a:lnTo>
                    <a:pt x="29311" y="61261"/>
                  </a:lnTo>
                  <a:lnTo>
                    <a:pt x="29195" y="60565"/>
                  </a:lnTo>
                  <a:lnTo>
                    <a:pt x="29080" y="59869"/>
                  </a:lnTo>
                  <a:lnTo>
                    <a:pt x="28906" y="59174"/>
                  </a:lnTo>
                  <a:lnTo>
                    <a:pt x="28703" y="58507"/>
                  </a:lnTo>
                  <a:lnTo>
                    <a:pt x="28442" y="57840"/>
                  </a:lnTo>
                  <a:lnTo>
                    <a:pt x="28123" y="57202"/>
                  </a:lnTo>
                  <a:lnTo>
                    <a:pt x="27746" y="56593"/>
                  </a:lnTo>
                  <a:lnTo>
                    <a:pt x="27427" y="56100"/>
                  </a:lnTo>
                  <a:lnTo>
                    <a:pt x="27050" y="55637"/>
                  </a:lnTo>
                  <a:lnTo>
                    <a:pt x="26644" y="55202"/>
                  </a:lnTo>
                  <a:lnTo>
                    <a:pt x="26238" y="54796"/>
                  </a:lnTo>
                  <a:lnTo>
                    <a:pt x="25803" y="54390"/>
                  </a:lnTo>
                  <a:lnTo>
                    <a:pt x="25339" y="54013"/>
                  </a:lnTo>
                  <a:lnTo>
                    <a:pt x="24876" y="53665"/>
                  </a:lnTo>
                  <a:lnTo>
                    <a:pt x="24412" y="53317"/>
                  </a:lnTo>
                  <a:lnTo>
                    <a:pt x="23426" y="52650"/>
                  </a:lnTo>
                  <a:lnTo>
                    <a:pt x="22440" y="51983"/>
                  </a:lnTo>
                  <a:lnTo>
                    <a:pt x="21454" y="51317"/>
                  </a:lnTo>
                  <a:lnTo>
                    <a:pt x="20498" y="50621"/>
                  </a:lnTo>
                  <a:lnTo>
                    <a:pt x="20469" y="50621"/>
                  </a:lnTo>
                  <a:lnTo>
                    <a:pt x="21425" y="49809"/>
                  </a:lnTo>
                  <a:lnTo>
                    <a:pt x="22353" y="48968"/>
                  </a:lnTo>
                  <a:lnTo>
                    <a:pt x="23252" y="48099"/>
                  </a:lnTo>
                  <a:lnTo>
                    <a:pt x="24093" y="47200"/>
                  </a:lnTo>
                  <a:lnTo>
                    <a:pt x="24876" y="46243"/>
                  </a:lnTo>
                  <a:lnTo>
                    <a:pt x="25629" y="45257"/>
                  </a:lnTo>
                  <a:lnTo>
                    <a:pt x="26354" y="44243"/>
                  </a:lnTo>
                  <a:lnTo>
                    <a:pt x="27021" y="43199"/>
                  </a:lnTo>
                  <a:lnTo>
                    <a:pt x="26818" y="42851"/>
                  </a:lnTo>
                  <a:lnTo>
                    <a:pt x="26644" y="42503"/>
                  </a:lnTo>
                  <a:lnTo>
                    <a:pt x="25977" y="43605"/>
                  </a:lnTo>
                  <a:lnTo>
                    <a:pt x="25253" y="44648"/>
                  </a:lnTo>
                  <a:lnTo>
                    <a:pt x="24470" y="45663"/>
                  </a:lnTo>
                  <a:lnTo>
                    <a:pt x="23658" y="46649"/>
                  </a:lnTo>
                  <a:lnTo>
                    <a:pt x="22817" y="47577"/>
                  </a:lnTo>
                  <a:lnTo>
                    <a:pt x="21918" y="48475"/>
                  </a:lnTo>
                  <a:lnTo>
                    <a:pt x="20962" y="49316"/>
                  </a:lnTo>
                  <a:lnTo>
                    <a:pt x="19976" y="50128"/>
                  </a:lnTo>
                  <a:lnTo>
                    <a:pt x="19947" y="50186"/>
                  </a:lnTo>
                  <a:lnTo>
                    <a:pt x="19570" y="49867"/>
                  </a:lnTo>
                  <a:lnTo>
                    <a:pt x="19222" y="49548"/>
                  </a:lnTo>
                  <a:lnTo>
                    <a:pt x="18874" y="49200"/>
                  </a:lnTo>
                  <a:lnTo>
                    <a:pt x="18555" y="48823"/>
                  </a:lnTo>
                  <a:lnTo>
                    <a:pt x="18265" y="48446"/>
                  </a:lnTo>
                  <a:lnTo>
                    <a:pt x="17975" y="48070"/>
                  </a:lnTo>
                  <a:lnTo>
                    <a:pt x="17743" y="47635"/>
                  </a:lnTo>
                  <a:lnTo>
                    <a:pt x="17541" y="47200"/>
                  </a:lnTo>
                  <a:lnTo>
                    <a:pt x="17396" y="46881"/>
                  </a:lnTo>
                  <a:lnTo>
                    <a:pt x="17280" y="46562"/>
                  </a:lnTo>
                  <a:lnTo>
                    <a:pt x="17193" y="46214"/>
                  </a:lnTo>
                  <a:lnTo>
                    <a:pt x="17135" y="45895"/>
                  </a:lnTo>
                  <a:lnTo>
                    <a:pt x="17077" y="45547"/>
                  </a:lnTo>
                  <a:lnTo>
                    <a:pt x="17048" y="45199"/>
                  </a:lnTo>
                  <a:lnTo>
                    <a:pt x="17019" y="44532"/>
                  </a:lnTo>
                  <a:lnTo>
                    <a:pt x="17048" y="43837"/>
                  </a:lnTo>
                  <a:lnTo>
                    <a:pt x="17135" y="43170"/>
                  </a:lnTo>
                  <a:lnTo>
                    <a:pt x="17280" y="42474"/>
                  </a:lnTo>
                  <a:lnTo>
                    <a:pt x="17425" y="41807"/>
                  </a:lnTo>
                  <a:lnTo>
                    <a:pt x="17598" y="41111"/>
                  </a:lnTo>
                  <a:lnTo>
                    <a:pt x="17801" y="40416"/>
                  </a:lnTo>
                  <a:lnTo>
                    <a:pt x="18236" y="38995"/>
                  </a:lnTo>
                  <a:lnTo>
                    <a:pt x="18439" y="38299"/>
                  </a:lnTo>
                  <a:lnTo>
                    <a:pt x="18613" y="37603"/>
                  </a:lnTo>
                  <a:lnTo>
                    <a:pt x="18758" y="36878"/>
                  </a:lnTo>
                  <a:lnTo>
                    <a:pt x="18874" y="36154"/>
                  </a:lnTo>
                  <a:lnTo>
                    <a:pt x="18932" y="35400"/>
                  </a:lnTo>
                  <a:lnTo>
                    <a:pt x="18932" y="34675"/>
                  </a:lnTo>
                  <a:lnTo>
                    <a:pt x="18874" y="33950"/>
                  </a:lnTo>
                  <a:lnTo>
                    <a:pt x="18758" y="33225"/>
                  </a:lnTo>
                  <a:lnTo>
                    <a:pt x="18816" y="33196"/>
                  </a:lnTo>
                  <a:lnTo>
                    <a:pt x="18874" y="33109"/>
                  </a:lnTo>
                  <a:lnTo>
                    <a:pt x="19454" y="32066"/>
                  </a:lnTo>
                  <a:lnTo>
                    <a:pt x="19976" y="30993"/>
                  </a:lnTo>
                  <a:lnTo>
                    <a:pt x="20469" y="29891"/>
                  </a:lnTo>
                  <a:lnTo>
                    <a:pt x="20933" y="28790"/>
                  </a:lnTo>
                  <a:lnTo>
                    <a:pt x="21339" y="27659"/>
                  </a:lnTo>
                  <a:lnTo>
                    <a:pt x="21715" y="26499"/>
                  </a:lnTo>
                  <a:lnTo>
                    <a:pt x="22034" y="25340"/>
                  </a:lnTo>
                  <a:lnTo>
                    <a:pt x="22295" y="24180"/>
                  </a:lnTo>
                  <a:lnTo>
                    <a:pt x="21715" y="23571"/>
                  </a:lnTo>
                  <a:lnTo>
                    <a:pt x="21454" y="24731"/>
                  </a:lnTo>
                  <a:lnTo>
                    <a:pt x="21165" y="25861"/>
                  </a:lnTo>
                  <a:lnTo>
                    <a:pt x="20846" y="26963"/>
                  </a:lnTo>
                  <a:lnTo>
                    <a:pt x="20440" y="28065"/>
                  </a:lnTo>
                  <a:lnTo>
                    <a:pt x="20034" y="29167"/>
                  </a:lnTo>
                  <a:lnTo>
                    <a:pt x="19570" y="30239"/>
                  </a:lnTo>
                  <a:lnTo>
                    <a:pt x="19048" y="31312"/>
                  </a:lnTo>
                  <a:lnTo>
                    <a:pt x="18526" y="32327"/>
                  </a:lnTo>
                  <a:lnTo>
                    <a:pt x="18236" y="31631"/>
                  </a:lnTo>
                  <a:lnTo>
                    <a:pt x="18091" y="31254"/>
                  </a:lnTo>
                  <a:lnTo>
                    <a:pt x="17917" y="30906"/>
                  </a:lnTo>
                  <a:lnTo>
                    <a:pt x="17569" y="30297"/>
                  </a:lnTo>
                  <a:lnTo>
                    <a:pt x="17164" y="29688"/>
                  </a:lnTo>
                  <a:lnTo>
                    <a:pt x="16758" y="29080"/>
                  </a:lnTo>
                  <a:lnTo>
                    <a:pt x="16352" y="28500"/>
                  </a:lnTo>
                  <a:lnTo>
                    <a:pt x="15482" y="27369"/>
                  </a:lnTo>
                  <a:lnTo>
                    <a:pt x="15076" y="26789"/>
                  </a:lnTo>
                  <a:lnTo>
                    <a:pt x="14670" y="26180"/>
                  </a:lnTo>
                  <a:lnTo>
                    <a:pt x="14206" y="25484"/>
                  </a:lnTo>
                  <a:lnTo>
                    <a:pt x="13829" y="24789"/>
                  </a:lnTo>
                  <a:lnTo>
                    <a:pt x="13482" y="24035"/>
                  </a:lnTo>
                  <a:lnTo>
                    <a:pt x="13192" y="23310"/>
                  </a:lnTo>
                  <a:lnTo>
                    <a:pt x="12960" y="22556"/>
                  </a:lnTo>
                  <a:lnTo>
                    <a:pt x="12728" y="21773"/>
                  </a:lnTo>
                  <a:lnTo>
                    <a:pt x="12583" y="20962"/>
                  </a:lnTo>
                  <a:lnTo>
                    <a:pt x="12438" y="20150"/>
                  </a:lnTo>
                  <a:lnTo>
                    <a:pt x="12235" y="18526"/>
                  </a:lnTo>
                  <a:lnTo>
                    <a:pt x="12032" y="16903"/>
                  </a:lnTo>
                  <a:lnTo>
                    <a:pt x="11916" y="16091"/>
                  </a:lnTo>
                  <a:lnTo>
                    <a:pt x="11800" y="15279"/>
                  </a:lnTo>
                  <a:lnTo>
                    <a:pt x="11655" y="14496"/>
                  </a:lnTo>
                  <a:lnTo>
                    <a:pt x="11481" y="13685"/>
                  </a:lnTo>
                  <a:lnTo>
                    <a:pt x="11278" y="12989"/>
                  </a:lnTo>
                  <a:lnTo>
                    <a:pt x="11365" y="12902"/>
                  </a:lnTo>
                  <a:lnTo>
                    <a:pt x="11742" y="12235"/>
                  </a:lnTo>
                  <a:lnTo>
                    <a:pt x="12090" y="11539"/>
                  </a:lnTo>
                  <a:lnTo>
                    <a:pt x="12409" y="10843"/>
                  </a:lnTo>
                  <a:lnTo>
                    <a:pt x="12699" y="10148"/>
                  </a:lnTo>
                  <a:lnTo>
                    <a:pt x="12960" y="9423"/>
                  </a:lnTo>
                  <a:lnTo>
                    <a:pt x="13221" y="8698"/>
                  </a:lnTo>
                  <a:lnTo>
                    <a:pt x="13424" y="7973"/>
                  </a:lnTo>
                  <a:lnTo>
                    <a:pt x="13598" y="7219"/>
                  </a:lnTo>
                  <a:lnTo>
                    <a:pt x="13047" y="6494"/>
                  </a:lnTo>
                  <a:lnTo>
                    <a:pt x="12902" y="7219"/>
                  </a:lnTo>
                  <a:lnTo>
                    <a:pt x="12699" y="7944"/>
                  </a:lnTo>
                  <a:lnTo>
                    <a:pt x="12496" y="8669"/>
                  </a:lnTo>
                  <a:lnTo>
                    <a:pt x="12264" y="9394"/>
                  </a:lnTo>
                  <a:lnTo>
                    <a:pt x="11974" y="10090"/>
                  </a:lnTo>
                  <a:lnTo>
                    <a:pt x="11684" y="10785"/>
                  </a:lnTo>
                  <a:lnTo>
                    <a:pt x="11365" y="11452"/>
                  </a:lnTo>
                  <a:lnTo>
                    <a:pt x="11017" y="12119"/>
                  </a:lnTo>
                  <a:lnTo>
                    <a:pt x="10611" y="11162"/>
                  </a:lnTo>
                  <a:lnTo>
                    <a:pt x="10176" y="10205"/>
                  </a:lnTo>
                  <a:lnTo>
                    <a:pt x="9684" y="9278"/>
                  </a:lnTo>
                  <a:lnTo>
                    <a:pt x="9104" y="8379"/>
                  </a:lnTo>
                  <a:lnTo>
                    <a:pt x="8698" y="7770"/>
                  </a:lnTo>
                  <a:lnTo>
                    <a:pt x="8263" y="7190"/>
                  </a:lnTo>
                  <a:lnTo>
                    <a:pt x="7828" y="6610"/>
                  </a:lnTo>
                  <a:lnTo>
                    <a:pt x="7364" y="6060"/>
                  </a:lnTo>
                  <a:lnTo>
                    <a:pt x="6900" y="5509"/>
                  </a:lnTo>
                  <a:lnTo>
                    <a:pt x="6378" y="4958"/>
                  </a:lnTo>
                  <a:lnTo>
                    <a:pt x="5364" y="3943"/>
                  </a:lnTo>
                  <a:lnTo>
                    <a:pt x="4291" y="2928"/>
                  </a:lnTo>
                  <a:lnTo>
                    <a:pt x="3189" y="1972"/>
                  </a:lnTo>
                  <a:lnTo>
                    <a:pt x="2059" y="1044"/>
                  </a:lnTo>
                  <a:lnTo>
                    <a:pt x="928" y="145"/>
                  </a:lnTo>
                  <a:lnTo>
                    <a:pt x="725" y="0"/>
                  </a:lnTo>
                  <a:close/>
                </a:path>
              </a:pathLst>
            </a:custGeom>
            <a:solidFill>
              <a:srgbClr val="363636">
                <a:alpha val="152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5" name="Google Shape;185;g2cb4238b598_1_1211"/>
          <p:cNvGrpSpPr/>
          <p:nvPr/>
        </p:nvGrpSpPr>
        <p:grpSpPr>
          <a:xfrm>
            <a:off x="8285337" y="1497032"/>
            <a:ext cx="686355" cy="534517"/>
            <a:chOff x="6041275" y="492925"/>
            <a:chExt cx="481450" cy="374600"/>
          </a:xfrm>
        </p:grpSpPr>
        <p:sp>
          <p:nvSpPr>
            <p:cNvPr id="186" name="Google Shape;186;g2cb4238b598_1_1211"/>
            <p:cNvSpPr/>
            <p:nvPr/>
          </p:nvSpPr>
          <p:spPr>
            <a:xfrm>
              <a:off x="6041275" y="492925"/>
              <a:ext cx="481450" cy="132125"/>
            </a:xfrm>
            <a:custGeom>
              <a:rect b="b" l="l" r="r" t="t"/>
              <a:pathLst>
                <a:path extrusionOk="0" h="5285" w="19258">
                  <a:moveTo>
                    <a:pt x="9817" y="564"/>
                  </a:moveTo>
                  <a:lnTo>
                    <a:pt x="10521" y="1127"/>
                  </a:lnTo>
                  <a:lnTo>
                    <a:pt x="11296" y="1691"/>
                  </a:lnTo>
                  <a:lnTo>
                    <a:pt x="12165" y="2231"/>
                  </a:lnTo>
                  <a:lnTo>
                    <a:pt x="13081" y="2748"/>
                  </a:lnTo>
                  <a:lnTo>
                    <a:pt x="14091" y="3288"/>
                  </a:lnTo>
                  <a:lnTo>
                    <a:pt x="15171" y="3781"/>
                  </a:lnTo>
                  <a:lnTo>
                    <a:pt x="16322" y="4298"/>
                  </a:lnTo>
                  <a:lnTo>
                    <a:pt x="17566" y="4791"/>
                  </a:lnTo>
                  <a:lnTo>
                    <a:pt x="1503" y="4791"/>
                  </a:lnTo>
                  <a:lnTo>
                    <a:pt x="2724" y="4251"/>
                  </a:lnTo>
                  <a:lnTo>
                    <a:pt x="3899" y="3734"/>
                  </a:lnTo>
                  <a:lnTo>
                    <a:pt x="5026" y="3194"/>
                  </a:lnTo>
                  <a:lnTo>
                    <a:pt x="6083" y="2677"/>
                  </a:lnTo>
                  <a:lnTo>
                    <a:pt x="7092" y="2137"/>
                  </a:lnTo>
                  <a:lnTo>
                    <a:pt x="8055" y="1621"/>
                  </a:lnTo>
                  <a:lnTo>
                    <a:pt x="8971" y="1080"/>
                  </a:lnTo>
                  <a:lnTo>
                    <a:pt x="9817" y="564"/>
                  </a:lnTo>
                  <a:close/>
                  <a:moveTo>
                    <a:pt x="9770" y="0"/>
                  </a:moveTo>
                  <a:lnTo>
                    <a:pt x="9699" y="24"/>
                  </a:lnTo>
                  <a:lnTo>
                    <a:pt x="8760" y="634"/>
                  </a:lnTo>
                  <a:lnTo>
                    <a:pt x="7727" y="1221"/>
                  </a:lnTo>
                  <a:lnTo>
                    <a:pt x="6623" y="1808"/>
                  </a:lnTo>
                  <a:lnTo>
                    <a:pt x="5472" y="2419"/>
                  </a:lnTo>
                  <a:lnTo>
                    <a:pt x="4251" y="3006"/>
                  </a:lnTo>
                  <a:lnTo>
                    <a:pt x="2936" y="3617"/>
                  </a:lnTo>
                  <a:lnTo>
                    <a:pt x="1574" y="4204"/>
                  </a:lnTo>
                  <a:lnTo>
                    <a:pt x="141" y="4814"/>
                  </a:lnTo>
                  <a:lnTo>
                    <a:pt x="71" y="4838"/>
                  </a:lnTo>
                  <a:lnTo>
                    <a:pt x="24" y="4908"/>
                  </a:lnTo>
                  <a:lnTo>
                    <a:pt x="0" y="5002"/>
                  </a:lnTo>
                  <a:lnTo>
                    <a:pt x="0" y="5096"/>
                  </a:lnTo>
                  <a:lnTo>
                    <a:pt x="24" y="5167"/>
                  </a:lnTo>
                  <a:lnTo>
                    <a:pt x="71" y="5237"/>
                  </a:lnTo>
                  <a:lnTo>
                    <a:pt x="165" y="5284"/>
                  </a:lnTo>
                  <a:lnTo>
                    <a:pt x="19093" y="5284"/>
                  </a:lnTo>
                  <a:lnTo>
                    <a:pt x="19163" y="5237"/>
                  </a:lnTo>
                  <a:lnTo>
                    <a:pt x="19210" y="5167"/>
                  </a:lnTo>
                  <a:lnTo>
                    <a:pt x="19257" y="5073"/>
                  </a:lnTo>
                  <a:lnTo>
                    <a:pt x="19257" y="4979"/>
                  </a:lnTo>
                  <a:lnTo>
                    <a:pt x="19210" y="4908"/>
                  </a:lnTo>
                  <a:lnTo>
                    <a:pt x="19163" y="4838"/>
                  </a:lnTo>
                  <a:lnTo>
                    <a:pt x="19069" y="4791"/>
                  </a:lnTo>
                  <a:lnTo>
                    <a:pt x="17590" y="4251"/>
                  </a:lnTo>
                  <a:lnTo>
                    <a:pt x="16204" y="3687"/>
                  </a:lnTo>
                  <a:lnTo>
                    <a:pt x="14913" y="3124"/>
                  </a:lnTo>
                  <a:lnTo>
                    <a:pt x="14302" y="2818"/>
                  </a:lnTo>
                  <a:lnTo>
                    <a:pt x="13738" y="2536"/>
                  </a:lnTo>
                  <a:lnTo>
                    <a:pt x="13175" y="2231"/>
                  </a:lnTo>
                  <a:lnTo>
                    <a:pt x="12658" y="1926"/>
                  </a:lnTo>
                  <a:lnTo>
                    <a:pt x="12142" y="1621"/>
                  </a:lnTo>
                  <a:lnTo>
                    <a:pt x="11672" y="1315"/>
                  </a:lnTo>
                  <a:lnTo>
                    <a:pt x="11226" y="1010"/>
                  </a:lnTo>
                  <a:lnTo>
                    <a:pt x="10803" y="705"/>
                  </a:lnTo>
                  <a:lnTo>
                    <a:pt x="10380" y="376"/>
                  </a:lnTo>
                  <a:lnTo>
                    <a:pt x="10004" y="47"/>
                  </a:lnTo>
                  <a:lnTo>
                    <a:pt x="9934"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g2cb4238b598_1_1211"/>
            <p:cNvSpPr/>
            <p:nvPr/>
          </p:nvSpPr>
          <p:spPr>
            <a:xfrm>
              <a:off x="6092350" y="612675"/>
              <a:ext cx="48750" cy="220800"/>
            </a:xfrm>
            <a:custGeom>
              <a:rect b="b" l="l" r="r" t="t"/>
              <a:pathLst>
                <a:path extrusionOk="0" h="8832" w="1950">
                  <a:moveTo>
                    <a:pt x="1456" y="494"/>
                  </a:moveTo>
                  <a:lnTo>
                    <a:pt x="1456" y="8314"/>
                  </a:lnTo>
                  <a:lnTo>
                    <a:pt x="517" y="8314"/>
                  </a:lnTo>
                  <a:lnTo>
                    <a:pt x="869" y="494"/>
                  </a:lnTo>
                  <a:close/>
                  <a:moveTo>
                    <a:pt x="611" y="1"/>
                  </a:moveTo>
                  <a:lnTo>
                    <a:pt x="517" y="24"/>
                  </a:lnTo>
                  <a:lnTo>
                    <a:pt x="447" y="71"/>
                  </a:lnTo>
                  <a:lnTo>
                    <a:pt x="376" y="142"/>
                  </a:lnTo>
                  <a:lnTo>
                    <a:pt x="353" y="236"/>
                  </a:lnTo>
                  <a:lnTo>
                    <a:pt x="0" y="8549"/>
                  </a:lnTo>
                  <a:lnTo>
                    <a:pt x="24" y="8667"/>
                  </a:lnTo>
                  <a:lnTo>
                    <a:pt x="71" y="8737"/>
                  </a:lnTo>
                  <a:lnTo>
                    <a:pt x="165" y="8808"/>
                  </a:lnTo>
                  <a:lnTo>
                    <a:pt x="259" y="8831"/>
                  </a:lnTo>
                  <a:lnTo>
                    <a:pt x="1715" y="8831"/>
                  </a:lnTo>
                  <a:lnTo>
                    <a:pt x="1809" y="8808"/>
                  </a:lnTo>
                  <a:lnTo>
                    <a:pt x="1879" y="8761"/>
                  </a:lnTo>
                  <a:lnTo>
                    <a:pt x="1926" y="8667"/>
                  </a:lnTo>
                  <a:lnTo>
                    <a:pt x="1950" y="8573"/>
                  </a:lnTo>
                  <a:lnTo>
                    <a:pt x="1950" y="236"/>
                  </a:lnTo>
                  <a:lnTo>
                    <a:pt x="1926" y="142"/>
                  </a:lnTo>
                  <a:lnTo>
                    <a:pt x="1879" y="71"/>
                  </a:lnTo>
                  <a:lnTo>
                    <a:pt x="1809" y="24"/>
                  </a:lnTo>
                  <a:lnTo>
                    <a:pt x="1715"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g2cb4238b598_1_1211"/>
            <p:cNvSpPr/>
            <p:nvPr/>
          </p:nvSpPr>
          <p:spPr>
            <a:xfrm>
              <a:off x="6171600" y="612675"/>
              <a:ext cx="48750" cy="220800"/>
            </a:xfrm>
            <a:custGeom>
              <a:rect b="b" l="l" r="r" t="t"/>
              <a:pathLst>
                <a:path extrusionOk="0" h="8832" w="1950">
                  <a:moveTo>
                    <a:pt x="1433" y="494"/>
                  </a:moveTo>
                  <a:lnTo>
                    <a:pt x="1433" y="8314"/>
                  </a:lnTo>
                  <a:lnTo>
                    <a:pt x="517" y="8314"/>
                  </a:lnTo>
                  <a:lnTo>
                    <a:pt x="846" y="494"/>
                  </a:lnTo>
                  <a:close/>
                  <a:moveTo>
                    <a:pt x="611" y="1"/>
                  </a:moveTo>
                  <a:lnTo>
                    <a:pt x="517" y="24"/>
                  </a:lnTo>
                  <a:lnTo>
                    <a:pt x="423" y="71"/>
                  </a:lnTo>
                  <a:lnTo>
                    <a:pt x="376" y="142"/>
                  </a:lnTo>
                  <a:lnTo>
                    <a:pt x="353" y="236"/>
                  </a:lnTo>
                  <a:lnTo>
                    <a:pt x="1" y="8549"/>
                  </a:lnTo>
                  <a:lnTo>
                    <a:pt x="1" y="8667"/>
                  </a:lnTo>
                  <a:lnTo>
                    <a:pt x="71" y="8737"/>
                  </a:lnTo>
                  <a:lnTo>
                    <a:pt x="142" y="8808"/>
                  </a:lnTo>
                  <a:lnTo>
                    <a:pt x="236" y="8831"/>
                  </a:lnTo>
                  <a:lnTo>
                    <a:pt x="1692" y="8831"/>
                  </a:lnTo>
                  <a:lnTo>
                    <a:pt x="1786" y="8808"/>
                  </a:lnTo>
                  <a:lnTo>
                    <a:pt x="1879" y="8761"/>
                  </a:lnTo>
                  <a:lnTo>
                    <a:pt x="1926" y="8667"/>
                  </a:lnTo>
                  <a:lnTo>
                    <a:pt x="1950" y="8573"/>
                  </a:lnTo>
                  <a:lnTo>
                    <a:pt x="1950" y="236"/>
                  </a:lnTo>
                  <a:lnTo>
                    <a:pt x="1926" y="142"/>
                  </a:lnTo>
                  <a:lnTo>
                    <a:pt x="1879" y="71"/>
                  </a:lnTo>
                  <a:lnTo>
                    <a:pt x="1786" y="24"/>
                  </a:lnTo>
                  <a:lnTo>
                    <a:pt x="169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g2cb4238b598_1_1211"/>
            <p:cNvSpPr/>
            <p:nvPr/>
          </p:nvSpPr>
          <p:spPr>
            <a:xfrm>
              <a:off x="6250275" y="612675"/>
              <a:ext cx="48750" cy="220800"/>
            </a:xfrm>
            <a:custGeom>
              <a:rect b="b" l="l" r="r" t="t"/>
              <a:pathLst>
                <a:path extrusionOk="0" h="8832" w="1950">
                  <a:moveTo>
                    <a:pt x="1457" y="494"/>
                  </a:moveTo>
                  <a:lnTo>
                    <a:pt x="1457" y="8314"/>
                  </a:lnTo>
                  <a:lnTo>
                    <a:pt x="517" y="8314"/>
                  </a:lnTo>
                  <a:lnTo>
                    <a:pt x="870" y="494"/>
                  </a:lnTo>
                  <a:close/>
                  <a:moveTo>
                    <a:pt x="611" y="1"/>
                  </a:moveTo>
                  <a:lnTo>
                    <a:pt x="517" y="24"/>
                  </a:lnTo>
                  <a:lnTo>
                    <a:pt x="447" y="71"/>
                  </a:lnTo>
                  <a:lnTo>
                    <a:pt x="400" y="142"/>
                  </a:lnTo>
                  <a:lnTo>
                    <a:pt x="376" y="236"/>
                  </a:lnTo>
                  <a:lnTo>
                    <a:pt x="1" y="8549"/>
                  </a:lnTo>
                  <a:lnTo>
                    <a:pt x="24" y="8667"/>
                  </a:lnTo>
                  <a:lnTo>
                    <a:pt x="71" y="8737"/>
                  </a:lnTo>
                  <a:lnTo>
                    <a:pt x="165" y="8808"/>
                  </a:lnTo>
                  <a:lnTo>
                    <a:pt x="259" y="8831"/>
                  </a:lnTo>
                  <a:lnTo>
                    <a:pt x="1715" y="8831"/>
                  </a:lnTo>
                  <a:lnTo>
                    <a:pt x="1809" y="8808"/>
                  </a:lnTo>
                  <a:lnTo>
                    <a:pt x="1879" y="8761"/>
                  </a:lnTo>
                  <a:lnTo>
                    <a:pt x="1950" y="8667"/>
                  </a:lnTo>
                  <a:lnTo>
                    <a:pt x="1950" y="8573"/>
                  </a:lnTo>
                  <a:lnTo>
                    <a:pt x="1950" y="236"/>
                  </a:lnTo>
                  <a:lnTo>
                    <a:pt x="1950" y="142"/>
                  </a:lnTo>
                  <a:lnTo>
                    <a:pt x="1879" y="71"/>
                  </a:lnTo>
                  <a:lnTo>
                    <a:pt x="1809" y="24"/>
                  </a:lnTo>
                  <a:lnTo>
                    <a:pt x="1715"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2cb4238b598_1_1211"/>
            <p:cNvSpPr/>
            <p:nvPr/>
          </p:nvSpPr>
          <p:spPr>
            <a:xfrm>
              <a:off x="6329525" y="612675"/>
              <a:ext cx="48775" cy="220800"/>
            </a:xfrm>
            <a:custGeom>
              <a:rect b="b" l="l" r="r" t="t"/>
              <a:pathLst>
                <a:path extrusionOk="0" h="8832" w="1951">
                  <a:moveTo>
                    <a:pt x="1433" y="494"/>
                  </a:moveTo>
                  <a:lnTo>
                    <a:pt x="1433" y="8314"/>
                  </a:lnTo>
                  <a:lnTo>
                    <a:pt x="518" y="8314"/>
                  </a:lnTo>
                  <a:lnTo>
                    <a:pt x="846" y="494"/>
                  </a:lnTo>
                  <a:close/>
                  <a:moveTo>
                    <a:pt x="612" y="1"/>
                  </a:moveTo>
                  <a:lnTo>
                    <a:pt x="518" y="24"/>
                  </a:lnTo>
                  <a:lnTo>
                    <a:pt x="424" y="71"/>
                  </a:lnTo>
                  <a:lnTo>
                    <a:pt x="377" y="142"/>
                  </a:lnTo>
                  <a:lnTo>
                    <a:pt x="353" y="236"/>
                  </a:lnTo>
                  <a:lnTo>
                    <a:pt x="1" y="8549"/>
                  </a:lnTo>
                  <a:lnTo>
                    <a:pt x="1" y="8667"/>
                  </a:lnTo>
                  <a:lnTo>
                    <a:pt x="71" y="8737"/>
                  </a:lnTo>
                  <a:lnTo>
                    <a:pt x="142" y="8808"/>
                  </a:lnTo>
                  <a:lnTo>
                    <a:pt x="236" y="8831"/>
                  </a:lnTo>
                  <a:lnTo>
                    <a:pt x="1692" y="8831"/>
                  </a:lnTo>
                  <a:lnTo>
                    <a:pt x="1786" y="8808"/>
                  </a:lnTo>
                  <a:lnTo>
                    <a:pt x="1880" y="8761"/>
                  </a:lnTo>
                  <a:lnTo>
                    <a:pt x="1927" y="8667"/>
                  </a:lnTo>
                  <a:lnTo>
                    <a:pt x="1950" y="8573"/>
                  </a:lnTo>
                  <a:lnTo>
                    <a:pt x="1950" y="236"/>
                  </a:lnTo>
                  <a:lnTo>
                    <a:pt x="1927" y="142"/>
                  </a:lnTo>
                  <a:lnTo>
                    <a:pt x="1880" y="71"/>
                  </a:lnTo>
                  <a:lnTo>
                    <a:pt x="1786" y="24"/>
                  </a:lnTo>
                  <a:lnTo>
                    <a:pt x="169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2cb4238b598_1_1211"/>
            <p:cNvSpPr/>
            <p:nvPr/>
          </p:nvSpPr>
          <p:spPr>
            <a:xfrm>
              <a:off x="6404675" y="612675"/>
              <a:ext cx="48775" cy="220800"/>
            </a:xfrm>
            <a:custGeom>
              <a:rect b="b" l="l" r="r" t="t"/>
              <a:pathLst>
                <a:path extrusionOk="0" h="8832" w="1951">
                  <a:moveTo>
                    <a:pt x="1433" y="494"/>
                  </a:moveTo>
                  <a:lnTo>
                    <a:pt x="1433" y="8314"/>
                  </a:lnTo>
                  <a:lnTo>
                    <a:pt x="518" y="8314"/>
                  </a:lnTo>
                  <a:lnTo>
                    <a:pt x="846" y="494"/>
                  </a:lnTo>
                  <a:close/>
                  <a:moveTo>
                    <a:pt x="612" y="1"/>
                  </a:moveTo>
                  <a:lnTo>
                    <a:pt x="518" y="24"/>
                  </a:lnTo>
                  <a:lnTo>
                    <a:pt x="424" y="71"/>
                  </a:lnTo>
                  <a:lnTo>
                    <a:pt x="377" y="142"/>
                  </a:lnTo>
                  <a:lnTo>
                    <a:pt x="353" y="236"/>
                  </a:lnTo>
                  <a:lnTo>
                    <a:pt x="1" y="8549"/>
                  </a:lnTo>
                  <a:lnTo>
                    <a:pt x="1" y="8667"/>
                  </a:lnTo>
                  <a:lnTo>
                    <a:pt x="71" y="8737"/>
                  </a:lnTo>
                  <a:lnTo>
                    <a:pt x="142" y="8808"/>
                  </a:lnTo>
                  <a:lnTo>
                    <a:pt x="236" y="8831"/>
                  </a:lnTo>
                  <a:lnTo>
                    <a:pt x="1692" y="8831"/>
                  </a:lnTo>
                  <a:lnTo>
                    <a:pt x="1786" y="8808"/>
                  </a:lnTo>
                  <a:lnTo>
                    <a:pt x="1880" y="8761"/>
                  </a:lnTo>
                  <a:lnTo>
                    <a:pt x="1927" y="8667"/>
                  </a:lnTo>
                  <a:lnTo>
                    <a:pt x="1950" y="8573"/>
                  </a:lnTo>
                  <a:lnTo>
                    <a:pt x="1950" y="236"/>
                  </a:lnTo>
                  <a:lnTo>
                    <a:pt x="1927" y="142"/>
                  </a:lnTo>
                  <a:lnTo>
                    <a:pt x="1880" y="71"/>
                  </a:lnTo>
                  <a:lnTo>
                    <a:pt x="1786" y="24"/>
                  </a:lnTo>
                  <a:lnTo>
                    <a:pt x="169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g2cb4238b598_1_1211"/>
            <p:cNvSpPr/>
            <p:nvPr/>
          </p:nvSpPr>
          <p:spPr>
            <a:xfrm>
              <a:off x="6041275" y="820525"/>
              <a:ext cx="461475" cy="47000"/>
            </a:xfrm>
            <a:custGeom>
              <a:rect b="b" l="l" r="r" t="t"/>
              <a:pathLst>
                <a:path extrusionOk="0" h="1880" w="18459">
                  <a:moveTo>
                    <a:pt x="17942" y="517"/>
                  </a:moveTo>
                  <a:lnTo>
                    <a:pt x="17942" y="1362"/>
                  </a:lnTo>
                  <a:lnTo>
                    <a:pt x="611" y="1362"/>
                  </a:lnTo>
                  <a:lnTo>
                    <a:pt x="963" y="517"/>
                  </a:lnTo>
                  <a:close/>
                  <a:moveTo>
                    <a:pt x="799" y="0"/>
                  </a:moveTo>
                  <a:lnTo>
                    <a:pt x="728" y="24"/>
                  </a:lnTo>
                  <a:lnTo>
                    <a:pt x="658" y="47"/>
                  </a:lnTo>
                  <a:lnTo>
                    <a:pt x="611" y="94"/>
                  </a:lnTo>
                  <a:lnTo>
                    <a:pt x="564" y="165"/>
                  </a:lnTo>
                  <a:lnTo>
                    <a:pt x="0" y="1527"/>
                  </a:lnTo>
                  <a:lnTo>
                    <a:pt x="0" y="1597"/>
                  </a:lnTo>
                  <a:lnTo>
                    <a:pt x="0" y="1644"/>
                  </a:lnTo>
                  <a:lnTo>
                    <a:pt x="0" y="1715"/>
                  </a:lnTo>
                  <a:lnTo>
                    <a:pt x="24" y="1762"/>
                  </a:lnTo>
                  <a:lnTo>
                    <a:pt x="71" y="1809"/>
                  </a:lnTo>
                  <a:lnTo>
                    <a:pt x="118" y="1856"/>
                  </a:lnTo>
                  <a:lnTo>
                    <a:pt x="188" y="1879"/>
                  </a:lnTo>
                  <a:lnTo>
                    <a:pt x="18200" y="1879"/>
                  </a:lnTo>
                  <a:lnTo>
                    <a:pt x="18294" y="1856"/>
                  </a:lnTo>
                  <a:lnTo>
                    <a:pt x="18388" y="1809"/>
                  </a:lnTo>
                  <a:lnTo>
                    <a:pt x="18435" y="1715"/>
                  </a:lnTo>
                  <a:lnTo>
                    <a:pt x="18459" y="1621"/>
                  </a:lnTo>
                  <a:lnTo>
                    <a:pt x="18459" y="259"/>
                  </a:lnTo>
                  <a:lnTo>
                    <a:pt x="18435" y="165"/>
                  </a:lnTo>
                  <a:lnTo>
                    <a:pt x="18388" y="71"/>
                  </a:lnTo>
                  <a:lnTo>
                    <a:pt x="18294" y="24"/>
                  </a:lnTo>
                  <a:lnTo>
                    <a:pt x="18200"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3" name="Google Shape;193;g2cb4238b598_1_1211"/>
          <p:cNvGrpSpPr/>
          <p:nvPr/>
        </p:nvGrpSpPr>
        <p:grpSpPr>
          <a:xfrm>
            <a:off x="-106454" y="295561"/>
            <a:ext cx="625268" cy="640072"/>
            <a:chOff x="3100450" y="1022475"/>
            <a:chExt cx="438600" cy="448575"/>
          </a:xfrm>
        </p:grpSpPr>
        <p:sp>
          <p:nvSpPr>
            <p:cNvPr id="194" name="Google Shape;194;g2cb4238b598_1_1211"/>
            <p:cNvSpPr/>
            <p:nvPr/>
          </p:nvSpPr>
          <p:spPr>
            <a:xfrm>
              <a:off x="3100450" y="1022475"/>
              <a:ext cx="438600" cy="448575"/>
            </a:xfrm>
            <a:custGeom>
              <a:rect b="b" l="l" r="r" t="t"/>
              <a:pathLst>
                <a:path extrusionOk="0" h="17943" w="17544">
                  <a:moveTo>
                    <a:pt x="8807" y="682"/>
                  </a:moveTo>
                  <a:lnTo>
                    <a:pt x="9160" y="1105"/>
                  </a:lnTo>
                  <a:lnTo>
                    <a:pt x="9395" y="1363"/>
                  </a:lnTo>
                  <a:lnTo>
                    <a:pt x="9676" y="1645"/>
                  </a:lnTo>
                  <a:lnTo>
                    <a:pt x="10005" y="1950"/>
                  </a:lnTo>
                  <a:lnTo>
                    <a:pt x="10381" y="2279"/>
                  </a:lnTo>
                  <a:lnTo>
                    <a:pt x="10804" y="2608"/>
                  </a:lnTo>
                  <a:lnTo>
                    <a:pt x="11273" y="2936"/>
                  </a:lnTo>
                  <a:lnTo>
                    <a:pt x="11790" y="3265"/>
                  </a:lnTo>
                  <a:lnTo>
                    <a:pt x="12354" y="3594"/>
                  </a:lnTo>
                  <a:lnTo>
                    <a:pt x="12964" y="3923"/>
                  </a:lnTo>
                  <a:lnTo>
                    <a:pt x="13645" y="4205"/>
                  </a:lnTo>
                  <a:lnTo>
                    <a:pt x="14373" y="4486"/>
                  </a:lnTo>
                  <a:lnTo>
                    <a:pt x="15148" y="4721"/>
                  </a:lnTo>
                  <a:lnTo>
                    <a:pt x="15994" y="4933"/>
                  </a:lnTo>
                  <a:lnTo>
                    <a:pt x="16886" y="5121"/>
                  </a:lnTo>
                  <a:lnTo>
                    <a:pt x="16510" y="5778"/>
                  </a:lnTo>
                  <a:lnTo>
                    <a:pt x="16064" y="6647"/>
                  </a:lnTo>
                  <a:lnTo>
                    <a:pt x="15853" y="7093"/>
                  </a:lnTo>
                  <a:lnTo>
                    <a:pt x="15665" y="7539"/>
                  </a:lnTo>
                  <a:lnTo>
                    <a:pt x="15524" y="7962"/>
                  </a:lnTo>
                  <a:lnTo>
                    <a:pt x="15430" y="8338"/>
                  </a:lnTo>
                  <a:lnTo>
                    <a:pt x="15430" y="8455"/>
                  </a:lnTo>
                  <a:lnTo>
                    <a:pt x="15336" y="8972"/>
                  </a:lnTo>
                  <a:lnTo>
                    <a:pt x="15242" y="9489"/>
                  </a:lnTo>
                  <a:lnTo>
                    <a:pt x="15148" y="9958"/>
                  </a:lnTo>
                  <a:lnTo>
                    <a:pt x="15007" y="10428"/>
                  </a:lnTo>
                  <a:lnTo>
                    <a:pt x="14890" y="10874"/>
                  </a:lnTo>
                  <a:lnTo>
                    <a:pt x="14749" y="11297"/>
                  </a:lnTo>
                  <a:lnTo>
                    <a:pt x="14585" y="11696"/>
                  </a:lnTo>
                  <a:lnTo>
                    <a:pt x="14420" y="12095"/>
                  </a:lnTo>
                  <a:lnTo>
                    <a:pt x="14232" y="12471"/>
                  </a:lnTo>
                  <a:lnTo>
                    <a:pt x="14044" y="12823"/>
                  </a:lnTo>
                  <a:lnTo>
                    <a:pt x="13857" y="13176"/>
                  </a:lnTo>
                  <a:lnTo>
                    <a:pt x="13645" y="13504"/>
                  </a:lnTo>
                  <a:lnTo>
                    <a:pt x="13434" y="13810"/>
                  </a:lnTo>
                  <a:lnTo>
                    <a:pt x="13222" y="14115"/>
                  </a:lnTo>
                  <a:lnTo>
                    <a:pt x="12753" y="14679"/>
                  </a:lnTo>
                  <a:lnTo>
                    <a:pt x="12260" y="15172"/>
                  </a:lnTo>
                  <a:lnTo>
                    <a:pt x="11766" y="15618"/>
                  </a:lnTo>
                  <a:lnTo>
                    <a:pt x="11250" y="16041"/>
                  </a:lnTo>
                  <a:lnTo>
                    <a:pt x="10733" y="16393"/>
                  </a:lnTo>
                  <a:lnTo>
                    <a:pt x="10216" y="16698"/>
                  </a:lnTo>
                  <a:lnTo>
                    <a:pt x="9676" y="16980"/>
                  </a:lnTo>
                  <a:lnTo>
                    <a:pt x="9160" y="17215"/>
                  </a:lnTo>
                  <a:lnTo>
                    <a:pt x="8643" y="17403"/>
                  </a:lnTo>
                  <a:lnTo>
                    <a:pt x="8150" y="17191"/>
                  </a:lnTo>
                  <a:lnTo>
                    <a:pt x="7633" y="16957"/>
                  </a:lnTo>
                  <a:lnTo>
                    <a:pt x="7117" y="16675"/>
                  </a:lnTo>
                  <a:lnTo>
                    <a:pt x="6600" y="16346"/>
                  </a:lnTo>
                  <a:lnTo>
                    <a:pt x="6083" y="15970"/>
                  </a:lnTo>
                  <a:lnTo>
                    <a:pt x="5567" y="15571"/>
                  </a:lnTo>
                  <a:lnTo>
                    <a:pt x="5073" y="15101"/>
                  </a:lnTo>
                  <a:lnTo>
                    <a:pt x="4604" y="14585"/>
                  </a:lnTo>
                  <a:lnTo>
                    <a:pt x="4158" y="14021"/>
                  </a:lnTo>
                  <a:lnTo>
                    <a:pt x="3946" y="13716"/>
                  </a:lnTo>
                  <a:lnTo>
                    <a:pt x="3735" y="13410"/>
                  </a:lnTo>
                  <a:lnTo>
                    <a:pt x="3547" y="13082"/>
                  </a:lnTo>
                  <a:lnTo>
                    <a:pt x="3336" y="12729"/>
                  </a:lnTo>
                  <a:lnTo>
                    <a:pt x="3171" y="12354"/>
                  </a:lnTo>
                  <a:lnTo>
                    <a:pt x="2983" y="11978"/>
                  </a:lnTo>
                  <a:lnTo>
                    <a:pt x="2842" y="11579"/>
                  </a:lnTo>
                  <a:lnTo>
                    <a:pt x="2678" y="11179"/>
                  </a:lnTo>
                  <a:lnTo>
                    <a:pt x="2537" y="10733"/>
                  </a:lnTo>
                  <a:lnTo>
                    <a:pt x="2420" y="10287"/>
                  </a:lnTo>
                  <a:lnTo>
                    <a:pt x="2302" y="9841"/>
                  </a:lnTo>
                  <a:lnTo>
                    <a:pt x="2208" y="9348"/>
                  </a:lnTo>
                  <a:lnTo>
                    <a:pt x="2114" y="8855"/>
                  </a:lnTo>
                  <a:lnTo>
                    <a:pt x="2044" y="8338"/>
                  </a:lnTo>
                  <a:lnTo>
                    <a:pt x="2044" y="8220"/>
                  </a:lnTo>
                  <a:lnTo>
                    <a:pt x="1974" y="7845"/>
                  </a:lnTo>
                  <a:lnTo>
                    <a:pt x="1833" y="7399"/>
                  </a:lnTo>
                  <a:lnTo>
                    <a:pt x="1668" y="6952"/>
                  </a:lnTo>
                  <a:lnTo>
                    <a:pt x="1457" y="6506"/>
                  </a:lnTo>
                  <a:lnTo>
                    <a:pt x="1034" y="5637"/>
                  </a:lnTo>
                  <a:lnTo>
                    <a:pt x="658" y="4956"/>
                  </a:lnTo>
                  <a:lnTo>
                    <a:pt x="1551" y="4815"/>
                  </a:lnTo>
                  <a:lnTo>
                    <a:pt x="2396" y="4604"/>
                  </a:lnTo>
                  <a:lnTo>
                    <a:pt x="3195" y="4369"/>
                  </a:lnTo>
                  <a:lnTo>
                    <a:pt x="3923" y="4111"/>
                  </a:lnTo>
                  <a:lnTo>
                    <a:pt x="4604" y="3829"/>
                  </a:lnTo>
                  <a:lnTo>
                    <a:pt x="5214" y="3524"/>
                  </a:lnTo>
                  <a:lnTo>
                    <a:pt x="5801" y="3218"/>
                  </a:lnTo>
                  <a:lnTo>
                    <a:pt x="6318" y="2890"/>
                  </a:lnTo>
                  <a:lnTo>
                    <a:pt x="6788" y="2561"/>
                  </a:lnTo>
                  <a:lnTo>
                    <a:pt x="7234" y="2232"/>
                  </a:lnTo>
                  <a:lnTo>
                    <a:pt x="7610" y="1927"/>
                  </a:lnTo>
                  <a:lnTo>
                    <a:pt x="7939" y="1621"/>
                  </a:lnTo>
                  <a:lnTo>
                    <a:pt x="8220" y="1340"/>
                  </a:lnTo>
                  <a:lnTo>
                    <a:pt x="8455" y="1081"/>
                  </a:lnTo>
                  <a:lnTo>
                    <a:pt x="8807" y="682"/>
                  </a:lnTo>
                  <a:close/>
                  <a:moveTo>
                    <a:pt x="8831" y="1"/>
                  </a:moveTo>
                  <a:lnTo>
                    <a:pt x="8690" y="24"/>
                  </a:lnTo>
                  <a:lnTo>
                    <a:pt x="8643" y="48"/>
                  </a:lnTo>
                  <a:lnTo>
                    <a:pt x="8596" y="95"/>
                  </a:lnTo>
                  <a:lnTo>
                    <a:pt x="8479" y="259"/>
                  </a:lnTo>
                  <a:lnTo>
                    <a:pt x="8126" y="705"/>
                  </a:lnTo>
                  <a:lnTo>
                    <a:pt x="7845" y="987"/>
                  </a:lnTo>
                  <a:lnTo>
                    <a:pt x="7516" y="1316"/>
                  </a:lnTo>
                  <a:lnTo>
                    <a:pt x="7093" y="1668"/>
                  </a:lnTo>
                  <a:lnTo>
                    <a:pt x="6623" y="2044"/>
                  </a:lnTo>
                  <a:lnTo>
                    <a:pt x="6130" y="2396"/>
                  </a:lnTo>
                  <a:lnTo>
                    <a:pt x="5543" y="2772"/>
                  </a:lnTo>
                  <a:lnTo>
                    <a:pt x="4862" y="3124"/>
                  </a:lnTo>
                  <a:lnTo>
                    <a:pt x="4111" y="3477"/>
                  </a:lnTo>
                  <a:lnTo>
                    <a:pt x="3711" y="3641"/>
                  </a:lnTo>
                  <a:lnTo>
                    <a:pt x="3265" y="3805"/>
                  </a:lnTo>
                  <a:lnTo>
                    <a:pt x="2819" y="3970"/>
                  </a:lnTo>
                  <a:lnTo>
                    <a:pt x="2349" y="4087"/>
                  </a:lnTo>
                  <a:lnTo>
                    <a:pt x="1856" y="4228"/>
                  </a:lnTo>
                  <a:lnTo>
                    <a:pt x="1339" y="4322"/>
                  </a:lnTo>
                  <a:lnTo>
                    <a:pt x="799" y="4416"/>
                  </a:lnTo>
                  <a:lnTo>
                    <a:pt x="236" y="4510"/>
                  </a:lnTo>
                  <a:lnTo>
                    <a:pt x="165" y="4510"/>
                  </a:lnTo>
                  <a:lnTo>
                    <a:pt x="118" y="4557"/>
                  </a:lnTo>
                  <a:lnTo>
                    <a:pt x="71" y="4580"/>
                  </a:lnTo>
                  <a:lnTo>
                    <a:pt x="24" y="4651"/>
                  </a:lnTo>
                  <a:lnTo>
                    <a:pt x="1" y="4698"/>
                  </a:lnTo>
                  <a:lnTo>
                    <a:pt x="1" y="4768"/>
                  </a:lnTo>
                  <a:lnTo>
                    <a:pt x="24" y="4839"/>
                  </a:lnTo>
                  <a:lnTo>
                    <a:pt x="48" y="4886"/>
                  </a:lnTo>
                  <a:lnTo>
                    <a:pt x="259" y="5261"/>
                  </a:lnTo>
                  <a:lnTo>
                    <a:pt x="752" y="6177"/>
                  </a:lnTo>
                  <a:lnTo>
                    <a:pt x="1011" y="6741"/>
                  </a:lnTo>
                  <a:lnTo>
                    <a:pt x="1246" y="7281"/>
                  </a:lnTo>
                  <a:lnTo>
                    <a:pt x="1433" y="7821"/>
                  </a:lnTo>
                  <a:lnTo>
                    <a:pt x="1504" y="8056"/>
                  </a:lnTo>
                  <a:lnTo>
                    <a:pt x="1527" y="8267"/>
                  </a:lnTo>
                  <a:lnTo>
                    <a:pt x="1551" y="8408"/>
                  </a:lnTo>
                  <a:lnTo>
                    <a:pt x="1621" y="8948"/>
                  </a:lnTo>
                  <a:lnTo>
                    <a:pt x="1715" y="9465"/>
                  </a:lnTo>
                  <a:lnTo>
                    <a:pt x="1833" y="9982"/>
                  </a:lnTo>
                  <a:lnTo>
                    <a:pt x="1950" y="10475"/>
                  </a:lnTo>
                  <a:lnTo>
                    <a:pt x="2067" y="10945"/>
                  </a:lnTo>
                  <a:lnTo>
                    <a:pt x="2232" y="11391"/>
                  </a:lnTo>
                  <a:lnTo>
                    <a:pt x="2373" y="11814"/>
                  </a:lnTo>
                  <a:lnTo>
                    <a:pt x="2561" y="12236"/>
                  </a:lnTo>
                  <a:lnTo>
                    <a:pt x="2725" y="12635"/>
                  </a:lnTo>
                  <a:lnTo>
                    <a:pt x="2936" y="13011"/>
                  </a:lnTo>
                  <a:lnTo>
                    <a:pt x="3124" y="13387"/>
                  </a:lnTo>
                  <a:lnTo>
                    <a:pt x="3336" y="13739"/>
                  </a:lnTo>
                  <a:lnTo>
                    <a:pt x="3570" y="14068"/>
                  </a:lnTo>
                  <a:lnTo>
                    <a:pt x="3782" y="14397"/>
                  </a:lnTo>
                  <a:lnTo>
                    <a:pt x="4017" y="14702"/>
                  </a:lnTo>
                  <a:lnTo>
                    <a:pt x="4275" y="14984"/>
                  </a:lnTo>
                  <a:lnTo>
                    <a:pt x="4768" y="15524"/>
                  </a:lnTo>
                  <a:lnTo>
                    <a:pt x="5285" y="15994"/>
                  </a:lnTo>
                  <a:lnTo>
                    <a:pt x="5825" y="16440"/>
                  </a:lnTo>
                  <a:lnTo>
                    <a:pt x="6389" y="16816"/>
                  </a:lnTo>
                  <a:lnTo>
                    <a:pt x="6929" y="17144"/>
                  </a:lnTo>
                  <a:lnTo>
                    <a:pt x="7492" y="17450"/>
                  </a:lnTo>
                  <a:lnTo>
                    <a:pt x="8032" y="17708"/>
                  </a:lnTo>
                  <a:lnTo>
                    <a:pt x="8549" y="17919"/>
                  </a:lnTo>
                  <a:lnTo>
                    <a:pt x="8643" y="17943"/>
                  </a:lnTo>
                  <a:lnTo>
                    <a:pt x="8737" y="17919"/>
                  </a:lnTo>
                  <a:lnTo>
                    <a:pt x="9277" y="17708"/>
                  </a:lnTo>
                  <a:lnTo>
                    <a:pt x="9817" y="17473"/>
                  </a:lnTo>
                  <a:lnTo>
                    <a:pt x="10381" y="17191"/>
                  </a:lnTo>
                  <a:lnTo>
                    <a:pt x="10944" y="16863"/>
                  </a:lnTo>
                  <a:lnTo>
                    <a:pt x="11485" y="16487"/>
                  </a:lnTo>
                  <a:lnTo>
                    <a:pt x="12025" y="16064"/>
                  </a:lnTo>
                  <a:lnTo>
                    <a:pt x="12565" y="15595"/>
                  </a:lnTo>
                  <a:lnTo>
                    <a:pt x="13082" y="15078"/>
                  </a:lnTo>
                  <a:lnTo>
                    <a:pt x="13340" y="14773"/>
                  </a:lnTo>
                  <a:lnTo>
                    <a:pt x="13575" y="14491"/>
                  </a:lnTo>
                  <a:lnTo>
                    <a:pt x="13810" y="14162"/>
                  </a:lnTo>
                  <a:lnTo>
                    <a:pt x="14044" y="13833"/>
                  </a:lnTo>
                  <a:lnTo>
                    <a:pt x="14256" y="13504"/>
                  </a:lnTo>
                  <a:lnTo>
                    <a:pt x="14467" y="13129"/>
                  </a:lnTo>
                  <a:lnTo>
                    <a:pt x="14655" y="12753"/>
                  </a:lnTo>
                  <a:lnTo>
                    <a:pt x="14843" y="12354"/>
                  </a:lnTo>
                  <a:lnTo>
                    <a:pt x="15031" y="11954"/>
                  </a:lnTo>
                  <a:lnTo>
                    <a:pt x="15195" y="11508"/>
                  </a:lnTo>
                  <a:lnTo>
                    <a:pt x="15360" y="11062"/>
                  </a:lnTo>
                  <a:lnTo>
                    <a:pt x="15500" y="10592"/>
                  </a:lnTo>
                  <a:lnTo>
                    <a:pt x="15618" y="10123"/>
                  </a:lnTo>
                  <a:lnTo>
                    <a:pt x="15735" y="9606"/>
                  </a:lnTo>
                  <a:lnTo>
                    <a:pt x="15829" y="9089"/>
                  </a:lnTo>
                  <a:lnTo>
                    <a:pt x="15923" y="8526"/>
                  </a:lnTo>
                  <a:lnTo>
                    <a:pt x="15947" y="8408"/>
                  </a:lnTo>
                  <a:lnTo>
                    <a:pt x="15994" y="8197"/>
                  </a:lnTo>
                  <a:lnTo>
                    <a:pt x="16064" y="7962"/>
                  </a:lnTo>
                  <a:lnTo>
                    <a:pt x="16252" y="7445"/>
                  </a:lnTo>
                  <a:lnTo>
                    <a:pt x="16510" y="6882"/>
                  </a:lnTo>
                  <a:lnTo>
                    <a:pt x="16769" y="6342"/>
                  </a:lnTo>
                  <a:lnTo>
                    <a:pt x="17285" y="5426"/>
                  </a:lnTo>
                  <a:lnTo>
                    <a:pt x="17497" y="5050"/>
                  </a:lnTo>
                  <a:lnTo>
                    <a:pt x="17544" y="5003"/>
                  </a:lnTo>
                  <a:lnTo>
                    <a:pt x="17544" y="4933"/>
                  </a:lnTo>
                  <a:lnTo>
                    <a:pt x="17544" y="4862"/>
                  </a:lnTo>
                  <a:lnTo>
                    <a:pt x="17520" y="4815"/>
                  </a:lnTo>
                  <a:lnTo>
                    <a:pt x="17497" y="4768"/>
                  </a:lnTo>
                  <a:lnTo>
                    <a:pt x="17450" y="4721"/>
                  </a:lnTo>
                  <a:lnTo>
                    <a:pt x="17379" y="4674"/>
                  </a:lnTo>
                  <a:lnTo>
                    <a:pt x="17332" y="4674"/>
                  </a:lnTo>
                  <a:lnTo>
                    <a:pt x="16792" y="4580"/>
                  </a:lnTo>
                  <a:lnTo>
                    <a:pt x="16275" y="4486"/>
                  </a:lnTo>
                  <a:lnTo>
                    <a:pt x="15782" y="4369"/>
                  </a:lnTo>
                  <a:lnTo>
                    <a:pt x="15289" y="4252"/>
                  </a:lnTo>
                  <a:lnTo>
                    <a:pt x="14843" y="4111"/>
                  </a:lnTo>
                  <a:lnTo>
                    <a:pt x="14397" y="3946"/>
                  </a:lnTo>
                  <a:lnTo>
                    <a:pt x="13974" y="3782"/>
                  </a:lnTo>
                  <a:lnTo>
                    <a:pt x="13575" y="3618"/>
                  </a:lnTo>
                  <a:lnTo>
                    <a:pt x="12823" y="3265"/>
                  </a:lnTo>
                  <a:lnTo>
                    <a:pt x="12142" y="2890"/>
                  </a:lnTo>
                  <a:lnTo>
                    <a:pt x="11532" y="2490"/>
                  </a:lnTo>
                  <a:lnTo>
                    <a:pt x="10991" y="2091"/>
                  </a:lnTo>
                  <a:lnTo>
                    <a:pt x="10522" y="1715"/>
                  </a:lnTo>
                  <a:lnTo>
                    <a:pt x="10123" y="1363"/>
                  </a:lnTo>
                  <a:lnTo>
                    <a:pt x="9794" y="1011"/>
                  </a:lnTo>
                  <a:lnTo>
                    <a:pt x="9512" y="729"/>
                  </a:lnTo>
                  <a:lnTo>
                    <a:pt x="9160" y="283"/>
                  </a:lnTo>
                  <a:lnTo>
                    <a:pt x="9042" y="118"/>
                  </a:lnTo>
                  <a:lnTo>
                    <a:pt x="8995" y="48"/>
                  </a:lnTo>
                  <a:lnTo>
                    <a:pt x="8948" y="24"/>
                  </a:lnTo>
                  <a:lnTo>
                    <a:pt x="8878"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g2cb4238b598_1_1211"/>
            <p:cNvSpPr/>
            <p:nvPr/>
          </p:nvSpPr>
          <p:spPr>
            <a:xfrm>
              <a:off x="3148600" y="1071225"/>
              <a:ext cx="342300" cy="361075"/>
            </a:xfrm>
            <a:custGeom>
              <a:rect b="b" l="l" r="r" t="t"/>
              <a:pathLst>
                <a:path extrusionOk="0" h="14443" w="13692">
                  <a:moveTo>
                    <a:pt x="6858" y="705"/>
                  </a:moveTo>
                  <a:lnTo>
                    <a:pt x="7163" y="1057"/>
                  </a:lnTo>
                  <a:lnTo>
                    <a:pt x="7562" y="1480"/>
                  </a:lnTo>
                  <a:lnTo>
                    <a:pt x="7821" y="1715"/>
                  </a:lnTo>
                  <a:lnTo>
                    <a:pt x="8103" y="1973"/>
                  </a:lnTo>
                  <a:lnTo>
                    <a:pt x="8431" y="2231"/>
                  </a:lnTo>
                  <a:lnTo>
                    <a:pt x="8784" y="2489"/>
                  </a:lnTo>
                  <a:lnTo>
                    <a:pt x="9183" y="2748"/>
                  </a:lnTo>
                  <a:lnTo>
                    <a:pt x="9629" y="3006"/>
                  </a:lnTo>
                  <a:lnTo>
                    <a:pt x="10099" y="3264"/>
                  </a:lnTo>
                  <a:lnTo>
                    <a:pt x="10592" y="3476"/>
                  </a:lnTo>
                  <a:lnTo>
                    <a:pt x="11156" y="3687"/>
                  </a:lnTo>
                  <a:lnTo>
                    <a:pt x="11743" y="3875"/>
                  </a:lnTo>
                  <a:lnTo>
                    <a:pt x="12353" y="4063"/>
                  </a:lnTo>
                  <a:lnTo>
                    <a:pt x="13034" y="4180"/>
                  </a:lnTo>
                  <a:lnTo>
                    <a:pt x="12729" y="4720"/>
                  </a:lnTo>
                  <a:lnTo>
                    <a:pt x="12400" y="5402"/>
                  </a:lnTo>
                  <a:lnTo>
                    <a:pt x="12236" y="5754"/>
                  </a:lnTo>
                  <a:lnTo>
                    <a:pt x="12118" y="6106"/>
                  </a:lnTo>
                  <a:lnTo>
                    <a:pt x="12001" y="6435"/>
                  </a:lnTo>
                  <a:lnTo>
                    <a:pt x="11931" y="6717"/>
                  </a:lnTo>
                  <a:lnTo>
                    <a:pt x="11931" y="6811"/>
                  </a:lnTo>
                  <a:lnTo>
                    <a:pt x="11790" y="7633"/>
                  </a:lnTo>
                  <a:lnTo>
                    <a:pt x="11625" y="8361"/>
                  </a:lnTo>
                  <a:lnTo>
                    <a:pt x="11414" y="9065"/>
                  </a:lnTo>
                  <a:lnTo>
                    <a:pt x="11156" y="9699"/>
                  </a:lnTo>
                  <a:lnTo>
                    <a:pt x="10874" y="10263"/>
                  </a:lnTo>
                  <a:lnTo>
                    <a:pt x="10568" y="10803"/>
                  </a:lnTo>
                  <a:lnTo>
                    <a:pt x="10240" y="11296"/>
                  </a:lnTo>
                  <a:lnTo>
                    <a:pt x="9887" y="11742"/>
                  </a:lnTo>
                  <a:lnTo>
                    <a:pt x="9512" y="12142"/>
                  </a:lnTo>
                  <a:lnTo>
                    <a:pt x="9136" y="12494"/>
                  </a:lnTo>
                  <a:lnTo>
                    <a:pt x="8737" y="12823"/>
                  </a:lnTo>
                  <a:lnTo>
                    <a:pt x="8337" y="13104"/>
                  </a:lnTo>
                  <a:lnTo>
                    <a:pt x="7938" y="13339"/>
                  </a:lnTo>
                  <a:lnTo>
                    <a:pt x="7539" y="13574"/>
                  </a:lnTo>
                  <a:lnTo>
                    <a:pt x="7140" y="13762"/>
                  </a:lnTo>
                  <a:lnTo>
                    <a:pt x="6741" y="13926"/>
                  </a:lnTo>
                  <a:lnTo>
                    <a:pt x="6365" y="13738"/>
                  </a:lnTo>
                  <a:lnTo>
                    <a:pt x="5966" y="13551"/>
                  </a:lnTo>
                  <a:lnTo>
                    <a:pt x="5566" y="13316"/>
                  </a:lnTo>
                  <a:lnTo>
                    <a:pt x="5167" y="13057"/>
                  </a:lnTo>
                  <a:lnTo>
                    <a:pt x="4768" y="12776"/>
                  </a:lnTo>
                  <a:lnTo>
                    <a:pt x="4392" y="12447"/>
                  </a:lnTo>
                  <a:lnTo>
                    <a:pt x="4016" y="12071"/>
                  </a:lnTo>
                  <a:lnTo>
                    <a:pt x="3641" y="11672"/>
                  </a:lnTo>
                  <a:lnTo>
                    <a:pt x="3288" y="11226"/>
                  </a:lnTo>
                  <a:lnTo>
                    <a:pt x="2983" y="10732"/>
                  </a:lnTo>
                  <a:lnTo>
                    <a:pt x="2678" y="10192"/>
                  </a:lnTo>
                  <a:lnTo>
                    <a:pt x="2419" y="9605"/>
                  </a:lnTo>
                  <a:lnTo>
                    <a:pt x="2185" y="8971"/>
                  </a:lnTo>
                  <a:lnTo>
                    <a:pt x="1973" y="8267"/>
                  </a:lnTo>
                  <a:lnTo>
                    <a:pt x="1809" y="7515"/>
                  </a:lnTo>
                  <a:lnTo>
                    <a:pt x="1691" y="6717"/>
                  </a:lnTo>
                  <a:lnTo>
                    <a:pt x="1691" y="6623"/>
                  </a:lnTo>
                  <a:lnTo>
                    <a:pt x="1621" y="6317"/>
                  </a:lnTo>
                  <a:lnTo>
                    <a:pt x="1527" y="5989"/>
                  </a:lnTo>
                  <a:lnTo>
                    <a:pt x="1410" y="5660"/>
                  </a:lnTo>
                  <a:lnTo>
                    <a:pt x="1245" y="5284"/>
                  </a:lnTo>
                  <a:lnTo>
                    <a:pt x="916" y="4603"/>
                  </a:lnTo>
                  <a:lnTo>
                    <a:pt x="635" y="4063"/>
                  </a:lnTo>
                  <a:lnTo>
                    <a:pt x="1316" y="3946"/>
                  </a:lnTo>
                  <a:lnTo>
                    <a:pt x="1950" y="3781"/>
                  </a:lnTo>
                  <a:lnTo>
                    <a:pt x="2537" y="3617"/>
                  </a:lnTo>
                  <a:lnTo>
                    <a:pt x="3077" y="3405"/>
                  </a:lnTo>
                  <a:lnTo>
                    <a:pt x="3594" y="3194"/>
                  </a:lnTo>
                  <a:lnTo>
                    <a:pt x="4063" y="2959"/>
                  </a:lnTo>
                  <a:lnTo>
                    <a:pt x="4510" y="2701"/>
                  </a:lnTo>
                  <a:lnTo>
                    <a:pt x="4909" y="2466"/>
                  </a:lnTo>
                  <a:lnTo>
                    <a:pt x="5285" y="2208"/>
                  </a:lnTo>
                  <a:lnTo>
                    <a:pt x="5613" y="1949"/>
                  </a:lnTo>
                  <a:lnTo>
                    <a:pt x="5895" y="1715"/>
                  </a:lnTo>
                  <a:lnTo>
                    <a:pt x="6153" y="1480"/>
                  </a:lnTo>
                  <a:lnTo>
                    <a:pt x="6576" y="1033"/>
                  </a:lnTo>
                  <a:lnTo>
                    <a:pt x="6858" y="705"/>
                  </a:lnTo>
                  <a:close/>
                  <a:moveTo>
                    <a:pt x="6881" y="0"/>
                  </a:moveTo>
                  <a:lnTo>
                    <a:pt x="6811" y="24"/>
                  </a:lnTo>
                  <a:lnTo>
                    <a:pt x="6741" y="47"/>
                  </a:lnTo>
                  <a:lnTo>
                    <a:pt x="6694" y="71"/>
                  </a:lnTo>
                  <a:lnTo>
                    <a:pt x="6670" y="118"/>
                  </a:lnTo>
                  <a:lnTo>
                    <a:pt x="6553" y="258"/>
                  </a:lnTo>
                  <a:lnTo>
                    <a:pt x="6271" y="611"/>
                  </a:lnTo>
                  <a:lnTo>
                    <a:pt x="6059" y="846"/>
                  </a:lnTo>
                  <a:lnTo>
                    <a:pt x="5801" y="1104"/>
                  </a:lnTo>
                  <a:lnTo>
                    <a:pt x="5472" y="1386"/>
                  </a:lnTo>
                  <a:lnTo>
                    <a:pt x="5120" y="1668"/>
                  </a:lnTo>
                  <a:lnTo>
                    <a:pt x="4697" y="1973"/>
                  </a:lnTo>
                  <a:lnTo>
                    <a:pt x="4228" y="2278"/>
                  </a:lnTo>
                  <a:lnTo>
                    <a:pt x="3688" y="2560"/>
                  </a:lnTo>
                  <a:lnTo>
                    <a:pt x="3124" y="2842"/>
                  </a:lnTo>
                  <a:lnTo>
                    <a:pt x="2466" y="3100"/>
                  </a:lnTo>
                  <a:lnTo>
                    <a:pt x="1785" y="3311"/>
                  </a:lnTo>
                  <a:lnTo>
                    <a:pt x="1410" y="3405"/>
                  </a:lnTo>
                  <a:lnTo>
                    <a:pt x="1034" y="3476"/>
                  </a:lnTo>
                  <a:lnTo>
                    <a:pt x="635" y="3546"/>
                  </a:lnTo>
                  <a:lnTo>
                    <a:pt x="212" y="3617"/>
                  </a:lnTo>
                  <a:lnTo>
                    <a:pt x="141" y="3640"/>
                  </a:lnTo>
                  <a:lnTo>
                    <a:pt x="94" y="3664"/>
                  </a:lnTo>
                  <a:lnTo>
                    <a:pt x="48" y="3711"/>
                  </a:lnTo>
                  <a:lnTo>
                    <a:pt x="24" y="3758"/>
                  </a:lnTo>
                  <a:lnTo>
                    <a:pt x="1" y="3805"/>
                  </a:lnTo>
                  <a:lnTo>
                    <a:pt x="1" y="3875"/>
                  </a:lnTo>
                  <a:lnTo>
                    <a:pt x="1" y="3946"/>
                  </a:lnTo>
                  <a:lnTo>
                    <a:pt x="24" y="3992"/>
                  </a:lnTo>
                  <a:lnTo>
                    <a:pt x="188" y="4298"/>
                  </a:lnTo>
                  <a:lnTo>
                    <a:pt x="564" y="5026"/>
                  </a:lnTo>
                  <a:lnTo>
                    <a:pt x="776" y="5449"/>
                  </a:lnTo>
                  <a:lnTo>
                    <a:pt x="963" y="5895"/>
                  </a:lnTo>
                  <a:lnTo>
                    <a:pt x="1104" y="6317"/>
                  </a:lnTo>
                  <a:lnTo>
                    <a:pt x="1151" y="6505"/>
                  </a:lnTo>
                  <a:lnTo>
                    <a:pt x="1175" y="6693"/>
                  </a:lnTo>
                  <a:lnTo>
                    <a:pt x="1198" y="6787"/>
                  </a:lnTo>
                  <a:lnTo>
                    <a:pt x="1245" y="7210"/>
                  </a:lnTo>
                  <a:lnTo>
                    <a:pt x="1316" y="7633"/>
                  </a:lnTo>
                  <a:lnTo>
                    <a:pt x="1410" y="8055"/>
                  </a:lnTo>
                  <a:lnTo>
                    <a:pt x="1480" y="8431"/>
                  </a:lnTo>
                  <a:lnTo>
                    <a:pt x="1597" y="8807"/>
                  </a:lnTo>
                  <a:lnTo>
                    <a:pt x="1715" y="9183"/>
                  </a:lnTo>
                  <a:lnTo>
                    <a:pt x="1973" y="9864"/>
                  </a:lnTo>
                  <a:lnTo>
                    <a:pt x="2255" y="10498"/>
                  </a:lnTo>
                  <a:lnTo>
                    <a:pt x="2584" y="11061"/>
                  </a:lnTo>
                  <a:lnTo>
                    <a:pt x="2936" y="11578"/>
                  </a:lnTo>
                  <a:lnTo>
                    <a:pt x="3312" y="12071"/>
                  </a:lnTo>
                  <a:lnTo>
                    <a:pt x="3688" y="12494"/>
                  </a:lnTo>
                  <a:lnTo>
                    <a:pt x="4110" y="12893"/>
                  </a:lnTo>
                  <a:lnTo>
                    <a:pt x="4533" y="13222"/>
                  </a:lnTo>
                  <a:lnTo>
                    <a:pt x="4956" y="13527"/>
                  </a:lnTo>
                  <a:lnTo>
                    <a:pt x="5378" y="13809"/>
                  </a:lnTo>
                  <a:lnTo>
                    <a:pt x="5801" y="14044"/>
                  </a:lnTo>
                  <a:lnTo>
                    <a:pt x="6224" y="14255"/>
                  </a:lnTo>
                  <a:lnTo>
                    <a:pt x="6647" y="14419"/>
                  </a:lnTo>
                  <a:lnTo>
                    <a:pt x="6741" y="14443"/>
                  </a:lnTo>
                  <a:lnTo>
                    <a:pt x="6834" y="14419"/>
                  </a:lnTo>
                  <a:lnTo>
                    <a:pt x="7234" y="14255"/>
                  </a:lnTo>
                  <a:lnTo>
                    <a:pt x="7680" y="14067"/>
                  </a:lnTo>
                  <a:lnTo>
                    <a:pt x="8103" y="13832"/>
                  </a:lnTo>
                  <a:lnTo>
                    <a:pt x="8549" y="13574"/>
                  </a:lnTo>
                  <a:lnTo>
                    <a:pt x="8972" y="13269"/>
                  </a:lnTo>
                  <a:lnTo>
                    <a:pt x="9394" y="12940"/>
                  </a:lnTo>
                  <a:lnTo>
                    <a:pt x="9817" y="12564"/>
                  </a:lnTo>
                  <a:lnTo>
                    <a:pt x="10216" y="12142"/>
                  </a:lnTo>
                  <a:lnTo>
                    <a:pt x="10592" y="11672"/>
                  </a:lnTo>
                  <a:lnTo>
                    <a:pt x="10968" y="11155"/>
                  </a:lnTo>
                  <a:lnTo>
                    <a:pt x="11296" y="10568"/>
                  </a:lnTo>
                  <a:lnTo>
                    <a:pt x="11602" y="9957"/>
                  </a:lnTo>
                  <a:lnTo>
                    <a:pt x="11860" y="9276"/>
                  </a:lnTo>
                  <a:lnTo>
                    <a:pt x="11977" y="8924"/>
                  </a:lnTo>
                  <a:lnTo>
                    <a:pt x="12095" y="8548"/>
                  </a:lnTo>
                  <a:lnTo>
                    <a:pt x="12189" y="8149"/>
                  </a:lnTo>
                  <a:lnTo>
                    <a:pt x="12283" y="7750"/>
                  </a:lnTo>
                  <a:lnTo>
                    <a:pt x="12353" y="7327"/>
                  </a:lnTo>
                  <a:lnTo>
                    <a:pt x="12424" y="6881"/>
                  </a:lnTo>
                  <a:lnTo>
                    <a:pt x="12447" y="6787"/>
                  </a:lnTo>
                  <a:lnTo>
                    <a:pt x="12471" y="6623"/>
                  </a:lnTo>
                  <a:lnTo>
                    <a:pt x="12518" y="6435"/>
                  </a:lnTo>
                  <a:lnTo>
                    <a:pt x="12682" y="6012"/>
                  </a:lnTo>
                  <a:lnTo>
                    <a:pt x="12870" y="5566"/>
                  </a:lnTo>
                  <a:lnTo>
                    <a:pt x="13081" y="5143"/>
                  </a:lnTo>
                  <a:lnTo>
                    <a:pt x="13480" y="4439"/>
                  </a:lnTo>
                  <a:lnTo>
                    <a:pt x="13645" y="4133"/>
                  </a:lnTo>
                  <a:lnTo>
                    <a:pt x="13668" y="4063"/>
                  </a:lnTo>
                  <a:lnTo>
                    <a:pt x="13692" y="4016"/>
                  </a:lnTo>
                  <a:lnTo>
                    <a:pt x="13668" y="3946"/>
                  </a:lnTo>
                  <a:lnTo>
                    <a:pt x="13668" y="3875"/>
                  </a:lnTo>
                  <a:lnTo>
                    <a:pt x="13621" y="3828"/>
                  </a:lnTo>
                  <a:lnTo>
                    <a:pt x="13574" y="3781"/>
                  </a:lnTo>
                  <a:lnTo>
                    <a:pt x="13527" y="3758"/>
                  </a:lnTo>
                  <a:lnTo>
                    <a:pt x="13457" y="3734"/>
                  </a:lnTo>
                  <a:lnTo>
                    <a:pt x="13058" y="3687"/>
                  </a:lnTo>
                  <a:lnTo>
                    <a:pt x="12659" y="3593"/>
                  </a:lnTo>
                  <a:lnTo>
                    <a:pt x="12283" y="3499"/>
                  </a:lnTo>
                  <a:lnTo>
                    <a:pt x="11907" y="3405"/>
                  </a:lnTo>
                  <a:lnTo>
                    <a:pt x="11203" y="3171"/>
                  </a:lnTo>
                  <a:lnTo>
                    <a:pt x="10568" y="2912"/>
                  </a:lnTo>
                  <a:lnTo>
                    <a:pt x="10005" y="2630"/>
                  </a:lnTo>
                  <a:lnTo>
                    <a:pt x="9488" y="2325"/>
                  </a:lnTo>
                  <a:lnTo>
                    <a:pt x="9018" y="2020"/>
                  </a:lnTo>
                  <a:lnTo>
                    <a:pt x="8596" y="1715"/>
                  </a:lnTo>
                  <a:lnTo>
                    <a:pt x="8244" y="1409"/>
                  </a:lnTo>
                  <a:lnTo>
                    <a:pt x="7938" y="1127"/>
                  </a:lnTo>
                  <a:lnTo>
                    <a:pt x="7680" y="846"/>
                  </a:lnTo>
                  <a:lnTo>
                    <a:pt x="7469" y="611"/>
                  </a:lnTo>
                  <a:lnTo>
                    <a:pt x="7187" y="258"/>
                  </a:lnTo>
                  <a:lnTo>
                    <a:pt x="7093" y="118"/>
                  </a:lnTo>
                  <a:lnTo>
                    <a:pt x="7046" y="71"/>
                  </a:lnTo>
                  <a:lnTo>
                    <a:pt x="6999" y="47"/>
                  </a:lnTo>
                  <a:lnTo>
                    <a:pt x="6928" y="24"/>
                  </a:lnTo>
                  <a:lnTo>
                    <a:pt x="6881" y="0"/>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g2cb4238b598_1_1211"/>
            <p:cNvSpPr/>
            <p:nvPr/>
          </p:nvSpPr>
          <p:spPr>
            <a:xfrm>
              <a:off x="3253700" y="1188050"/>
              <a:ext cx="66950" cy="79875"/>
            </a:xfrm>
            <a:custGeom>
              <a:rect b="b" l="l" r="r" t="t"/>
              <a:pathLst>
                <a:path extrusionOk="0" h="3195" w="2678">
                  <a:moveTo>
                    <a:pt x="2396" y="1"/>
                  </a:moveTo>
                  <a:lnTo>
                    <a:pt x="2302" y="24"/>
                  </a:lnTo>
                  <a:lnTo>
                    <a:pt x="2231" y="94"/>
                  </a:lnTo>
                  <a:lnTo>
                    <a:pt x="1715" y="799"/>
                  </a:lnTo>
                  <a:lnTo>
                    <a:pt x="1174" y="1480"/>
                  </a:lnTo>
                  <a:lnTo>
                    <a:pt x="634" y="2138"/>
                  </a:lnTo>
                  <a:lnTo>
                    <a:pt x="47" y="2772"/>
                  </a:lnTo>
                  <a:lnTo>
                    <a:pt x="0" y="2866"/>
                  </a:lnTo>
                  <a:lnTo>
                    <a:pt x="0" y="2960"/>
                  </a:lnTo>
                  <a:lnTo>
                    <a:pt x="24" y="3053"/>
                  </a:lnTo>
                  <a:lnTo>
                    <a:pt x="71" y="3147"/>
                  </a:lnTo>
                  <a:lnTo>
                    <a:pt x="165" y="3194"/>
                  </a:lnTo>
                  <a:lnTo>
                    <a:pt x="352" y="3194"/>
                  </a:lnTo>
                  <a:lnTo>
                    <a:pt x="423" y="3124"/>
                  </a:lnTo>
                  <a:lnTo>
                    <a:pt x="1010" y="2466"/>
                  </a:lnTo>
                  <a:lnTo>
                    <a:pt x="1574" y="1785"/>
                  </a:lnTo>
                  <a:lnTo>
                    <a:pt x="2114" y="1104"/>
                  </a:lnTo>
                  <a:lnTo>
                    <a:pt x="2630" y="400"/>
                  </a:lnTo>
                  <a:lnTo>
                    <a:pt x="2677" y="306"/>
                  </a:lnTo>
                  <a:lnTo>
                    <a:pt x="2677" y="212"/>
                  </a:lnTo>
                  <a:lnTo>
                    <a:pt x="2654" y="118"/>
                  </a:lnTo>
                  <a:lnTo>
                    <a:pt x="2583" y="47"/>
                  </a:lnTo>
                  <a:lnTo>
                    <a:pt x="2490"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g2cb4238b598_1_1211"/>
            <p:cNvSpPr/>
            <p:nvPr/>
          </p:nvSpPr>
          <p:spPr>
            <a:xfrm>
              <a:off x="3279525" y="1200375"/>
              <a:ext cx="105700" cy="150325"/>
            </a:xfrm>
            <a:custGeom>
              <a:rect b="b" l="l" r="r" t="t"/>
              <a:pathLst>
                <a:path extrusionOk="0" h="6013" w="4228">
                  <a:moveTo>
                    <a:pt x="3922" y="1"/>
                  </a:moveTo>
                  <a:lnTo>
                    <a:pt x="3828" y="24"/>
                  </a:lnTo>
                  <a:lnTo>
                    <a:pt x="3758" y="95"/>
                  </a:lnTo>
                  <a:lnTo>
                    <a:pt x="2819" y="1457"/>
                  </a:lnTo>
                  <a:lnTo>
                    <a:pt x="1856" y="2842"/>
                  </a:lnTo>
                  <a:lnTo>
                    <a:pt x="940" y="4228"/>
                  </a:lnTo>
                  <a:lnTo>
                    <a:pt x="48" y="5613"/>
                  </a:lnTo>
                  <a:lnTo>
                    <a:pt x="1" y="5707"/>
                  </a:lnTo>
                  <a:lnTo>
                    <a:pt x="1" y="5825"/>
                  </a:lnTo>
                  <a:lnTo>
                    <a:pt x="48" y="5895"/>
                  </a:lnTo>
                  <a:lnTo>
                    <a:pt x="118" y="5966"/>
                  </a:lnTo>
                  <a:lnTo>
                    <a:pt x="188" y="6013"/>
                  </a:lnTo>
                  <a:lnTo>
                    <a:pt x="329" y="6013"/>
                  </a:lnTo>
                  <a:lnTo>
                    <a:pt x="376" y="5989"/>
                  </a:lnTo>
                  <a:lnTo>
                    <a:pt x="423" y="5942"/>
                  </a:lnTo>
                  <a:lnTo>
                    <a:pt x="470" y="5895"/>
                  </a:lnTo>
                  <a:lnTo>
                    <a:pt x="1363" y="4510"/>
                  </a:lnTo>
                  <a:lnTo>
                    <a:pt x="2278" y="3124"/>
                  </a:lnTo>
                  <a:lnTo>
                    <a:pt x="3218" y="1739"/>
                  </a:lnTo>
                  <a:lnTo>
                    <a:pt x="4181" y="400"/>
                  </a:lnTo>
                  <a:lnTo>
                    <a:pt x="4204" y="306"/>
                  </a:lnTo>
                  <a:lnTo>
                    <a:pt x="4228" y="212"/>
                  </a:lnTo>
                  <a:lnTo>
                    <a:pt x="4181" y="118"/>
                  </a:lnTo>
                  <a:lnTo>
                    <a:pt x="4110" y="48"/>
                  </a:lnTo>
                  <a:lnTo>
                    <a:pt x="4016"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8" name="Google Shape;198;g2cb4238b598_1_1211"/>
          <p:cNvGrpSpPr/>
          <p:nvPr/>
        </p:nvGrpSpPr>
        <p:grpSpPr>
          <a:xfrm>
            <a:off x="250626" y="1216164"/>
            <a:ext cx="662904" cy="573043"/>
            <a:chOff x="6698825" y="1054200"/>
            <a:chExt cx="465000" cy="401600"/>
          </a:xfrm>
        </p:grpSpPr>
        <p:sp>
          <p:nvSpPr>
            <p:cNvPr id="199" name="Google Shape;199;g2cb4238b598_1_1211"/>
            <p:cNvSpPr/>
            <p:nvPr/>
          </p:nvSpPr>
          <p:spPr>
            <a:xfrm>
              <a:off x="6849125" y="1054200"/>
              <a:ext cx="314700" cy="278300"/>
            </a:xfrm>
            <a:custGeom>
              <a:rect b="b" l="l" r="r" t="t"/>
              <a:pathLst>
                <a:path extrusionOk="0" h="11132" w="12588">
                  <a:moveTo>
                    <a:pt x="11085" y="517"/>
                  </a:moveTo>
                  <a:lnTo>
                    <a:pt x="11343" y="540"/>
                  </a:lnTo>
                  <a:lnTo>
                    <a:pt x="11578" y="634"/>
                  </a:lnTo>
                  <a:lnTo>
                    <a:pt x="11790" y="775"/>
                  </a:lnTo>
                  <a:lnTo>
                    <a:pt x="11930" y="916"/>
                  </a:lnTo>
                  <a:lnTo>
                    <a:pt x="12024" y="1080"/>
                  </a:lnTo>
                  <a:lnTo>
                    <a:pt x="12071" y="1268"/>
                  </a:lnTo>
                  <a:lnTo>
                    <a:pt x="12071" y="1480"/>
                  </a:lnTo>
                  <a:lnTo>
                    <a:pt x="12048" y="1714"/>
                  </a:lnTo>
                  <a:lnTo>
                    <a:pt x="11954" y="1949"/>
                  </a:lnTo>
                  <a:lnTo>
                    <a:pt x="11837" y="2208"/>
                  </a:lnTo>
                  <a:lnTo>
                    <a:pt x="11696" y="2466"/>
                  </a:lnTo>
                  <a:lnTo>
                    <a:pt x="11508" y="2748"/>
                  </a:lnTo>
                  <a:lnTo>
                    <a:pt x="11296" y="3030"/>
                  </a:lnTo>
                  <a:lnTo>
                    <a:pt x="11062" y="3311"/>
                  </a:lnTo>
                  <a:lnTo>
                    <a:pt x="10780" y="3617"/>
                  </a:lnTo>
                  <a:lnTo>
                    <a:pt x="10169" y="4251"/>
                  </a:lnTo>
                  <a:lnTo>
                    <a:pt x="9465" y="4885"/>
                  </a:lnTo>
                  <a:lnTo>
                    <a:pt x="8690" y="5542"/>
                  </a:lnTo>
                  <a:lnTo>
                    <a:pt x="7868" y="6200"/>
                  </a:lnTo>
                  <a:lnTo>
                    <a:pt x="7022" y="6858"/>
                  </a:lnTo>
                  <a:lnTo>
                    <a:pt x="6153" y="7492"/>
                  </a:lnTo>
                  <a:lnTo>
                    <a:pt x="5284" y="8102"/>
                  </a:lnTo>
                  <a:lnTo>
                    <a:pt x="4439" y="8689"/>
                  </a:lnTo>
                  <a:lnTo>
                    <a:pt x="2842" y="9723"/>
                  </a:lnTo>
                  <a:lnTo>
                    <a:pt x="1527" y="10545"/>
                  </a:lnTo>
                  <a:lnTo>
                    <a:pt x="588" y="9464"/>
                  </a:lnTo>
                  <a:lnTo>
                    <a:pt x="1175" y="8736"/>
                  </a:lnTo>
                  <a:lnTo>
                    <a:pt x="2161" y="7609"/>
                  </a:lnTo>
                  <a:lnTo>
                    <a:pt x="2748" y="6928"/>
                  </a:lnTo>
                  <a:lnTo>
                    <a:pt x="3406" y="6200"/>
                  </a:lnTo>
                  <a:lnTo>
                    <a:pt x="4134" y="5425"/>
                  </a:lnTo>
                  <a:lnTo>
                    <a:pt x="4885" y="4650"/>
                  </a:lnTo>
                  <a:lnTo>
                    <a:pt x="5660" y="3899"/>
                  </a:lnTo>
                  <a:lnTo>
                    <a:pt x="6435" y="3170"/>
                  </a:lnTo>
                  <a:lnTo>
                    <a:pt x="7234" y="2489"/>
                  </a:lnTo>
                  <a:lnTo>
                    <a:pt x="8009" y="1879"/>
                  </a:lnTo>
                  <a:lnTo>
                    <a:pt x="8408" y="1621"/>
                  </a:lnTo>
                  <a:lnTo>
                    <a:pt x="8784" y="1362"/>
                  </a:lnTo>
                  <a:lnTo>
                    <a:pt x="9136" y="1127"/>
                  </a:lnTo>
                  <a:lnTo>
                    <a:pt x="9488" y="939"/>
                  </a:lnTo>
                  <a:lnTo>
                    <a:pt x="9840" y="775"/>
                  </a:lnTo>
                  <a:lnTo>
                    <a:pt x="10169" y="658"/>
                  </a:lnTo>
                  <a:lnTo>
                    <a:pt x="10498" y="564"/>
                  </a:lnTo>
                  <a:lnTo>
                    <a:pt x="10803" y="517"/>
                  </a:lnTo>
                  <a:close/>
                  <a:moveTo>
                    <a:pt x="10944" y="0"/>
                  </a:moveTo>
                  <a:lnTo>
                    <a:pt x="10756" y="24"/>
                  </a:lnTo>
                  <a:lnTo>
                    <a:pt x="10404" y="71"/>
                  </a:lnTo>
                  <a:lnTo>
                    <a:pt x="10028" y="165"/>
                  </a:lnTo>
                  <a:lnTo>
                    <a:pt x="9652" y="329"/>
                  </a:lnTo>
                  <a:lnTo>
                    <a:pt x="9253" y="493"/>
                  </a:lnTo>
                  <a:lnTo>
                    <a:pt x="8854" y="728"/>
                  </a:lnTo>
                  <a:lnTo>
                    <a:pt x="8455" y="986"/>
                  </a:lnTo>
                  <a:lnTo>
                    <a:pt x="8032" y="1268"/>
                  </a:lnTo>
                  <a:lnTo>
                    <a:pt x="7586" y="1574"/>
                  </a:lnTo>
                  <a:lnTo>
                    <a:pt x="7163" y="1902"/>
                  </a:lnTo>
                  <a:lnTo>
                    <a:pt x="6717" y="2255"/>
                  </a:lnTo>
                  <a:lnTo>
                    <a:pt x="5848" y="3030"/>
                  </a:lnTo>
                  <a:lnTo>
                    <a:pt x="5003" y="3828"/>
                  </a:lnTo>
                  <a:lnTo>
                    <a:pt x="4157" y="4673"/>
                  </a:lnTo>
                  <a:lnTo>
                    <a:pt x="3359" y="5495"/>
                  </a:lnTo>
                  <a:lnTo>
                    <a:pt x="2607" y="6294"/>
                  </a:lnTo>
                  <a:lnTo>
                    <a:pt x="1950" y="7069"/>
                  </a:lnTo>
                  <a:lnTo>
                    <a:pt x="1339" y="7750"/>
                  </a:lnTo>
                  <a:lnTo>
                    <a:pt x="447" y="8830"/>
                  </a:lnTo>
                  <a:lnTo>
                    <a:pt x="71" y="9300"/>
                  </a:lnTo>
                  <a:lnTo>
                    <a:pt x="24" y="9394"/>
                  </a:lnTo>
                  <a:lnTo>
                    <a:pt x="0" y="9464"/>
                  </a:lnTo>
                  <a:lnTo>
                    <a:pt x="24" y="9558"/>
                  </a:lnTo>
                  <a:lnTo>
                    <a:pt x="71" y="9629"/>
                  </a:lnTo>
                  <a:lnTo>
                    <a:pt x="1269" y="11038"/>
                  </a:lnTo>
                  <a:lnTo>
                    <a:pt x="1363" y="11108"/>
                  </a:lnTo>
                  <a:lnTo>
                    <a:pt x="1457" y="11132"/>
                  </a:lnTo>
                  <a:lnTo>
                    <a:pt x="1527" y="11132"/>
                  </a:lnTo>
                  <a:lnTo>
                    <a:pt x="1597" y="11085"/>
                  </a:lnTo>
                  <a:lnTo>
                    <a:pt x="2185" y="10732"/>
                  </a:lnTo>
                  <a:lnTo>
                    <a:pt x="3453" y="9934"/>
                  </a:lnTo>
                  <a:lnTo>
                    <a:pt x="4298" y="9394"/>
                  </a:lnTo>
                  <a:lnTo>
                    <a:pt x="5190" y="8783"/>
                  </a:lnTo>
                  <a:lnTo>
                    <a:pt x="6177" y="8102"/>
                  </a:lnTo>
                  <a:lnTo>
                    <a:pt x="7163" y="7374"/>
                  </a:lnTo>
                  <a:lnTo>
                    <a:pt x="8150" y="6623"/>
                  </a:lnTo>
                  <a:lnTo>
                    <a:pt x="9112" y="5848"/>
                  </a:lnTo>
                  <a:lnTo>
                    <a:pt x="10005" y="5073"/>
                  </a:lnTo>
                  <a:lnTo>
                    <a:pt x="10427" y="4673"/>
                  </a:lnTo>
                  <a:lnTo>
                    <a:pt x="10827" y="4298"/>
                  </a:lnTo>
                  <a:lnTo>
                    <a:pt x="11179" y="3922"/>
                  </a:lnTo>
                  <a:lnTo>
                    <a:pt x="11508" y="3546"/>
                  </a:lnTo>
                  <a:lnTo>
                    <a:pt x="11813" y="3170"/>
                  </a:lnTo>
                  <a:lnTo>
                    <a:pt x="12048" y="2818"/>
                  </a:lnTo>
                  <a:lnTo>
                    <a:pt x="12259" y="2466"/>
                  </a:lnTo>
                  <a:lnTo>
                    <a:pt x="12424" y="2137"/>
                  </a:lnTo>
                  <a:lnTo>
                    <a:pt x="12541" y="1832"/>
                  </a:lnTo>
                  <a:lnTo>
                    <a:pt x="12588" y="1527"/>
                  </a:lnTo>
                  <a:lnTo>
                    <a:pt x="12588" y="1362"/>
                  </a:lnTo>
                  <a:lnTo>
                    <a:pt x="12565" y="1198"/>
                  </a:lnTo>
                  <a:lnTo>
                    <a:pt x="12541" y="1033"/>
                  </a:lnTo>
                  <a:lnTo>
                    <a:pt x="12494" y="893"/>
                  </a:lnTo>
                  <a:lnTo>
                    <a:pt x="12424" y="752"/>
                  </a:lnTo>
                  <a:lnTo>
                    <a:pt x="12330" y="611"/>
                  </a:lnTo>
                  <a:lnTo>
                    <a:pt x="12236" y="493"/>
                  </a:lnTo>
                  <a:lnTo>
                    <a:pt x="12095" y="376"/>
                  </a:lnTo>
                  <a:lnTo>
                    <a:pt x="11977" y="282"/>
                  </a:lnTo>
                  <a:lnTo>
                    <a:pt x="11813" y="188"/>
                  </a:lnTo>
                  <a:lnTo>
                    <a:pt x="11649" y="118"/>
                  </a:lnTo>
                  <a:lnTo>
                    <a:pt x="11484" y="71"/>
                  </a:lnTo>
                  <a:lnTo>
                    <a:pt x="11320" y="24"/>
                  </a:lnTo>
                  <a:lnTo>
                    <a:pt x="11132"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2cb4238b598_1_1211"/>
            <p:cNvSpPr/>
            <p:nvPr/>
          </p:nvSpPr>
          <p:spPr>
            <a:xfrm>
              <a:off x="6780425" y="1284325"/>
              <a:ext cx="111575" cy="109250"/>
            </a:xfrm>
            <a:custGeom>
              <a:rect b="b" l="l" r="r" t="t"/>
              <a:pathLst>
                <a:path extrusionOk="0" h="4370" w="4463">
                  <a:moveTo>
                    <a:pt x="3030" y="1"/>
                  </a:moveTo>
                  <a:lnTo>
                    <a:pt x="2913" y="24"/>
                  </a:lnTo>
                  <a:lnTo>
                    <a:pt x="2842" y="71"/>
                  </a:lnTo>
                  <a:lnTo>
                    <a:pt x="95" y="2655"/>
                  </a:lnTo>
                  <a:lnTo>
                    <a:pt x="24" y="2725"/>
                  </a:lnTo>
                  <a:lnTo>
                    <a:pt x="1" y="2819"/>
                  </a:lnTo>
                  <a:lnTo>
                    <a:pt x="24" y="2913"/>
                  </a:lnTo>
                  <a:lnTo>
                    <a:pt x="71" y="3007"/>
                  </a:lnTo>
                  <a:lnTo>
                    <a:pt x="1152" y="4275"/>
                  </a:lnTo>
                  <a:lnTo>
                    <a:pt x="1222" y="4346"/>
                  </a:lnTo>
                  <a:lnTo>
                    <a:pt x="1316" y="4369"/>
                  </a:lnTo>
                  <a:lnTo>
                    <a:pt x="1339" y="4369"/>
                  </a:lnTo>
                  <a:lnTo>
                    <a:pt x="1433" y="4346"/>
                  </a:lnTo>
                  <a:lnTo>
                    <a:pt x="1504" y="4299"/>
                  </a:lnTo>
                  <a:lnTo>
                    <a:pt x="4369" y="1856"/>
                  </a:lnTo>
                  <a:lnTo>
                    <a:pt x="4439" y="1786"/>
                  </a:lnTo>
                  <a:lnTo>
                    <a:pt x="4463" y="1692"/>
                  </a:lnTo>
                  <a:lnTo>
                    <a:pt x="4463" y="1598"/>
                  </a:lnTo>
                  <a:lnTo>
                    <a:pt x="4416" y="1504"/>
                  </a:lnTo>
                  <a:lnTo>
                    <a:pt x="4322" y="1457"/>
                  </a:lnTo>
                  <a:lnTo>
                    <a:pt x="4228" y="1410"/>
                  </a:lnTo>
                  <a:lnTo>
                    <a:pt x="4134" y="1433"/>
                  </a:lnTo>
                  <a:lnTo>
                    <a:pt x="4040" y="1480"/>
                  </a:lnTo>
                  <a:lnTo>
                    <a:pt x="1363" y="3758"/>
                  </a:lnTo>
                  <a:lnTo>
                    <a:pt x="611" y="2843"/>
                  </a:lnTo>
                  <a:lnTo>
                    <a:pt x="3195" y="447"/>
                  </a:lnTo>
                  <a:lnTo>
                    <a:pt x="3242" y="353"/>
                  </a:lnTo>
                  <a:lnTo>
                    <a:pt x="3265" y="259"/>
                  </a:lnTo>
                  <a:lnTo>
                    <a:pt x="3242" y="165"/>
                  </a:lnTo>
                  <a:lnTo>
                    <a:pt x="3195" y="95"/>
                  </a:lnTo>
                  <a:lnTo>
                    <a:pt x="3124" y="24"/>
                  </a:lnTo>
                  <a:lnTo>
                    <a:pt x="303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g2cb4238b598_1_1211"/>
            <p:cNvSpPr/>
            <p:nvPr/>
          </p:nvSpPr>
          <p:spPr>
            <a:xfrm>
              <a:off x="6698825" y="1348325"/>
              <a:ext cx="122150" cy="107475"/>
            </a:xfrm>
            <a:custGeom>
              <a:rect b="b" l="l" r="r" t="t"/>
              <a:pathLst>
                <a:path extrusionOk="0" h="4299" w="4886">
                  <a:moveTo>
                    <a:pt x="3335" y="1"/>
                  </a:moveTo>
                  <a:lnTo>
                    <a:pt x="3124" y="24"/>
                  </a:lnTo>
                  <a:lnTo>
                    <a:pt x="2936" y="24"/>
                  </a:lnTo>
                  <a:lnTo>
                    <a:pt x="2725" y="71"/>
                  </a:lnTo>
                  <a:lnTo>
                    <a:pt x="2560" y="118"/>
                  </a:lnTo>
                  <a:lnTo>
                    <a:pt x="2372" y="189"/>
                  </a:lnTo>
                  <a:lnTo>
                    <a:pt x="2044" y="353"/>
                  </a:lnTo>
                  <a:lnTo>
                    <a:pt x="1738" y="541"/>
                  </a:lnTo>
                  <a:lnTo>
                    <a:pt x="1457" y="799"/>
                  </a:lnTo>
                  <a:lnTo>
                    <a:pt x="1198" y="1081"/>
                  </a:lnTo>
                  <a:lnTo>
                    <a:pt x="987" y="1386"/>
                  </a:lnTo>
                  <a:lnTo>
                    <a:pt x="776" y="1692"/>
                  </a:lnTo>
                  <a:lnTo>
                    <a:pt x="588" y="2044"/>
                  </a:lnTo>
                  <a:lnTo>
                    <a:pt x="447" y="2396"/>
                  </a:lnTo>
                  <a:lnTo>
                    <a:pt x="306" y="2725"/>
                  </a:lnTo>
                  <a:lnTo>
                    <a:pt x="188" y="3077"/>
                  </a:lnTo>
                  <a:lnTo>
                    <a:pt x="118" y="3406"/>
                  </a:lnTo>
                  <a:lnTo>
                    <a:pt x="47" y="3711"/>
                  </a:lnTo>
                  <a:lnTo>
                    <a:pt x="1" y="4017"/>
                  </a:lnTo>
                  <a:lnTo>
                    <a:pt x="1" y="4110"/>
                  </a:lnTo>
                  <a:lnTo>
                    <a:pt x="47" y="4228"/>
                  </a:lnTo>
                  <a:lnTo>
                    <a:pt x="141" y="4275"/>
                  </a:lnTo>
                  <a:lnTo>
                    <a:pt x="235" y="4298"/>
                  </a:lnTo>
                  <a:lnTo>
                    <a:pt x="259" y="4298"/>
                  </a:lnTo>
                  <a:lnTo>
                    <a:pt x="1057" y="4228"/>
                  </a:lnTo>
                  <a:lnTo>
                    <a:pt x="1809" y="4134"/>
                  </a:lnTo>
                  <a:lnTo>
                    <a:pt x="2466" y="3970"/>
                  </a:lnTo>
                  <a:lnTo>
                    <a:pt x="2772" y="3899"/>
                  </a:lnTo>
                  <a:lnTo>
                    <a:pt x="3053" y="3805"/>
                  </a:lnTo>
                  <a:lnTo>
                    <a:pt x="3312" y="3711"/>
                  </a:lnTo>
                  <a:lnTo>
                    <a:pt x="3547" y="3594"/>
                  </a:lnTo>
                  <a:lnTo>
                    <a:pt x="3781" y="3476"/>
                  </a:lnTo>
                  <a:lnTo>
                    <a:pt x="3969" y="3335"/>
                  </a:lnTo>
                  <a:lnTo>
                    <a:pt x="4157" y="3195"/>
                  </a:lnTo>
                  <a:lnTo>
                    <a:pt x="4322" y="3054"/>
                  </a:lnTo>
                  <a:lnTo>
                    <a:pt x="4463" y="2913"/>
                  </a:lnTo>
                  <a:lnTo>
                    <a:pt x="4603" y="2748"/>
                  </a:lnTo>
                  <a:lnTo>
                    <a:pt x="4744" y="2490"/>
                  </a:lnTo>
                  <a:lnTo>
                    <a:pt x="4815" y="2279"/>
                  </a:lnTo>
                  <a:lnTo>
                    <a:pt x="4862" y="2067"/>
                  </a:lnTo>
                  <a:lnTo>
                    <a:pt x="4885" y="1879"/>
                  </a:lnTo>
                  <a:lnTo>
                    <a:pt x="4885" y="1715"/>
                  </a:lnTo>
                  <a:lnTo>
                    <a:pt x="4885" y="1598"/>
                  </a:lnTo>
                  <a:lnTo>
                    <a:pt x="4838" y="1480"/>
                  </a:lnTo>
                  <a:lnTo>
                    <a:pt x="4791" y="1386"/>
                  </a:lnTo>
                  <a:lnTo>
                    <a:pt x="4721" y="1339"/>
                  </a:lnTo>
                  <a:lnTo>
                    <a:pt x="4627" y="1292"/>
                  </a:lnTo>
                  <a:lnTo>
                    <a:pt x="4533" y="1316"/>
                  </a:lnTo>
                  <a:lnTo>
                    <a:pt x="4439" y="1363"/>
                  </a:lnTo>
                  <a:lnTo>
                    <a:pt x="4392" y="1433"/>
                  </a:lnTo>
                  <a:lnTo>
                    <a:pt x="4345" y="1527"/>
                  </a:lnTo>
                  <a:lnTo>
                    <a:pt x="4369" y="1621"/>
                  </a:lnTo>
                  <a:lnTo>
                    <a:pt x="4369" y="1692"/>
                  </a:lnTo>
                  <a:lnTo>
                    <a:pt x="4392" y="1879"/>
                  </a:lnTo>
                  <a:lnTo>
                    <a:pt x="4369" y="2020"/>
                  </a:lnTo>
                  <a:lnTo>
                    <a:pt x="4322" y="2161"/>
                  </a:lnTo>
                  <a:lnTo>
                    <a:pt x="4275" y="2302"/>
                  </a:lnTo>
                  <a:lnTo>
                    <a:pt x="4157" y="2467"/>
                  </a:lnTo>
                  <a:lnTo>
                    <a:pt x="4016" y="2654"/>
                  </a:lnTo>
                  <a:lnTo>
                    <a:pt x="3781" y="2842"/>
                  </a:lnTo>
                  <a:lnTo>
                    <a:pt x="3500" y="3054"/>
                  </a:lnTo>
                  <a:lnTo>
                    <a:pt x="3124" y="3242"/>
                  </a:lnTo>
                  <a:lnTo>
                    <a:pt x="2631" y="3406"/>
                  </a:lnTo>
                  <a:lnTo>
                    <a:pt x="2067" y="3547"/>
                  </a:lnTo>
                  <a:lnTo>
                    <a:pt x="1363" y="3688"/>
                  </a:lnTo>
                  <a:lnTo>
                    <a:pt x="541" y="3782"/>
                  </a:lnTo>
                  <a:lnTo>
                    <a:pt x="658" y="3359"/>
                  </a:lnTo>
                  <a:lnTo>
                    <a:pt x="822" y="2866"/>
                  </a:lnTo>
                  <a:lnTo>
                    <a:pt x="916" y="2584"/>
                  </a:lnTo>
                  <a:lnTo>
                    <a:pt x="1034" y="2302"/>
                  </a:lnTo>
                  <a:lnTo>
                    <a:pt x="1175" y="2020"/>
                  </a:lnTo>
                  <a:lnTo>
                    <a:pt x="1339" y="1739"/>
                  </a:lnTo>
                  <a:lnTo>
                    <a:pt x="1527" y="1480"/>
                  </a:lnTo>
                  <a:lnTo>
                    <a:pt x="1738" y="1222"/>
                  </a:lnTo>
                  <a:lnTo>
                    <a:pt x="1973" y="1011"/>
                  </a:lnTo>
                  <a:lnTo>
                    <a:pt x="2208" y="823"/>
                  </a:lnTo>
                  <a:lnTo>
                    <a:pt x="2490" y="682"/>
                  </a:lnTo>
                  <a:lnTo>
                    <a:pt x="2795" y="564"/>
                  </a:lnTo>
                  <a:lnTo>
                    <a:pt x="2960" y="541"/>
                  </a:lnTo>
                  <a:lnTo>
                    <a:pt x="3124" y="517"/>
                  </a:lnTo>
                  <a:lnTo>
                    <a:pt x="3594" y="517"/>
                  </a:lnTo>
                  <a:lnTo>
                    <a:pt x="3688" y="470"/>
                  </a:lnTo>
                  <a:lnTo>
                    <a:pt x="3735" y="400"/>
                  </a:lnTo>
                  <a:lnTo>
                    <a:pt x="3781" y="306"/>
                  </a:lnTo>
                  <a:lnTo>
                    <a:pt x="3758" y="189"/>
                  </a:lnTo>
                  <a:lnTo>
                    <a:pt x="3711" y="118"/>
                  </a:lnTo>
                  <a:lnTo>
                    <a:pt x="3641" y="48"/>
                  </a:lnTo>
                  <a:lnTo>
                    <a:pt x="3547" y="24"/>
                  </a:lnTo>
                  <a:lnTo>
                    <a:pt x="3335"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g2cb4238b598_1_1211"/>
            <p:cNvSpPr/>
            <p:nvPr/>
          </p:nvSpPr>
          <p:spPr>
            <a:xfrm>
              <a:off x="6877300" y="1087650"/>
              <a:ext cx="211975" cy="141525"/>
            </a:xfrm>
            <a:custGeom>
              <a:rect b="b" l="l" r="r" t="t"/>
              <a:pathLst>
                <a:path extrusionOk="0" h="5661" w="8479">
                  <a:moveTo>
                    <a:pt x="5050" y="1"/>
                  </a:moveTo>
                  <a:lnTo>
                    <a:pt x="4956" y="24"/>
                  </a:lnTo>
                  <a:lnTo>
                    <a:pt x="4862" y="71"/>
                  </a:lnTo>
                  <a:lnTo>
                    <a:pt x="4204" y="682"/>
                  </a:lnTo>
                  <a:lnTo>
                    <a:pt x="3570" y="1292"/>
                  </a:lnTo>
                  <a:lnTo>
                    <a:pt x="2819" y="2044"/>
                  </a:lnTo>
                  <a:lnTo>
                    <a:pt x="2020" y="2866"/>
                  </a:lnTo>
                  <a:lnTo>
                    <a:pt x="1245" y="3711"/>
                  </a:lnTo>
                  <a:lnTo>
                    <a:pt x="893" y="4134"/>
                  </a:lnTo>
                  <a:lnTo>
                    <a:pt x="564" y="4533"/>
                  </a:lnTo>
                  <a:lnTo>
                    <a:pt x="259" y="4909"/>
                  </a:lnTo>
                  <a:lnTo>
                    <a:pt x="24" y="5285"/>
                  </a:lnTo>
                  <a:lnTo>
                    <a:pt x="1" y="5379"/>
                  </a:lnTo>
                  <a:lnTo>
                    <a:pt x="1" y="5473"/>
                  </a:lnTo>
                  <a:lnTo>
                    <a:pt x="24" y="5566"/>
                  </a:lnTo>
                  <a:lnTo>
                    <a:pt x="95" y="5637"/>
                  </a:lnTo>
                  <a:lnTo>
                    <a:pt x="165" y="5660"/>
                  </a:lnTo>
                  <a:lnTo>
                    <a:pt x="306" y="5660"/>
                  </a:lnTo>
                  <a:lnTo>
                    <a:pt x="353" y="5637"/>
                  </a:lnTo>
                  <a:lnTo>
                    <a:pt x="423" y="5590"/>
                  </a:lnTo>
                  <a:lnTo>
                    <a:pt x="447" y="5543"/>
                  </a:lnTo>
                  <a:lnTo>
                    <a:pt x="658" y="5238"/>
                  </a:lnTo>
                  <a:lnTo>
                    <a:pt x="893" y="4932"/>
                  </a:lnTo>
                  <a:lnTo>
                    <a:pt x="1480" y="4228"/>
                  </a:lnTo>
                  <a:lnTo>
                    <a:pt x="2114" y="3500"/>
                  </a:lnTo>
                  <a:lnTo>
                    <a:pt x="2819" y="2772"/>
                  </a:lnTo>
                  <a:lnTo>
                    <a:pt x="3500" y="2091"/>
                  </a:lnTo>
                  <a:lnTo>
                    <a:pt x="4110" y="1480"/>
                  </a:lnTo>
                  <a:lnTo>
                    <a:pt x="5003" y="611"/>
                  </a:lnTo>
                  <a:lnTo>
                    <a:pt x="5566" y="1269"/>
                  </a:lnTo>
                  <a:lnTo>
                    <a:pt x="5613" y="1316"/>
                  </a:lnTo>
                  <a:lnTo>
                    <a:pt x="5684" y="1363"/>
                  </a:lnTo>
                  <a:lnTo>
                    <a:pt x="6060" y="1504"/>
                  </a:lnTo>
                  <a:lnTo>
                    <a:pt x="6388" y="1692"/>
                  </a:lnTo>
                  <a:lnTo>
                    <a:pt x="6694" y="1879"/>
                  </a:lnTo>
                  <a:lnTo>
                    <a:pt x="6952" y="2091"/>
                  </a:lnTo>
                  <a:lnTo>
                    <a:pt x="7163" y="2302"/>
                  </a:lnTo>
                  <a:lnTo>
                    <a:pt x="7351" y="2514"/>
                  </a:lnTo>
                  <a:lnTo>
                    <a:pt x="7492" y="2725"/>
                  </a:lnTo>
                  <a:lnTo>
                    <a:pt x="7633" y="2960"/>
                  </a:lnTo>
                  <a:lnTo>
                    <a:pt x="7727" y="3148"/>
                  </a:lnTo>
                  <a:lnTo>
                    <a:pt x="7797" y="3335"/>
                  </a:lnTo>
                  <a:lnTo>
                    <a:pt x="7915" y="3664"/>
                  </a:lnTo>
                  <a:lnTo>
                    <a:pt x="7962" y="3899"/>
                  </a:lnTo>
                  <a:lnTo>
                    <a:pt x="7962" y="4017"/>
                  </a:lnTo>
                  <a:lnTo>
                    <a:pt x="7985" y="4110"/>
                  </a:lnTo>
                  <a:lnTo>
                    <a:pt x="8056" y="4181"/>
                  </a:lnTo>
                  <a:lnTo>
                    <a:pt x="8126" y="4228"/>
                  </a:lnTo>
                  <a:lnTo>
                    <a:pt x="8220" y="4251"/>
                  </a:lnTo>
                  <a:lnTo>
                    <a:pt x="8314" y="4228"/>
                  </a:lnTo>
                  <a:lnTo>
                    <a:pt x="8408" y="4157"/>
                  </a:lnTo>
                  <a:lnTo>
                    <a:pt x="8455" y="4087"/>
                  </a:lnTo>
                  <a:lnTo>
                    <a:pt x="8479" y="3993"/>
                  </a:lnTo>
                  <a:lnTo>
                    <a:pt x="8455" y="3852"/>
                  </a:lnTo>
                  <a:lnTo>
                    <a:pt x="8408" y="3594"/>
                  </a:lnTo>
                  <a:lnTo>
                    <a:pt x="8291" y="3218"/>
                  </a:lnTo>
                  <a:lnTo>
                    <a:pt x="8220" y="2983"/>
                  </a:lnTo>
                  <a:lnTo>
                    <a:pt x="8103" y="2748"/>
                  </a:lnTo>
                  <a:lnTo>
                    <a:pt x="7962" y="2514"/>
                  </a:lnTo>
                  <a:lnTo>
                    <a:pt x="7797" y="2255"/>
                  </a:lnTo>
                  <a:lnTo>
                    <a:pt x="7586" y="1997"/>
                  </a:lnTo>
                  <a:lnTo>
                    <a:pt x="7328" y="1762"/>
                  </a:lnTo>
                  <a:lnTo>
                    <a:pt x="7046" y="1527"/>
                  </a:lnTo>
                  <a:lnTo>
                    <a:pt x="6717" y="1292"/>
                  </a:lnTo>
                  <a:lnTo>
                    <a:pt x="6341" y="1081"/>
                  </a:lnTo>
                  <a:lnTo>
                    <a:pt x="5919" y="893"/>
                  </a:lnTo>
                  <a:lnTo>
                    <a:pt x="5238" y="95"/>
                  </a:lnTo>
                  <a:lnTo>
                    <a:pt x="5144" y="24"/>
                  </a:lnTo>
                  <a:lnTo>
                    <a:pt x="505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03" name="Google Shape;203;g2cb4238b598_1_1211"/>
          <p:cNvSpPr/>
          <p:nvPr/>
        </p:nvSpPr>
        <p:spPr>
          <a:xfrm>
            <a:off x="8801163" y="2312913"/>
            <a:ext cx="212400" cy="212400"/>
          </a:xfrm>
          <a:prstGeom prst="star4">
            <a:avLst>
              <a:gd fmla="val 1250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g2cb4238b598_1_1211"/>
          <p:cNvSpPr/>
          <p:nvPr/>
        </p:nvSpPr>
        <p:spPr>
          <a:xfrm>
            <a:off x="475875" y="126650"/>
            <a:ext cx="212400" cy="212400"/>
          </a:xfrm>
          <a:prstGeom prst="star4">
            <a:avLst>
              <a:gd fmla="val 1250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5" name="Google Shape;205;g2cb4238b598_1_1211"/>
          <p:cNvGrpSpPr/>
          <p:nvPr/>
        </p:nvGrpSpPr>
        <p:grpSpPr>
          <a:xfrm>
            <a:off x="355664" y="2900091"/>
            <a:ext cx="452842" cy="457428"/>
            <a:chOff x="4930475" y="612100"/>
            <a:chExt cx="317650" cy="320575"/>
          </a:xfrm>
        </p:grpSpPr>
        <p:sp>
          <p:nvSpPr>
            <p:cNvPr id="206" name="Google Shape;206;g2cb4238b598_1_1211"/>
            <p:cNvSpPr/>
            <p:nvPr/>
          </p:nvSpPr>
          <p:spPr>
            <a:xfrm>
              <a:off x="4930475" y="612100"/>
              <a:ext cx="317650" cy="320575"/>
            </a:xfrm>
            <a:custGeom>
              <a:rect b="b" l="l" r="r" t="t"/>
              <a:pathLst>
                <a:path extrusionOk="0" h="12823" w="12706">
                  <a:moveTo>
                    <a:pt x="5871" y="517"/>
                  </a:moveTo>
                  <a:lnTo>
                    <a:pt x="6223" y="541"/>
                  </a:lnTo>
                  <a:lnTo>
                    <a:pt x="6646" y="588"/>
                  </a:lnTo>
                  <a:lnTo>
                    <a:pt x="7092" y="682"/>
                  </a:lnTo>
                  <a:lnTo>
                    <a:pt x="7515" y="799"/>
                  </a:lnTo>
                  <a:lnTo>
                    <a:pt x="7938" y="940"/>
                  </a:lnTo>
                  <a:lnTo>
                    <a:pt x="8384" y="1104"/>
                  </a:lnTo>
                  <a:lnTo>
                    <a:pt x="8783" y="1316"/>
                  </a:lnTo>
                  <a:lnTo>
                    <a:pt x="9206" y="1527"/>
                  </a:lnTo>
                  <a:lnTo>
                    <a:pt x="9605" y="1785"/>
                  </a:lnTo>
                  <a:lnTo>
                    <a:pt x="9981" y="2067"/>
                  </a:lnTo>
                  <a:lnTo>
                    <a:pt x="10357" y="2372"/>
                  </a:lnTo>
                  <a:lnTo>
                    <a:pt x="10685" y="2701"/>
                  </a:lnTo>
                  <a:lnTo>
                    <a:pt x="10991" y="3053"/>
                  </a:lnTo>
                  <a:lnTo>
                    <a:pt x="11273" y="3429"/>
                  </a:lnTo>
                  <a:lnTo>
                    <a:pt x="11531" y="3852"/>
                  </a:lnTo>
                  <a:lnTo>
                    <a:pt x="11742" y="4275"/>
                  </a:lnTo>
                  <a:lnTo>
                    <a:pt x="11930" y="4744"/>
                  </a:lnTo>
                  <a:lnTo>
                    <a:pt x="12048" y="5190"/>
                  </a:lnTo>
                  <a:lnTo>
                    <a:pt x="12141" y="5637"/>
                  </a:lnTo>
                  <a:lnTo>
                    <a:pt x="12188" y="6083"/>
                  </a:lnTo>
                  <a:lnTo>
                    <a:pt x="12188" y="6529"/>
                  </a:lnTo>
                  <a:lnTo>
                    <a:pt x="12165" y="6999"/>
                  </a:lnTo>
                  <a:lnTo>
                    <a:pt x="12118" y="7445"/>
                  </a:lnTo>
                  <a:lnTo>
                    <a:pt x="12024" y="7891"/>
                  </a:lnTo>
                  <a:lnTo>
                    <a:pt x="11907" y="8314"/>
                  </a:lnTo>
                  <a:lnTo>
                    <a:pt x="11742" y="8760"/>
                  </a:lnTo>
                  <a:lnTo>
                    <a:pt x="11554" y="9159"/>
                  </a:lnTo>
                  <a:lnTo>
                    <a:pt x="11343" y="9559"/>
                  </a:lnTo>
                  <a:lnTo>
                    <a:pt x="11085" y="9934"/>
                  </a:lnTo>
                  <a:lnTo>
                    <a:pt x="10803" y="10310"/>
                  </a:lnTo>
                  <a:lnTo>
                    <a:pt x="10498" y="10639"/>
                  </a:lnTo>
                  <a:lnTo>
                    <a:pt x="10169" y="10968"/>
                  </a:lnTo>
                  <a:lnTo>
                    <a:pt x="9817" y="11249"/>
                  </a:lnTo>
                  <a:lnTo>
                    <a:pt x="9441" y="11484"/>
                  </a:lnTo>
                  <a:lnTo>
                    <a:pt x="9042" y="11719"/>
                  </a:lnTo>
                  <a:lnTo>
                    <a:pt x="8619" y="11907"/>
                  </a:lnTo>
                  <a:lnTo>
                    <a:pt x="8196" y="12048"/>
                  </a:lnTo>
                  <a:lnTo>
                    <a:pt x="7750" y="12165"/>
                  </a:lnTo>
                  <a:lnTo>
                    <a:pt x="7304" y="12259"/>
                  </a:lnTo>
                  <a:lnTo>
                    <a:pt x="6857" y="12306"/>
                  </a:lnTo>
                  <a:lnTo>
                    <a:pt x="6388" y="12330"/>
                  </a:lnTo>
                  <a:lnTo>
                    <a:pt x="5942" y="12306"/>
                  </a:lnTo>
                  <a:lnTo>
                    <a:pt x="5495" y="12259"/>
                  </a:lnTo>
                  <a:lnTo>
                    <a:pt x="5049" y="12165"/>
                  </a:lnTo>
                  <a:lnTo>
                    <a:pt x="4603" y="12048"/>
                  </a:lnTo>
                  <a:lnTo>
                    <a:pt x="4180" y="11907"/>
                  </a:lnTo>
                  <a:lnTo>
                    <a:pt x="3758" y="11719"/>
                  </a:lnTo>
                  <a:lnTo>
                    <a:pt x="3358" y="11508"/>
                  </a:lnTo>
                  <a:lnTo>
                    <a:pt x="2959" y="11273"/>
                  </a:lnTo>
                  <a:lnTo>
                    <a:pt x="2607" y="10991"/>
                  </a:lnTo>
                  <a:lnTo>
                    <a:pt x="2278" y="10686"/>
                  </a:lnTo>
                  <a:lnTo>
                    <a:pt x="1973" y="10334"/>
                  </a:lnTo>
                  <a:lnTo>
                    <a:pt x="1691" y="9981"/>
                  </a:lnTo>
                  <a:lnTo>
                    <a:pt x="1433" y="9606"/>
                  </a:lnTo>
                  <a:lnTo>
                    <a:pt x="1198" y="9206"/>
                  </a:lnTo>
                  <a:lnTo>
                    <a:pt x="1010" y="8807"/>
                  </a:lnTo>
                  <a:lnTo>
                    <a:pt x="846" y="8361"/>
                  </a:lnTo>
                  <a:lnTo>
                    <a:pt x="705" y="7938"/>
                  </a:lnTo>
                  <a:lnTo>
                    <a:pt x="611" y="7492"/>
                  </a:lnTo>
                  <a:lnTo>
                    <a:pt x="540" y="7046"/>
                  </a:lnTo>
                  <a:lnTo>
                    <a:pt x="493" y="6576"/>
                  </a:lnTo>
                  <a:lnTo>
                    <a:pt x="493" y="6130"/>
                  </a:lnTo>
                  <a:lnTo>
                    <a:pt x="540" y="5684"/>
                  </a:lnTo>
                  <a:lnTo>
                    <a:pt x="611" y="5214"/>
                  </a:lnTo>
                  <a:lnTo>
                    <a:pt x="705" y="4791"/>
                  </a:lnTo>
                  <a:lnTo>
                    <a:pt x="869" y="4298"/>
                  </a:lnTo>
                  <a:lnTo>
                    <a:pt x="1080" y="3852"/>
                  </a:lnTo>
                  <a:lnTo>
                    <a:pt x="1315" y="3406"/>
                  </a:lnTo>
                  <a:lnTo>
                    <a:pt x="1574" y="3006"/>
                  </a:lnTo>
                  <a:lnTo>
                    <a:pt x="1855" y="2631"/>
                  </a:lnTo>
                  <a:lnTo>
                    <a:pt x="2161" y="2278"/>
                  </a:lnTo>
                  <a:lnTo>
                    <a:pt x="2489" y="1950"/>
                  </a:lnTo>
                  <a:lnTo>
                    <a:pt x="2842" y="1668"/>
                  </a:lnTo>
                  <a:lnTo>
                    <a:pt x="3217" y="1410"/>
                  </a:lnTo>
                  <a:lnTo>
                    <a:pt x="3593" y="1175"/>
                  </a:lnTo>
                  <a:lnTo>
                    <a:pt x="3969" y="987"/>
                  </a:lnTo>
                  <a:lnTo>
                    <a:pt x="4345" y="822"/>
                  </a:lnTo>
                  <a:lnTo>
                    <a:pt x="4744" y="682"/>
                  </a:lnTo>
                  <a:lnTo>
                    <a:pt x="5120" y="588"/>
                  </a:lnTo>
                  <a:lnTo>
                    <a:pt x="5495" y="541"/>
                  </a:lnTo>
                  <a:lnTo>
                    <a:pt x="5871" y="517"/>
                  </a:lnTo>
                  <a:close/>
                  <a:moveTo>
                    <a:pt x="5777" y="0"/>
                  </a:moveTo>
                  <a:lnTo>
                    <a:pt x="5542" y="24"/>
                  </a:lnTo>
                  <a:lnTo>
                    <a:pt x="5284" y="47"/>
                  </a:lnTo>
                  <a:lnTo>
                    <a:pt x="5026" y="71"/>
                  </a:lnTo>
                  <a:lnTo>
                    <a:pt x="4791" y="141"/>
                  </a:lnTo>
                  <a:lnTo>
                    <a:pt x="4298" y="282"/>
                  </a:lnTo>
                  <a:lnTo>
                    <a:pt x="3828" y="470"/>
                  </a:lnTo>
                  <a:lnTo>
                    <a:pt x="3358" y="705"/>
                  </a:lnTo>
                  <a:lnTo>
                    <a:pt x="2936" y="987"/>
                  </a:lnTo>
                  <a:lnTo>
                    <a:pt x="2513" y="1316"/>
                  </a:lnTo>
                  <a:lnTo>
                    <a:pt x="2114" y="1644"/>
                  </a:lnTo>
                  <a:lnTo>
                    <a:pt x="1738" y="2020"/>
                  </a:lnTo>
                  <a:lnTo>
                    <a:pt x="1409" y="2443"/>
                  </a:lnTo>
                  <a:lnTo>
                    <a:pt x="1080" y="2842"/>
                  </a:lnTo>
                  <a:lnTo>
                    <a:pt x="822" y="3288"/>
                  </a:lnTo>
                  <a:lnTo>
                    <a:pt x="587" y="3734"/>
                  </a:lnTo>
                  <a:lnTo>
                    <a:pt x="376" y="4181"/>
                  </a:lnTo>
                  <a:lnTo>
                    <a:pt x="235" y="4650"/>
                  </a:lnTo>
                  <a:lnTo>
                    <a:pt x="118" y="5120"/>
                  </a:lnTo>
                  <a:lnTo>
                    <a:pt x="24" y="5613"/>
                  </a:lnTo>
                  <a:lnTo>
                    <a:pt x="0" y="6106"/>
                  </a:lnTo>
                  <a:lnTo>
                    <a:pt x="0" y="6600"/>
                  </a:lnTo>
                  <a:lnTo>
                    <a:pt x="47" y="7093"/>
                  </a:lnTo>
                  <a:lnTo>
                    <a:pt x="118" y="7586"/>
                  </a:lnTo>
                  <a:lnTo>
                    <a:pt x="235" y="8056"/>
                  </a:lnTo>
                  <a:lnTo>
                    <a:pt x="376" y="8549"/>
                  </a:lnTo>
                  <a:lnTo>
                    <a:pt x="540" y="8995"/>
                  </a:lnTo>
                  <a:lnTo>
                    <a:pt x="752" y="9441"/>
                  </a:lnTo>
                  <a:lnTo>
                    <a:pt x="1010" y="9887"/>
                  </a:lnTo>
                  <a:lnTo>
                    <a:pt x="1292" y="10287"/>
                  </a:lnTo>
                  <a:lnTo>
                    <a:pt x="1597" y="10686"/>
                  </a:lnTo>
                  <a:lnTo>
                    <a:pt x="1926" y="11038"/>
                  </a:lnTo>
                  <a:lnTo>
                    <a:pt x="2278" y="11367"/>
                  </a:lnTo>
                  <a:lnTo>
                    <a:pt x="2677" y="11672"/>
                  </a:lnTo>
                  <a:lnTo>
                    <a:pt x="3077" y="11954"/>
                  </a:lnTo>
                  <a:lnTo>
                    <a:pt x="3523" y="12189"/>
                  </a:lnTo>
                  <a:lnTo>
                    <a:pt x="3969" y="12377"/>
                  </a:lnTo>
                  <a:lnTo>
                    <a:pt x="4439" y="12541"/>
                  </a:lnTo>
                  <a:lnTo>
                    <a:pt x="4908" y="12658"/>
                  </a:lnTo>
                  <a:lnTo>
                    <a:pt x="5401" y="12752"/>
                  </a:lnTo>
                  <a:lnTo>
                    <a:pt x="5895" y="12799"/>
                  </a:lnTo>
                  <a:lnTo>
                    <a:pt x="6388" y="12823"/>
                  </a:lnTo>
                  <a:lnTo>
                    <a:pt x="6881" y="12799"/>
                  </a:lnTo>
                  <a:lnTo>
                    <a:pt x="7374" y="12752"/>
                  </a:lnTo>
                  <a:lnTo>
                    <a:pt x="7867" y="12658"/>
                  </a:lnTo>
                  <a:lnTo>
                    <a:pt x="8337" y="12541"/>
                  </a:lnTo>
                  <a:lnTo>
                    <a:pt x="8807" y="12377"/>
                  </a:lnTo>
                  <a:lnTo>
                    <a:pt x="9253" y="12165"/>
                  </a:lnTo>
                  <a:lnTo>
                    <a:pt x="9699" y="11930"/>
                  </a:lnTo>
                  <a:lnTo>
                    <a:pt x="10122" y="11649"/>
                  </a:lnTo>
                  <a:lnTo>
                    <a:pt x="10498" y="11343"/>
                  </a:lnTo>
                  <a:lnTo>
                    <a:pt x="10873" y="10991"/>
                  </a:lnTo>
                  <a:lnTo>
                    <a:pt x="11202" y="10639"/>
                  </a:lnTo>
                  <a:lnTo>
                    <a:pt x="11507" y="10240"/>
                  </a:lnTo>
                  <a:lnTo>
                    <a:pt x="11766" y="9817"/>
                  </a:lnTo>
                  <a:lnTo>
                    <a:pt x="12001" y="9394"/>
                  </a:lnTo>
                  <a:lnTo>
                    <a:pt x="12212" y="8948"/>
                  </a:lnTo>
                  <a:lnTo>
                    <a:pt x="12376" y="8478"/>
                  </a:lnTo>
                  <a:lnTo>
                    <a:pt x="12517" y="8009"/>
                  </a:lnTo>
                  <a:lnTo>
                    <a:pt x="12611" y="7515"/>
                  </a:lnTo>
                  <a:lnTo>
                    <a:pt x="12682" y="7022"/>
                  </a:lnTo>
                  <a:lnTo>
                    <a:pt x="12705" y="6529"/>
                  </a:lnTo>
                  <a:lnTo>
                    <a:pt x="12682" y="6036"/>
                  </a:lnTo>
                  <a:lnTo>
                    <a:pt x="12635" y="5543"/>
                  </a:lnTo>
                  <a:lnTo>
                    <a:pt x="12541" y="5073"/>
                  </a:lnTo>
                  <a:lnTo>
                    <a:pt x="12400" y="4580"/>
                  </a:lnTo>
                  <a:lnTo>
                    <a:pt x="12212" y="4087"/>
                  </a:lnTo>
                  <a:lnTo>
                    <a:pt x="11977" y="3617"/>
                  </a:lnTo>
                  <a:lnTo>
                    <a:pt x="11719" y="3171"/>
                  </a:lnTo>
                  <a:lnTo>
                    <a:pt x="11413" y="2748"/>
                  </a:lnTo>
                  <a:lnTo>
                    <a:pt x="11061" y="2372"/>
                  </a:lnTo>
                  <a:lnTo>
                    <a:pt x="10709" y="1997"/>
                  </a:lnTo>
                  <a:lnTo>
                    <a:pt x="10310" y="1668"/>
                  </a:lnTo>
                  <a:lnTo>
                    <a:pt x="9910" y="1386"/>
                  </a:lnTo>
                  <a:lnTo>
                    <a:pt x="9488" y="1104"/>
                  </a:lnTo>
                  <a:lnTo>
                    <a:pt x="9042" y="869"/>
                  </a:lnTo>
                  <a:lnTo>
                    <a:pt x="8595" y="658"/>
                  </a:lnTo>
                  <a:lnTo>
                    <a:pt x="8126" y="470"/>
                  </a:lnTo>
                  <a:lnTo>
                    <a:pt x="7656" y="329"/>
                  </a:lnTo>
                  <a:lnTo>
                    <a:pt x="7210" y="188"/>
                  </a:lnTo>
                  <a:lnTo>
                    <a:pt x="6740" y="94"/>
                  </a:lnTo>
                  <a:lnTo>
                    <a:pt x="6294" y="24"/>
                  </a:lnTo>
                  <a:lnTo>
                    <a:pt x="603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g2cb4238b598_1_1211"/>
            <p:cNvSpPr/>
            <p:nvPr/>
          </p:nvSpPr>
          <p:spPr>
            <a:xfrm>
              <a:off x="5021475" y="612100"/>
              <a:ext cx="135625" cy="320575"/>
            </a:xfrm>
            <a:custGeom>
              <a:rect b="b" l="l" r="r" t="t"/>
              <a:pathLst>
                <a:path extrusionOk="0" h="12823" w="5425">
                  <a:moveTo>
                    <a:pt x="2607" y="517"/>
                  </a:moveTo>
                  <a:lnTo>
                    <a:pt x="2748" y="588"/>
                  </a:lnTo>
                  <a:lnTo>
                    <a:pt x="2912" y="682"/>
                  </a:lnTo>
                  <a:lnTo>
                    <a:pt x="3077" y="775"/>
                  </a:lnTo>
                  <a:lnTo>
                    <a:pt x="3241" y="916"/>
                  </a:lnTo>
                  <a:lnTo>
                    <a:pt x="3405" y="1081"/>
                  </a:lnTo>
                  <a:lnTo>
                    <a:pt x="3570" y="1292"/>
                  </a:lnTo>
                  <a:lnTo>
                    <a:pt x="3734" y="1503"/>
                  </a:lnTo>
                  <a:lnTo>
                    <a:pt x="3899" y="1762"/>
                  </a:lnTo>
                  <a:lnTo>
                    <a:pt x="4039" y="2020"/>
                  </a:lnTo>
                  <a:lnTo>
                    <a:pt x="4180" y="2325"/>
                  </a:lnTo>
                  <a:lnTo>
                    <a:pt x="4321" y="2654"/>
                  </a:lnTo>
                  <a:lnTo>
                    <a:pt x="4439" y="3006"/>
                  </a:lnTo>
                  <a:lnTo>
                    <a:pt x="4556" y="3406"/>
                  </a:lnTo>
                  <a:lnTo>
                    <a:pt x="4650" y="3805"/>
                  </a:lnTo>
                  <a:lnTo>
                    <a:pt x="4744" y="4228"/>
                  </a:lnTo>
                  <a:lnTo>
                    <a:pt x="4814" y="4697"/>
                  </a:lnTo>
                  <a:lnTo>
                    <a:pt x="4861" y="5144"/>
                  </a:lnTo>
                  <a:lnTo>
                    <a:pt x="4885" y="5590"/>
                  </a:lnTo>
                  <a:lnTo>
                    <a:pt x="4908" y="6059"/>
                  </a:lnTo>
                  <a:lnTo>
                    <a:pt x="4908" y="6529"/>
                  </a:lnTo>
                  <a:lnTo>
                    <a:pt x="4908" y="6975"/>
                  </a:lnTo>
                  <a:lnTo>
                    <a:pt x="4885" y="7445"/>
                  </a:lnTo>
                  <a:lnTo>
                    <a:pt x="4838" y="7891"/>
                  </a:lnTo>
                  <a:lnTo>
                    <a:pt x="4791" y="8337"/>
                  </a:lnTo>
                  <a:lnTo>
                    <a:pt x="4720" y="8784"/>
                  </a:lnTo>
                  <a:lnTo>
                    <a:pt x="4650" y="9206"/>
                  </a:lnTo>
                  <a:lnTo>
                    <a:pt x="4556" y="9629"/>
                  </a:lnTo>
                  <a:lnTo>
                    <a:pt x="4462" y="10005"/>
                  </a:lnTo>
                  <a:lnTo>
                    <a:pt x="4345" y="10381"/>
                  </a:lnTo>
                  <a:lnTo>
                    <a:pt x="4227" y="10733"/>
                  </a:lnTo>
                  <a:lnTo>
                    <a:pt x="4086" y="11038"/>
                  </a:lnTo>
                  <a:lnTo>
                    <a:pt x="3946" y="11320"/>
                  </a:lnTo>
                  <a:lnTo>
                    <a:pt x="3805" y="11555"/>
                  </a:lnTo>
                  <a:lnTo>
                    <a:pt x="3664" y="11743"/>
                  </a:lnTo>
                  <a:lnTo>
                    <a:pt x="3523" y="11907"/>
                  </a:lnTo>
                  <a:lnTo>
                    <a:pt x="3358" y="12048"/>
                  </a:lnTo>
                  <a:lnTo>
                    <a:pt x="3217" y="12165"/>
                  </a:lnTo>
                  <a:lnTo>
                    <a:pt x="3053" y="12259"/>
                  </a:lnTo>
                  <a:lnTo>
                    <a:pt x="2889" y="12306"/>
                  </a:lnTo>
                  <a:lnTo>
                    <a:pt x="2560" y="12306"/>
                  </a:lnTo>
                  <a:lnTo>
                    <a:pt x="2396" y="12259"/>
                  </a:lnTo>
                  <a:lnTo>
                    <a:pt x="2231" y="12165"/>
                  </a:lnTo>
                  <a:lnTo>
                    <a:pt x="2090" y="12071"/>
                  </a:lnTo>
                  <a:lnTo>
                    <a:pt x="1926" y="11930"/>
                  </a:lnTo>
                  <a:lnTo>
                    <a:pt x="1785" y="11766"/>
                  </a:lnTo>
                  <a:lnTo>
                    <a:pt x="1644" y="11555"/>
                  </a:lnTo>
                  <a:lnTo>
                    <a:pt x="1503" y="11343"/>
                  </a:lnTo>
                  <a:lnTo>
                    <a:pt x="1362" y="11062"/>
                  </a:lnTo>
                  <a:lnTo>
                    <a:pt x="1221" y="10756"/>
                  </a:lnTo>
                  <a:lnTo>
                    <a:pt x="1080" y="10404"/>
                  </a:lnTo>
                  <a:lnTo>
                    <a:pt x="986" y="10052"/>
                  </a:lnTo>
                  <a:lnTo>
                    <a:pt x="869" y="9653"/>
                  </a:lnTo>
                  <a:lnTo>
                    <a:pt x="775" y="9253"/>
                  </a:lnTo>
                  <a:lnTo>
                    <a:pt x="705" y="8831"/>
                  </a:lnTo>
                  <a:lnTo>
                    <a:pt x="634" y="8408"/>
                  </a:lnTo>
                  <a:lnTo>
                    <a:pt x="540" y="7515"/>
                  </a:lnTo>
                  <a:lnTo>
                    <a:pt x="493" y="6576"/>
                  </a:lnTo>
                  <a:lnTo>
                    <a:pt x="493" y="6106"/>
                  </a:lnTo>
                  <a:lnTo>
                    <a:pt x="517" y="5660"/>
                  </a:lnTo>
                  <a:lnTo>
                    <a:pt x="540" y="5190"/>
                  </a:lnTo>
                  <a:lnTo>
                    <a:pt x="587" y="4744"/>
                  </a:lnTo>
                  <a:lnTo>
                    <a:pt x="681" y="4040"/>
                  </a:lnTo>
                  <a:lnTo>
                    <a:pt x="822" y="3359"/>
                  </a:lnTo>
                  <a:lnTo>
                    <a:pt x="1010" y="2725"/>
                  </a:lnTo>
                  <a:lnTo>
                    <a:pt x="1198" y="2138"/>
                  </a:lnTo>
                  <a:lnTo>
                    <a:pt x="1433" y="1621"/>
                  </a:lnTo>
                  <a:lnTo>
                    <a:pt x="1668" y="1198"/>
                  </a:lnTo>
                  <a:lnTo>
                    <a:pt x="1808" y="1010"/>
                  </a:lnTo>
                  <a:lnTo>
                    <a:pt x="1926" y="846"/>
                  </a:lnTo>
                  <a:lnTo>
                    <a:pt x="2067" y="728"/>
                  </a:lnTo>
                  <a:lnTo>
                    <a:pt x="2184" y="611"/>
                  </a:lnTo>
                  <a:lnTo>
                    <a:pt x="2349" y="541"/>
                  </a:lnTo>
                  <a:lnTo>
                    <a:pt x="2489" y="517"/>
                  </a:lnTo>
                  <a:close/>
                  <a:moveTo>
                    <a:pt x="2536" y="0"/>
                  </a:moveTo>
                  <a:lnTo>
                    <a:pt x="2325" y="24"/>
                  </a:lnTo>
                  <a:lnTo>
                    <a:pt x="2114" y="94"/>
                  </a:lnTo>
                  <a:lnTo>
                    <a:pt x="1926" y="188"/>
                  </a:lnTo>
                  <a:lnTo>
                    <a:pt x="1738" y="329"/>
                  </a:lnTo>
                  <a:lnTo>
                    <a:pt x="1574" y="494"/>
                  </a:lnTo>
                  <a:lnTo>
                    <a:pt x="1409" y="682"/>
                  </a:lnTo>
                  <a:lnTo>
                    <a:pt x="1268" y="916"/>
                  </a:lnTo>
                  <a:lnTo>
                    <a:pt x="1127" y="1151"/>
                  </a:lnTo>
                  <a:lnTo>
                    <a:pt x="986" y="1433"/>
                  </a:lnTo>
                  <a:lnTo>
                    <a:pt x="846" y="1715"/>
                  </a:lnTo>
                  <a:lnTo>
                    <a:pt x="728" y="2020"/>
                  </a:lnTo>
                  <a:lnTo>
                    <a:pt x="493" y="2654"/>
                  </a:lnTo>
                  <a:lnTo>
                    <a:pt x="329" y="3335"/>
                  </a:lnTo>
                  <a:lnTo>
                    <a:pt x="188" y="4016"/>
                  </a:lnTo>
                  <a:lnTo>
                    <a:pt x="71" y="4674"/>
                  </a:lnTo>
                  <a:lnTo>
                    <a:pt x="24" y="5144"/>
                  </a:lnTo>
                  <a:lnTo>
                    <a:pt x="0" y="5637"/>
                  </a:lnTo>
                  <a:lnTo>
                    <a:pt x="0" y="6106"/>
                  </a:lnTo>
                  <a:lnTo>
                    <a:pt x="0" y="6600"/>
                  </a:lnTo>
                  <a:lnTo>
                    <a:pt x="0" y="7093"/>
                  </a:lnTo>
                  <a:lnTo>
                    <a:pt x="47" y="7562"/>
                  </a:lnTo>
                  <a:lnTo>
                    <a:pt x="71" y="8032"/>
                  </a:lnTo>
                  <a:lnTo>
                    <a:pt x="141" y="8502"/>
                  </a:lnTo>
                  <a:lnTo>
                    <a:pt x="212" y="8948"/>
                  </a:lnTo>
                  <a:lnTo>
                    <a:pt x="305" y="9394"/>
                  </a:lnTo>
                  <a:lnTo>
                    <a:pt x="399" y="9817"/>
                  </a:lnTo>
                  <a:lnTo>
                    <a:pt x="493" y="10216"/>
                  </a:lnTo>
                  <a:lnTo>
                    <a:pt x="634" y="10615"/>
                  </a:lnTo>
                  <a:lnTo>
                    <a:pt x="752" y="10968"/>
                  </a:lnTo>
                  <a:lnTo>
                    <a:pt x="916" y="11296"/>
                  </a:lnTo>
                  <a:lnTo>
                    <a:pt x="1057" y="11602"/>
                  </a:lnTo>
                  <a:lnTo>
                    <a:pt x="1245" y="11884"/>
                  </a:lnTo>
                  <a:lnTo>
                    <a:pt x="1433" y="12118"/>
                  </a:lnTo>
                  <a:lnTo>
                    <a:pt x="1621" y="12330"/>
                  </a:lnTo>
                  <a:lnTo>
                    <a:pt x="1832" y="12494"/>
                  </a:lnTo>
                  <a:lnTo>
                    <a:pt x="2043" y="12635"/>
                  </a:lnTo>
                  <a:lnTo>
                    <a:pt x="2255" y="12752"/>
                  </a:lnTo>
                  <a:lnTo>
                    <a:pt x="2489" y="12799"/>
                  </a:lnTo>
                  <a:lnTo>
                    <a:pt x="2724" y="12823"/>
                  </a:lnTo>
                  <a:lnTo>
                    <a:pt x="2959" y="12799"/>
                  </a:lnTo>
                  <a:lnTo>
                    <a:pt x="3194" y="12729"/>
                  </a:lnTo>
                  <a:lnTo>
                    <a:pt x="3405" y="12635"/>
                  </a:lnTo>
                  <a:lnTo>
                    <a:pt x="3617" y="12494"/>
                  </a:lnTo>
                  <a:lnTo>
                    <a:pt x="3828" y="12330"/>
                  </a:lnTo>
                  <a:lnTo>
                    <a:pt x="4016" y="12095"/>
                  </a:lnTo>
                  <a:lnTo>
                    <a:pt x="4204" y="11860"/>
                  </a:lnTo>
                  <a:lnTo>
                    <a:pt x="4392" y="11578"/>
                  </a:lnTo>
                  <a:lnTo>
                    <a:pt x="4556" y="11273"/>
                  </a:lnTo>
                  <a:lnTo>
                    <a:pt x="4697" y="10921"/>
                  </a:lnTo>
                  <a:lnTo>
                    <a:pt x="4814" y="10568"/>
                  </a:lnTo>
                  <a:lnTo>
                    <a:pt x="4932" y="10193"/>
                  </a:lnTo>
                  <a:lnTo>
                    <a:pt x="5049" y="9770"/>
                  </a:lnTo>
                  <a:lnTo>
                    <a:pt x="5143" y="9347"/>
                  </a:lnTo>
                  <a:lnTo>
                    <a:pt x="5237" y="8901"/>
                  </a:lnTo>
                  <a:lnTo>
                    <a:pt x="5284" y="8455"/>
                  </a:lnTo>
                  <a:lnTo>
                    <a:pt x="5355" y="7985"/>
                  </a:lnTo>
                  <a:lnTo>
                    <a:pt x="5378" y="7515"/>
                  </a:lnTo>
                  <a:lnTo>
                    <a:pt x="5425" y="7022"/>
                  </a:lnTo>
                  <a:lnTo>
                    <a:pt x="5425" y="6553"/>
                  </a:lnTo>
                  <a:lnTo>
                    <a:pt x="5425" y="6059"/>
                  </a:lnTo>
                  <a:lnTo>
                    <a:pt x="5402" y="5566"/>
                  </a:lnTo>
                  <a:lnTo>
                    <a:pt x="5355" y="5097"/>
                  </a:lnTo>
                  <a:lnTo>
                    <a:pt x="5308" y="4627"/>
                  </a:lnTo>
                  <a:lnTo>
                    <a:pt x="5237" y="4181"/>
                  </a:lnTo>
                  <a:lnTo>
                    <a:pt x="5167" y="3758"/>
                  </a:lnTo>
                  <a:lnTo>
                    <a:pt x="5049" y="3335"/>
                  </a:lnTo>
                  <a:lnTo>
                    <a:pt x="4955" y="2936"/>
                  </a:lnTo>
                  <a:lnTo>
                    <a:pt x="4814" y="2560"/>
                  </a:lnTo>
                  <a:lnTo>
                    <a:pt x="4674" y="2208"/>
                  </a:lnTo>
                  <a:lnTo>
                    <a:pt x="4533" y="1879"/>
                  </a:lnTo>
                  <a:lnTo>
                    <a:pt x="4368" y="1550"/>
                  </a:lnTo>
                  <a:lnTo>
                    <a:pt x="4204" y="1269"/>
                  </a:lnTo>
                  <a:lnTo>
                    <a:pt x="4016" y="1010"/>
                  </a:lnTo>
                  <a:lnTo>
                    <a:pt x="3828" y="775"/>
                  </a:lnTo>
                  <a:lnTo>
                    <a:pt x="3617" y="564"/>
                  </a:lnTo>
                  <a:lnTo>
                    <a:pt x="3405" y="400"/>
                  </a:lnTo>
                  <a:lnTo>
                    <a:pt x="3194" y="235"/>
                  </a:lnTo>
                  <a:lnTo>
                    <a:pt x="2959" y="118"/>
                  </a:lnTo>
                  <a:lnTo>
                    <a:pt x="2748" y="47"/>
                  </a:lnTo>
                  <a:lnTo>
                    <a:pt x="253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g2cb4238b598_1_1211"/>
            <p:cNvSpPr/>
            <p:nvPr/>
          </p:nvSpPr>
          <p:spPr>
            <a:xfrm>
              <a:off x="4930475" y="765925"/>
              <a:ext cx="317650" cy="12925"/>
            </a:xfrm>
            <a:custGeom>
              <a:rect b="b" l="l" r="r" t="t"/>
              <a:pathLst>
                <a:path extrusionOk="0" h="517" w="12706">
                  <a:moveTo>
                    <a:pt x="235" y="0"/>
                  </a:moveTo>
                  <a:lnTo>
                    <a:pt x="141" y="24"/>
                  </a:lnTo>
                  <a:lnTo>
                    <a:pt x="71" y="71"/>
                  </a:lnTo>
                  <a:lnTo>
                    <a:pt x="0" y="165"/>
                  </a:lnTo>
                  <a:lnTo>
                    <a:pt x="0" y="259"/>
                  </a:lnTo>
                  <a:lnTo>
                    <a:pt x="0" y="353"/>
                  </a:lnTo>
                  <a:lnTo>
                    <a:pt x="71" y="447"/>
                  </a:lnTo>
                  <a:lnTo>
                    <a:pt x="141" y="494"/>
                  </a:lnTo>
                  <a:lnTo>
                    <a:pt x="235" y="517"/>
                  </a:lnTo>
                  <a:lnTo>
                    <a:pt x="12447" y="517"/>
                  </a:lnTo>
                  <a:lnTo>
                    <a:pt x="12541" y="494"/>
                  </a:lnTo>
                  <a:lnTo>
                    <a:pt x="12635" y="447"/>
                  </a:lnTo>
                  <a:lnTo>
                    <a:pt x="12682" y="353"/>
                  </a:lnTo>
                  <a:lnTo>
                    <a:pt x="12705" y="259"/>
                  </a:lnTo>
                  <a:lnTo>
                    <a:pt x="12682" y="165"/>
                  </a:lnTo>
                  <a:lnTo>
                    <a:pt x="12635" y="71"/>
                  </a:lnTo>
                  <a:lnTo>
                    <a:pt x="12541" y="24"/>
                  </a:lnTo>
                  <a:lnTo>
                    <a:pt x="12447"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2cb4238b598_1_1211"/>
            <p:cNvSpPr/>
            <p:nvPr/>
          </p:nvSpPr>
          <p:spPr>
            <a:xfrm>
              <a:off x="4961575" y="673750"/>
              <a:ext cx="261875" cy="47575"/>
            </a:xfrm>
            <a:custGeom>
              <a:rect b="b" l="l" r="r" t="t"/>
              <a:pathLst>
                <a:path extrusionOk="0" h="1903" w="10475">
                  <a:moveTo>
                    <a:pt x="189" y="0"/>
                  </a:moveTo>
                  <a:lnTo>
                    <a:pt x="95" y="47"/>
                  </a:lnTo>
                  <a:lnTo>
                    <a:pt x="48" y="118"/>
                  </a:lnTo>
                  <a:lnTo>
                    <a:pt x="1" y="212"/>
                  </a:lnTo>
                  <a:lnTo>
                    <a:pt x="1" y="306"/>
                  </a:lnTo>
                  <a:lnTo>
                    <a:pt x="48" y="400"/>
                  </a:lnTo>
                  <a:lnTo>
                    <a:pt x="118" y="470"/>
                  </a:lnTo>
                  <a:lnTo>
                    <a:pt x="236" y="540"/>
                  </a:lnTo>
                  <a:lnTo>
                    <a:pt x="564" y="705"/>
                  </a:lnTo>
                  <a:lnTo>
                    <a:pt x="1081" y="940"/>
                  </a:lnTo>
                  <a:lnTo>
                    <a:pt x="1762" y="1198"/>
                  </a:lnTo>
                  <a:lnTo>
                    <a:pt x="2161" y="1339"/>
                  </a:lnTo>
                  <a:lnTo>
                    <a:pt x="2584" y="1456"/>
                  </a:lnTo>
                  <a:lnTo>
                    <a:pt x="3077" y="1574"/>
                  </a:lnTo>
                  <a:lnTo>
                    <a:pt x="3570" y="1691"/>
                  </a:lnTo>
                  <a:lnTo>
                    <a:pt x="4111" y="1785"/>
                  </a:lnTo>
                  <a:lnTo>
                    <a:pt x="4674" y="1856"/>
                  </a:lnTo>
                  <a:lnTo>
                    <a:pt x="5261" y="1879"/>
                  </a:lnTo>
                  <a:lnTo>
                    <a:pt x="5872" y="1903"/>
                  </a:lnTo>
                  <a:lnTo>
                    <a:pt x="6388" y="1903"/>
                  </a:lnTo>
                  <a:lnTo>
                    <a:pt x="6929" y="1856"/>
                  </a:lnTo>
                  <a:lnTo>
                    <a:pt x="7469" y="1809"/>
                  </a:lnTo>
                  <a:lnTo>
                    <a:pt x="8009" y="1715"/>
                  </a:lnTo>
                  <a:lnTo>
                    <a:pt x="8573" y="1597"/>
                  </a:lnTo>
                  <a:lnTo>
                    <a:pt x="9160" y="1433"/>
                  </a:lnTo>
                  <a:lnTo>
                    <a:pt x="9723" y="1245"/>
                  </a:lnTo>
                  <a:lnTo>
                    <a:pt x="10310" y="1034"/>
                  </a:lnTo>
                  <a:lnTo>
                    <a:pt x="10404" y="963"/>
                  </a:lnTo>
                  <a:lnTo>
                    <a:pt x="10451" y="893"/>
                  </a:lnTo>
                  <a:lnTo>
                    <a:pt x="10475" y="799"/>
                  </a:lnTo>
                  <a:lnTo>
                    <a:pt x="10451" y="705"/>
                  </a:lnTo>
                  <a:lnTo>
                    <a:pt x="10404" y="611"/>
                  </a:lnTo>
                  <a:lnTo>
                    <a:pt x="10310" y="564"/>
                  </a:lnTo>
                  <a:lnTo>
                    <a:pt x="10216" y="540"/>
                  </a:lnTo>
                  <a:lnTo>
                    <a:pt x="10122" y="564"/>
                  </a:lnTo>
                  <a:lnTo>
                    <a:pt x="9629" y="752"/>
                  </a:lnTo>
                  <a:lnTo>
                    <a:pt x="9160" y="916"/>
                  </a:lnTo>
                  <a:lnTo>
                    <a:pt x="8666" y="1034"/>
                  </a:lnTo>
                  <a:lnTo>
                    <a:pt x="8197" y="1151"/>
                  </a:lnTo>
                  <a:lnTo>
                    <a:pt x="7751" y="1245"/>
                  </a:lnTo>
                  <a:lnTo>
                    <a:pt x="7281" y="1315"/>
                  </a:lnTo>
                  <a:lnTo>
                    <a:pt x="6835" y="1362"/>
                  </a:lnTo>
                  <a:lnTo>
                    <a:pt x="6388" y="1386"/>
                  </a:lnTo>
                  <a:lnTo>
                    <a:pt x="5966" y="1409"/>
                  </a:lnTo>
                  <a:lnTo>
                    <a:pt x="5543" y="1386"/>
                  </a:lnTo>
                  <a:lnTo>
                    <a:pt x="5144" y="1386"/>
                  </a:lnTo>
                  <a:lnTo>
                    <a:pt x="4745" y="1339"/>
                  </a:lnTo>
                  <a:lnTo>
                    <a:pt x="3993" y="1245"/>
                  </a:lnTo>
                  <a:lnTo>
                    <a:pt x="3312" y="1104"/>
                  </a:lnTo>
                  <a:lnTo>
                    <a:pt x="2678" y="963"/>
                  </a:lnTo>
                  <a:lnTo>
                    <a:pt x="2114" y="775"/>
                  </a:lnTo>
                  <a:lnTo>
                    <a:pt x="1598" y="611"/>
                  </a:lnTo>
                  <a:lnTo>
                    <a:pt x="1198" y="423"/>
                  </a:lnTo>
                  <a:lnTo>
                    <a:pt x="611" y="165"/>
                  </a:lnTo>
                  <a:lnTo>
                    <a:pt x="377" y="47"/>
                  </a:lnTo>
                  <a:lnTo>
                    <a:pt x="28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2cb4238b598_1_1211"/>
            <p:cNvSpPr/>
            <p:nvPr/>
          </p:nvSpPr>
          <p:spPr>
            <a:xfrm>
              <a:off x="4953350" y="821700"/>
              <a:ext cx="278900" cy="38175"/>
            </a:xfrm>
            <a:custGeom>
              <a:rect b="b" l="l" r="r" t="t"/>
              <a:pathLst>
                <a:path extrusionOk="0" h="1527" w="11156">
                  <a:moveTo>
                    <a:pt x="5355" y="0"/>
                  </a:moveTo>
                  <a:lnTo>
                    <a:pt x="4486" y="24"/>
                  </a:lnTo>
                  <a:lnTo>
                    <a:pt x="3688" y="118"/>
                  </a:lnTo>
                  <a:lnTo>
                    <a:pt x="2960" y="212"/>
                  </a:lnTo>
                  <a:lnTo>
                    <a:pt x="2326" y="329"/>
                  </a:lnTo>
                  <a:lnTo>
                    <a:pt x="1762" y="470"/>
                  </a:lnTo>
                  <a:lnTo>
                    <a:pt x="1293" y="587"/>
                  </a:lnTo>
                  <a:lnTo>
                    <a:pt x="893" y="728"/>
                  </a:lnTo>
                  <a:lnTo>
                    <a:pt x="353" y="940"/>
                  </a:lnTo>
                  <a:lnTo>
                    <a:pt x="118" y="1034"/>
                  </a:lnTo>
                  <a:lnTo>
                    <a:pt x="48" y="1104"/>
                  </a:lnTo>
                  <a:lnTo>
                    <a:pt x="1" y="1198"/>
                  </a:lnTo>
                  <a:lnTo>
                    <a:pt x="1" y="1292"/>
                  </a:lnTo>
                  <a:lnTo>
                    <a:pt x="24" y="1386"/>
                  </a:lnTo>
                  <a:lnTo>
                    <a:pt x="71" y="1433"/>
                  </a:lnTo>
                  <a:lnTo>
                    <a:pt x="118" y="1480"/>
                  </a:lnTo>
                  <a:lnTo>
                    <a:pt x="189" y="1503"/>
                  </a:lnTo>
                  <a:lnTo>
                    <a:pt x="259" y="1527"/>
                  </a:lnTo>
                  <a:lnTo>
                    <a:pt x="306" y="1503"/>
                  </a:lnTo>
                  <a:lnTo>
                    <a:pt x="377" y="1480"/>
                  </a:lnTo>
                  <a:lnTo>
                    <a:pt x="541" y="1409"/>
                  </a:lnTo>
                  <a:lnTo>
                    <a:pt x="1058" y="1222"/>
                  </a:lnTo>
                  <a:lnTo>
                    <a:pt x="1434" y="1081"/>
                  </a:lnTo>
                  <a:lnTo>
                    <a:pt x="1903" y="963"/>
                  </a:lnTo>
                  <a:lnTo>
                    <a:pt x="2443" y="846"/>
                  </a:lnTo>
                  <a:lnTo>
                    <a:pt x="3054" y="728"/>
                  </a:lnTo>
                  <a:lnTo>
                    <a:pt x="3758" y="611"/>
                  </a:lnTo>
                  <a:lnTo>
                    <a:pt x="4533" y="540"/>
                  </a:lnTo>
                  <a:lnTo>
                    <a:pt x="5402" y="517"/>
                  </a:lnTo>
                  <a:lnTo>
                    <a:pt x="6342" y="494"/>
                  </a:lnTo>
                  <a:lnTo>
                    <a:pt x="7352" y="540"/>
                  </a:lnTo>
                  <a:lnTo>
                    <a:pt x="8432" y="658"/>
                  </a:lnTo>
                  <a:lnTo>
                    <a:pt x="9606" y="822"/>
                  </a:lnTo>
                  <a:lnTo>
                    <a:pt x="10217" y="916"/>
                  </a:lnTo>
                  <a:lnTo>
                    <a:pt x="10851" y="1034"/>
                  </a:lnTo>
                  <a:lnTo>
                    <a:pt x="10945" y="1057"/>
                  </a:lnTo>
                  <a:lnTo>
                    <a:pt x="11039" y="1010"/>
                  </a:lnTo>
                  <a:lnTo>
                    <a:pt x="11109" y="940"/>
                  </a:lnTo>
                  <a:lnTo>
                    <a:pt x="11156" y="846"/>
                  </a:lnTo>
                  <a:lnTo>
                    <a:pt x="11156" y="752"/>
                  </a:lnTo>
                  <a:lnTo>
                    <a:pt x="11109" y="658"/>
                  </a:lnTo>
                  <a:lnTo>
                    <a:pt x="11039" y="587"/>
                  </a:lnTo>
                  <a:lnTo>
                    <a:pt x="10968" y="540"/>
                  </a:lnTo>
                  <a:lnTo>
                    <a:pt x="10311" y="423"/>
                  </a:lnTo>
                  <a:lnTo>
                    <a:pt x="9676" y="306"/>
                  </a:lnTo>
                  <a:lnTo>
                    <a:pt x="9066" y="212"/>
                  </a:lnTo>
                  <a:lnTo>
                    <a:pt x="8479" y="141"/>
                  </a:lnTo>
                  <a:lnTo>
                    <a:pt x="7352" y="47"/>
                  </a:lnTo>
                  <a:lnTo>
                    <a:pt x="631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11" name="Google Shape;211;g2cb4238b598_1_1211"/>
          <p:cNvGrpSpPr/>
          <p:nvPr/>
        </p:nvGrpSpPr>
        <p:grpSpPr>
          <a:xfrm>
            <a:off x="4239702" y="17963"/>
            <a:ext cx="897273" cy="429782"/>
            <a:chOff x="3863100" y="581575"/>
            <a:chExt cx="629400" cy="301200"/>
          </a:xfrm>
        </p:grpSpPr>
        <p:sp>
          <p:nvSpPr>
            <p:cNvPr id="212" name="Google Shape;212;g2cb4238b598_1_1211"/>
            <p:cNvSpPr/>
            <p:nvPr/>
          </p:nvSpPr>
          <p:spPr>
            <a:xfrm>
              <a:off x="3877200" y="581575"/>
              <a:ext cx="231350" cy="69875"/>
            </a:xfrm>
            <a:custGeom>
              <a:rect b="b" l="l" r="r" t="t"/>
              <a:pathLst>
                <a:path extrusionOk="0" h="2795" w="9254">
                  <a:moveTo>
                    <a:pt x="611" y="564"/>
                  </a:moveTo>
                  <a:lnTo>
                    <a:pt x="1597" y="752"/>
                  </a:lnTo>
                  <a:lnTo>
                    <a:pt x="2607" y="893"/>
                  </a:lnTo>
                  <a:lnTo>
                    <a:pt x="3641" y="1010"/>
                  </a:lnTo>
                  <a:lnTo>
                    <a:pt x="4650" y="1081"/>
                  </a:lnTo>
                  <a:lnTo>
                    <a:pt x="5660" y="1128"/>
                  </a:lnTo>
                  <a:lnTo>
                    <a:pt x="6693" y="1151"/>
                  </a:lnTo>
                  <a:lnTo>
                    <a:pt x="7703" y="1104"/>
                  </a:lnTo>
                  <a:lnTo>
                    <a:pt x="8737" y="1057"/>
                  </a:lnTo>
                  <a:lnTo>
                    <a:pt x="8737" y="1057"/>
                  </a:lnTo>
                  <a:lnTo>
                    <a:pt x="8666" y="2278"/>
                  </a:lnTo>
                  <a:lnTo>
                    <a:pt x="517" y="1785"/>
                  </a:lnTo>
                  <a:lnTo>
                    <a:pt x="611" y="564"/>
                  </a:lnTo>
                  <a:close/>
                  <a:moveTo>
                    <a:pt x="306" y="0"/>
                  </a:moveTo>
                  <a:lnTo>
                    <a:pt x="212" y="47"/>
                  </a:lnTo>
                  <a:lnTo>
                    <a:pt x="141" y="118"/>
                  </a:lnTo>
                  <a:lnTo>
                    <a:pt x="118" y="235"/>
                  </a:lnTo>
                  <a:lnTo>
                    <a:pt x="0" y="1996"/>
                  </a:lnTo>
                  <a:lnTo>
                    <a:pt x="24" y="2090"/>
                  </a:lnTo>
                  <a:lnTo>
                    <a:pt x="71" y="2184"/>
                  </a:lnTo>
                  <a:lnTo>
                    <a:pt x="141" y="2231"/>
                  </a:lnTo>
                  <a:lnTo>
                    <a:pt x="235" y="2255"/>
                  </a:lnTo>
                  <a:lnTo>
                    <a:pt x="8877" y="2795"/>
                  </a:lnTo>
                  <a:lnTo>
                    <a:pt x="8901" y="2795"/>
                  </a:lnTo>
                  <a:lnTo>
                    <a:pt x="8995" y="2771"/>
                  </a:lnTo>
                  <a:lnTo>
                    <a:pt x="9065" y="2724"/>
                  </a:lnTo>
                  <a:lnTo>
                    <a:pt x="9112" y="2654"/>
                  </a:lnTo>
                  <a:lnTo>
                    <a:pt x="9136" y="2560"/>
                  </a:lnTo>
                  <a:lnTo>
                    <a:pt x="9253" y="799"/>
                  </a:lnTo>
                  <a:lnTo>
                    <a:pt x="9230" y="681"/>
                  </a:lnTo>
                  <a:lnTo>
                    <a:pt x="9183" y="587"/>
                  </a:lnTo>
                  <a:lnTo>
                    <a:pt x="9089" y="540"/>
                  </a:lnTo>
                  <a:lnTo>
                    <a:pt x="8971" y="517"/>
                  </a:lnTo>
                  <a:lnTo>
                    <a:pt x="7915" y="587"/>
                  </a:lnTo>
                  <a:lnTo>
                    <a:pt x="6834" y="634"/>
                  </a:lnTo>
                  <a:lnTo>
                    <a:pt x="5754" y="634"/>
                  </a:lnTo>
                  <a:lnTo>
                    <a:pt x="4674" y="587"/>
                  </a:lnTo>
                  <a:lnTo>
                    <a:pt x="3617" y="493"/>
                  </a:lnTo>
                  <a:lnTo>
                    <a:pt x="2537" y="376"/>
                  </a:lnTo>
                  <a:lnTo>
                    <a:pt x="1480" y="212"/>
                  </a:lnTo>
                  <a:lnTo>
                    <a:pt x="423"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g2cb4238b598_1_1211"/>
            <p:cNvSpPr/>
            <p:nvPr/>
          </p:nvSpPr>
          <p:spPr>
            <a:xfrm>
              <a:off x="4056275" y="637350"/>
              <a:ext cx="38175" cy="200225"/>
            </a:xfrm>
            <a:custGeom>
              <a:rect b="b" l="l" r="r" t="t"/>
              <a:pathLst>
                <a:path extrusionOk="0" h="8009" w="1527">
                  <a:moveTo>
                    <a:pt x="611" y="0"/>
                  </a:moveTo>
                  <a:lnTo>
                    <a:pt x="540" y="47"/>
                  </a:lnTo>
                  <a:lnTo>
                    <a:pt x="470" y="141"/>
                  </a:lnTo>
                  <a:lnTo>
                    <a:pt x="446" y="235"/>
                  </a:lnTo>
                  <a:lnTo>
                    <a:pt x="446" y="329"/>
                  </a:lnTo>
                  <a:lnTo>
                    <a:pt x="517" y="540"/>
                  </a:lnTo>
                  <a:lnTo>
                    <a:pt x="658" y="1104"/>
                  </a:lnTo>
                  <a:lnTo>
                    <a:pt x="752" y="1480"/>
                  </a:lnTo>
                  <a:lnTo>
                    <a:pt x="822" y="1926"/>
                  </a:lnTo>
                  <a:lnTo>
                    <a:pt x="916" y="2419"/>
                  </a:lnTo>
                  <a:lnTo>
                    <a:pt x="963" y="2959"/>
                  </a:lnTo>
                  <a:lnTo>
                    <a:pt x="1010" y="3523"/>
                  </a:lnTo>
                  <a:lnTo>
                    <a:pt x="1010" y="4110"/>
                  </a:lnTo>
                  <a:lnTo>
                    <a:pt x="986" y="4697"/>
                  </a:lnTo>
                  <a:lnTo>
                    <a:pt x="893" y="5308"/>
                  </a:lnTo>
                  <a:lnTo>
                    <a:pt x="775" y="5918"/>
                  </a:lnTo>
                  <a:lnTo>
                    <a:pt x="705" y="6224"/>
                  </a:lnTo>
                  <a:lnTo>
                    <a:pt x="587" y="6505"/>
                  </a:lnTo>
                  <a:lnTo>
                    <a:pt x="493" y="6787"/>
                  </a:lnTo>
                  <a:lnTo>
                    <a:pt x="352" y="7069"/>
                  </a:lnTo>
                  <a:lnTo>
                    <a:pt x="211" y="7351"/>
                  </a:lnTo>
                  <a:lnTo>
                    <a:pt x="24" y="7609"/>
                  </a:lnTo>
                  <a:lnTo>
                    <a:pt x="0" y="7703"/>
                  </a:lnTo>
                  <a:lnTo>
                    <a:pt x="0" y="7797"/>
                  </a:lnTo>
                  <a:lnTo>
                    <a:pt x="24" y="7891"/>
                  </a:lnTo>
                  <a:lnTo>
                    <a:pt x="94" y="7961"/>
                  </a:lnTo>
                  <a:lnTo>
                    <a:pt x="165" y="7985"/>
                  </a:lnTo>
                  <a:lnTo>
                    <a:pt x="235" y="8008"/>
                  </a:lnTo>
                  <a:lnTo>
                    <a:pt x="305" y="8008"/>
                  </a:lnTo>
                  <a:lnTo>
                    <a:pt x="352" y="7985"/>
                  </a:lnTo>
                  <a:lnTo>
                    <a:pt x="399" y="7938"/>
                  </a:lnTo>
                  <a:lnTo>
                    <a:pt x="446" y="7891"/>
                  </a:lnTo>
                  <a:lnTo>
                    <a:pt x="634" y="7609"/>
                  </a:lnTo>
                  <a:lnTo>
                    <a:pt x="799" y="7327"/>
                  </a:lnTo>
                  <a:lnTo>
                    <a:pt x="939" y="7022"/>
                  </a:lnTo>
                  <a:lnTo>
                    <a:pt x="1057" y="6717"/>
                  </a:lnTo>
                  <a:lnTo>
                    <a:pt x="1174" y="6411"/>
                  </a:lnTo>
                  <a:lnTo>
                    <a:pt x="1268" y="6106"/>
                  </a:lnTo>
                  <a:lnTo>
                    <a:pt x="1339" y="5777"/>
                  </a:lnTo>
                  <a:lnTo>
                    <a:pt x="1409" y="5472"/>
                  </a:lnTo>
                  <a:lnTo>
                    <a:pt x="1480" y="4838"/>
                  </a:lnTo>
                  <a:lnTo>
                    <a:pt x="1527" y="4204"/>
                  </a:lnTo>
                  <a:lnTo>
                    <a:pt x="1527" y="3593"/>
                  </a:lnTo>
                  <a:lnTo>
                    <a:pt x="1480" y="2983"/>
                  </a:lnTo>
                  <a:lnTo>
                    <a:pt x="1433" y="2443"/>
                  </a:lnTo>
                  <a:lnTo>
                    <a:pt x="1362" y="1926"/>
                  </a:lnTo>
                  <a:lnTo>
                    <a:pt x="1268" y="1456"/>
                  </a:lnTo>
                  <a:lnTo>
                    <a:pt x="1174" y="1034"/>
                  </a:lnTo>
                  <a:lnTo>
                    <a:pt x="1010" y="423"/>
                  </a:lnTo>
                  <a:lnTo>
                    <a:pt x="939" y="165"/>
                  </a:lnTo>
                  <a:lnTo>
                    <a:pt x="893" y="71"/>
                  </a:lnTo>
                  <a:lnTo>
                    <a:pt x="822" y="24"/>
                  </a:lnTo>
                  <a:lnTo>
                    <a:pt x="72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g2cb4238b598_1_1211"/>
            <p:cNvSpPr/>
            <p:nvPr/>
          </p:nvSpPr>
          <p:spPr>
            <a:xfrm>
              <a:off x="3863100" y="813475"/>
              <a:ext cx="231350" cy="69300"/>
            </a:xfrm>
            <a:custGeom>
              <a:rect b="b" l="l" r="r" t="t"/>
              <a:pathLst>
                <a:path extrusionOk="0" h="2772" w="9254">
                  <a:moveTo>
                    <a:pt x="611" y="517"/>
                  </a:moveTo>
                  <a:lnTo>
                    <a:pt x="8737" y="1010"/>
                  </a:lnTo>
                  <a:lnTo>
                    <a:pt x="8666" y="2208"/>
                  </a:lnTo>
                  <a:lnTo>
                    <a:pt x="8009" y="2091"/>
                  </a:lnTo>
                  <a:lnTo>
                    <a:pt x="7328" y="1973"/>
                  </a:lnTo>
                  <a:lnTo>
                    <a:pt x="6623" y="1879"/>
                  </a:lnTo>
                  <a:lnTo>
                    <a:pt x="5919" y="1785"/>
                  </a:lnTo>
                  <a:lnTo>
                    <a:pt x="5191" y="1738"/>
                  </a:lnTo>
                  <a:lnTo>
                    <a:pt x="4439" y="1691"/>
                  </a:lnTo>
                  <a:lnTo>
                    <a:pt x="3664" y="1668"/>
                  </a:lnTo>
                  <a:lnTo>
                    <a:pt x="2889" y="1644"/>
                  </a:lnTo>
                  <a:lnTo>
                    <a:pt x="1715" y="1668"/>
                  </a:lnTo>
                  <a:lnTo>
                    <a:pt x="517" y="1738"/>
                  </a:lnTo>
                  <a:lnTo>
                    <a:pt x="517" y="1738"/>
                  </a:lnTo>
                  <a:lnTo>
                    <a:pt x="611" y="517"/>
                  </a:lnTo>
                  <a:close/>
                  <a:moveTo>
                    <a:pt x="283" y="1"/>
                  </a:moveTo>
                  <a:lnTo>
                    <a:pt x="189" y="48"/>
                  </a:lnTo>
                  <a:lnTo>
                    <a:pt x="142" y="141"/>
                  </a:lnTo>
                  <a:lnTo>
                    <a:pt x="118" y="235"/>
                  </a:lnTo>
                  <a:lnTo>
                    <a:pt x="1" y="1973"/>
                  </a:lnTo>
                  <a:lnTo>
                    <a:pt x="24" y="2091"/>
                  </a:lnTo>
                  <a:lnTo>
                    <a:pt x="71" y="2185"/>
                  </a:lnTo>
                  <a:lnTo>
                    <a:pt x="165" y="2232"/>
                  </a:lnTo>
                  <a:lnTo>
                    <a:pt x="283" y="2255"/>
                  </a:lnTo>
                  <a:lnTo>
                    <a:pt x="1480" y="2185"/>
                  </a:lnTo>
                  <a:lnTo>
                    <a:pt x="2631" y="2161"/>
                  </a:lnTo>
                  <a:lnTo>
                    <a:pt x="3758" y="2161"/>
                  </a:lnTo>
                  <a:lnTo>
                    <a:pt x="4862" y="2208"/>
                  </a:lnTo>
                  <a:lnTo>
                    <a:pt x="5919" y="2302"/>
                  </a:lnTo>
                  <a:lnTo>
                    <a:pt x="6929" y="2419"/>
                  </a:lnTo>
                  <a:lnTo>
                    <a:pt x="7892" y="2584"/>
                  </a:lnTo>
                  <a:lnTo>
                    <a:pt x="8831" y="2772"/>
                  </a:lnTo>
                  <a:lnTo>
                    <a:pt x="8972" y="2772"/>
                  </a:lnTo>
                  <a:lnTo>
                    <a:pt x="9042" y="2725"/>
                  </a:lnTo>
                  <a:lnTo>
                    <a:pt x="9113" y="2654"/>
                  </a:lnTo>
                  <a:lnTo>
                    <a:pt x="9136" y="2537"/>
                  </a:lnTo>
                  <a:lnTo>
                    <a:pt x="9254" y="776"/>
                  </a:lnTo>
                  <a:lnTo>
                    <a:pt x="9230" y="682"/>
                  </a:lnTo>
                  <a:lnTo>
                    <a:pt x="9183" y="611"/>
                  </a:lnTo>
                  <a:lnTo>
                    <a:pt x="9113" y="541"/>
                  </a:lnTo>
                  <a:lnTo>
                    <a:pt x="9019" y="517"/>
                  </a:lnTo>
                  <a:lnTo>
                    <a:pt x="377"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2cb4238b598_1_1211"/>
            <p:cNvSpPr/>
            <p:nvPr/>
          </p:nvSpPr>
          <p:spPr>
            <a:xfrm>
              <a:off x="4081500" y="699575"/>
              <a:ext cx="411000" cy="68725"/>
            </a:xfrm>
            <a:custGeom>
              <a:rect b="b" l="l" r="r" t="t"/>
              <a:pathLst>
                <a:path extrusionOk="0" h="2749" w="16440">
                  <a:moveTo>
                    <a:pt x="11978" y="1"/>
                  </a:moveTo>
                  <a:lnTo>
                    <a:pt x="10733" y="24"/>
                  </a:lnTo>
                  <a:lnTo>
                    <a:pt x="9418" y="71"/>
                  </a:lnTo>
                  <a:lnTo>
                    <a:pt x="8080" y="142"/>
                  </a:lnTo>
                  <a:lnTo>
                    <a:pt x="6741" y="235"/>
                  </a:lnTo>
                  <a:lnTo>
                    <a:pt x="5426" y="353"/>
                  </a:lnTo>
                  <a:lnTo>
                    <a:pt x="3077" y="564"/>
                  </a:lnTo>
                  <a:lnTo>
                    <a:pt x="1246" y="776"/>
                  </a:lnTo>
                  <a:lnTo>
                    <a:pt x="212" y="893"/>
                  </a:lnTo>
                  <a:lnTo>
                    <a:pt x="118" y="917"/>
                  </a:lnTo>
                  <a:lnTo>
                    <a:pt x="48" y="987"/>
                  </a:lnTo>
                  <a:lnTo>
                    <a:pt x="1" y="1081"/>
                  </a:lnTo>
                  <a:lnTo>
                    <a:pt x="1" y="1175"/>
                  </a:lnTo>
                  <a:lnTo>
                    <a:pt x="24" y="1269"/>
                  </a:lnTo>
                  <a:lnTo>
                    <a:pt x="95" y="1339"/>
                  </a:lnTo>
                  <a:lnTo>
                    <a:pt x="189" y="1386"/>
                  </a:lnTo>
                  <a:lnTo>
                    <a:pt x="283" y="1386"/>
                  </a:lnTo>
                  <a:lnTo>
                    <a:pt x="1997" y="1198"/>
                  </a:lnTo>
                  <a:lnTo>
                    <a:pt x="4158" y="963"/>
                  </a:lnTo>
                  <a:lnTo>
                    <a:pt x="6553" y="776"/>
                  </a:lnTo>
                  <a:lnTo>
                    <a:pt x="7774" y="682"/>
                  </a:lnTo>
                  <a:lnTo>
                    <a:pt x="8995" y="588"/>
                  </a:lnTo>
                  <a:lnTo>
                    <a:pt x="10193" y="541"/>
                  </a:lnTo>
                  <a:lnTo>
                    <a:pt x="11344" y="517"/>
                  </a:lnTo>
                  <a:lnTo>
                    <a:pt x="12424" y="494"/>
                  </a:lnTo>
                  <a:lnTo>
                    <a:pt x="13387" y="517"/>
                  </a:lnTo>
                  <a:lnTo>
                    <a:pt x="14232" y="588"/>
                  </a:lnTo>
                  <a:lnTo>
                    <a:pt x="14608" y="635"/>
                  </a:lnTo>
                  <a:lnTo>
                    <a:pt x="14960" y="682"/>
                  </a:lnTo>
                  <a:lnTo>
                    <a:pt x="15242" y="752"/>
                  </a:lnTo>
                  <a:lnTo>
                    <a:pt x="15501" y="823"/>
                  </a:lnTo>
                  <a:lnTo>
                    <a:pt x="15688" y="917"/>
                  </a:lnTo>
                  <a:lnTo>
                    <a:pt x="15853" y="1010"/>
                  </a:lnTo>
                  <a:lnTo>
                    <a:pt x="15923" y="1081"/>
                  </a:lnTo>
                  <a:lnTo>
                    <a:pt x="15947" y="1128"/>
                  </a:lnTo>
                  <a:lnTo>
                    <a:pt x="15923" y="1175"/>
                  </a:lnTo>
                  <a:lnTo>
                    <a:pt x="15876" y="1245"/>
                  </a:lnTo>
                  <a:lnTo>
                    <a:pt x="15759" y="1339"/>
                  </a:lnTo>
                  <a:lnTo>
                    <a:pt x="15594" y="1433"/>
                  </a:lnTo>
                  <a:lnTo>
                    <a:pt x="15383" y="1527"/>
                  </a:lnTo>
                  <a:lnTo>
                    <a:pt x="15148" y="1598"/>
                  </a:lnTo>
                  <a:lnTo>
                    <a:pt x="14538" y="1762"/>
                  </a:lnTo>
                  <a:lnTo>
                    <a:pt x="13810" y="1879"/>
                  </a:lnTo>
                  <a:lnTo>
                    <a:pt x="12964" y="1973"/>
                  </a:lnTo>
                  <a:lnTo>
                    <a:pt x="12025" y="2067"/>
                  </a:lnTo>
                  <a:lnTo>
                    <a:pt x="10992" y="2138"/>
                  </a:lnTo>
                  <a:lnTo>
                    <a:pt x="9888" y="2185"/>
                  </a:lnTo>
                  <a:lnTo>
                    <a:pt x="8737" y="2232"/>
                  </a:lnTo>
                  <a:lnTo>
                    <a:pt x="7539" y="2255"/>
                  </a:lnTo>
                  <a:lnTo>
                    <a:pt x="5097" y="2255"/>
                  </a:lnTo>
                  <a:lnTo>
                    <a:pt x="2702" y="2208"/>
                  </a:lnTo>
                  <a:lnTo>
                    <a:pt x="471" y="2138"/>
                  </a:lnTo>
                  <a:lnTo>
                    <a:pt x="377" y="2138"/>
                  </a:lnTo>
                  <a:lnTo>
                    <a:pt x="283" y="2208"/>
                  </a:lnTo>
                  <a:lnTo>
                    <a:pt x="236" y="2279"/>
                  </a:lnTo>
                  <a:lnTo>
                    <a:pt x="212" y="2373"/>
                  </a:lnTo>
                  <a:lnTo>
                    <a:pt x="212" y="2466"/>
                  </a:lnTo>
                  <a:lnTo>
                    <a:pt x="259" y="2560"/>
                  </a:lnTo>
                  <a:lnTo>
                    <a:pt x="353" y="2607"/>
                  </a:lnTo>
                  <a:lnTo>
                    <a:pt x="447" y="2631"/>
                  </a:lnTo>
                  <a:lnTo>
                    <a:pt x="2537" y="2701"/>
                  </a:lnTo>
                  <a:lnTo>
                    <a:pt x="4275" y="2748"/>
                  </a:lnTo>
                  <a:lnTo>
                    <a:pt x="7868" y="2748"/>
                  </a:lnTo>
                  <a:lnTo>
                    <a:pt x="9465" y="2701"/>
                  </a:lnTo>
                  <a:lnTo>
                    <a:pt x="11015" y="2654"/>
                  </a:lnTo>
                  <a:lnTo>
                    <a:pt x="12471" y="2537"/>
                  </a:lnTo>
                  <a:lnTo>
                    <a:pt x="13152" y="2466"/>
                  </a:lnTo>
                  <a:lnTo>
                    <a:pt x="13786" y="2396"/>
                  </a:lnTo>
                  <a:lnTo>
                    <a:pt x="14350" y="2302"/>
                  </a:lnTo>
                  <a:lnTo>
                    <a:pt x="14890" y="2185"/>
                  </a:lnTo>
                  <a:lnTo>
                    <a:pt x="15336" y="2067"/>
                  </a:lnTo>
                  <a:lnTo>
                    <a:pt x="15712" y="1926"/>
                  </a:lnTo>
                  <a:lnTo>
                    <a:pt x="16017" y="1762"/>
                  </a:lnTo>
                  <a:lnTo>
                    <a:pt x="16135" y="1691"/>
                  </a:lnTo>
                  <a:lnTo>
                    <a:pt x="16252" y="1598"/>
                  </a:lnTo>
                  <a:lnTo>
                    <a:pt x="16346" y="1457"/>
                  </a:lnTo>
                  <a:lnTo>
                    <a:pt x="16416" y="1316"/>
                  </a:lnTo>
                  <a:lnTo>
                    <a:pt x="16440" y="1198"/>
                  </a:lnTo>
                  <a:lnTo>
                    <a:pt x="16440" y="1081"/>
                  </a:lnTo>
                  <a:lnTo>
                    <a:pt x="16416" y="987"/>
                  </a:lnTo>
                  <a:lnTo>
                    <a:pt x="16393" y="870"/>
                  </a:lnTo>
                  <a:lnTo>
                    <a:pt x="16299" y="729"/>
                  </a:lnTo>
                  <a:lnTo>
                    <a:pt x="16182" y="611"/>
                  </a:lnTo>
                  <a:lnTo>
                    <a:pt x="15970" y="494"/>
                  </a:lnTo>
                  <a:lnTo>
                    <a:pt x="15712" y="376"/>
                  </a:lnTo>
                  <a:lnTo>
                    <a:pt x="15407" y="282"/>
                  </a:lnTo>
                  <a:lnTo>
                    <a:pt x="15031" y="188"/>
                  </a:lnTo>
                  <a:lnTo>
                    <a:pt x="14632" y="142"/>
                  </a:lnTo>
                  <a:lnTo>
                    <a:pt x="14162" y="71"/>
                  </a:lnTo>
                  <a:lnTo>
                    <a:pt x="13669" y="48"/>
                  </a:lnTo>
                  <a:lnTo>
                    <a:pt x="13129" y="24"/>
                  </a:lnTo>
                  <a:lnTo>
                    <a:pt x="11978"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g2cb4238b598_1_1211"/>
            <p:cNvSpPr/>
            <p:nvPr/>
          </p:nvSpPr>
          <p:spPr>
            <a:xfrm>
              <a:off x="3871325" y="627375"/>
              <a:ext cx="45825" cy="200225"/>
            </a:xfrm>
            <a:custGeom>
              <a:rect b="b" l="l" r="r" t="t"/>
              <a:pathLst>
                <a:path extrusionOk="0" h="8009" w="1833">
                  <a:moveTo>
                    <a:pt x="1551" y="0"/>
                  </a:moveTo>
                  <a:lnTo>
                    <a:pt x="1457" y="24"/>
                  </a:lnTo>
                  <a:lnTo>
                    <a:pt x="1386" y="94"/>
                  </a:lnTo>
                  <a:lnTo>
                    <a:pt x="1245" y="305"/>
                  </a:lnTo>
                  <a:lnTo>
                    <a:pt x="963" y="822"/>
                  </a:lnTo>
                  <a:lnTo>
                    <a:pt x="799" y="1174"/>
                  </a:lnTo>
                  <a:lnTo>
                    <a:pt x="611" y="1620"/>
                  </a:lnTo>
                  <a:lnTo>
                    <a:pt x="447" y="2090"/>
                  </a:lnTo>
                  <a:lnTo>
                    <a:pt x="282" y="2630"/>
                  </a:lnTo>
                  <a:lnTo>
                    <a:pt x="142" y="3194"/>
                  </a:lnTo>
                  <a:lnTo>
                    <a:pt x="48" y="3805"/>
                  </a:lnTo>
                  <a:lnTo>
                    <a:pt x="24" y="4133"/>
                  </a:lnTo>
                  <a:lnTo>
                    <a:pt x="1" y="4462"/>
                  </a:lnTo>
                  <a:lnTo>
                    <a:pt x="1" y="4791"/>
                  </a:lnTo>
                  <a:lnTo>
                    <a:pt x="24" y="5120"/>
                  </a:lnTo>
                  <a:lnTo>
                    <a:pt x="48" y="5472"/>
                  </a:lnTo>
                  <a:lnTo>
                    <a:pt x="95" y="5801"/>
                  </a:lnTo>
                  <a:lnTo>
                    <a:pt x="188" y="6153"/>
                  </a:lnTo>
                  <a:lnTo>
                    <a:pt x="282" y="6505"/>
                  </a:lnTo>
                  <a:lnTo>
                    <a:pt x="400" y="6857"/>
                  </a:lnTo>
                  <a:lnTo>
                    <a:pt x="541" y="7186"/>
                  </a:lnTo>
                  <a:lnTo>
                    <a:pt x="705" y="7539"/>
                  </a:lnTo>
                  <a:lnTo>
                    <a:pt x="916" y="7891"/>
                  </a:lnTo>
                  <a:lnTo>
                    <a:pt x="963" y="7938"/>
                  </a:lnTo>
                  <a:lnTo>
                    <a:pt x="1010" y="7985"/>
                  </a:lnTo>
                  <a:lnTo>
                    <a:pt x="1057" y="8008"/>
                  </a:lnTo>
                  <a:lnTo>
                    <a:pt x="1198" y="8008"/>
                  </a:lnTo>
                  <a:lnTo>
                    <a:pt x="1269" y="7961"/>
                  </a:lnTo>
                  <a:lnTo>
                    <a:pt x="1339" y="7914"/>
                  </a:lnTo>
                  <a:lnTo>
                    <a:pt x="1386" y="7820"/>
                  </a:lnTo>
                  <a:lnTo>
                    <a:pt x="1386" y="7726"/>
                  </a:lnTo>
                  <a:lnTo>
                    <a:pt x="1339" y="7632"/>
                  </a:lnTo>
                  <a:lnTo>
                    <a:pt x="1151" y="7304"/>
                  </a:lnTo>
                  <a:lnTo>
                    <a:pt x="1010" y="6975"/>
                  </a:lnTo>
                  <a:lnTo>
                    <a:pt x="870" y="6670"/>
                  </a:lnTo>
                  <a:lnTo>
                    <a:pt x="752" y="6341"/>
                  </a:lnTo>
                  <a:lnTo>
                    <a:pt x="658" y="6012"/>
                  </a:lnTo>
                  <a:lnTo>
                    <a:pt x="588" y="5683"/>
                  </a:lnTo>
                  <a:lnTo>
                    <a:pt x="541" y="5378"/>
                  </a:lnTo>
                  <a:lnTo>
                    <a:pt x="517" y="5073"/>
                  </a:lnTo>
                  <a:lnTo>
                    <a:pt x="517" y="4744"/>
                  </a:lnTo>
                  <a:lnTo>
                    <a:pt x="517" y="4439"/>
                  </a:lnTo>
                  <a:lnTo>
                    <a:pt x="541" y="3851"/>
                  </a:lnTo>
                  <a:lnTo>
                    <a:pt x="635" y="3288"/>
                  </a:lnTo>
                  <a:lnTo>
                    <a:pt x="776" y="2748"/>
                  </a:lnTo>
                  <a:lnTo>
                    <a:pt x="916" y="2255"/>
                  </a:lnTo>
                  <a:lnTo>
                    <a:pt x="1081" y="1808"/>
                  </a:lnTo>
                  <a:lnTo>
                    <a:pt x="1245" y="1409"/>
                  </a:lnTo>
                  <a:lnTo>
                    <a:pt x="1410" y="1057"/>
                  </a:lnTo>
                  <a:lnTo>
                    <a:pt x="1691" y="564"/>
                  </a:lnTo>
                  <a:lnTo>
                    <a:pt x="1785" y="399"/>
                  </a:lnTo>
                  <a:lnTo>
                    <a:pt x="1832" y="305"/>
                  </a:lnTo>
                  <a:lnTo>
                    <a:pt x="1832" y="211"/>
                  </a:lnTo>
                  <a:lnTo>
                    <a:pt x="1809" y="117"/>
                  </a:lnTo>
                  <a:lnTo>
                    <a:pt x="1738" y="47"/>
                  </a:lnTo>
                  <a:lnTo>
                    <a:pt x="1645"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7" name="Google Shape;217;g2cb4238b598_1_1211"/>
          <p:cNvSpPr/>
          <p:nvPr/>
        </p:nvSpPr>
        <p:spPr>
          <a:xfrm>
            <a:off x="8629275" y="204588"/>
            <a:ext cx="212400" cy="212400"/>
          </a:xfrm>
          <a:prstGeom prst="star4">
            <a:avLst>
              <a:gd fmla="val 1250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g2cb4238b598_1_1211"/>
          <p:cNvSpPr/>
          <p:nvPr/>
        </p:nvSpPr>
        <p:spPr>
          <a:xfrm>
            <a:off x="1104525" y="766563"/>
            <a:ext cx="212400" cy="212400"/>
          </a:xfrm>
          <a:prstGeom prst="star4">
            <a:avLst>
              <a:gd fmla="val 1250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g2cb4238b598_1_1211"/>
          <p:cNvSpPr/>
          <p:nvPr/>
        </p:nvSpPr>
        <p:spPr>
          <a:xfrm>
            <a:off x="328575" y="2031538"/>
            <a:ext cx="212400" cy="212400"/>
          </a:xfrm>
          <a:prstGeom prst="star4">
            <a:avLst>
              <a:gd fmla="val 1250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g2cb4238b598_1_1211"/>
          <p:cNvSpPr/>
          <p:nvPr/>
        </p:nvSpPr>
        <p:spPr>
          <a:xfrm>
            <a:off x="7939050" y="204588"/>
            <a:ext cx="212400" cy="212400"/>
          </a:xfrm>
          <a:prstGeom prst="star4">
            <a:avLst>
              <a:gd fmla="val 12500"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lt1"/>
        </a:solidFill>
      </p:bgPr>
    </p:bg>
    <p:spTree>
      <p:nvGrpSpPr>
        <p:cNvPr id="26" name="Shape 26"/>
        <p:cNvGrpSpPr/>
        <p:nvPr/>
      </p:nvGrpSpPr>
      <p:grpSpPr>
        <a:xfrm>
          <a:off x="0" y="0"/>
          <a:ext cx="0" cy="0"/>
          <a:chOff x="0" y="0"/>
          <a:chExt cx="0" cy="0"/>
        </a:xfrm>
      </p:grpSpPr>
      <p:sp>
        <p:nvSpPr>
          <p:cNvPr id="27" name="Google Shape;27;p93"/>
          <p:cNvSpPr/>
          <p:nvPr/>
        </p:nvSpPr>
        <p:spPr>
          <a:xfrm>
            <a:off x="3986400" y="-18675"/>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93"/>
          <p:cNvSpPr txBox="1"/>
          <p:nvPr>
            <p:ph type="ctrTitle"/>
          </p:nvPr>
        </p:nvSpPr>
        <p:spPr>
          <a:xfrm>
            <a:off x="798927" y="2516625"/>
            <a:ext cx="3348300" cy="730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4"/>
              </a:buClr>
              <a:buSzPts val="1200"/>
              <a:buFont typeface="Anton"/>
              <a:buNone/>
              <a:defRPr sz="24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2pPr>
            <a:lvl3pPr lvl="2"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3pPr>
            <a:lvl4pPr lvl="3"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4pPr>
            <a:lvl5pPr lvl="4"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5pPr>
            <a:lvl6pPr lvl="5"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6pPr>
            <a:lvl7pPr lvl="6"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7pPr>
            <a:lvl8pPr lvl="7"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8pPr>
            <a:lvl9pPr lvl="8"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9pPr>
          </a:lstStyle>
          <a:p/>
        </p:txBody>
      </p:sp>
      <p:sp>
        <p:nvSpPr>
          <p:cNvPr id="29" name="Google Shape;29;p93"/>
          <p:cNvSpPr txBox="1"/>
          <p:nvPr>
            <p:ph idx="1" type="subTitle"/>
          </p:nvPr>
        </p:nvSpPr>
        <p:spPr>
          <a:xfrm>
            <a:off x="798900" y="3247525"/>
            <a:ext cx="3348300" cy="91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4"/>
              </a:buClr>
              <a:buSzPts val="1000"/>
              <a:buFont typeface="Arvo"/>
              <a:buNone/>
              <a:defRPr sz="16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2pPr>
            <a:lvl3pPr lvl="2"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3pPr>
            <a:lvl4pPr lvl="3"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4pPr>
            <a:lvl5pPr lvl="4"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5pPr>
            <a:lvl6pPr lvl="5"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6pPr>
            <a:lvl7pPr lvl="6"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7pPr>
            <a:lvl8pPr lvl="7"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8pPr>
            <a:lvl9pPr lvl="8"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9pPr>
          </a:lstStyle>
          <a:p/>
        </p:txBody>
      </p:sp>
      <p:sp>
        <p:nvSpPr>
          <p:cNvPr id="30" name="Google Shape;30;p93"/>
          <p:cNvSpPr txBox="1"/>
          <p:nvPr>
            <p:ph idx="2" type="ctrTitle"/>
          </p:nvPr>
        </p:nvSpPr>
        <p:spPr>
          <a:xfrm>
            <a:off x="4996751" y="2516625"/>
            <a:ext cx="3348300" cy="730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accent4"/>
              </a:buClr>
              <a:buSzPts val="1200"/>
              <a:buFont typeface="Anton"/>
              <a:buNone/>
              <a:defRPr sz="2400">
                <a:solidFill>
                  <a:schemeClr val="accent4"/>
                </a:solidFill>
                <a:latin typeface="Anton"/>
                <a:ea typeface="Anton"/>
                <a:cs typeface="Anton"/>
                <a:sym typeface="Anton"/>
              </a:defRPr>
            </a:lvl1pPr>
            <a:lvl2pPr lvl="1"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2pPr>
            <a:lvl3pPr lvl="2"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3pPr>
            <a:lvl4pPr lvl="3"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4pPr>
            <a:lvl5pPr lvl="4"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5pPr>
            <a:lvl6pPr lvl="5"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6pPr>
            <a:lvl7pPr lvl="6"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7pPr>
            <a:lvl8pPr lvl="7"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8pPr>
            <a:lvl9pPr lvl="8" algn="l">
              <a:lnSpc>
                <a:spcPct val="100000"/>
              </a:lnSpc>
              <a:spcBef>
                <a:spcPts val="0"/>
              </a:spcBef>
              <a:spcAft>
                <a:spcPts val="0"/>
              </a:spcAft>
              <a:buClr>
                <a:schemeClr val="dk1"/>
              </a:buClr>
              <a:buSzPts val="1200"/>
              <a:buFont typeface="Anton"/>
              <a:buNone/>
              <a:defRPr sz="1200">
                <a:solidFill>
                  <a:schemeClr val="dk1"/>
                </a:solidFill>
                <a:latin typeface="Anton"/>
                <a:ea typeface="Anton"/>
                <a:cs typeface="Anton"/>
                <a:sym typeface="Anton"/>
              </a:defRPr>
            </a:lvl9pPr>
          </a:lstStyle>
          <a:p/>
        </p:txBody>
      </p:sp>
      <p:sp>
        <p:nvSpPr>
          <p:cNvPr id="31" name="Google Shape;31;p93"/>
          <p:cNvSpPr txBox="1"/>
          <p:nvPr>
            <p:ph idx="3" type="subTitle"/>
          </p:nvPr>
        </p:nvSpPr>
        <p:spPr>
          <a:xfrm>
            <a:off x="4996721" y="3247525"/>
            <a:ext cx="3348300" cy="917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4"/>
              </a:buClr>
              <a:buSzPts val="1000"/>
              <a:buFont typeface="Arvo"/>
              <a:buNone/>
              <a:defRPr sz="1600">
                <a:solidFill>
                  <a:schemeClr val="accent4"/>
                </a:solidFill>
                <a:latin typeface="Arvo"/>
                <a:ea typeface="Arvo"/>
                <a:cs typeface="Arvo"/>
                <a:sym typeface="Arvo"/>
              </a:defRPr>
            </a:lvl1pPr>
            <a:lvl2pPr lvl="1"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2pPr>
            <a:lvl3pPr lvl="2"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3pPr>
            <a:lvl4pPr lvl="3"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4pPr>
            <a:lvl5pPr lvl="4"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5pPr>
            <a:lvl6pPr lvl="5"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6pPr>
            <a:lvl7pPr lvl="6"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7pPr>
            <a:lvl8pPr lvl="7"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8pPr>
            <a:lvl9pPr lvl="8" algn="l">
              <a:lnSpc>
                <a:spcPct val="100000"/>
              </a:lnSpc>
              <a:spcBef>
                <a:spcPts val="0"/>
              </a:spcBef>
              <a:spcAft>
                <a:spcPts val="0"/>
              </a:spcAft>
              <a:buClr>
                <a:schemeClr val="dk1"/>
              </a:buClr>
              <a:buSzPts val="1000"/>
              <a:buFont typeface="Arvo"/>
              <a:buNone/>
              <a:defRPr sz="1000">
                <a:solidFill>
                  <a:schemeClr val="dk1"/>
                </a:solidFill>
                <a:latin typeface="Arvo"/>
                <a:ea typeface="Arvo"/>
                <a:cs typeface="Arvo"/>
                <a:sym typeface="Arvo"/>
              </a:defRPr>
            </a:lvl9pPr>
          </a:lstStyle>
          <a:p/>
        </p:txBody>
      </p:sp>
      <p:sp>
        <p:nvSpPr>
          <p:cNvPr id="32" name="Google Shape;32;p93"/>
          <p:cNvSpPr txBox="1"/>
          <p:nvPr>
            <p:ph idx="4"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1" name="Shape 221"/>
        <p:cNvGrpSpPr/>
        <p:nvPr/>
      </p:nvGrpSpPr>
      <p:grpSpPr>
        <a:xfrm>
          <a:off x="0" y="0"/>
          <a:ext cx="0" cy="0"/>
          <a:chOff x="0" y="0"/>
          <a:chExt cx="0" cy="0"/>
        </a:xfrm>
      </p:grpSpPr>
      <p:sp>
        <p:nvSpPr>
          <p:cNvPr id="222" name="Google Shape;222;g2cb4238b598_1_169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3" name="Google Shape;223;g2cb4238b598_1_169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1600"/>
              </a:spcAft>
              <a:buClr>
                <a:schemeClr val="dk1"/>
              </a:buClr>
              <a:buSzPts val="1400"/>
              <a:buChar char="■"/>
              <a:defRPr/>
            </a:lvl9pPr>
          </a:lstStyle>
          <a:p/>
        </p:txBody>
      </p:sp>
      <p:sp>
        <p:nvSpPr>
          <p:cNvPr id="224" name="Google Shape;224;g2cb4238b598_1_169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25" name="Google Shape;225;g2cb4238b598_1_169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26" name="Google Shape;226;g2cb4238b598_1_169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1">
  <p:cSld name="TITLE_AND_BODY_1">
    <p:spTree>
      <p:nvGrpSpPr>
        <p:cNvPr id="227" name="Shape 227"/>
        <p:cNvGrpSpPr/>
        <p:nvPr/>
      </p:nvGrpSpPr>
      <p:grpSpPr>
        <a:xfrm>
          <a:off x="0" y="0"/>
          <a:ext cx="0" cy="0"/>
          <a:chOff x="0" y="0"/>
          <a:chExt cx="0" cy="0"/>
        </a:xfrm>
      </p:grpSpPr>
      <p:sp>
        <p:nvSpPr>
          <p:cNvPr id="228" name="Google Shape;228;g1f57ee5fbf1_0_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9" name="Google Shape;229;g1f57ee5fbf1_0_7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0" name="Google Shape;230;g1f57ee5fbf1_0_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4" name="Shape 234"/>
        <p:cNvGrpSpPr/>
        <p:nvPr/>
      </p:nvGrpSpPr>
      <p:grpSpPr>
        <a:xfrm>
          <a:off x="0" y="0"/>
          <a:ext cx="0" cy="0"/>
          <a:chOff x="0" y="0"/>
          <a:chExt cx="0" cy="0"/>
        </a:xfrm>
      </p:grpSpPr>
      <p:sp>
        <p:nvSpPr>
          <p:cNvPr id="235" name="Google Shape;235;g1f57c8f7f7a_0_1440"/>
          <p:cNvSpPr txBox="1"/>
          <p:nvPr>
            <p:ph type="ctrTitle"/>
          </p:nvPr>
        </p:nvSpPr>
        <p:spPr>
          <a:xfrm>
            <a:off x="898461" y="933750"/>
            <a:ext cx="4375200" cy="2742600"/>
          </a:xfrm>
          <a:prstGeom prst="rect">
            <a:avLst/>
          </a:prstGeom>
        </p:spPr>
        <p:txBody>
          <a:bodyPr anchorCtr="0" anchor="b" bIns="91425" lIns="91425" spcFirstLastPara="1" rIns="91425" wrap="square" tIns="91425">
            <a:noAutofit/>
          </a:bodyPr>
          <a:lstStyle>
            <a:lvl1pPr lvl="0" algn="ctr">
              <a:lnSpc>
                <a:spcPct val="90000"/>
              </a:lnSpc>
              <a:spcBef>
                <a:spcPts val="0"/>
              </a:spcBef>
              <a:spcAft>
                <a:spcPts val="0"/>
              </a:spcAft>
              <a:buSzPts val="5200"/>
              <a:buNone/>
              <a:defRPr sz="8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36" name="Google Shape;236;g1f57c8f7f7a_0_1440"/>
          <p:cNvSpPr txBox="1"/>
          <p:nvPr>
            <p:ph idx="1" type="subTitle"/>
          </p:nvPr>
        </p:nvSpPr>
        <p:spPr>
          <a:xfrm>
            <a:off x="898449" y="3752550"/>
            <a:ext cx="4375200" cy="457200"/>
          </a:xfrm>
          <a:prstGeom prst="rect">
            <a:avLst/>
          </a:prstGeom>
          <a:solidFill>
            <a:schemeClr val="accent5"/>
          </a:solidFill>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1400"/>
              <a:buNone/>
              <a:defRPr sz="1600">
                <a:solidFill>
                  <a:schemeClr val="dk1"/>
                </a:solidFill>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p:txBody>
      </p:sp>
      <p:sp>
        <p:nvSpPr>
          <p:cNvPr id="237" name="Google Shape;237;g1f57c8f7f7a_0_1440"/>
          <p:cNvSpPr/>
          <p:nvPr/>
        </p:nvSpPr>
        <p:spPr>
          <a:xfrm>
            <a:off x="-439800" y="157124"/>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8" name="Google Shape;238;g1f57c8f7f7a_0_1440"/>
          <p:cNvGrpSpPr/>
          <p:nvPr/>
        </p:nvGrpSpPr>
        <p:grpSpPr>
          <a:xfrm>
            <a:off x="5646784" y="4700035"/>
            <a:ext cx="270848" cy="249683"/>
            <a:chOff x="5649525" y="2360125"/>
            <a:chExt cx="242500" cy="223550"/>
          </a:xfrm>
        </p:grpSpPr>
        <p:sp>
          <p:nvSpPr>
            <p:cNvPr id="239" name="Google Shape;239;g1f57c8f7f7a_0_1440"/>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1f57c8f7f7a_0_1440"/>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1f57c8f7f7a_0_1440"/>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1f57c8f7f7a_0_1440"/>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1f57c8f7f7a_0_1440"/>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4" name="Google Shape;244;g1f57c8f7f7a_0_1440"/>
          <p:cNvGrpSpPr/>
          <p:nvPr/>
        </p:nvGrpSpPr>
        <p:grpSpPr>
          <a:xfrm>
            <a:off x="8807712" y="2731216"/>
            <a:ext cx="295190" cy="249696"/>
            <a:chOff x="5661875" y="2759775"/>
            <a:chExt cx="198875" cy="168225"/>
          </a:xfrm>
        </p:grpSpPr>
        <p:sp>
          <p:nvSpPr>
            <p:cNvPr id="245" name="Google Shape;245;g1f57c8f7f7a_0_1440"/>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1f57c8f7f7a_0_1440"/>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1f57c8f7f7a_0_1440"/>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1f57c8f7f7a_0_1440"/>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1f57c8f7f7a_0_1440"/>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0" name="Google Shape;250;g1f57c8f7f7a_0_1440"/>
          <p:cNvGrpSpPr/>
          <p:nvPr/>
        </p:nvGrpSpPr>
        <p:grpSpPr>
          <a:xfrm>
            <a:off x="-315407" y="4086968"/>
            <a:ext cx="1213849" cy="1615589"/>
            <a:chOff x="-354605" y="3459888"/>
            <a:chExt cx="1550056" cy="2063069"/>
          </a:xfrm>
        </p:grpSpPr>
        <p:grpSp>
          <p:nvGrpSpPr>
            <p:cNvPr id="251" name="Google Shape;251;g1f57c8f7f7a_0_1440"/>
            <p:cNvGrpSpPr/>
            <p:nvPr/>
          </p:nvGrpSpPr>
          <p:grpSpPr>
            <a:xfrm flipH="1" rot="1071688">
              <a:off x="-103756" y="4442804"/>
              <a:ext cx="1186662" cy="920348"/>
              <a:chOff x="284150" y="1904875"/>
              <a:chExt cx="812975" cy="630525"/>
            </a:xfrm>
          </p:grpSpPr>
          <p:sp>
            <p:nvSpPr>
              <p:cNvPr id="252" name="Google Shape;252;g1f57c8f7f7a_0_1440"/>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1f57c8f7f7a_0_1440"/>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 name="Google Shape;254;g1f57c8f7f7a_0_1440"/>
            <p:cNvGrpSpPr/>
            <p:nvPr/>
          </p:nvGrpSpPr>
          <p:grpSpPr>
            <a:xfrm flipH="1" rot="-292155">
              <a:off x="-283727" y="3499334"/>
              <a:ext cx="1002245" cy="1712665"/>
              <a:chOff x="302625" y="556975"/>
              <a:chExt cx="686625" cy="1173325"/>
            </a:xfrm>
          </p:grpSpPr>
          <p:sp>
            <p:nvSpPr>
              <p:cNvPr id="255" name="Google Shape;255;g1f57c8f7f7a_0_1440"/>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1f57c8f7f7a_0_1440"/>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7" name="Google Shape;257;g1f57c8f7f7a_0_1440"/>
          <p:cNvGrpSpPr/>
          <p:nvPr/>
        </p:nvGrpSpPr>
        <p:grpSpPr>
          <a:xfrm>
            <a:off x="8604951" y="213122"/>
            <a:ext cx="182884" cy="182882"/>
            <a:chOff x="6622700" y="4387050"/>
            <a:chExt cx="89825" cy="89525"/>
          </a:xfrm>
        </p:grpSpPr>
        <p:sp>
          <p:nvSpPr>
            <p:cNvPr id="258" name="Google Shape;258;g1f57c8f7f7a_0_1440"/>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1f57c8f7f7a_0_1440"/>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 name="Google Shape;260;g1f57c8f7f7a_0_1440"/>
          <p:cNvGrpSpPr/>
          <p:nvPr/>
        </p:nvGrpSpPr>
        <p:grpSpPr>
          <a:xfrm>
            <a:off x="195151" y="2131922"/>
            <a:ext cx="182884" cy="182882"/>
            <a:chOff x="6622700" y="4387050"/>
            <a:chExt cx="89825" cy="89525"/>
          </a:xfrm>
        </p:grpSpPr>
        <p:sp>
          <p:nvSpPr>
            <p:cNvPr id="261" name="Google Shape;261;g1f57c8f7f7a_0_1440"/>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1f57c8f7f7a_0_1440"/>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g1f57c8f7f7a_0_1440"/>
          <p:cNvGrpSpPr/>
          <p:nvPr/>
        </p:nvGrpSpPr>
        <p:grpSpPr>
          <a:xfrm>
            <a:off x="898451" y="4517134"/>
            <a:ext cx="182884" cy="182882"/>
            <a:chOff x="6622700" y="4387050"/>
            <a:chExt cx="89825" cy="89525"/>
          </a:xfrm>
        </p:grpSpPr>
        <p:sp>
          <p:nvSpPr>
            <p:cNvPr id="264" name="Google Shape;264;g1f57c8f7f7a_0_1440"/>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1f57c8f7f7a_0_1440"/>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6" name="Google Shape;266;g1f57c8f7f7a_0_1440"/>
          <p:cNvGrpSpPr/>
          <p:nvPr/>
        </p:nvGrpSpPr>
        <p:grpSpPr>
          <a:xfrm>
            <a:off x="6728353" y="213133"/>
            <a:ext cx="348588" cy="294865"/>
            <a:chOff x="5661875" y="2759775"/>
            <a:chExt cx="198875" cy="168225"/>
          </a:xfrm>
        </p:grpSpPr>
        <p:sp>
          <p:nvSpPr>
            <p:cNvPr id="267" name="Google Shape;267;g1f57c8f7f7a_0_1440"/>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1f57c8f7f7a_0_1440"/>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1f57c8f7f7a_0_1440"/>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1f57c8f7f7a_0_1440"/>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1f57c8f7f7a_0_1440"/>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2" name="Google Shape;272;g1f57c8f7f7a_0_1440"/>
          <p:cNvGrpSpPr/>
          <p:nvPr/>
        </p:nvGrpSpPr>
        <p:grpSpPr>
          <a:xfrm>
            <a:off x="1161378" y="-108228"/>
            <a:ext cx="348594" cy="321353"/>
            <a:chOff x="5649525" y="2360125"/>
            <a:chExt cx="242500" cy="223550"/>
          </a:xfrm>
        </p:grpSpPr>
        <p:sp>
          <p:nvSpPr>
            <p:cNvPr id="273" name="Google Shape;273;g1f57c8f7f7a_0_1440"/>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1f57c8f7f7a_0_1440"/>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1f57c8f7f7a_0_1440"/>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1f57c8f7f7a_0_1440"/>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1f57c8f7f7a_0_1440"/>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8" name="Shape 278"/>
        <p:cNvGrpSpPr/>
        <p:nvPr/>
      </p:nvGrpSpPr>
      <p:grpSpPr>
        <a:xfrm>
          <a:off x="0" y="0"/>
          <a:ext cx="0" cy="0"/>
          <a:chOff x="0" y="0"/>
          <a:chExt cx="0" cy="0"/>
        </a:xfrm>
      </p:grpSpPr>
      <p:sp>
        <p:nvSpPr>
          <p:cNvPr id="279" name="Google Shape;279;g1f57c8f7f7a_0_1484"/>
          <p:cNvSpPr/>
          <p:nvPr/>
        </p:nvSpPr>
        <p:spPr>
          <a:xfrm>
            <a:off x="8120213" y="87033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1f57c8f7f7a_0_1484"/>
          <p:cNvSpPr/>
          <p:nvPr/>
        </p:nvSpPr>
        <p:spPr>
          <a:xfrm>
            <a:off x="-347512" y="166649"/>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1" name="Google Shape;281;g1f57c8f7f7a_0_1484"/>
          <p:cNvGrpSpPr/>
          <p:nvPr/>
        </p:nvGrpSpPr>
        <p:grpSpPr>
          <a:xfrm>
            <a:off x="8584865" y="2013283"/>
            <a:ext cx="348588" cy="294865"/>
            <a:chOff x="5661875" y="2759775"/>
            <a:chExt cx="198875" cy="168225"/>
          </a:xfrm>
        </p:grpSpPr>
        <p:sp>
          <p:nvSpPr>
            <p:cNvPr id="282" name="Google Shape;282;g1f57c8f7f7a_0_1484"/>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1f57c8f7f7a_0_1484"/>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1f57c8f7f7a_0_1484"/>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1f57c8f7f7a_0_1484"/>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1f57c8f7f7a_0_1484"/>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 name="Google Shape;287;g1f57c8f7f7a_0_1484"/>
          <p:cNvGrpSpPr/>
          <p:nvPr/>
        </p:nvGrpSpPr>
        <p:grpSpPr>
          <a:xfrm>
            <a:off x="7695168" y="166639"/>
            <a:ext cx="425054" cy="391838"/>
            <a:chOff x="5649525" y="2360125"/>
            <a:chExt cx="242500" cy="223550"/>
          </a:xfrm>
        </p:grpSpPr>
        <p:sp>
          <p:nvSpPr>
            <p:cNvPr id="288" name="Google Shape;288;g1f57c8f7f7a_0_1484"/>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1f57c8f7f7a_0_1484"/>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1f57c8f7f7a_0_1484"/>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1f57c8f7f7a_0_1484"/>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1f57c8f7f7a_0_1484"/>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3" name="Google Shape;293;g1f57c8f7f7a_0_1484"/>
          <p:cNvGrpSpPr/>
          <p:nvPr/>
        </p:nvGrpSpPr>
        <p:grpSpPr>
          <a:xfrm>
            <a:off x="8608551" y="3041372"/>
            <a:ext cx="182884" cy="182882"/>
            <a:chOff x="6622700" y="4387050"/>
            <a:chExt cx="89825" cy="89525"/>
          </a:xfrm>
        </p:grpSpPr>
        <p:sp>
          <p:nvSpPr>
            <p:cNvPr id="294" name="Google Shape;294;g1f57c8f7f7a_0_148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1f57c8f7f7a_0_148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6" name="Google Shape;296;g1f57c8f7f7a_0_1484"/>
          <p:cNvSpPr/>
          <p:nvPr/>
        </p:nvSpPr>
        <p:spPr>
          <a:xfrm>
            <a:off x="5441800" y="4476761"/>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7" name="Google Shape;297;g1f57c8f7f7a_0_1484"/>
          <p:cNvGrpSpPr/>
          <p:nvPr/>
        </p:nvGrpSpPr>
        <p:grpSpPr>
          <a:xfrm>
            <a:off x="2699226" y="170097"/>
            <a:ext cx="182884" cy="182882"/>
            <a:chOff x="6622700" y="4387050"/>
            <a:chExt cx="89825" cy="89525"/>
          </a:xfrm>
        </p:grpSpPr>
        <p:sp>
          <p:nvSpPr>
            <p:cNvPr id="298" name="Google Shape;298;g1f57c8f7f7a_0_148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1f57c8f7f7a_0_148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 name="Google Shape;300;g1f57c8f7f7a_0_1484"/>
          <p:cNvGrpSpPr/>
          <p:nvPr/>
        </p:nvGrpSpPr>
        <p:grpSpPr>
          <a:xfrm>
            <a:off x="1065393" y="210539"/>
            <a:ext cx="425054" cy="391838"/>
            <a:chOff x="5649525" y="2360125"/>
            <a:chExt cx="242500" cy="223550"/>
          </a:xfrm>
        </p:grpSpPr>
        <p:sp>
          <p:nvSpPr>
            <p:cNvPr id="301" name="Google Shape;301;g1f57c8f7f7a_0_1484"/>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1f57c8f7f7a_0_1484"/>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1f57c8f7f7a_0_1484"/>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1f57c8f7f7a_0_1484"/>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1f57c8f7f7a_0_1484"/>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 name="Google Shape;306;g1f57c8f7f7a_0_1484"/>
          <p:cNvGrpSpPr/>
          <p:nvPr/>
        </p:nvGrpSpPr>
        <p:grpSpPr>
          <a:xfrm flipH="1">
            <a:off x="8095467" y="3868095"/>
            <a:ext cx="1209044" cy="1618478"/>
            <a:chOff x="-354605" y="3459888"/>
            <a:chExt cx="1550056" cy="2063069"/>
          </a:xfrm>
        </p:grpSpPr>
        <p:grpSp>
          <p:nvGrpSpPr>
            <p:cNvPr id="307" name="Google Shape;307;g1f57c8f7f7a_0_1484"/>
            <p:cNvGrpSpPr/>
            <p:nvPr/>
          </p:nvGrpSpPr>
          <p:grpSpPr>
            <a:xfrm flipH="1" rot="1071688">
              <a:off x="-103756" y="4442804"/>
              <a:ext cx="1186662" cy="920348"/>
              <a:chOff x="284150" y="1904875"/>
              <a:chExt cx="812975" cy="630525"/>
            </a:xfrm>
          </p:grpSpPr>
          <p:sp>
            <p:nvSpPr>
              <p:cNvPr id="308" name="Google Shape;308;g1f57c8f7f7a_0_1484"/>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1f57c8f7f7a_0_1484"/>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0" name="Google Shape;310;g1f57c8f7f7a_0_1484"/>
            <p:cNvGrpSpPr/>
            <p:nvPr/>
          </p:nvGrpSpPr>
          <p:grpSpPr>
            <a:xfrm flipH="1" rot="-292155">
              <a:off x="-283727" y="3499334"/>
              <a:ext cx="1002245" cy="1712665"/>
              <a:chOff x="302625" y="556975"/>
              <a:chExt cx="686625" cy="1173325"/>
            </a:xfrm>
          </p:grpSpPr>
          <p:sp>
            <p:nvSpPr>
              <p:cNvPr id="311" name="Google Shape;311;g1f57c8f7f7a_0_1484"/>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1f57c8f7f7a_0_1484"/>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3" name="Google Shape;313;g1f57c8f7f7a_0_1484"/>
          <p:cNvGrpSpPr/>
          <p:nvPr/>
        </p:nvGrpSpPr>
        <p:grpSpPr>
          <a:xfrm>
            <a:off x="8761089" y="448059"/>
            <a:ext cx="182884" cy="182882"/>
            <a:chOff x="6622700" y="4387050"/>
            <a:chExt cx="89825" cy="89525"/>
          </a:xfrm>
        </p:grpSpPr>
        <p:sp>
          <p:nvSpPr>
            <p:cNvPr id="314" name="Google Shape;314;g1f57c8f7f7a_0_148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1f57c8f7f7a_0_148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6" name="Google Shape;316;g1f57c8f7f7a_0_1484"/>
          <p:cNvSpPr txBox="1"/>
          <p:nvPr>
            <p:ph type="title"/>
          </p:nvPr>
        </p:nvSpPr>
        <p:spPr>
          <a:xfrm>
            <a:off x="4339413" y="2382438"/>
            <a:ext cx="40782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17" name="Google Shape;317;g1f57c8f7f7a_0_1484"/>
          <p:cNvSpPr txBox="1"/>
          <p:nvPr>
            <p:ph hasCustomPrompt="1" idx="2" type="title"/>
          </p:nvPr>
        </p:nvSpPr>
        <p:spPr>
          <a:xfrm>
            <a:off x="4419513" y="1507663"/>
            <a:ext cx="1105500" cy="733800"/>
          </a:xfrm>
          <a:prstGeom prst="rect">
            <a:avLst/>
          </a:prstGeom>
          <a:solidFill>
            <a:schemeClr val="accent5"/>
          </a:solidFill>
        </p:spPr>
        <p:txBody>
          <a:bodyPr anchorCtr="0" anchor="ctr" bIns="91425" lIns="91425" spcFirstLastPara="1" rIns="91425" wrap="square" tIns="91425">
            <a:noAutofit/>
          </a:bodyPr>
          <a:lstStyle>
            <a:lvl1pPr lvl="0" algn="ctr">
              <a:spcBef>
                <a:spcPts val="0"/>
              </a:spcBef>
              <a:spcAft>
                <a:spcPts val="0"/>
              </a:spcAft>
              <a:buSzPts val="6000"/>
              <a:buNone/>
              <a:defRPr sz="4800">
                <a:solidFill>
                  <a:schemeClr val="dk1"/>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18" name="Google Shape;318;g1f57c8f7f7a_0_1484"/>
          <p:cNvSpPr txBox="1"/>
          <p:nvPr>
            <p:ph idx="1" type="subTitle"/>
          </p:nvPr>
        </p:nvSpPr>
        <p:spPr>
          <a:xfrm>
            <a:off x="4339413" y="3224238"/>
            <a:ext cx="4078200" cy="411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dk1"/>
              </a:buClr>
              <a:buSzPts val="1400"/>
              <a:buNone/>
              <a:defRPr/>
            </a:lvl1pPr>
            <a:lvl2pPr lvl="1" algn="ctr">
              <a:lnSpc>
                <a:spcPct val="100000"/>
              </a:lnSpc>
              <a:spcBef>
                <a:spcPts val="1600"/>
              </a:spcBef>
              <a:spcAft>
                <a:spcPts val="0"/>
              </a:spcAft>
              <a:buClr>
                <a:schemeClr val="dk1"/>
              </a:buClr>
              <a:buSzPts val="1400"/>
              <a:buNone/>
              <a:defRPr>
                <a:solidFill>
                  <a:schemeClr val="dk1"/>
                </a:solidFill>
              </a:defRPr>
            </a:lvl2pPr>
            <a:lvl3pPr lvl="2" algn="ctr">
              <a:lnSpc>
                <a:spcPct val="100000"/>
              </a:lnSpc>
              <a:spcBef>
                <a:spcPts val="1600"/>
              </a:spcBef>
              <a:spcAft>
                <a:spcPts val="0"/>
              </a:spcAft>
              <a:buClr>
                <a:schemeClr val="dk1"/>
              </a:buClr>
              <a:buSzPts val="1400"/>
              <a:buNone/>
              <a:defRPr>
                <a:solidFill>
                  <a:schemeClr val="dk1"/>
                </a:solidFill>
              </a:defRPr>
            </a:lvl3pPr>
            <a:lvl4pPr lvl="3" algn="ctr">
              <a:lnSpc>
                <a:spcPct val="100000"/>
              </a:lnSpc>
              <a:spcBef>
                <a:spcPts val="1600"/>
              </a:spcBef>
              <a:spcAft>
                <a:spcPts val="0"/>
              </a:spcAft>
              <a:buClr>
                <a:schemeClr val="dk1"/>
              </a:buClr>
              <a:buSzPts val="1400"/>
              <a:buNone/>
              <a:defRPr>
                <a:solidFill>
                  <a:schemeClr val="dk1"/>
                </a:solidFill>
              </a:defRPr>
            </a:lvl4pPr>
            <a:lvl5pPr lvl="4" algn="ctr">
              <a:lnSpc>
                <a:spcPct val="100000"/>
              </a:lnSpc>
              <a:spcBef>
                <a:spcPts val="1600"/>
              </a:spcBef>
              <a:spcAft>
                <a:spcPts val="0"/>
              </a:spcAft>
              <a:buClr>
                <a:schemeClr val="dk1"/>
              </a:buClr>
              <a:buSzPts val="1400"/>
              <a:buNone/>
              <a:defRPr>
                <a:solidFill>
                  <a:schemeClr val="dk1"/>
                </a:solidFill>
              </a:defRPr>
            </a:lvl5pPr>
            <a:lvl6pPr lvl="5" algn="ctr">
              <a:lnSpc>
                <a:spcPct val="100000"/>
              </a:lnSpc>
              <a:spcBef>
                <a:spcPts val="1600"/>
              </a:spcBef>
              <a:spcAft>
                <a:spcPts val="0"/>
              </a:spcAft>
              <a:buClr>
                <a:schemeClr val="dk1"/>
              </a:buClr>
              <a:buSzPts val="1400"/>
              <a:buNone/>
              <a:defRPr>
                <a:solidFill>
                  <a:schemeClr val="dk1"/>
                </a:solidFill>
              </a:defRPr>
            </a:lvl6pPr>
            <a:lvl7pPr lvl="6" algn="ctr">
              <a:lnSpc>
                <a:spcPct val="100000"/>
              </a:lnSpc>
              <a:spcBef>
                <a:spcPts val="1600"/>
              </a:spcBef>
              <a:spcAft>
                <a:spcPts val="0"/>
              </a:spcAft>
              <a:buClr>
                <a:schemeClr val="dk1"/>
              </a:buClr>
              <a:buSzPts val="1400"/>
              <a:buNone/>
              <a:defRPr>
                <a:solidFill>
                  <a:schemeClr val="dk1"/>
                </a:solidFill>
              </a:defRPr>
            </a:lvl7pPr>
            <a:lvl8pPr lvl="7" algn="ctr">
              <a:lnSpc>
                <a:spcPct val="100000"/>
              </a:lnSpc>
              <a:spcBef>
                <a:spcPts val="1600"/>
              </a:spcBef>
              <a:spcAft>
                <a:spcPts val="0"/>
              </a:spcAft>
              <a:buClr>
                <a:schemeClr val="dk1"/>
              </a:buClr>
              <a:buSzPts val="1400"/>
              <a:buNone/>
              <a:defRPr>
                <a:solidFill>
                  <a:schemeClr val="dk1"/>
                </a:solidFill>
              </a:defRPr>
            </a:lvl8pPr>
            <a:lvl9pPr lvl="8" algn="ctr">
              <a:lnSpc>
                <a:spcPct val="100000"/>
              </a:lnSpc>
              <a:spcBef>
                <a:spcPts val="1600"/>
              </a:spcBef>
              <a:spcAft>
                <a:spcPts val="1600"/>
              </a:spcAft>
              <a:buClr>
                <a:schemeClr val="dk1"/>
              </a:buClr>
              <a:buSzPts val="1400"/>
              <a:buNone/>
              <a:defRPr>
                <a:solidFill>
                  <a:schemeClr val="dk1"/>
                </a:solidFill>
              </a:defRPr>
            </a:lvl9pPr>
          </a:lstStyle>
          <a:p/>
        </p:txBody>
      </p:sp>
      <p:grpSp>
        <p:nvGrpSpPr>
          <p:cNvPr id="319" name="Google Shape;319;g1f57c8f7f7a_0_1484"/>
          <p:cNvGrpSpPr/>
          <p:nvPr/>
        </p:nvGrpSpPr>
        <p:grpSpPr>
          <a:xfrm>
            <a:off x="-605584" y="3899740"/>
            <a:ext cx="1562309" cy="1555178"/>
            <a:chOff x="-605605" y="3542226"/>
            <a:chExt cx="1921659" cy="1912888"/>
          </a:xfrm>
        </p:grpSpPr>
        <p:grpSp>
          <p:nvGrpSpPr>
            <p:cNvPr id="320" name="Google Shape;320;g1f57c8f7f7a_0_1484"/>
            <p:cNvGrpSpPr/>
            <p:nvPr/>
          </p:nvGrpSpPr>
          <p:grpSpPr>
            <a:xfrm rot="878934">
              <a:off x="71955" y="4139183"/>
              <a:ext cx="1111071" cy="1194859"/>
              <a:chOff x="3332850" y="2586125"/>
              <a:chExt cx="612300" cy="658475"/>
            </a:xfrm>
          </p:grpSpPr>
          <p:sp>
            <p:nvSpPr>
              <p:cNvPr id="321" name="Google Shape;321;g1f57c8f7f7a_0_1484"/>
              <p:cNvSpPr/>
              <p:nvPr/>
            </p:nvSpPr>
            <p:spPr>
              <a:xfrm>
                <a:off x="3360650" y="2586125"/>
                <a:ext cx="584500" cy="644325"/>
              </a:xfrm>
              <a:custGeom>
                <a:rect b="b" l="l" r="r" t="t"/>
                <a:pathLst>
                  <a:path extrusionOk="0" h="25773" w="23380">
                    <a:moveTo>
                      <a:pt x="16110" y="0"/>
                    </a:moveTo>
                    <a:cubicBezTo>
                      <a:pt x="16062" y="0"/>
                      <a:pt x="16015" y="1"/>
                      <a:pt x="15967" y="2"/>
                    </a:cubicBezTo>
                    <a:cubicBezTo>
                      <a:pt x="14302" y="31"/>
                      <a:pt x="12700" y="544"/>
                      <a:pt x="11270" y="1396"/>
                    </a:cubicBezTo>
                    <a:cubicBezTo>
                      <a:pt x="11165" y="1456"/>
                      <a:pt x="11061" y="1520"/>
                      <a:pt x="10958" y="1586"/>
                    </a:cubicBezTo>
                    <a:cubicBezTo>
                      <a:pt x="9437" y="2560"/>
                      <a:pt x="8128" y="3920"/>
                      <a:pt x="7179" y="5477"/>
                    </a:cubicBezTo>
                    <a:cubicBezTo>
                      <a:pt x="7161" y="5501"/>
                      <a:pt x="7149" y="5526"/>
                      <a:pt x="7133" y="5549"/>
                    </a:cubicBezTo>
                    <a:lnTo>
                      <a:pt x="6951" y="5857"/>
                    </a:lnTo>
                    <a:cubicBezTo>
                      <a:pt x="5714" y="7988"/>
                      <a:pt x="4823" y="10268"/>
                      <a:pt x="4061" y="12598"/>
                    </a:cubicBezTo>
                    <a:cubicBezTo>
                      <a:pt x="3998" y="12792"/>
                      <a:pt x="3935" y="12985"/>
                      <a:pt x="3874" y="13177"/>
                    </a:cubicBezTo>
                    <a:cubicBezTo>
                      <a:pt x="3124" y="15545"/>
                      <a:pt x="2490" y="17955"/>
                      <a:pt x="1748" y="20311"/>
                    </a:cubicBezTo>
                    <a:cubicBezTo>
                      <a:pt x="1349" y="21579"/>
                      <a:pt x="918" y="22839"/>
                      <a:pt x="420" y="24074"/>
                    </a:cubicBezTo>
                    <a:cubicBezTo>
                      <a:pt x="230" y="24543"/>
                      <a:pt x="68" y="24942"/>
                      <a:pt x="26" y="25234"/>
                    </a:cubicBezTo>
                    <a:cubicBezTo>
                      <a:pt x="1" y="25402"/>
                      <a:pt x="15" y="25532"/>
                      <a:pt x="82" y="25624"/>
                    </a:cubicBezTo>
                    <a:cubicBezTo>
                      <a:pt x="152" y="25720"/>
                      <a:pt x="282" y="25772"/>
                      <a:pt x="491" y="25772"/>
                    </a:cubicBezTo>
                    <a:cubicBezTo>
                      <a:pt x="675" y="25772"/>
                      <a:pt x="921" y="25732"/>
                      <a:pt x="1242" y="25646"/>
                    </a:cubicBezTo>
                    <a:cubicBezTo>
                      <a:pt x="3802" y="24957"/>
                      <a:pt x="6284" y="24016"/>
                      <a:pt x="8657" y="22834"/>
                    </a:cubicBezTo>
                    <a:lnTo>
                      <a:pt x="9108" y="22607"/>
                    </a:lnTo>
                    <a:cubicBezTo>
                      <a:pt x="9391" y="22460"/>
                      <a:pt x="9671" y="22313"/>
                      <a:pt x="9951" y="22159"/>
                    </a:cubicBezTo>
                    <a:cubicBezTo>
                      <a:pt x="11871" y="21115"/>
                      <a:pt x="13700" y="19915"/>
                      <a:pt x="15422" y="18568"/>
                    </a:cubicBezTo>
                    <a:cubicBezTo>
                      <a:pt x="15579" y="18444"/>
                      <a:pt x="15736" y="18320"/>
                      <a:pt x="15893" y="18194"/>
                    </a:cubicBezTo>
                    <a:cubicBezTo>
                      <a:pt x="16000" y="18108"/>
                      <a:pt x="16109" y="18020"/>
                      <a:pt x="16217" y="17930"/>
                    </a:cubicBezTo>
                    <a:cubicBezTo>
                      <a:pt x="17798" y="16624"/>
                      <a:pt x="19707" y="14737"/>
                      <a:pt x="21156" y="12600"/>
                    </a:cubicBezTo>
                    <a:cubicBezTo>
                      <a:pt x="21255" y="12457"/>
                      <a:pt x="21348" y="12312"/>
                      <a:pt x="21442" y="12168"/>
                    </a:cubicBezTo>
                    <a:cubicBezTo>
                      <a:pt x="22511" y="10491"/>
                      <a:pt x="23274" y="8681"/>
                      <a:pt x="23369" y="6888"/>
                    </a:cubicBezTo>
                    <a:cubicBezTo>
                      <a:pt x="23375" y="6764"/>
                      <a:pt x="23380" y="6638"/>
                      <a:pt x="23380" y="6514"/>
                    </a:cubicBezTo>
                    <a:cubicBezTo>
                      <a:pt x="23380" y="5650"/>
                      <a:pt x="23218" y="4793"/>
                      <a:pt x="22853" y="3961"/>
                    </a:cubicBezTo>
                    <a:cubicBezTo>
                      <a:pt x="22245" y="2571"/>
                      <a:pt x="21134" y="1512"/>
                      <a:pt x="19805" y="848"/>
                    </a:cubicBezTo>
                    <a:cubicBezTo>
                      <a:pt x="19704" y="799"/>
                      <a:pt x="19604" y="749"/>
                      <a:pt x="19498" y="705"/>
                    </a:cubicBezTo>
                    <a:cubicBezTo>
                      <a:pt x="19266" y="601"/>
                      <a:pt x="19027" y="508"/>
                      <a:pt x="18785" y="430"/>
                    </a:cubicBezTo>
                    <a:cubicBezTo>
                      <a:pt x="17983" y="164"/>
                      <a:pt x="17147" y="21"/>
                      <a:pt x="16304" y="2"/>
                    </a:cubicBezTo>
                    <a:cubicBezTo>
                      <a:pt x="16238" y="1"/>
                      <a:pt x="16174" y="0"/>
                      <a:pt x="161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1f57c8f7f7a_0_1484"/>
              <p:cNvSpPr/>
              <p:nvPr/>
            </p:nvSpPr>
            <p:spPr>
              <a:xfrm>
                <a:off x="3332850" y="2586125"/>
                <a:ext cx="612250" cy="658475"/>
              </a:xfrm>
              <a:custGeom>
                <a:rect b="b" l="l" r="r" t="t"/>
                <a:pathLst>
                  <a:path extrusionOk="0" h="26339" w="24490">
                    <a:moveTo>
                      <a:pt x="17220" y="0"/>
                    </a:moveTo>
                    <a:cubicBezTo>
                      <a:pt x="17173" y="0"/>
                      <a:pt x="17126" y="1"/>
                      <a:pt x="17078" y="2"/>
                    </a:cubicBezTo>
                    <a:cubicBezTo>
                      <a:pt x="17021" y="2314"/>
                      <a:pt x="16966" y="4624"/>
                      <a:pt x="16910" y="6932"/>
                    </a:cubicBezTo>
                    <a:cubicBezTo>
                      <a:pt x="16906" y="6993"/>
                      <a:pt x="16941" y="7051"/>
                      <a:pt x="16998" y="7077"/>
                    </a:cubicBezTo>
                    <a:cubicBezTo>
                      <a:pt x="15990" y="8676"/>
                      <a:pt x="14923" y="10237"/>
                      <a:pt x="13800" y="11759"/>
                    </a:cubicBezTo>
                    <a:cubicBezTo>
                      <a:pt x="13698" y="11013"/>
                      <a:pt x="13596" y="10267"/>
                      <a:pt x="13493" y="9520"/>
                    </a:cubicBezTo>
                    <a:cubicBezTo>
                      <a:pt x="13123" y="6811"/>
                      <a:pt x="12752" y="4104"/>
                      <a:pt x="12381" y="1396"/>
                    </a:cubicBezTo>
                    <a:cubicBezTo>
                      <a:pt x="12276" y="1457"/>
                      <a:pt x="12172" y="1520"/>
                      <a:pt x="12068" y="1586"/>
                    </a:cubicBezTo>
                    <a:cubicBezTo>
                      <a:pt x="12159" y="2241"/>
                      <a:pt x="12249" y="2897"/>
                      <a:pt x="12338" y="3550"/>
                    </a:cubicBezTo>
                    <a:lnTo>
                      <a:pt x="13504" y="12056"/>
                    </a:lnTo>
                    <a:cubicBezTo>
                      <a:pt x="13506" y="12081"/>
                      <a:pt x="13515" y="12107"/>
                      <a:pt x="13531" y="12127"/>
                    </a:cubicBezTo>
                    <a:cubicBezTo>
                      <a:pt x="12640" y="13321"/>
                      <a:pt x="11715" y="14489"/>
                      <a:pt x="10756" y="15631"/>
                    </a:cubicBezTo>
                    <a:cubicBezTo>
                      <a:pt x="10635" y="14853"/>
                      <a:pt x="10500" y="14079"/>
                      <a:pt x="10351" y="13306"/>
                    </a:cubicBezTo>
                    <a:cubicBezTo>
                      <a:pt x="9832" y="10655"/>
                      <a:pt x="9144" y="8040"/>
                      <a:pt x="8289" y="5477"/>
                    </a:cubicBezTo>
                    <a:cubicBezTo>
                      <a:pt x="8272" y="5501"/>
                      <a:pt x="8259" y="5526"/>
                      <a:pt x="8243" y="5549"/>
                    </a:cubicBezTo>
                    <a:lnTo>
                      <a:pt x="8061" y="5859"/>
                    </a:lnTo>
                    <a:cubicBezTo>
                      <a:pt x="8193" y="6264"/>
                      <a:pt x="8322" y="6671"/>
                      <a:pt x="8448" y="7080"/>
                    </a:cubicBezTo>
                    <a:cubicBezTo>
                      <a:pt x="9332" y="9977"/>
                      <a:pt x="10007" y="12935"/>
                      <a:pt x="10464" y="15930"/>
                    </a:cubicBezTo>
                    <a:cubicBezTo>
                      <a:pt x="10467" y="15939"/>
                      <a:pt x="10470" y="15950"/>
                      <a:pt x="10476" y="15958"/>
                    </a:cubicBezTo>
                    <a:cubicBezTo>
                      <a:pt x="10241" y="16238"/>
                      <a:pt x="10005" y="16516"/>
                      <a:pt x="9765" y="16789"/>
                    </a:cubicBezTo>
                    <a:cubicBezTo>
                      <a:pt x="8856" y="17828"/>
                      <a:pt x="7918" y="18840"/>
                      <a:pt x="6955" y="19828"/>
                    </a:cubicBezTo>
                    <a:cubicBezTo>
                      <a:pt x="6454" y="17396"/>
                      <a:pt x="5858" y="14987"/>
                      <a:pt x="5170" y="12600"/>
                    </a:cubicBezTo>
                    <a:cubicBezTo>
                      <a:pt x="5107" y="12792"/>
                      <a:pt x="5044" y="12985"/>
                      <a:pt x="4983" y="13178"/>
                    </a:cubicBezTo>
                    <a:cubicBezTo>
                      <a:pt x="5622" y="15436"/>
                      <a:pt x="6179" y="17716"/>
                      <a:pt x="6650" y="20019"/>
                    </a:cubicBezTo>
                    <a:cubicBezTo>
                      <a:pt x="6656" y="20048"/>
                      <a:pt x="6670" y="20075"/>
                      <a:pt x="6694" y="20096"/>
                    </a:cubicBezTo>
                    <a:cubicBezTo>
                      <a:pt x="5896" y="20908"/>
                      <a:pt x="5082" y="21703"/>
                      <a:pt x="4251" y="22479"/>
                    </a:cubicBezTo>
                    <a:cubicBezTo>
                      <a:pt x="4243" y="22484"/>
                      <a:pt x="4236" y="22490"/>
                      <a:pt x="4232" y="22498"/>
                    </a:cubicBezTo>
                    <a:cubicBezTo>
                      <a:pt x="3223" y="23438"/>
                      <a:pt x="2190" y="24351"/>
                      <a:pt x="1135" y="25236"/>
                    </a:cubicBezTo>
                    <a:cubicBezTo>
                      <a:pt x="805" y="25514"/>
                      <a:pt x="471" y="25789"/>
                      <a:pt x="135" y="26060"/>
                    </a:cubicBezTo>
                    <a:cubicBezTo>
                      <a:pt x="1" y="26168"/>
                      <a:pt x="125" y="26339"/>
                      <a:pt x="265" y="26339"/>
                    </a:cubicBezTo>
                    <a:cubicBezTo>
                      <a:pt x="302" y="26339"/>
                      <a:pt x="339" y="26327"/>
                      <a:pt x="374" y="26299"/>
                    </a:cubicBezTo>
                    <a:cubicBezTo>
                      <a:pt x="649" y="26076"/>
                      <a:pt x="922" y="25851"/>
                      <a:pt x="1194" y="25624"/>
                    </a:cubicBezTo>
                    <a:cubicBezTo>
                      <a:pt x="2294" y="24706"/>
                      <a:pt x="3371" y="23760"/>
                      <a:pt x="4420" y="22784"/>
                    </a:cubicBezTo>
                    <a:cubicBezTo>
                      <a:pt x="5042" y="22818"/>
                      <a:pt x="5664" y="22836"/>
                      <a:pt x="6286" y="22836"/>
                    </a:cubicBezTo>
                    <a:cubicBezTo>
                      <a:pt x="7600" y="22836"/>
                      <a:pt x="8914" y="22759"/>
                      <a:pt x="10220" y="22607"/>
                    </a:cubicBezTo>
                    <a:cubicBezTo>
                      <a:pt x="10503" y="22460"/>
                      <a:pt x="10783" y="22313"/>
                      <a:pt x="11063" y="22159"/>
                    </a:cubicBezTo>
                    <a:lnTo>
                      <a:pt x="11063" y="22159"/>
                    </a:lnTo>
                    <a:cubicBezTo>
                      <a:pt x="9483" y="22385"/>
                      <a:pt x="7889" y="22498"/>
                      <a:pt x="6294" y="22498"/>
                    </a:cubicBezTo>
                    <a:cubicBezTo>
                      <a:pt x="5784" y="22498"/>
                      <a:pt x="5274" y="22487"/>
                      <a:pt x="4764" y="22464"/>
                    </a:cubicBezTo>
                    <a:cubicBezTo>
                      <a:pt x="5170" y="22082"/>
                      <a:pt x="5574" y="21694"/>
                      <a:pt x="5973" y="21304"/>
                    </a:cubicBezTo>
                    <a:cubicBezTo>
                      <a:pt x="6823" y="20466"/>
                      <a:pt x="7653" y="19612"/>
                      <a:pt x="8462" y="18736"/>
                    </a:cubicBezTo>
                    <a:cubicBezTo>
                      <a:pt x="8471" y="18739"/>
                      <a:pt x="8481" y="18743"/>
                      <a:pt x="8492" y="18744"/>
                    </a:cubicBezTo>
                    <a:cubicBezTo>
                      <a:pt x="9290" y="18768"/>
                      <a:pt x="10090" y="18780"/>
                      <a:pt x="10889" y="18780"/>
                    </a:cubicBezTo>
                    <a:cubicBezTo>
                      <a:pt x="11029" y="18780"/>
                      <a:pt x="11169" y="18779"/>
                      <a:pt x="11309" y="18779"/>
                    </a:cubicBezTo>
                    <a:cubicBezTo>
                      <a:pt x="13050" y="18769"/>
                      <a:pt x="14791" y="18699"/>
                      <a:pt x="16533" y="18568"/>
                    </a:cubicBezTo>
                    <a:cubicBezTo>
                      <a:pt x="16691" y="18444"/>
                      <a:pt x="16848" y="18320"/>
                      <a:pt x="17004" y="18194"/>
                    </a:cubicBezTo>
                    <a:lnTo>
                      <a:pt x="17004" y="18194"/>
                    </a:lnTo>
                    <a:cubicBezTo>
                      <a:pt x="14961" y="18359"/>
                      <a:pt x="12913" y="18441"/>
                      <a:pt x="10865" y="18441"/>
                    </a:cubicBezTo>
                    <a:cubicBezTo>
                      <a:pt x="10164" y="18441"/>
                      <a:pt x="9463" y="18432"/>
                      <a:pt x="8762" y="18413"/>
                    </a:cubicBezTo>
                    <a:cubicBezTo>
                      <a:pt x="10087" y="16965"/>
                      <a:pt x="11358" y="15471"/>
                      <a:pt x="12573" y="13928"/>
                    </a:cubicBezTo>
                    <a:cubicBezTo>
                      <a:pt x="12590" y="13934"/>
                      <a:pt x="12607" y="13937"/>
                      <a:pt x="12624" y="13939"/>
                    </a:cubicBezTo>
                    <a:cubicBezTo>
                      <a:pt x="13451" y="13937"/>
                      <a:pt x="14279" y="13909"/>
                      <a:pt x="15104" y="13849"/>
                    </a:cubicBezTo>
                    <a:cubicBezTo>
                      <a:pt x="17527" y="13676"/>
                      <a:pt x="19928" y="13258"/>
                      <a:pt x="22266" y="12600"/>
                    </a:cubicBezTo>
                    <a:cubicBezTo>
                      <a:pt x="22364" y="12459"/>
                      <a:pt x="22458" y="12312"/>
                      <a:pt x="22551" y="12168"/>
                    </a:cubicBezTo>
                    <a:lnTo>
                      <a:pt x="22551" y="12168"/>
                    </a:lnTo>
                    <a:cubicBezTo>
                      <a:pt x="22095" y="12301"/>
                      <a:pt x="21638" y="12427"/>
                      <a:pt x="21179" y="12542"/>
                    </a:cubicBezTo>
                    <a:cubicBezTo>
                      <a:pt x="18448" y="13222"/>
                      <a:pt x="15645" y="13577"/>
                      <a:pt x="12830" y="13598"/>
                    </a:cubicBezTo>
                    <a:cubicBezTo>
                      <a:pt x="13451" y="12800"/>
                      <a:pt x="14058" y="11990"/>
                      <a:pt x="14650" y="11170"/>
                    </a:cubicBezTo>
                    <a:cubicBezTo>
                      <a:pt x="14988" y="10700"/>
                      <a:pt x="15321" y="10226"/>
                      <a:pt x="15649" y="9748"/>
                    </a:cubicBezTo>
                    <a:cubicBezTo>
                      <a:pt x="15677" y="9771"/>
                      <a:pt x="15713" y="9783"/>
                      <a:pt x="15749" y="9783"/>
                    </a:cubicBezTo>
                    <a:cubicBezTo>
                      <a:pt x="15762" y="9783"/>
                      <a:pt x="15776" y="9781"/>
                      <a:pt x="15789" y="9778"/>
                    </a:cubicBezTo>
                    <a:cubicBezTo>
                      <a:pt x="16564" y="9603"/>
                      <a:pt x="17335" y="9410"/>
                      <a:pt x="18102" y="9200"/>
                    </a:cubicBezTo>
                    <a:cubicBezTo>
                      <a:pt x="20283" y="8590"/>
                      <a:pt x="22414" y="7817"/>
                      <a:pt x="24479" y="6888"/>
                    </a:cubicBezTo>
                    <a:cubicBezTo>
                      <a:pt x="24485" y="6764"/>
                      <a:pt x="24490" y="6638"/>
                      <a:pt x="24490" y="6514"/>
                    </a:cubicBezTo>
                    <a:lnTo>
                      <a:pt x="24490" y="6514"/>
                    </a:lnTo>
                    <a:cubicBezTo>
                      <a:pt x="24174" y="6659"/>
                      <a:pt x="23857" y="6797"/>
                      <a:pt x="23539" y="6934"/>
                    </a:cubicBezTo>
                    <a:cubicBezTo>
                      <a:pt x="21064" y="7988"/>
                      <a:pt x="18498" y="8818"/>
                      <a:pt x="15873" y="9412"/>
                    </a:cubicBezTo>
                    <a:cubicBezTo>
                      <a:pt x="17735" y="6668"/>
                      <a:pt x="19419" y="3807"/>
                      <a:pt x="20915" y="848"/>
                    </a:cubicBezTo>
                    <a:cubicBezTo>
                      <a:pt x="20815" y="799"/>
                      <a:pt x="20714" y="749"/>
                      <a:pt x="20609" y="705"/>
                    </a:cubicBezTo>
                    <a:cubicBezTo>
                      <a:pt x="19693" y="2523"/>
                      <a:pt x="18704" y="4302"/>
                      <a:pt x="17643" y="6043"/>
                    </a:cubicBezTo>
                    <a:cubicBezTo>
                      <a:pt x="17516" y="6253"/>
                      <a:pt x="17384" y="6459"/>
                      <a:pt x="17254" y="6668"/>
                    </a:cubicBezTo>
                    <a:cubicBezTo>
                      <a:pt x="17309" y="4446"/>
                      <a:pt x="17362" y="2224"/>
                      <a:pt x="17414" y="2"/>
                    </a:cubicBezTo>
                    <a:cubicBezTo>
                      <a:pt x="17349" y="1"/>
                      <a:pt x="17284" y="0"/>
                      <a:pt x="1722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3" name="Google Shape;323;g1f57c8f7f7a_0_1484"/>
            <p:cNvGrpSpPr/>
            <p:nvPr/>
          </p:nvGrpSpPr>
          <p:grpSpPr>
            <a:xfrm flipH="1" rot="-2112953">
              <a:off x="-407731" y="3841938"/>
              <a:ext cx="1398105" cy="1129993"/>
              <a:chOff x="286573" y="1910711"/>
              <a:chExt cx="864867" cy="699014"/>
            </a:xfrm>
          </p:grpSpPr>
          <p:sp>
            <p:nvSpPr>
              <p:cNvPr id="324" name="Google Shape;324;g1f57c8f7f7a_0_1484"/>
              <p:cNvSpPr/>
              <p:nvPr/>
            </p:nvSpPr>
            <p:spPr>
              <a:xfrm rot="-300150">
                <a:off x="312514" y="1944953"/>
                <a:ext cx="812907" cy="630481"/>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1f57c8f7f7a_0_1484"/>
              <p:cNvSpPr/>
              <p:nvPr/>
            </p:nvSpPr>
            <p:spPr>
              <a:xfrm rot="-300150">
                <a:off x="312662" y="1948293"/>
                <a:ext cx="812982" cy="627181"/>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6" name="Shape 326"/>
        <p:cNvGrpSpPr/>
        <p:nvPr/>
      </p:nvGrpSpPr>
      <p:grpSpPr>
        <a:xfrm>
          <a:off x="0" y="0"/>
          <a:ext cx="0" cy="0"/>
          <a:chOff x="0" y="0"/>
          <a:chExt cx="0" cy="0"/>
        </a:xfrm>
      </p:grpSpPr>
      <p:sp>
        <p:nvSpPr>
          <p:cNvPr id="327" name="Google Shape;327;g1f57c8f7f7a_0_153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28" name="Google Shape;328;g1f57c8f7f7a_0_1532"/>
          <p:cNvSpPr txBox="1"/>
          <p:nvPr>
            <p:ph idx="1" type="body"/>
          </p:nvPr>
        </p:nvSpPr>
        <p:spPr>
          <a:xfrm>
            <a:off x="720000" y="1153149"/>
            <a:ext cx="7704000" cy="421500"/>
          </a:xfrm>
          <a:prstGeom prst="rect">
            <a:avLst/>
          </a:prstGeom>
        </p:spPr>
        <p:txBody>
          <a:bodyPr anchorCtr="0" anchor="t" bIns="91425" lIns="91425" spcFirstLastPara="1" rIns="91425" wrap="square" tIns="91425">
            <a:noAutofit/>
          </a:bodyPr>
          <a:lstStyle>
            <a:lvl1pPr indent="-279400" lvl="0" marL="457200">
              <a:lnSpc>
                <a:spcPct val="100000"/>
              </a:lnSpc>
              <a:spcBef>
                <a:spcPts val="0"/>
              </a:spcBef>
              <a:spcAft>
                <a:spcPts val="0"/>
              </a:spcAft>
              <a:buClr>
                <a:schemeClr val="lt2"/>
              </a:buClr>
              <a:buSzPts val="800"/>
              <a:buFont typeface="Nunito Light"/>
              <a:buChar char="●"/>
              <a:defRPr sz="1200"/>
            </a:lvl1pPr>
            <a:lvl2pPr indent="-304800" lvl="1" marL="914400">
              <a:spcBef>
                <a:spcPts val="0"/>
              </a:spcBef>
              <a:spcAft>
                <a:spcPts val="0"/>
              </a:spcAft>
              <a:buSzPts val="1200"/>
              <a:buFont typeface="Nunito Light"/>
              <a:buChar char="○"/>
              <a:defRPr/>
            </a:lvl2pPr>
            <a:lvl3pPr indent="-304800" lvl="2" marL="1371600">
              <a:lnSpc>
                <a:spcPct val="115000"/>
              </a:lnSpc>
              <a:spcBef>
                <a:spcPts val="0"/>
              </a:spcBef>
              <a:spcAft>
                <a:spcPts val="0"/>
              </a:spcAft>
              <a:buClr>
                <a:srgbClr val="FFC800"/>
              </a:buClr>
              <a:buSzPts val="1200"/>
              <a:buFont typeface="Nunito Light"/>
              <a:buChar char="■"/>
              <a:defRPr/>
            </a:lvl3pPr>
            <a:lvl4pPr indent="-304800" lvl="3" marL="1828800">
              <a:lnSpc>
                <a:spcPct val="115000"/>
              </a:lnSpc>
              <a:spcBef>
                <a:spcPts val="1600"/>
              </a:spcBef>
              <a:spcAft>
                <a:spcPts val="0"/>
              </a:spcAft>
              <a:buClr>
                <a:srgbClr val="FFC800"/>
              </a:buClr>
              <a:buSzPts val="1200"/>
              <a:buFont typeface="Nunito Light"/>
              <a:buChar char="●"/>
              <a:defRPr/>
            </a:lvl4pPr>
            <a:lvl5pPr indent="-304800" lvl="4" marL="2286000">
              <a:lnSpc>
                <a:spcPct val="115000"/>
              </a:lnSpc>
              <a:spcBef>
                <a:spcPts val="1600"/>
              </a:spcBef>
              <a:spcAft>
                <a:spcPts val="0"/>
              </a:spcAft>
              <a:buClr>
                <a:srgbClr val="434343"/>
              </a:buClr>
              <a:buSzPts val="1200"/>
              <a:buFont typeface="Nunito Light"/>
              <a:buChar char="○"/>
              <a:defRPr/>
            </a:lvl5pPr>
            <a:lvl6pPr indent="-304800" lvl="5" marL="2743200">
              <a:lnSpc>
                <a:spcPct val="115000"/>
              </a:lnSpc>
              <a:spcBef>
                <a:spcPts val="1600"/>
              </a:spcBef>
              <a:spcAft>
                <a:spcPts val="0"/>
              </a:spcAft>
              <a:buClr>
                <a:srgbClr val="434343"/>
              </a:buClr>
              <a:buSzPts val="1200"/>
              <a:buFont typeface="Nunito Light"/>
              <a:buChar char="■"/>
              <a:defRPr/>
            </a:lvl6pPr>
            <a:lvl7pPr indent="-304800" lvl="6" marL="3200400">
              <a:lnSpc>
                <a:spcPct val="115000"/>
              </a:lnSpc>
              <a:spcBef>
                <a:spcPts val="1600"/>
              </a:spcBef>
              <a:spcAft>
                <a:spcPts val="0"/>
              </a:spcAft>
              <a:buClr>
                <a:srgbClr val="434343"/>
              </a:buClr>
              <a:buSzPts val="1200"/>
              <a:buFont typeface="Nunito Light"/>
              <a:buChar char="●"/>
              <a:defRPr/>
            </a:lvl7pPr>
            <a:lvl8pPr indent="-304800" lvl="7" marL="3657600">
              <a:lnSpc>
                <a:spcPct val="115000"/>
              </a:lnSpc>
              <a:spcBef>
                <a:spcPts val="1600"/>
              </a:spcBef>
              <a:spcAft>
                <a:spcPts val="0"/>
              </a:spcAft>
              <a:buClr>
                <a:srgbClr val="434343"/>
              </a:buClr>
              <a:buSzPts val="1200"/>
              <a:buFont typeface="Nunito Light"/>
              <a:buChar char="○"/>
              <a:defRPr/>
            </a:lvl8pPr>
            <a:lvl9pPr indent="-304800" lvl="8" marL="4114800">
              <a:lnSpc>
                <a:spcPct val="115000"/>
              </a:lnSpc>
              <a:spcBef>
                <a:spcPts val="1600"/>
              </a:spcBef>
              <a:spcAft>
                <a:spcPts val="1600"/>
              </a:spcAft>
              <a:buClr>
                <a:srgbClr val="434343"/>
              </a:buClr>
              <a:buSzPts val="1200"/>
              <a:buFont typeface="Nunito Light"/>
              <a:buChar char="■"/>
              <a:defRPr/>
            </a:lvl9pPr>
          </a:lstStyle>
          <a:p/>
        </p:txBody>
      </p:sp>
      <p:sp>
        <p:nvSpPr>
          <p:cNvPr id="329" name="Google Shape;329;g1f57c8f7f7a_0_1532"/>
          <p:cNvSpPr/>
          <p:nvPr/>
        </p:nvSpPr>
        <p:spPr>
          <a:xfrm rot="10800000">
            <a:off x="8430775" y="240213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1f57c8f7f7a_0_1532"/>
          <p:cNvSpPr/>
          <p:nvPr/>
        </p:nvSpPr>
        <p:spPr>
          <a:xfrm rot="10800000">
            <a:off x="-648375" y="194749"/>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1" name="Google Shape;331;g1f57c8f7f7a_0_1532"/>
          <p:cNvGrpSpPr/>
          <p:nvPr/>
        </p:nvGrpSpPr>
        <p:grpSpPr>
          <a:xfrm flipH="1">
            <a:off x="-4" y="63019"/>
            <a:ext cx="855830" cy="763137"/>
            <a:chOff x="0" y="4143813"/>
            <a:chExt cx="1042424" cy="929522"/>
          </a:xfrm>
        </p:grpSpPr>
        <p:sp>
          <p:nvSpPr>
            <p:cNvPr id="332" name="Google Shape;332;g1f57c8f7f7a_0_1532"/>
            <p:cNvSpPr/>
            <p:nvPr/>
          </p:nvSpPr>
          <p:spPr>
            <a:xfrm>
              <a:off x="365217" y="4553169"/>
              <a:ext cx="273696" cy="372455"/>
            </a:xfrm>
            <a:custGeom>
              <a:rect b="b" l="l" r="r" t="t"/>
              <a:pathLst>
                <a:path extrusionOk="0" h="9055" w="6654">
                  <a:moveTo>
                    <a:pt x="0" y="7073"/>
                  </a:moveTo>
                  <a:cubicBezTo>
                    <a:pt x="2346" y="6075"/>
                    <a:pt x="4172" y="2713"/>
                    <a:pt x="4599" y="0"/>
                  </a:cubicBezTo>
                  <a:lnTo>
                    <a:pt x="6653" y="1972"/>
                  </a:lnTo>
                  <a:cubicBezTo>
                    <a:pt x="6224" y="4685"/>
                    <a:pt x="4280" y="8057"/>
                    <a:pt x="1934" y="9055"/>
                  </a:cubicBezTo>
                  <a:lnTo>
                    <a:pt x="1697" y="747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1f57c8f7f7a_0_1532"/>
            <p:cNvSpPr/>
            <p:nvPr/>
          </p:nvSpPr>
          <p:spPr>
            <a:xfrm>
              <a:off x="258149" y="4564480"/>
              <a:ext cx="294015" cy="280236"/>
            </a:xfrm>
            <a:custGeom>
              <a:rect b="b" l="l" r="r" t="t"/>
              <a:pathLst>
                <a:path extrusionOk="0" h="6813" w="7148">
                  <a:moveTo>
                    <a:pt x="1" y="4295"/>
                  </a:moveTo>
                  <a:cubicBezTo>
                    <a:pt x="2509" y="4001"/>
                    <a:pt x="4517" y="2233"/>
                    <a:pt x="5884" y="0"/>
                  </a:cubicBezTo>
                  <a:lnTo>
                    <a:pt x="7147" y="2551"/>
                  </a:lnTo>
                  <a:cubicBezTo>
                    <a:pt x="5846" y="4788"/>
                    <a:pt x="3728" y="6399"/>
                    <a:pt x="1149" y="6812"/>
                  </a:cubicBezTo>
                  <a:lnTo>
                    <a:pt x="1464" y="524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1f57c8f7f7a_0_1532"/>
            <p:cNvSpPr/>
            <p:nvPr/>
          </p:nvSpPr>
          <p:spPr>
            <a:xfrm>
              <a:off x="726238" y="4767801"/>
              <a:ext cx="316186" cy="300884"/>
            </a:xfrm>
            <a:custGeom>
              <a:rect b="b" l="l" r="r" t="t"/>
              <a:pathLst>
                <a:path extrusionOk="0" h="7315" w="7687">
                  <a:moveTo>
                    <a:pt x="2782" y="1"/>
                  </a:moveTo>
                  <a:cubicBezTo>
                    <a:pt x="1750" y="1151"/>
                    <a:pt x="1032" y="1827"/>
                    <a:pt x="1" y="2977"/>
                  </a:cubicBezTo>
                  <a:cubicBezTo>
                    <a:pt x="1580" y="4393"/>
                    <a:pt x="1981" y="5023"/>
                    <a:pt x="3560" y="6439"/>
                  </a:cubicBezTo>
                  <a:cubicBezTo>
                    <a:pt x="5862" y="7314"/>
                    <a:pt x="7686" y="4740"/>
                    <a:pt x="6654" y="2987"/>
                  </a:cubicBezTo>
                  <a:cubicBezTo>
                    <a:pt x="5075" y="1571"/>
                    <a:pt x="4361" y="1417"/>
                    <a:pt x="27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1f57c8f7f7a_0_1532"/>
            <p:cNvSpPr/>
            <p:nvPr/>
          </p:nvSpPr>
          <p:spPr>
            <a:xfrm>
              <a:off x="651541" y="4739131"/>
              <a:ext cx="298704" cy="286735"/>
            </a:xfrm>
            <a:custGeom>
              <a:rect b="b" l="l" r="r" t="t"/>
              <a:pathLst>
                <a:path extrusionOk="0" h="6971" w="7262">
                  <a:moveTo>
                    <a:pt x="5046" y="6971"/>
                  </a:moveTo>
                  <a:cubicBezTo>
                    <a:pt x="3999" y="5428"/>
                    <a:pt x="5854" y="3646"/>
                    <a:pt x="7262" y="4497"/>
                  </a:cubicBezTo>
                  <a:lnTo>
                    <a:pt x="1766" y="0"/>
                  </a:lnTo>
                  <a:lnTo>
                    <a:pt x="0" y="197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1f57c8f7f7a_0_1532"/>
            <p:cNvSpPr/>
            <p:nvPr/>
          </p:nvSpPr>
          <p:spPr>
            <a:xfrm>
              <a:off x="0" y="4143813"/>
              <a:ext cx="992322" cy="929512"/>
            </a:xfrm>
            <a:custGeom>
              <a:rect b="b" l="l" r="r" t="t"/>
              <a:pathLst>
                <a:path extrusionOk="0" h="22598" w="24125">
                  <a:moveTo>
                    <a:pt x="1842" y="6458"/>
                  </a:moveTo>
                  <a:cubicBezTo>
                    <a:pt x="1" y="5265"/>
                    <a:pt x="4803" y="1"/>
                    <a:pt x="6175" y="1624"/>
                  </a:cubicBezTo>
                  <a:cubicBezTo>
                    <a:pt x="11563" y="7991"/>
                    <a:pt x="17663" y="13243"/>
                    <a:pt x="24125" y="17803"/>
                  </a:cubicBezTo>
                  <a:cubicBezTo>
                    <a:pt x="21436" y="15751"/>
                    <a:pt x="17437" y="20050"/>
                    <a:pt x="19850" y="22597"/>
                  </a:cubicBezTo>
                  <a:cubicBezTo>
                    <a:pt x="14401" y="16601"/>
                    <a:pt x="8648" y="10862"/>
                    <a:pt x="1842" y="6458"/>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1f57c8f7f7a_0_1532"/>
            <p:cNvSpPr/>
            <p:nvPr/>
          </p:nvSpPr>
          <p:spPr>
            <a:xfrm>
              <a:off x="783001" y="4848792"/>
              <a:ext cx="235319" cy="224542"/>
            </a:xfrm>
            <a:custGeom>
              <a:rect b="b" l="l" r="r" t="t"/>
              <a:pathLst>
                <a:path extrusionOk="0" fill="none" h="5459" w="5721">
                  <a:moveTo>
                    <a:pt x="814" y="5458"/>
                  </a:moveTo>
                  <a:cubicBezTo>
                    <a:pt x="261" y="4963"/>
                    <a:pt x="0" y="4245"/>
                    <a:pt x="29" y="3486"/>
                  </a:cubicBezTo>
                  <a:cubicBezTo>
                    <a:pt x="55" y="2730"/>
                    <a:pt x="368" y="1934"/>
                    <a:pt x="957" y="1275"/>
                  </a:cubicBezTo>
                  <a:cubicBezTo>
                    <a:pt x="1548" y="615"/>
                    <a:pt x="2307" y="219"/>
                    <a:pt x="3055" y="109"/>
                  </a:cubicBezTo>
                  <a:cubicBezTo>
                    <a:pt x="3806" y="1"/>
                    <a:pt x="4548" y="182"/>
                    <a:pt x="5101" y="677"/>
                  </a:cubicBezTo>
                  <a:cubicBezTo>
                    <a:pt x="5522" y="1054"/>
                    <a:pt x="5720" y="1599"/>
                    <a:pt x="5700" y="2176"/>
                  </a:cubicBezTo>
                  <a:cubicBezTo>
                    <a:pt x="5679" y="2748"/>
                    <a:pt x="5442" y="3354"/>
                    <a:pt x="4994" y="3852"/>
                  </a:cubicBezTo>
                  <a:cubicBezTo>
                    <a:pt x="4548" y="4350"/>
                    <a:pt x="3973" y="4652"/>
                    <a:pt x="3406" y="4735"/>
                  </a:cubicBezTo>
                  <a:cubicBezTo>
                    <a:pt x="2834" y="4819"/>
                    <a:pt x="2271" y="4682"/>
                    <a:pt x="1850" y="4305"/>
                  </a:cubicBezTo>
                  <a:cubicBezTo>
                    <a:pt x="1562" y="4047"/>
                    <a:pt x="1427" y="3675"/>
                    <a:pt x="1441" y="3282"/>
                  </a:cubicBezTo>
                  <a:cubicBezTo>
                    <a:pt x="1456" y="2887"/>
                    <a:pt x="1616" y="2479"/>
                    <a:pt x="1921" y="2139"/>
                  </a:cubicBezTo>
                  <a:cubicBezTo>
                    <a:pt x="2226" y="1798"/>
                    <a:pt x="2617" y="1594"/>
                    <a:pt x="3005" y="1538"/>
                  </a:cubicBezTo>
                  <a:cubicBezTo>
                    <a:pt x="3395" y="1481"/>
                    <a:pt x="3780" y="1574"/>
                    <a:pt x="4067" y="1831"/>
                  </a:cubicBezTo>
                </a:path>
              </a:pathLst>
            </a:custGeom>
            <a:noFill/>
            <a:ln cap="flat" cmpd="sng" w="2875">
              <a:solidFill>
                <a:schemeClr val="accent6"/>
              </a:solidFill>
              <a:prstDash val="solid"/>
              <a:miter lim="157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1f57c8f7f7a_0_1532"/>
            <p:cNvSpPr/>
            <p:nvPr/>
          </p:nvSpPr>
          <p:spPr>
            <a:xfrm>
              <a:off x="398617" y="4514586"/>
              <a:ext cx="253006" cy="248358"/>
            </a:xfrm>
            <a:custGeom>
              <a:rect b="b" l="l" r="r" t="t"/>
              <a:pathLst>
                <a:path extrusionOk="0" h="6038" w="6151">
                  <a:moveTo>
                    <a:pt x="500" y="4083"/>
                  </a:moveTo>
                  <a:cubicBezTo>
                    <a:pt x="0" y="2530"/>
                    <a:pt x="2747" y="0"/>
                    <a:pt x="3853" y="286"/>
                  </a:cubicBezTo>
                  <a:cubicBezTo>
                    <a:pt x="4421" y="434"/>
                    <a:pt x="6151" y="2005"/>
                    <a:pt x="5810" y="2041"/>
                  </a:cubicBezTo>
                  <a:cubicBezTo>
                    <a:pt x="4631" y="2221"/>
                    <a:pt x="2595" y="4501"/>
                    <a:pt x="2510" y="5704"/>
                  </a:cubicBezTo>
                  <a:cubicBezTo>
                    <a:pt x="2499" y="6037"/>
                    <a:pt x="759" y="4882"/>
                    <a:pt x="500" y="408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1f57c8f7f7a_0_1532"/>
            <p:cNvSpPr/>
            <p:nvPr/>
          </p:nvSpPr>
          <p:spPr>
            <a:xfrm>
              <a:off x="453693" y="4700384"/>
              <a:ext cx="253664" cy="246960"/>
            </a:xfrm>
            <a:custGeom>
              <a:rect b="b" l="l" r="r" t="t"/>
              <a:pathLst>
                <a:path extrusionOk="0" fill="none" h="6004" w="6167">
                  <a:moveTo>
                    <a:pt x="0" y="1"/>
                  </a:moveTo>
                  <a:lnTo>
                    <a:pt x="6166" y="6004"/>
                  </a:lnTo>
                </a:path>
              </a:pathLst>
            </a:custGeom>
            <a:noFill/>
            <a:ln cap="flat" cmpd="sng" w="2475">
              <a:solidFill>
                <a:schemeClr val="accent6"/>
              </a:solidFill>
              <a:prstDash val="solid"/>
              <a:miter lim="157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 name="Google Shape;340;g1f57c8f7f7a_0_1532"/>
          <p:cNvGrpSpPr/>
          <p:nvPr/>
        </p:nvGrpSpPr>
        <p:grpSpPr>
          <a:xfrm rot="10584711">
            <a:off x="8532159" y="3007499"/>
            <a:ext cx="587879" cy="1815420"/>
            <a:chOff x="8424000" y="2351928"/>
            <a:chExt cx="719998" cy="2228335"/>
          </a:xfrm>
        </p:grpSpPr>
        <p:sp>
          <p:nvSpPr>
            <p:cNvPr id="341" name="Google Shape;341;g1f57c8f7f7a_0_1532"/>
            <p:cNvSpPr/>
            <p:nvPr/>
          </p:nvSpPr>
          <p:spPr>
            <a:xfrm>
              <a:off x="8921760" y="2351928"/>
              <a:ext cx="222238" cy="448342"/>
            </a:xfrm>
            <a:custGeom>
              <a:rect b="b" l="l" r="r" t="t"/>
              <a:pathLst>
                <a:path extrusionOk="0" h="9046" w="4484">
                  <a:moveTo>
                    <a:pt x="1" y="8166"/>
                  </a:moveTo>
                  <a:cubicBezTo>
                    <a:pt x="370" y="7316"/>
                    <a:pt x="1042" y="4074"/>
                    <a:pt x="881" y="2889"/>
                  </a:cubicBezTo>
                  <a:cubicBezTo>
                    <a:pt x="1635" y="2402"/>
                    <a:pt x="2894" y="1115"/>
                    <a:pt x="3374" y="105"/>
                  </a:cubicBezTo>
                  <a:cubicBezTo>
                    <a:pt x="3403" y="50"/>
                    <a:pt x="3455" y="10"/>
                    <a:pt x="3516" y="1"/>
                  </a:cubicBezTo>
                  <a:lnTo>
                    <a:pt x="2447" y="3937"/>
                  </a:lnTo>
                  <a:cubicBezTo>
                    <a:pt x="2152" y="3900"/>
                    <a:pt x="1872" y="4085"/>
                    <a:pt x="1794" y="4374"/>
                  </a:cubicBezTo>
                  <a:cubicBezTo>
                    <a:pt x="1715" y="4662"/>
                    <a:pt x="1861" y="4963"/>
                    <a:pt x="2136" y="5081"/>
                  </a:cubicBezTo>
                  <a:lnTo>
                    <a:pt x="2028" y="5483"/>
                  </a:lnTo>
                  <a:cubicBezTo>
                    <a:pt x="2017" y="5526"/>
                    <a:pt x="2042" y="5570"/>
                    <a:pt x="2084" y="5581"/>
                  </a:cubicBezTo>
                  <a:lnTo>
                    <a:pt x="2084" y="5581"/>
                  </a:lnTo>
                  <a:cubicBezTo>
                    <a:pt x="2127" y="5592"/>
                    <a:pt x="2171" y="5567"/>
                    <a:pt x="2183" y="5524"/>
                  </a:cubicBezTo>
                  <a:lnTo>
                    <a:pt x="2292" y="5122"/>
                  </a:lnTo>
                  <a:cubicBezTo>
                    <a:pt x="2589" y="5160"/>
                    <a:pt x="2867" y="4974"/>
                    <a:pt x="2945" y="4685"/>
                  </a:cubicBezTo>
                  <a:cubicBezTo>
                    <a:pt x="3024" y="4398"/>
                    <a:pt x="2878" y="4096"/>
                    <a:pt x="2603" y="3980"/>
                  </a:cubicBezTo>
                  <a:lnTo>
                    <a:pt x="3671" y="43"/>
                  </a:lnTo>
                  <a:cubicBezTo>
                    <a:pt x="3719" y="83"/>
                    <a:pt x="3748" y="150"/>
                    <a:pt x="3741" y="243"/>
                  </a:cubicBezTo>
                  <a:cubicBezTo>
                    <a:pt x="3645" y="1359"/>
                    <a:pt x="4080" y="3067"/>
                    <a:pt x="4484" y="3868"/>
                  </a:cubicBezTo>
                  <a:cubicBezTo>
                    <a:pt x="3745" y="4809"/>
                    <a:pt x="2686" y="7944"/>
                    <a:pt x="2575" y="8865"/>
                  </a:cubicBezTo>
                  <a:cubicBezTo>
                    <a:pt x="2284" y="9046"/>
                    <a:pt x="466" y="8871"/>
                    <a:pt x="1" y="816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1f57c8f7f7a_0_1532"/>
            <p:cNvSpPr/>
            <p:nvPr/>
          </p:nvSpPr>
          <p:spPr>
            <a:xfrm>
              <a:off x="8737733" y="2712944"/>
              <a:ext cx="356354" cy="614674"/>
            </a:xfrm>
            <a:custGeom>
              <a:rect b="b" l="l" r="r" t="t"/>
              <a:pathLst>
                <a:path extrusionOk="0" h="12402" w="7190">
                  <a:moveTo>
                    <a:pt x="4451" y="11567"/>
                  </a:moveTo>
                  <a:lnTo>
                    <a:pt x="7048" y="2007"/>
                  </a:lnTo>
                  <a:cubicBezTo>
                    <a:pt x="7190" y="1481"/>
                    <a:pt x="6878" y="940"/>
                    <a:pt x="6354" y="795"/>
                  </a:cubicBezTo>
                  <a:lnTo>
                    <a:pt x="3949" y="142"/>
                  </a:lnTo>
                  <a:cubicBezTo>
                    <a:pt x="3424" y="0"/>
                    <a:pt x="2882" y="311"/>
                    <a:pt x="2739" y="836"/>
                  </a:cubicBezTo>
                  <a:lnTo>
                    <a:pt x="142" y="10397"/>
                  </a:lnTo>
                  <a:cubicBezTo>
                    <a:pt x="0" y="10921"/>
                    <a:pt x="310" y="11464"/>
                    <a:pt x="835" y="11608"/>
                  </a:cubicBezTo>
                  <a:lnTo>
                    <a:pt x="3239" y="12260"/>
                  </a:lnTo>
                  <a:cubicBezTo>
                    <a:pt x="3765" y="12402"/>
                    <a:pt x="4306" y="12092"/>
                    <a:pt x="4451" y="11567"/>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1f57c8f7f7a_0_1532"/>
            <p:cNvSpPr/>
            <p:nvPr/>
          </p:nvSpPr>
          <p:spPr>
            <a:xfrm>
              <a:off x="8424000" y="3043231"/>
              <a:ext cx="584491" cy="1537032"/>
            </a:xfrm>
            <a:custGeom>
              <a:rect b="b" l="l" r="r" t="t"/>
              <a:pathLst>
                <a:path extrusionOk="0" h="31012" w="11793">
                  <a:moveTo>
                    <a:pt x="7627" y="16547"/>
                  </a:moveTo>
                  <a:cubicBezTo>
                    <a:pt x="4504" y="28065"/>
                    <a:pt x="2977" y="31012"/>
                    <a:pt x="1489" y="30608"/>
                  </a:cubicBezTo>
                  <a:cubicBezTo>
                    <a:pt x="1" y="30202"/>
                    <a:pt x="182" y="26890"/>
                    <a:pt x="3309" y="15375"/>
                  </a:cubicBezTo>
                  <a:lnTo>
                    <a:pt x="7485" y="1"/>
                  </a:lnTo>
                  <a:lnTo>
                    <a:pt x="11793" y="117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1f57c8f7f7a_0_1532"/>
            <p:cNvSpPr/>
            <p:nvPr/>
          </p:nvSpPr>
          <p:spPr>
            <a:xfrm>
              <a:off x="8798497" y="2991140"/>
              <a:ext cx="223725" cy="95210"/>
            </a:xfrm>
            <a:custGeom>
              <a:rect b="b" l="l" r="r" t="t"/>
              <a:pathLst>
                <a:path extrusionOk="0" h="1921" w="4514">
                  <a:moveTo>
                    <a:pt x="204" y="0"/>
                  </a:moveTo>
                  <a:lnTo>
                    <a:pt x="0" y="751"/>
                  </a:lnTo>
                  <a:lnTo>
                    <a:pt x="4309" y="1920"/>
                  </a:lnTo>
                  <a:lnTo>
                    <a:pt x="4513" y="1169"/>
                  </a:lnTo>
                  <a:lnTo>
                    <a:pt x="20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1f57c8f7f7a_0_1532"/>
            <p:cNvSpPr/>
            <p:nvPr/>
          </p:nvSpPr>
          <p:spPr>
            <a:xfrm>
              <a:off x="8873486" y="2712944"/>
              <a:ext cx="220603" cy="99472"/>
            </a:xfrm>
            <a:custGeom>
              <a:rect b="b" l="l" r="r" t="t"/>
              <a:pathLst>
                <a:path extrusionOk="0" h="2007" w="4451">
                  <a:moveTo>
                    <a:pt x="4309" y="2007"/>
                  </a:moveTo>
                  <a:cubicBezTo>
                    <a:pt x="4451" y="1481"/>
                    <a:pt x="4139" y="940"/>
                    <a:pt x="3615" y="795"/>
                  </a:cubicBezTo>
                  <a:lnTo>
                    <a:pt x="1210" y="142"/>
                  </a:lnTo>
                  <a:cubicBezTo>
                    <a:pt x="685" y="0"/>
                    <a:pt x="143" y="311"/>
                    <a:pt x="0" y="836"/>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6" name="Google Shape;346;g1f57c8f7f7a_0_1532"/>
          <p:cNvSpPr/>
          <p:nvPr/>
        </p:nvSpPr>
        <p:spPr>
          <a:xfrm rot="10800000">
            <a:off x="2857888" y="4756011"/>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7" name="Google Shape;347;g1f57c8f7f7a_0_1532"/>
          <p:cNvGrpSpPr/>
          <p:nvPr/>
        </p:nvGrpSpPr>
        <p:grpSpPr>
          <a:xfrm>
            <a:off x="8890764" y="783509"/>
            <a:ext cx="182884" cy="182882"/>
            <a:chOff x="6622700" y="4387050"/>
            <a:chExt cx="89825" cy="89525"/>
          </a:xfrm>
        </p:grpSpPr>
        <p:sp>
          <p:nvSpPr>
            <p:cNvPr id="348" name="Google Shape;348;g1f57c8f7f7a_0_1532"/>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1f57c8f7f7a_0_1532"/>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 name="Google Shape;350;g1f57c8f7f7a_0_1532"/>
          <p:cNvGrpSpPr/>
          <p:nvPr/>
        </p:nvGrpSpPr>
        <p:grpSpPr>
          <a:xfrm>
            <a:off x="187089" y="2459222"/>
            <a:ext cx="182884" cy="182882"/>
            <a:chOff x="6622700" y="4387050"/>
            <a:chExt cx="89825" cy="89525"/>
          </a:xfrm>
        </p:grpSpPr>
        <p:sp>
          <p:nvSpPr>
            <p:cNvPr id="351" name="Google Shape;351;g1f57c8f7f7a_0_1532"/>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1f57c8f7f7a_0_1532"/>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 name="Google Shape;353;g1f57c8f7f7a_0_1532"/>
          <p:cNvGrpSpPr/>
          <p:nvPr/>
        </p:nvGrpSpPr>
        <p:grpSpPr>
          <a:xfrm>
            <a:off x="358646" y="4483735"/>
            <a:ext cx="270848" cy="249683"/>
            <a:chOff x="5649525" y="2360125"/>
            <a:chExt cx="242500" cy="223550"/>
          </a:xfrm>
        </p:grpSpPr>
        <p:sp>
          <p:nvSpPr>
            <p:cNvPr id="354" name="Google Shape;354;g1f57c8f7f7a_0_1532"/>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1f57c8f7f7a_0_1532"/>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1f57c8f7f7a_0_1532"/>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1f57c8f7f7a_0_1532"/>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1f57c8f7f7a_0_1532"/>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 name="Google Shape;359;g1f57c8f7f7a_0_1532"/>
          <p:cNvGrpSpPr/>
          <p:nvPr/>
        </p:nvGrpSpPr>
        <p:grpSpPr>
          <a:xfrm>
            <a:off x="8591328" y="194747"/>
            <a:ext cx="348594" cy="321353"/>
            <a:chOff x="5649525" y="2360125"/>
            <a:chExt cx="242500" cy="223550"/>
          </a:xfrm>
        </p:grpSpPr>
        <p:sp>
          <p:nvSpPr>
            <p:cNvPr id="360" name="Google Shape;360;g1f57c8f7f7a_0_1532"/>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1f57c8f7f7a_0_1532"/>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1f57c8f7f7a_0_1532"/>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1f57c8f7f7a_0_1532"/>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1f57c8f7f7a_0_1532"/>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65" name="Shape 365"/>
        <p:cNvGrpSpPr/>
        <p:nvPr/>
      </p:nvGrpSpPr>
      <p:grpSpPr>
        <a:xfrm>
          <a:off x="0" y="0"/>
          <a:ext cx="0" cy="0"/>
          <a:chOff x="0" y="0"/>
          <a:chExt cx="0" cy="0"/>
        </a:xfrm>
      </p:grpSpPr>
      <p:sp>
        <p:nvSpPr>
          <p:cNvPr id="366" name="Google Shape;366;g1f57c8f7f7a_0_157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67" name="Google Shape;367;g1f57c8f7f7a_0_1571"/>
          <p:cNvSpPr txBox="1"/>
          <p:nvPr>
            <p:ph idx="1" type="subTitle"/>
          </p:nvPr>
        </p:nvSpPr>
        <p:spPr>
          <a:xfrm>
            <a:off x="4747387" y="1774354"/>
            <a:ext cx="3698100" cy="2736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400"/>
              <a:buChar char="●"/>
              <a:defRPr b="0" sz="1400"/>
            </a:lvl1pPr>
            <a:lvl2pPr lvl="1" algn="ctr">
              <a:lnSpc>
                <a:spcPct val="100000"/>
              </a:lnSpc>
              <a:spcBef>
                <a:spcPts val="0"/>
              </a:spcBef>
              <a:spcAft>
                <a:spcPts val="0"/>
              </a:spcAft>
              <a:buSzPts val="2800"/>
              <a:buChar char="○"/>
              <a:defRPr sz="2800"/>
            </a:lvl2pPr>
            <a:lvl3pPr lvl="2" algn="ctr">
              <a:lnSpc>
                <a:spcPct val="100000"/>
              </a:lnSpc>
              <a:spcBef>
                <a:spcPts val="0"/>
              </a:spcBef>
              <a:spcAft>
                <a:spcPts val="0"/>
              </a:spcAft>
              <a:buSzPts val="2800"/>
              <a:buChar char="■"/>
              <a:defRPr sz="2800"/>
            </a:lvl3pPr>
            <a:lvl4pPr lvl="3" algn="ctr">
              <a:lnSpc>
                <a:spcPct val="100000"/>
              </a:lnSpc>
              <a:spcBef>
                <a:spcPts val="0"/>
              </a:spcBef>
              <a:spcAft>
                <a:spcPts val="0"/>
              </a:spcAft>
              <a:buSzPts val="2800"/>
              <a:buChar char="●"/>
              <a:defRPr sz="2800"/>
            </a:lvl4pPr>
            <a:lvl5pPr lvl="4" algn="ctr">
              <a:lnSpc>
                <a:spcPct val="100000"/>
              </a:lnSpc>
              <a:spcBef>
                <a:spcPts val="0"/>
              </a:spcBef>
              <a:spcAft>
                <a:spcPts val="0"/>
              </a:spcAft>
              <a:buSzPts val="2800"/>
              <a:buChar char="○"/>
              <a:defRPr sz="2800"/>
            </a:lvl5pPr>
            <a:lvl6pPr lvl="5" algn="ctr">
              <a:lnSpc>
                <a:spcPct val="100000"/>
              </a:lnSpc>
              <a:spcBef>
                <a:spcPts val="0"/>
              </a:spcBef>
              <a:spcAft>
                <a:spcPts val="0"/>
              </a:spcAft>
              <a:buSzPts val="2800"/>
              <a:buChar char="■"/>
              <a:defRPr sz="2800"/>
            </a:lvl6pPr>
            <a:lvl7pPr lvl="6" algn="ctr">
              <a:lnSpc>
                <a:spcPct val="100000"/>
              </a:lnSpc>
              <a:spcBef>
                <a:spcPts val="0"/>
              </a:spcBef>
              <a:spcAft>
                <a:spcPts val="0"/>
              </a:spcAft>
              <a:buSzPts val="2800"/>
              <a:buChar char="●"/>
              <a:defRPr sz="2800"/>
            </a:lvl7pPr>
            <a:lvl8pPr lvl="7" algn="ctr">
              <a:lnSpc>
                <a:spcPct val="100000"/>
              </a:lnSpc>
              <a:spcBef>
                <a:spcPts val="0"/>
              </a:spcBef>
              <a:spcAft>
                <a:spcPts val="0"/>
              </a:spcAft>
              <a:buSzPts val="2800"/>
              <a:buChar char="○"/>
              <a:defRPr sz="2800"/>
            </a:lvl8pPr>
            <a:lvl9pPr lvl="8" algn="ctr">
              <a:lnSpc>
                <a:spcPct val="100000"/>
              </a:lnSpc>
              <a:spcBef>
                <a:spcPts val="0"/>
              </a:spcBef>
              <a:spcAft>
                <a:spcPts val="0"/>
              </a:spcAft>
              <a:buSzPts val="2800"/>
              <a:buChar char="■"/>
              <a:defRPr sz="2800"/>
            </a:lvl9pPr>
          </a:lstStyle>
          <a:p/>
        </p:txBody>
      </p:sp>
      <p:sp>
        <p:nvSpPr>
          <p:cNvPr id="368" name="Google Shape;368;g1f57c8f7f7a_0_1571"/>
          <p:cNvSpPr txBox="1"/>
          <p:nvPr>
            <p:ph idx="2" type="subTitle"/>
          </p:nvPr>
        </p:nvSpPr>
        <p:spPr>
          <a:xfrm>
            <a:off x="726675" y="1774354"/>
            <a:ext cx="3698100" cy="2736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400"/>
              <a:buChar char="●"/>
              <a:defRPr b="0" sz="1400"/>
            </a:lvl1pPr>
            <a:lvl2pPr lvl="1" algn="ctr">
              <a:lnSpc>
                <a:spcPct val="100000"/>
              </a:lnSpc>
              <a:spcBef>
                <a:spcPts val="1600"/>
              </a:spcBef>
              <a:spcAft>
                <a:spcPts val="0"/>
              </a:spcAft>
              <a:buSzPts val="1400"/>
              <a:buChar char="○"/>
              <a:defRPr sz="2800"/>
            </a:lvl2pPr>
            <a:lvl3pPr lvl="2" algn="ctr">
              <a:lnSpc>
                <a:spcPct val="100000"/>
              </a:lnSpc>
              <a:spcBef>
                <a:spcPts val="0"/>
              </a:spcBef>
              <a:spcAft>
                <a:spcPts val="0"/>
              </a:spcAft>
              <a:buSzPts val="1400"/>
              <a:buChar char="■"/>
              <a:defRPr sz="2800"/>
            </a:lvl3pPr>
            <a:lvl4pPr lvl="3" algn="ctr">
              <a:lnSpc>
                <a:spcPct val="100000"/>
              </a:lnSpc>
              <a:spcBef>
                <a:spcPts val="0"/>
              </a:spcBef>
              <a:spcAft>
                <a:spcPts val="0"/>
              </a:spcAft>
              <a:buSzPts val="1400"/>
              <a:buChar char="●"/>
              <a:defRPr sz="2800"/>
            </a:lvl4pPr>
            <a:lvl5pPr lvl="4" algn="ctr">
              <a:lnSpc>
                <a:spcPct val="100000"/>
              </a:lnSpc>
              <a:spcBef>
                <a:spcPts val="0"/>
              </a:spcBef>
              <a:spcAft>
                <a:spcPts val="0"/>
              </a:spcAft>
              <a:buSzPts val="1400"/>
              <a:buChar char="○"/>
              <a:defRPr sz="2800"/>
            </a:lvl5pPr>
            <a:lvl6pPr lvl="5" algn="ctr">
              <a:lnSpc>
                <a:spcPct val="100000"/>
              </a:lnSpc>
              <a:spcBef>
                <a:spcPts val="0"/>
              </a:spcBef>
              <a:spcAft>
                <a:spcPts val="0"/>
              </a:spcAft>
              <a:buSzPts val="1400"/>
              <a:buChar char="■"/>
              <a:defRPr sz="2800"/>
            </a:lvl6pPr>
            <a:lvl7pPr lvl="6" algn="ctr">
              <a:lnSpc>
                <a:spcPct val="100000"/>
              </a:lnSpc>
              <a:spcBef>
                <a:spcPts val="0"/>
              </a:spcBef>
              <a:spcAft>
                <a:spcPts val="0"/>
              </a:spcAft>
              <a:buSzPts val="1400"/>
              <a:buChar char="●"/>
              <a:defRPr sz="2800"/>
            </a:lvl7pPr>
            <a:lvl8pPr lvl="7" algn="ctr">
              <a:lnSpc>
                <a:spcPct val="100000"/>
              </a:lnSpc>
              <a:spcBef>
                <a:spcPts val="0"/>
              </a:spcBef>
              <a:spcAft>
                <a:spcPts val="0"/>
              </a:spcAft>
              <a:buSzPts val="1400"/>
              <a:buChar char="○"/>
              <a:defRPr sz="2800"/>
            </a:lvl8pPr>
            <a:lvl9pPr lvl="8" algn="ctr">
              <a:lnSpc>
                <a:spcPct val="100000"/>
              </a:lnSpc>
              <a:spcBef>
                <a:spcPts val="0"/>
              </a:spcBef>
              <a:spcAft>
                <a:spcPts val="0"/>
              </a:spcAft>
              <a:buSzPts val="1400"/>
              <a:buChar char="■"/>
              <a:defRPr sz="2800"/>
            </a:lvl9pPr>
          </a:lstStyle>
          <a:p/>
        </p:txBody>
      </p:sp>
      <p:sp>
        <p:nvSpPr>
          <p:cNvPr id="369" name="Google Shape;369;g1f57c8f7f7a_0_1571"/>
          <p:cNvSpPr txBox="1"/>
          <p:nvPr>
            <p:ph idx="3" type="subTitle"/>
          </p:nvPr>
        </p:nvSpPr>
        <p:spPr>
          <a:xfrm>
            <a:off x="726675" y="1272926"/>
            <a:ext cx="3698100" cy="457200"/>
          </a:xfrm>
          <a:prstGeom prst="rect">
            <a:avLst/>
          </a:prstGeom>
          <a:solidFill>
            <a:schemeClr val="accent5"/>
          </a:solidFill>
        </p:spPr>
        <p:txBody>
          <a:bodyPr anchorCtr="0" anchor="ctr" bIns="91425" lIns="91425" spcFirstLastPara="1" rIns="91425" wrap="square" tIns="91425">
            <a:noAutofit/>
          </a:bodyPr>
          <a:lstStyle>
            <a:lvl1pPr lvl="0" algn="ctr">
              <a:lnSpc>
                <a:spcPct val="100000"/>
              </a:lnSpc>
              <a:spcBef>
                <a:spcPts val="0"/>
              </a:spcBef>
              <a:spcAft>
                <a:spcPts val="0"/>
              </a:spcAft>
              <a:buSzPts val="2400"/>
              <a:buFont typeface="Bebas Neue"/>
              <a:buNone/>
              <a:defRPr b="1" sz="2000">
                <a:solidFill>
                  <a:schemeClr val="dk1"/>
                </a:solidFill>
                <a:latin typeface="Noto Serif Lao"/>
                <a:ea typeface="Noto Serif Lao"/>
                <a:cs typeface="Noto Serif Lao"/>
                <a:sym typeface="Noto Serif Lao"/>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sp>
        <p:nvSpPr>
          <p:cNvPr id="370" name="Google Shape;370;g1f57c8f7f7a_0_1571"/>
          <p:cNvSpPr txBox="1"/>
          <p:nvPr>
            <p:ph idx="4" type="subTitle"/>
          </p:nvPr>
        </p:nvSpPr>
        <p:spPr>
          <a:xfrm>
            <a:off x="4747375" y="1272926"/>
            <a:ext cx="3698100" cy="457200"/>
          </a:xfrm>
          <a:prstGeom prst="rect">
            <a:avLst/>
          </a:prstGeom>
          <a:solidFill>
            <a:schemeClr val="accent5"/>
          </a:solidFill>
        </p:spPr>
        <p:txBody>
          <a:bodyPr anchorCtr="0" anchor="ctr" bIns="91425" lIns="91425" spcFirstLastPara="1" rIns="91425" wrap="square" tIns="91425">
            <a:noAutofit/>
          </a:bodyPr>
          <a:lstStyle>
            <a:lvl1pPr lvl="0" algn="ctr">
              <a:lnSpc>
                <a:spcPct val="100000"/>
              </a:lnSpc>
              <a:spcBef>
                <a:spcPts val="0"/>
              </a:spcBef>
              <a:spcAft>
                <a:spcPts val="0"/>
              </a:spcAft>
              <a:buSzPts val="2400"/>
              <a:buFont typeface="Bebas Neue"/>
              <a:buNone/>
              <a:defRPr b="1" sz="2000">
                <a:solidFill>
                  <a:schemeClr val="dk1"/>
                </a:solidFill>
                <a:latin typeface="Noto Serif Lao"/>
                <a:ea typeface="Noto Serif Lao"/>
                <a:cs typeface="Noto Serif Lao"/>
                <a:sym typeface="Noto Serif Lao"/>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p:txBody>
      </p:sp>
      <p:sp>
        <p:nvSpPr>
          <p:cNvPr id="371" name="Google Shape;371;g1f57c8f7f7a_0_1571"/>
          <p:cNvSpPr/>
          <p:nvPr/>
        </p:nvSpPr>
        <p:spPr>
          <a:xfrm flipH="1">
            <a:off x="8422764" y="115461"/>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2" name="Google Shape;372;g1f57c8f7f7a_0_1571"/>
          <p:cNvGrpSpPr/>
          <p:nvPr/>
        </p:nvGrpSpPr>
        <p:grpSpPr>
          <a:xfrm rot="10044014">
            <a:off x="8605966" y="686576"/>
            <a:ext cx="570595" cy="1097273"/>
            <a:chOff x="1320225" y="2732696"/>
            <a:chExt cx="1123368" cy="2167216"/>
          </a:xfrm>
        </p:grpSpPr>
        <p:sp>
          <p:nvSpPr>
            <p:cNvPr id="373" name="Google Shape;373;g1f57c8f7f7a_0_1571"/>
            <p:cNvSpPr/>
            <p:nvPr/>
          </p:nvSpPr>
          <p:spPr>
            <a:xfrm rot="1402853">
              <a:off x="1674153" y="3051383"/>
              <a:ext cx="347840" cy="1855698"/>
            </a:xfrm>
            <a:custGeom>
              <a:rect b="b" l="l" r="r" t="t"/>
              <a:pathLst>
                <a:path extrusionOk="0" h="31444" w="5894">
                  <a:moveTo>
                    <a:pt x="4480" y="0"/>
                  </a:moveTo>
                  <a:lnTo>
                    <a:pt x="1" y="197"/>
                  </a:lnTo>
                  <a:lnTo>
                    <a:pt x="1415" y="31444"/>
                  </a:lnTo>
                  <a:lnTo>
                    <a:pt x="5894" y="31246"/>
                  </a:lnTo>
                  <a:lnTo>
                    <a:pt x="448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1f57c8f7f7a_0_1571"/>
            <p:cNvSpPr/>
            <p:nvPr/>
          </p:nvSpPr>
          <p:spPr>
            <a:xfrm rot="1402853">
              <a:off x="1757230" y="3107385"/>
              <a:ext cx="121868" cy="1785528"/>
            </a:xfrm>
            <a:custGeom>
              <a:rect b="b" l="l" r="r" t="t"/>
              <a:pathLst>
                <a:path extrusionOk="0" h="30255" w="2065">
                  <a:moveTo>
                    <a:pt x="696" y="1"/>
                  </a:moveTo>
                  <a:lnTo>
                    <a:pt x="1" y="31"/>
                  </a:lnTo>
                  <a:lnTo>
                    <a:pt x="1370" y="30255"/>
                  </a:lnTo>
                  <a:lnTo>
                    <a:pt x="2064" y="30224"/>
                  </a:lnTo>
                  <a:lnTo>
                    <a:pt x="696"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1f57c8f7f7a_0_1571"/>
            <p:cNvSpPr/>
            <p:nvPr/>
          </p:nvSpPr>
          <p:spPr>
            <a:xfrm rot="1402853">
              <a:off x="1890286" y="3156472"/>
              <a:ext cx="112071" cy="1785115"/>
            </a:xfrm>
            <a:custGeom>
              <a:rect b="b" l="l" r="r" t="t"/>
              <a:pathLst>
                <a:path extrusionOk="0" h="30248" w="1899">
                  <a:moveTo>
                    <a:pt x="530" y="0"/>
                  </a:moveTo>
                  <a:lnTo>
                    <a:pt x="0" y="23"/>
                  </a:lnTo>
                  <a:lnTo>
                    <a:pt x="1371" y="30248"/>
                  </a:lnTo>
                  <a:lnTo>
                    <a:pt x="1899" y="30225"/>
                  </a:lnTo>
                  <a:lnTo>
                    <a:pt x="530"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1f57c8f7f7a_0_1571"/>
            <p:cNvSpPr/>
            <p:nvPr/>
          </p:nvSpPr>
          <p:spPr>
            <a:xfrm rot="1402853">
              <a:off x="1672666" y="3071695"/>
              <a:ext cx="101389" cy="1784643"/>
            </a:xfrm>
            <a:custGeom>
              <a:rect b="b" l="l" r="r" t="t"/>
              <a:pathLst>
                <a:path extrusionOk="0" h="30240" w="1718">
                  <a:moveTo>
                    <a:pt x="347" y="0"/>
                  </a:moveTo>
                  <a:lnTo>
                    <a:pt x="0" y="16"/>
                  </a:lnTo>
                  <a:lnTo>
                    <a:pt x="1369" y="30240"/>
                  </a:lnTo>
                  <a:lnTo>
                    <a:pt x="1718" y="30225"/>
                  </a:lnTo>
                  <a:lnTo>
                    <a:pt x="34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1f57c8f7f7a_0_1571"/>
            <p:cNvSpPr/>
            <p:nvPr/>
          </p:nvSpPr>
          <p:spPr>
            <a:xfrm rot="1402853">
              <a:off x="2093426" y="2766989"/>
              <a:ext cx="268995" cy="464751"/>
            </a:xfrm>
            <a:custGeom>
              <a:rect b="b" l="l" r="r" t="t"/>
              <a:pathLst>
                <a:path extrusionOk="0" h="7875" w="4558">
                  <a:moveTo>
                    <a:pt x="1984" y="1"/>
                  </a:moveTo>
                  <a:lnTo>
                    <a:pt x="1" y="5925"/>
                  </a:lnTo>
                  <a:lnTo>
                    <a:pt x="66" y="7387"/>
                  </a:lnTo>
                  <a:cubicBezTo>
                    <a:pt x="259" y="7279"/>
                    <a:pt x="469" y="7228"/>
                    <a:pt x="677" y="7228"/>
                  </a:cubicBezTo>
                  <a:cubicBezTo>
                    <a:pt x="1119" y="7228"/>
                    <a:pt x="1548" y="7461"/>
                    <a:pt x="1778" y="7875"/>
                  </a:cubicBezTo>
                  <a:cubicBezTo>
                    <a:pt x="1765" y="7565"/>
                    <a:pt x="2006" y="7301"/>
                    <a:pt x="2316" y="7288"/>
                  </a:cubicBezTo>
                  <a:cubicBezTo>
                    <a:pt x="2325" y="7288"/>
                    <a:pt x="2334" y="7288"/>
                    <a:pt x="2343" y="7288"/>
                  </a:cubicBezTo>
                  <a:cubicBezTo>
                    <a:pt x="2642" y="7288"/>
                    <a:pt x="2891" y="7524"/>
                    <a:pt x="2905" y="7826"/>
                  </a:cubicBezTo>
                  <a:cubicBezTo>
                    <a:pt x="2947" y="7563"/>
                    <a:pt x="3170" y="7366"/>
                    <a:pt x="3436" y="7353"/>
                  </a:cubicBezTo>
                  <a:cubicBezTo>
                    <a:pt x="3444" y="7353"/>
                    <a:pt x="3452" y="7353"/>
                    <a:pt x="3461" y="7353"/>
                  </a:cubicBezTo>
                  <a:cubicBezTo>
                    <a:pt x="3717" y="7353"/>
                    <a:pt x="3942" y="7526"/>
                    <a:pt x="4007" y="7778"/>
                  </a:cubicBezTo>
                  <a:cubicBezTo>
                    <a:pt x="4317" y="7763"/>
                    <a:pt x="4558" y="7500"/>
                    <a:pt x="4545" y="7190"/>
                  </a:cubicBezTo>
                  <a:lnTo>
                    <a:pt x="4480" y="5727"/>
                  </a:lnTo>
                  <a:lnTo>
                    <a:pt x="1984"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1f57c8f7f7a_0_1571"/>
            <p:cNvSpPr/>
            <p:nvPr/>
          </p:nvSpPr>
          <p:spPr>
            <a:xfrm rot="1402853">
              <a:off x="2221325" y="2775245"/>
              <a:ext cx="112780" cy="168077"/>
            </a:xfrm>
            <a:custGeom>
              <a:rect b="b" l="l" r="r" t="t"/>
              <a:pathLst>
                <a:path extrusionOk="0" h="2848" w="1911">
                  <a:moveTo>
                    <a:pt x="829" y="1"/>
                  </a:moveTo>
                  <a:lnTo>
                    <a:pt x="0" y="2471"/>
                  </a:lnTo>
                  <a:cubicBezTo>
                    <a:pt x="272" y="2722"/>
                    <a:pt x="617" y="2847"/>
                    <a:pt x="963" y="2847"/>
                  </a:cubicBezTo>
                  <a:cubicBezTo>
                    <a:pt x="1302" y="2847"/>
                    <a:pt x="1641" y="2726"/>
                    <a:pt x="1910" y="2483"/>
                  </a:cubicBezTo>
                  <a:lnTo>
                    <a:pt x="82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 name="Google Shape;379;g1f57c8f7f7a_0_1571"/>
          <p:cNvGrpSpPr/>
          <p:nvPr/>
        </p:nvGrpSpPr>
        <p:grpSpPr>
          <a:xfrm>
            <a:off x="8533720" y="4399033"/>
            <a:ext cx="348588" cy="294865"/>
            <a:chOff x="5661875" y="2759775"/>
            <a:chExt cx="198875" cy="168225"/>
          </a:xfrm>
        </p:grpSpPr>
        <p:sp>
          <p:nvSpPr>
            <p:cNvPr id="380" name="Google Shape;380;g1f57c8f7f7a_0_1571"/>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1f57c8f7f7a_0_1571"/>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1f57c8f7f7a_0_1571"/>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1f57c8f7f7a_0_1571"/>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1f57c8f7f7a_0_1571"/>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 name="Google Shape;385;g1f57c8f7f7a_0_1571"/>
          <p:cNvGrpSpPr/>
          <p:nvPr/>
        </p:nvGrpSpPr>
        <p:grpSpPr>
          <a:xfrm>
            <a:off x="8768069" y="3401135"/>
            <a:ext cx="270848" cy="249683"/>
            <a:chOff x="5649525" y="2360125"/>
            <a:chExt cx="242500" cy="223550"/>
          </a:xfrm>
        </p:grpSpPr>
        <p:sp>
          <p:nvSpPr>
            <p:cNvPr id="386" name="Google Shape;386;g1f57c8f7f7a_0_1571"/>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1f57c8f7f7a_0_1571"/>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1f57c8f7f7a_0_1571"/>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1f57c8f7f7a_0_1571"/>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1f57c8f7f7a_0_1571"/>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1" name="Google Shape;391;g1f57c8f7f7a_0_1571"/>
          <p:cNvGrpSpPr/>
          <p:nvPr/>
        </p:nvGrpSpPr>
        <p:grpSpPr>
          <a:xfrm>
            <a:off x="8699415" y="2406122"/>
            <a:ext cx="182884" cy="182882"/>
            <a:chOff x="6622700" y="4387050"/>
            <a:chExt cx="89825" cy="89525"/>
          </a:xfrm>
        </p:grpSpPr>
        <p:sp>
          <p:nvSpPr>
            <p:cNvPr id="392" name="Google Shape;392;g1f57c8f7f7a_0_1571"/>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1f57c8f7f7a_0_1571"/>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4" name="Google Shape;394;g1f57c8f7f7a_0_1571"/>
          <p:cNvGrpSpPr/>
          <p:nvPr/>
        </p:nvGrpSpPr>
        <p:grpSpPr>
          <a:xfrm>
            <a:off x="227920" y="4461145"/>
            <a:ext cx="348588" cy="294865"/>
            <a:chOff x="5661875" y="2759775"/>
            <a:chExt cx="198875" cy="168225"/>
          </a:xfrm>
        </p:grpSpPr>
        <p:sp>
          <p:nvSpPr>
            <p:cNvPr id="395" name="Google Shape;395;g1f57c8f7f7a_0_1571"/>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1f57c8f7f7a_0_1571"/>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1f57c8f7f7a_0_1571"/>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1f57c8f7f7a_0_1571"/>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1f57c8f7f7a_0_1571"/>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 name="Google Shape;400;g1f57c8f7f7a_0_1571"/>
          <p:cNvGrpSpPr/>
          <p:nvPr/>
        </p:nvGrpSpPr>
        <p:grpSpPr>
          <a:xfrm>
            <a:off x="113152" y="1937772"/>
            <a:ext cx="182884" cy="182882"/>
            <a:chOff x="6622700" y="4387050"/>
            <a:chExt cx="89825" cy="89525"/>
          </a:xfrm>
        </p:grpSpPr>
        <p:sp>
          <p:nvSpPr>
            <p:cNvPr id="401" name="Google Shape;401;g1f57c8f7f7a_0_1571"/>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1f57c8f7f7a_0_1571"/>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3" name="Google Shape;403;g1f57c8f7f7a_0_1571"/>
          <p:cNvSpPr/>
          <p:nvPr/>
        </p:nvSpPr>
        <p:spPr>
          <a:xfrm flipH="1">
            <a:off x="-644236" y="270313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4" name="Google Shape;404;g1f57c8f7f7a_0_1571"/>
          <p:cNvGrpSpPr/>
          <p:nvPr/>
        </p:nvGrpSpPr>
        <p:grpSpPr>
          <a:xfrm>
            <a:off x="265557" y="219785"/>
            <a:ext cx="270848" cy="249683"/>
            <a:chOff x="5649525" y="2360125"/>
            <a:chExt cx="242500" cy="223550"/>
          </a:xfrm>
        </p:grpSpPr>
        <p:sp>
          <p:nvSpPr>
            <p:cNvPr id="405" name="Google Shape;405;g1f57c8f7f7a_0_1571"/>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1f57c8f7f7a_0_1571"/>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1f57c8f7f7a_0_1571"/>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1f57c8f7f7a_0_1571"/>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1f57c8f7f7a_0_1571"/>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0" name="Google Shape;410;g1f57c8f7f7a_0_1571"/>
          <p:cNvGrpSpPr/>
          <p:nvPr/>
        </p:nvGrpSpPr>
        <p:grpSpPr>
          <a:xfrm>
            <a:off x="113157" y="835660"/>
            <a:ext cx="270848" cy="249683"/>
            <a:chOff x="5649525" y="2360125"/>
            <a:chExt cx="242500" cy="223550"/>
          </a:xfrm>
        </p:grpSpPr>
        <p:sp>
          <p:nvSpPr>
            <p:cNvPr id="411" name="Google Shape;411;g1f57c8f7f7a_0_1571"/>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1f57c8f7f7a_0_1571"/>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1f57c8f7f7a_0_1571"/>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1f57c8f7f7a_0_1571"/>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1f57c8f7f7a_0_1571"/>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6" name="Shape 416"/>
        <p:cNvGrpSpPr/>
        <p:nvPr/>
      </p:nvGrpSpPr>
      <p:grpSpPr>
        <a:xfrm>
          <a:off x="0" y="0"/>
          <a:ext cx="0" cy="0"/>
          <a:chOff x="0" y="0"/>
          <a:chExt cx="0" cy="0"/>
        </a:xfrm>
      </p:grpSpPr>
      <p:sp>
        <p:nvSpPr>
          <p:cNvPr id="417" name="Google Shape;417;g1f57c8f7f7a_0_16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18" name="Google Shape;418;g1f57c8f7f7a_0_1622"/>
          <p:cNvSpPr/>
          <p:nvPr/>
        </p:nvSpPr>
        <p:spPr>
          <a:xfrm>
            <a:off x="-555375" y="344293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9" name="Google Shape;419;g1f57c8f7f7a_0_1622"/>
          <p:cNvGrpSpPr/>
          <p:nvPr/>
        </p:nvGrpSpPr>
        <p:grpSpPr>
          <a:xfrm>
            <a:off x="303639" y="1113472"/>
            <a:ext cx="182884" cy="182882"/>
            <a:chOff x="6622700" y="4387050"/>
            <a:chExt cx="89825" cy="89525"/>
          </a:xfrm>
        </p:grpSpPr>
        <p:sp>
          <p:nvSpPr>
            <p:cNvPr id="420" name="Google Shape;420;g1f57c8f7f7a_0_1622"/>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1f57c8f7f7a_0_1622"/>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2" name="Google Shape;422;g1f57c8f7f7a_0_1622"/>
          <p:cNvGrpSpPr/>
          <p:nvPr/>
        </p:nvGrpSpPr>
        <p:grpSpPr>
          <a:xfrm flipH="1" rot="-9926934">
            <a:off x="301047" y="3245045"/>
            <a:ext cx="340924" cy="1647985"/>
            <a:chOff x="1186965" y="1430589"/>
            <a:chExt cx="406140" cy="1963230"/>
          </a:xfrm>
        </p:grpSpPr>
        <p:sp>
          <p:nvSpPr>
            <p:cNvPr id="423" name="Google Shape;423;g1f57c8f7f7a_0_1622"/>
            <p:cNvSpPr/>
            <p:nvPr/>
          </p:nvSpPr>
          <p:spPr>
            <a:xfrm>
              <a:off x="1186965" y="1954393"/>
              <a:ext cx="222966" cy="1439426"/>
            </a:xfrm>
            <a:custGeom>
              <a:rect b="b" l="l" r="r" t="t"/>
              <a:pathLst>
                <a:path extrusionOk="0" h="41059" w="6360">
                  <a:moveTo>
                    <a:pt x="4806" y="1"/>
                  </a:moveTo>
                  <a:lnTo>
                    <a:pt x="1394" y="34288"/>
                  </a:lnTo>
                  <a:lnTo>
                    <a:pt x="1" y="35644"/>
                  </a:lnTo>
                  <a:lnTo>
                    <a:pt x="568" y="40871"/>
                  </a:lnTo>
                  <a:lnTo>
                    <a:pt x="1513" y="40965"/>
                  </a:lnTo>
                  <a:lnTo>
                    <a:pt x="2458" y="41058"/>
                  </a:lnTo>
                  <a:lnTo>
                    <a:pt x="4044" y="36048"/>
                  </a:lnTo>
                  <a:lnTo>
                    <a:pt x="2946" y="34443"/>
                  </a:lnTo>
                  <a:lnTo>
                    <a:pt x="6359" y="156"/>
                  </a:lnTo>
                  <a:lnTo>
                    <a:pt x="4806"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1f57c8f7f7a_0_1622"/>
            <p:cNvSpPr/>
            <p:nvPr/>
          </p:nvSpPr>
          <p:spPr>
            <a:xfrm>
              <a:off x="1205510" y="1430589"/>
              <a:ext cx="387596" cy="916648"/>
            </a:xfrm>
            <a:custGeom>
              <a:rect b="b" l="l" r="r" t="t"/>
              <a:pathLst>
                <a:path extrusionOk="0" h="26147" w="11056">
                  <a:moveTo>
                    <a:pt x="5371" y="1"/>
                  </a:moveTo>
                  <a:cubicBezTo>
                    <a:pt x="3398" y="1"/>
                    <a:pt x="2431" y="626"/>
                    <a:pt x="2238" y="2568"/>
                  </a:cubicBezTo>
                  <a:cubicBezTo>
                    <a:pt x="2002" y="4935"/>
                    <a:pt x="648" y="18544"/>
                    <a:pt x="549" y="19525"/>
                  </a:cubicBezTo>
                  <a:cubicBezTo>
                    <a:pt x="473" y="20299"/>
                    <a:pt x="1794" y="20812"/>
                    <a:pt x="1724" y="21517"/>
                  </a:cubicBezTo>
                  <a:cubicBezTo>
                    <a:pt x="1672" y="22034"/>
                    <a:pt x="1679" y="21965"/>
                    <a:pt x="1658" y="22171"/>
                  </a:cubicBezTo>
                  <a:cubicBezTo>
                    <a:pt x="1580" y="22963"/>
                    <a:pt x="187" y="23172"/>
                    <a:pt x="94" y="24117"/>
                  </a:cubicBezTo>
                  <a:cubicBezTo>
                    <a:pt x="0" y="25064"/>
                    <a:pt x="102" y="25411"/>
                    <a:pt x="1256" y="25526"/>
                  </a:cubicBezTo>
                  <a:lnTo>
                    <a:pt x="4258" y="25825"/>
                  </a:lnTo>
                  <a:lnTo>
                    <a:pt x="7259" y="26124"/>
                  </a:lnTo>
                  <a:cubicBezTo>
                    <a:pt x="7407" y="26139"/>
                    <a:pt x="7539" y="26146"/>
                    <a:pt x="7656" y="26146"/>
                  </a:cubicBezTo>
                  <a:cubicBezTo>
                    <a:pt x="8455" y="26146"/>
                    <a:pt x="8594" y="25797"/>
                    <a:pt x="8676" y="24973"/>
                  </a:cubicBezTo>
                  <a:cubicBezTo>
                    <a:pt x="8769" y="24026"/>
                    <a:pt x="7446" y="23548"/>
                    <a:pt x="7525" y="22756"/>
                  </a:cubicBezTo>
                  <a:cubicBezTo>
                    <a:pt x="7545" y="22550"/>
                    <a:pt x="7538" y="22619"/>
                    <a:pt x="7590" y="22102"/>
                  </a:cubicBezTo>
                  <a:cubicBezTo>
                    <a:pt x="7659" y="21397"/>
                    <a:pt x="9055" y="21153"/>
                    <a:pt x="9133" y="20379"/>
                  </a:cubicBezTo>
                  <a:cubicBezTo>
                    <a:pt x="9230" y="19399"/>
                    <a:pt x="10584" y="5790"/>
                    <a:pt x="10820" y="3421"/>
                  </a:cubicBezTo>
                  <a:cubicBezTo>
                    <a:pt x="11056" y="1054"/>
                    <a:pt x="9778" y="378"/>
                    <a:pt x="6819" y="84"/>
                  </a:cubicBezTo>
                  <a:cubicBezTo>
                    <a:pt x="6286" y="31"/>
                    <a:pt x="5804" y="1"/>
                    <a:pt x="53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1f57c8f7f7a_0_1622"/>
            <p:cNvSpPr/>
            <p:nvPr/>
          </p:nvSpPr>
          <p:spPr>
            <a:xfrm>
              <a:off x="1443692" y="1498883"/>
              <a:ext cx="113341" cy="615434"/>
            </a:xfrm>
            <a:custGeom>
              <a:rect b="b" l="l" r="r" t="t"/>
              <a:pathLst>
                <a:path extrusionOk="0" h="17555" w="3233">
                  <a:moveTo>
                    <a:pt x="2386" y="0"/>
                  </a:moveTo>
                  <a:cubicBezTo>
                    <a:pt x="2003" y="0"/>
                    <a:pt x="1676" y="289"/>
                    <a:pt x="1638" y="678"/>
                  </a:cubicBezTo>
                  <a:lnTo>
                    <a:pt x="41" y="16722"/>
                  </a:lnTo>
                  <a:cubicBezTo>
                    <a:pt x="1" y="17135"/>
                    <a:pt x="301" y="17504"/>
                    <a:pt x="715" y="17544"/>
                  </a:cubicBezTo>
                  <a:lnTo>
                    <a:pt x="773" y="17551"/>
                  </a:lnTo>
                  <a:cubicBezTo>
                    <a:pt x="798" y="17553"/>
                    <a:pt x="823" y="17554"/>
                    <a:pt x="847" y="17554"/>
                  </a:cubicBezTo>
                  <a:cubicBezTo>
                    <a:pt x="1229" y="17554"/>
                    <a:pt x="1556" y="17266"/>
                    <a:pt x="1596" y="16877"/>
                  </a:cubicBezTo>
                  <a:lnTo>
                    <a:pt x="3192" y="831"/>
                  </a:lnTo>
                  <a:cubicBezTo>
                    <a:pt x="3233" y="419"/>
                    <a:pt x="2930" y="51"/>
                    <a:pt x="2518" y="10"/>
                  </a:cubicBezTo>
                  <a:lnTo>
                    <a:pt x="2460" y="4"/>
                  </a:lnTo>
                  <a:cubicBezTo>
                    <a:pt x="2435" y="2"/>
                    <a:pt x="2410" y="0"/>
                    <a:pt x="23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1f57c8f7f7a_0_1622"/>
            <p:cNvSpPr/>
            <p:nvPr/>
          </p:nvSpPr>
          <p:spPr>
            <a:xfrm>
              <a:off x="1354645" y="1490048"/>
              <a:ext cx="113411" cy="615434"/>
            </a:xfrm>
            <a:custGeom>
              <a:rect b="b" l="l" r="r" t="t"/>
              <a:pathLst>
                <a:path extrusionOk="0" h="17555" w="3235">
                  <a:moveTo>
                    <a:pt x="2387" y="0"/>
                  </a:moveTo>
                  <a:cubicBezTo>
                    <a:pt x="2005" y="0"/>
                    <a:pt x="1679" y="289"/>
                    <a:pt x="1639" y="676"/>
                  </a:cubicBezTo>
                  <a:lnTo>
                    <a:pt x="43" y="16723"/>
                  </a:lnTo>
                  <a:cubicBezTo>
                    <a:pt x="1" y="17135"/>
                    <a:pt x="303" y="17504"/>
                    <a:pt x="715" y="17544"/>
                  </a:cubicBezTo>
                  <a:lnTo>
                    <a:pt x="775" y="17551"/>
                  </a:lnTo>
                  <a:cubicBezTo>
                    <a:pt x="800" y="17553"/>
                    <a:pt x="824" y="17554"/>
                    <a:pt x="849" y="17554"/>
                  </a:cubicBezTo>
                  <a:cubicBezTo>
                    <a:pt x="1230" y="17554"/>
                    <a:pt x="1558" y="17266"/>
                    <a:pt x="1596" y="16877"/>
                  </a:cubicBezTo>
                  <a:lnTo>
                    <a:pt x="3194" y="831"/>
                  </a:lnTo>
                  <a:cubicBezTo>
                    <a:pt x="3234" y="419"/>
                    <a:pt x="2934" y="51"/>
                    <a:pt x="2520" y="10"/>
                  </a:cubicBezTo>
                  <a:lnTo>
                    <a:pt x="2462" y="4"/>
                  </a:lnTo>
                  <a:cubicBezTo>
                    <a:pt x="2437" y="1"/>
                    <a:pt x="2412" y="0"/>
                    <a:pt x="238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1f57c8f7f7a_0_1622"/>
            <p:cNvSpPr/>
            <p:nvPr/>
          </p:nvSpPr>
          <p:spPr>
            <a:xfrm>
              <a:off x="1259709" y="1480583"/>
              <a:ext cx="113341" cy="615434"/>
            </a:xfrm>
            <a:custGeom>
              <a:rect b="b" l="l" r="r" t="t"/>
              <a:pathLst>
                <a:path extrusionOk="0" h="17555" w="3233">
                  <a:moveTo>
                    <a:pt x="2383" y="0"/>
                  </a:moveTo>
                  <a:cubicBezTo>
                    <a:pt x="2002" y="0"/>
                    <a:pt x="1677" y="290"/>
                    <a:pt x="1637" y="678"/>
                  </a:cubicBezTo>
                  <a:lnTo>
                    <a:pt x="41" y="16722"/>
                  </a:lnTo>
                  <a:cubicBezTo>
                    <a:pt x="0" y="17136"/>
                    <a:pt x="301" y="17502"/>
                    <a:pt x="715" y="17544"/>
                  </a:cubicBezTo>
                  <a:lnTo>
                    <a:pt x="773" y="17551"/>
                  </a:lnTo>
                  <a:cubicBezTo>
                    <a:pt x="798" y="17553"/>
                    <a:pt x="822" y="17554"/>
                    <a:pt x="847" y="17554"/>
                  </a:cubicBezTo>
                  <a:cubicBezTo>
                    <a:pt x="1228" y="17554"/>
                    <a:pt x="1556" y="17264"/>
                    <a:pt x="1595" y="16877"/>
                  </a:cubicBezTo>
                  <a:lnTo>
                    <a:pt x="3192" y="831"/>
                  </a:lnTo>
                  <a:cubicBezTo>
                    <a:pt x="3232" y="419"/>
                    <a:pt x="2932" y="51"/>
                    <a:pt x="2520" y="11"/>
                  </a:cubicBezTo>
                  <a:lnTo>
                    <a:pt x="2460" y="4"/>
                  </a:lnTo>
                  <a:cubicBezTo>
                    <a:pt x="2434" y="1"/>
                    <a:pt x="2408" y="0"/>
                    <a:pt x="238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1f57c8f7f7a_0_1622"/>
            <p:cNvSpPr/>
            <p:nvPr/>
          </p:nvSpPr>
          <p:spPr>
            <a:xfrm>
              <a:off x="1195308" y="2237743"/>
              <a:ext cx="327016" cy="114989"/>
            </a:xfrm>
            <a:custGeom>
              <a:rect b="b" l="l" r="r" t="t"/>
              <a:pathLst>
                <a:path extrusionOk="0" h="3280" w="9328">
                  <a:moveTo>
                    <a:pt x="1214" y="1"/>
                  </a:moveTo>
                  <a:cubicBezTo>
                    <a:pt x="643" y="1"/>
                    <a:pt x="153" y="435"/>
                    <a:pt x="96" y="1016"/>
                  </a:cubicBezTo>
                  <a:lnTo>
                    <a:pt x="62" y="1352"/>
                  </a:lnTo>
                  <a:cubicBezTo>
                    <a:pt x="0" y="1971"/>
                    <a:pt x="453" y="2524"/>
                    <a:pt x="1072" y="2585"/>
                  </a:cubicBezTo>
                  <a:lnTo>
                    <a:pt x="8000" y="3274"/>
                  </a:lnTo>
                  <a:cubicBezTo>
                    <a:pt x="8038" y="3278"/>
                    <a:pt x="8076" y="3279"/>
                    <a:pt x="8113" y="3279"/>
                  </a:cubicBezTo>
                  <a:cubicBezTo>
                    <a:pt x="8685" y="3279"/>
                    <a:pt x="9174" y="2845"/>
                    <a:pt x="9232" y="2264"/>
                  </a:cubicBezTo>
                  <a:lnTo>
                    <a:pt x="9266" y="1929"/>
                  </a:lnTo>
                  <a:cubicBezTo>
                    <a:pt x="9327" y="1309"/>
                    <a:pt x="8875" y="758"/>
                    <a:pt x="8256" y="696"/>
                  </a:cubicBezTo>
                  <a:lnTo>
                    <a:pt x="1327" y="6"/>
                  </a:lnTo>
                  <a:cubicBezTo>
                    <a:pt x="1289" y="3"/>
                    <a:pt x="1252" y="1"/>
                    <a:pt x="12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9" name="Google Shape;429;g1f57c8f7f7a_0_1622"/>
          <p:cNvGrpSpPr/>
          <p:nvPr/>
        </p:nvGrpSpPr>
        <p:grpSpPr>
          <a:xfrm>
            <a:off x="124871" y="1860935"/>
            <a:ext cx="270848" cy="249683"/>
            <a:chOff x="5649525" y="2360125"/>
            <a:chExt cx="242500" cy="223550"/>
          </a:xfrm>
        </p:grpSpPr>
        <p:sp>
          <p:nvSpPr>
            <p:cNvPr id="430" name="Google Shape;430;g1f57c8f7f7a_0_1622"/>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1f57c8f7f7a_0_1622"/>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1f57c8f7f7a_0_1622"/>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1f57c8f7f7a_0_1622"/>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1f57c8f7f7a_0_1622"/>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5" name="Google Shape;435;g1f57c8f7f7a_0_1622"/>
          <p:cNvGrpSpPr/>
          <p:nvPr/>
        </p:nvGrpSpPr>
        <p:grpSpPr>
          <a:xfrm>
            <a:off x="8803751" y="3977597"/>
            <a:ext cx="182884" cy="182882"/>
            <a:chOff x="6622700" y="4387050"/>
            <a:chExt cx="89825" cy="89525"/>
          </a:xfrm>
        </p:grpSpPr>
        <p:sp>
          <p:nvSpPr>
            <p:cNvPr id="436" name="Google Shape;436;g1f57c8f7f7a_0_1622"/>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1f57c8f7f7a_0_1622"/>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8" name="Google Shape;438;g1f57c8f7f7a_0_1622"/>
          <p:cNvGrpSpPr/>
          <p:nvPr/>
        </p:nvGrpSpPr>
        <p:grpSpPr>
          <a:xfrm>
            <a:off x="8295346" y="4695160"/>
            <a:ext cx="270848" cy="249683"/>
            <a:chOff x="5649525" y="2360125"/>
            <a:chExt cx="242500" cy="223550"/>
          </a:xfrm>
        </p:grpSpPr>
        <p:sp>
          <p:nvSpPr>
            <p:cNvPr id="439" name="Google Shape;439;g1f57c8f7f7a_0_1622"/>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1f57c8f7f7a_0_1622"/>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1f57c8f7f7a_0_1622"/>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1f57c8f7f7a_0_1622"/>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1f57c8f7f7a_0_1622"/>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4" name="Google Shape;444;g1f57c8f7f7a_0_1622"/>
          <p:cNvSpPr/>
          <p:nvPr/>
        </p:nvSpPr>
        <p:spPr>
          <a:xfrm>
            <a:off x="8417000" y="31433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5" name="Google Shape;445;g1f57c8f7f7a_0_1622"/>
          <p:cNvGrpSpPr/>
          <p:nvPr/>
        </p:nvGrpSpPr>
        <p:grpSpPr>
          <a:xfrm rot="10800000">
            <a:off x="8187741" y="113600"/>
            <a:ext cx="803867" cy="1106794"/>
            <a:chOff x="8187741" y="113600"/>
            <a:chExt cx="803867" cy="1106794"/>
          </a:xfrm>
        </p:grpSpPr>
        <p:sp>
          <p:nvSpPr>
            <p:cNvPr id="446" name="Google Shape;446;g1f57c8f7f7a_0_1622"/>
            <p:cNvSpPr/>
            <p:nvPr/>
          </p:nvSpPr>
          <p:spPr>
            <a:xfrm flipH="1" rot="9870325">
              <a:off x="8330419" y="186526"/>
              <a:ext cx="518569" cy="960881"/>
            </a:xfrm>
            <a:custGeom>
              <a:rect b="b" l="l" r="r" t="t"/>
              <a:pathLst>
                <a:path extrusionOk="0" h="15290" w="8251">
                  <a:moveTo>
                    <a:pt x="4126" y="0"/>
                  </a:moveTo>
                  <a:lnTo>
                    <a:pt x="4080" y="3"/>
                  </a:lnTo>
                  <a:lnTo>
                    <a:pt x="163" y="282"/>
                  </a:lnTo>
                  <a:cubicBezTo>
                    <a:pt x="59" y="788"/>
                    <a:pt x="6" y="1303"/>
                    <a:pt x="2" y="1820"/>
                  </a:cubicBezTo>
                  <a:cubicBezTo>
                    <a:pt x="6" y="4719"/>
                    <a:pt x="1915" y="5956"/>
                    <a:pt x="2704" y="6330"/>
                  </a:cubicBezTo>
                  <a:cubicBezTo>
                    <a:pt x="3405" y="6663"/>
                    <a:pt x="3533" y="7141"/>
                    <a:pt x="3555" y="7568"/>
                  </a:cubicBezTo>
                  <a:lnTo>
                    <a:pt x="3555" y="7574"/>
                  </a:lnTo>
                  <a:cubicBezTo>
                    <a:pt x="3552" y="8035"/>
                    <a:pt x="3485" y="8586"/>
                    <a:pt x="2702" y="8960"/>
                  </a:cubicBezTo>
                  <a:cubicBezTo>
                    <a:pt x="1913" y="9334"/>
                    <a:pt x="4" y="10571"/>
                    <a:pt x="1" y="13470"/>
                  </a:cubicBezTo>
                  <a:cubicBezTo>
                    <a:pt x="4" y="13987"/>
                    <a:pt x="57" y="14503"/>
                    <a:pt x="161" y="15009"/>
                  </a:cubicBezTo>
                  <a:lnTo>
                    <a:pt x="4079" y="15287"/>
                  </a:lnTo>
                  <a:lnTo>
                    <a:pt x="4124" y="15290"/>
                  </a:lnTo>
                  <a:lnTo>
                    <a:pt x="4171" y="15287"/>
                  </a:lnTo>
                  <a:lnTo>
                    <a:pt x="8089" y="15009"/>
                  </a:lnTo>
                  <a:cubicBezTo>
                    <a:pt x="8193" y="14503"/>
                    <a:pt x="8246" y="13987"/>
                    <a:pt x="8249" y="13470"/>
                  </a:cubicBezTo>
                  <a:cubicBezTo>
                    <a:pt x="8246" y="10571"/>
                    <a:pt x="6337" y="9334"/>
                    <a:pt x="5548" y="8960"/>
                  </a:cubicBezTo>
                  <a:cubicBezTo>
                    <a:pt x="4847" y="8627"/>
                    <a:pt x="4718" y="8150"/>
                    <a:pt x="4696" y="7722"/>
                  </a:cubicBezTo>
                  <a:lnTo>
                    <a:pt x="4696" y="7716"/>
                  </a:lnTo>
                  <a:cubicBezTo>
                    <a:pt x="4699" y="7255"/>
                    <a:pt x="4767" y="6704"/>
                    <a:pt x="5549" y="6330"/>
                  </a:cubicBezTo>
                  <a:cubicBezTo>
                    <a:pt x="6338" y="5956"/>
                    <a:pt x="8248" y="4719"/>
                    <a:pt x="8251" y="1820"/>
                  </a:cubicBezTo>
                  <a:cubicBezTo>
                    <a:pt x="8248" y="1303"/>
                    <a:pt x="8194" y="788"/>
                    <a:pt x="8090" y="282"/>
                  </a:cubicBezTo>
                  <a:lnTo>
                    <a:pt x="4173" y="3"/>
                  </a:lnTo>
                  <a:lnTo>
                    <a:pt x="41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g1f57c8f7f7a_0_1622"/>
            <p:cNvSpPr/>
            <p:nvPr/>
          </p:nvSpPr>
          <p:spPr>
            <a:xfrm flipH="1" rot="9870325">
              <a:off x="8372327" y="228436"/>
              <a:ext cx="434791" cy="876984"/>
            </a:xfrm>
            <a:custGeom>
              <a:rect b="b" l="l" r="r" t="t"/>
              <a:pathLst>
                <a:path extrusionOk="0" h="13955" w="6918">
                  <a:moveTo>
                    <a:pt x="3459" y="0"/>
                  </a:moveTo>
                  <a:lnTo>
                    <a:pt x="66" y="241"/>
                  </a:lnTo>
                  <a:cubicBezTo>
                    <a:pt x="25" y="542"/>
                    <a:pt x="3" y="847"/>
                    <a:pt x="3" y="1150"/>
                  </a:cubicBezTo>
                  <a:cubicBezTo>
                    <a:pt x="3" y="1889"/>
                    <a:pt x="140" y="2503"/>
                    <a:pt x="357" y="3006"/>
                  </a:cubicBezTo>
                  <a:cubicBezTo>
                    <a:pt x="872" y="4233"/>
                    <a:pt x="1829" y="4824"/>
                    <a:pt x="2323" y="5060"/>
                  </a:cubicBezTo>
                  <a:cubicBezTo>
                    <a:pt x="2918" y="5343"/>
                    <a:pt x="3294" y="5751"/>
                    <a:pt x="3460" y="6300"/>
                  </a:cubicBezTo>
                  <a:cubicBezTo>
                    <a:pt x="3588" y="5880"/>
                    <a:pt x="3888" y="5396"/>
                    <a:pt x="4596" y="5060"/>
                  </a:cubicBezTo>
                  <a:cubicBezTo>
                    <a:pt x="5139" y="4801"/>
                    <a:pt x="6239" y="4112"/>
                    <a:pt x="6704" y="2628"/>
                  </a:cubicBezTo>
                  <a:cubicBezTo>
                    <a:pt x="6836" y="2205"/>
                    <a:pt x="6917" y="1715"/>
                    <a:pt x="6917" y="1150"/>
                  </a:cubicBezTo>
                  <a:cubicBezTo>
                    <a:pt x="6916" y="847"/>
                    <a:pt x="6894" y="542"/>
                    <a:pt x="6853" y="241"/>
                  </a:cubicBezTo>
                  <a:lnTo>
                    <a:pt x="3459" y="0"/>
                  </a:lnTo>
                  <a:close/>
                  <a:moveTo>
                    <a:pt x="3457" y="7653"/>
                  </a:moveTo>
                  <a:cubicBezTo>
                    <a:pt x="3330" y="8074"/>
                    <a:pt x="3030" y="8556"/>
                    <a:pt x="2321" y="8894"/>
                  </a:cubicBezTo>
                  <a:cubicBezTo>
                    <a:pt x="1623" y="9226"/>
                    <a:pt x="3" y="10271"/>
                    <a:pt x="0" y="12802"/>
                  </a:cubicBezTo>
                  <a:cubicBezTo>
                    <a:pt x="2" y="13107"/>
                    <a:pt x="24" y="13410"/>
                    <a:pt x="65" y="13712"/>
                  </a:cubicBezTo>
                  <a:lnTo>
                    <a:pt x="3457" y="13954"/>
                  </a:lnTo>
                  <a:lnTo>
                    <a:pt x="6851" y="13712"/>
                  </a:lnTo>
                  <a:cubicBezTo>
                    <a:pt x="6892" y="13410"/>
                    <a:pt x="6914" y="13107"/>
                    <a:pt x="6914" y="12802"/>
                  </a:cubicBezTo>
                  <a:cubicBezTo>
                    <a:pt x="6914" y="12526"/>
                    <a:pt x="6894" y="12249"/>
                    <a:pt x="6851" y="11976"/>
                  </a:cubicBezTo>
                  <a:cubicBezTo>
                    <a:pt x="6547" y="10035"/>
                    <a:pt x="5209" y="9186"/>
                    <a:pt x="4595" y="8894"/>
                  </a:cubicBezTo>
                  <a:cubicBezTo>
                    <a:pt x="4125" y="8670"/>
                    <a:pt x="3789" y="8366"/>
                    <a:pt x="3589" y="7978"/>
                  </a:cubicBezTo>
                  <a:cubicBezTo>
                    <a:pt x="3534" y="7874"/>
                    <a:pt x="3490" y="7766"/>
                    <a:pt x="3457" y="765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1f57c8f7f7a_0_1622"/>
            <p:cNvSpPr/>
            <p:nvPr/>
          </p:nvSpPr>
          <p:spPr>
            <a:xfrm flipH="1" rot="9870325">
              <a:off x="8308052" y="236888"/>
              <a:ext cx="436865" cy="396104"/>
            </a:xfrm>
            <a:custGeom>
              <a:rect b="b" l="l" r="r" t="t"/>
              <a:pathLst>
                <a:path extrusionOk="0" h="6303" w="6951">
                  <a:moveTo>
                    <a:pt x="3457" y="1"/>
                  </a:moveTo>
                  <a:cubicBezTo>
                    <a:pt x="3551" y="1613"/>
                    <a:pt x="3374" y="2883"/>
                    <a:pt x="2068" y="3624"/>
                  </a:cubicBezTo>
                  <a:cubicBezTo>
                    <a:pt x="761" y="4366"/>
                    <a:pt x="230" y="4522"/>
                    <a:pt x="0" y="5150"/>
                  </a:cubicBezTo>
                  <a:cubicBezTo>
                    <a:pt x="2" y="5455"/>
                    <a:pt x="24" y="5758"/>
                    <a:pt x="65" y="6060"/>
                  </a:cubicBezTo>
                  <a:lnTo>
                    <a:pt x="3457" y="6302"/>
                  </a:lnTo>
                  <a:lnTo>
                    <a:pt x="6851" y="6060"/>
                  </a:lnTo>
                  <a:cubicBezTo>
                    <a:pt x="6889" y="5776"/>
                    <a:pt x="6950" y="5449"/>
                    <a:pt x="6913" y="5150"/>
                  </a:cubicBezTo>
                  <a:cubicBezTo>
                    <a:pt x="6894" y="4987"/>
                    <a:pt x="6844" y="4831"/>
                    <a:pt x="6748" y="4695"/>
                  </a:cubicBezTo>
                  <a:cubicBezTo>
                    <a:pt x="6616" y="4506"/>
                    <a:pt x="6433" y="4361"/>
                    <a:pt x="6254" y="4217"/>
                  </a:cubicBezTo>
                  <a:cubicBezTo>
                    <a:pt x="6135" y="4123"/>
                    <a:pt x="6015" y="4027"/>
                    <a:pt x="5882" y="3954"/>
                  </a:cubicBezTo>
                  <a:cubicBezTo>
                    <a:pt x="5311" y="3640"/>
                    <a:pt x="4716" y="3657"/>
                    <a:pt x="4210" y="3203"/>
                  </a:cubicBezTo>
                  <a:cubicBezTo>
                    <a:pt x="3933" y="2955"/>
                    <a:pt x="3768" y="2601"/>
                    <a:pt x="3688" y="2238"/>
                  </a:cubicBezTo>
                  <a:cubicBezTo>
                    <a:pt x="3550" y="1629"/>
                    <a:pt x="3534" y="945"/>
                    <a:pt x="3589" y="326"/>
                  </a:cubicBezTo>
                  <a:cubicBezTo>
                    <a:pt x="3608" y="123"/>
                    <a:pt x="3624" y="1"/>
                    <a:pt x="362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1f57c8f7f7a_0_1622"/>
            <p:cNvSpPr/>
            <p:nvPr/>
          </p:nvSpPr>
          <p:spPr>
            <a:xfrm flipH="1" rot="9870325">
              <a:off x="8433169" y="1073262"/>
              <a:ext cx="558729" cy="73841"/>
            </a:xfrm>
            <a:custGeom>
              <a:rect b="b" l="l" r="r" t="t"/>
              <a:pathLst>
                <a:path extrusionOk="0" h="1175" w="8890">
                  <a:moveTo>
                    <a:pt x="454" y="1"/>
                  </a:moveTo>
                  <a:cubicBezTo>
                    <a:pt x="203" y="1"/>
                    <a:pt x="0" y="203"/>
                    <a:pt x="0" y="453"/>
                  </a:cubicBezTo>
                  <a:lnTo>
                    <a:pt x="0" y="720"/>
                  </a:lnTo>
                  <a:cubicBezTo>
                    <a:pt x="0" y="972"/>
                    <a:pt x="203" y="1174"/>
                    <a:pt x="454" y="1174"/>
                  </a:cubicBezTo>
                  <a:lnTo>
                    <a:pt x="8437" y="1174"/>
                  </a:lnTo>
                  <a:cubicBezTo>
                    <a:pt x="8689" y="1174"/>
                    <a:pt x="8890" y="972"/>
                    <a:pt x="8890" y="720"/>
                  </a:cubicBezTo>
                  <a:lnTo>
                    <a:pt x="8890" y="453"/>
                  </a:lnTo>
                  <a:cubicBezTo>
                    <a:pt x="8890" y="203"/>
                    <a:pt x="8689" y="1"/>
                    <a:pt x="8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1f57c8f7f7a_0_1622"/>
            <p:cNvSpPr/>
            <p:nvPr/>
          </p:nvSpPr>
          <p:spPr>
            <a:xfrm flipH="1" rot="9870325">
              <a:off x="8187450" y="186890"/>
              <a:ext cx="558729" cy="73841"/>
            </a:xfrm>
            <a:custGeom>
              <a:rect b="b" l="l" r="r" t="t"/>
              <a:pathLst>
                <a:path extrusionOk="0" h="1175" w="8890">
                  <a:moveTo>
                    <a:pt x="454" y="0"/>
                  </a:moveTo>
                  <a:cubicBezTo>
                    <a:pt x="203" y="0"/>
                    <a:pt x="0" y="203"/>
                    <a:pt x="0" y="454"/>
                  </a:cubicBezTo>
                  <a:lnTo>
                    <a:pt x="0" y="722"/>
                  </a:lnTo>
                  <a:cubicBezTo>
                    <a:pt x="0" y="973"/>
                    <a:pt x="203" y="1174"/>
                    <a:pt x="454" y="1174"/>
                  </a:cubicBezTo>
                  <a:lnTo>
                    <a:pt x="8437" y="1174"/>
                  </a:lnTo>
                  <a:cubicBezTo>
                    <a:pt x="8689" y="1174"/>
                    <a:pt x="8890" y="973"/>
                    <a:pt x="8890" y="722"/>
                  </a:cubicBezTo>
                  <a:lnTo>
                    <a:pt x="8890" y="454"/>
                  </a:lnTo>
                  <a:cubicBezTo>
                    <a:pt x="8890" y="203"/>
                    <a:pt x="8689" y="0"/>
                    <a:pt x="843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1f57c8f7f7a_0_1622"/>
            <p:cNvSpPr/>
            <p:nvPr/>
          </p:nvSpPr>
          <p:spPr>
            <a:xfrm flipH="1" rot="9870325">
              <a:off x="8438851" y="702282"/>
              <a:ext cx="399030" cy="247102"/>
            </a:xfrm>
            <a:custGeom>
              <a:rect b="b" l="l" r="r" t="t"/>
              <a:pathLst>
                <a:path extrusionOk="0" h="3932" w="6349">
                  <a:moveTo>
                    <a:pt x="3825" y="0"/>
                  </a:moveTo>
                  <a:cubicBezTo>
                    <a:pt x="2595" y="0"/>
                    <a:pt x="1228" y="172"/>
                    <a:pt x="0" y="638"/>
                  </a:cubicBezTo>
                  <a:cubicBezTo>
                    <a:pt x="517" y="1865"/>
                    <a:pt x="1474" y="2456"/>
                    <a:pt x="1968" y="2692"/>
                  </a:cubicBezTo>
                  <a:cubicBezTo>
                    <a:pt x="2563" y="2975"/>
                    <a:pt x="2939" y="3383"/>
                    <a:pt x="3104" y="3932"/>
                  </a:cubicBezTo>
                  <a:cubicBezTo>
                    <a:pt x="3233" y="3512"/>
                    <a:pt x="3533" y="3028"/>
                    <a:pt x="4241" y="2692"/>
                  </a:cubicBezTo>
                  <a:cubicBezTo>
                    <a:pt x="4784" y="2433"/>
                    <a:pt x="5884" y="1744"/>
                    <a:pt x="6349" y="260"/>
                  </a:cubicBezTo>
                  <a:cubicBezTo>
                    <a:pt x="5682" y="107"/>
                    <a:pt x="4796" y="0"/>
                    <a:pt x="382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52" name="Shape 452"/>
        <p:cNvGrpSpPr/>
        <p:nvPr/>
      </p:nvGrpSpPr>
      <p:grpSpPr>
        <a:xfrm>
          <a:off x="0" y="0"/>
          <a:ext cx="0" cy="0"/>
          <a:chOff x="0" y="0"/>
          <a:chExt cx="0" cy="0"/>
        </a:xfrm>
      </p:grpSpPr>
      <p:sp>
        <p:nvSpPr>
          <p:cNvPr id="453" name="Google Shape;453;g1f57c8f7f7a_0_1658"/>
          <p:cNvSpPr/>
          <p:nvPr/>
        </p:nvSpPr>
        <p:spPr>
          <a:xfrm flipH="1">
            <a:off x="-305718" y="434923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1f57c8f7f7a_0_1658"/>
          <p:cNvSpPr/>
          <p:nvPr/>
        </p:nvSpPr>
        <p:spPr>
          <a:xfrm flipH="1">
            <a:off x="8430782" y="63223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1f57c8f7f7a_0_1658"/>
          <p:cNvSpPr/>
          <p:nvPr/>
        </p:nvSpPr>
        <p:spPr>
          <a:xfrm flipH="1">
            <a:off x="-564668" y="294461"/>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6" name="Google Shape;456;g1f57c8f7f7a_0_1658"/>
          <p:cNvGrpSpPr/>
          <p:nvPr/>
        </p:nvGrpSpPr>
        <p:grpSpPr>
          <a:xfrm flipH="1" rot="-10023176">
            <a:off x="169996" y="254714"/>
            <a:ext cx="326470" cy="1554540"/>
            <a:chOff x="1186965" y="1430589"/>
            <a:chExt cx="406140" cy="1963230"/>
          </a:xfrm>
        </p:grpSpPr>
        <p:sp>
          <p:nvSpPr>
            <p:cNvPr id="457" name="Google Shape;457;g1f57c8f7f7a_0_1658"/>
            <p:cNvSpPr/>
            <p:nvPr/>
          </p:nvSpPr>
          <p:spPr>
            <a:xfrm>
              <a:off x="1186965" y="1954393"/>
              <a:ext cx="222966" cy="1439426"/>
            </a:xfrm>
            <a:custGeom>
              <a:rect b="b" l="l" r="r" t="t"/>
              <a:pathLst>
                <a:path extrusionOk="0" h="41059" w="6360">
                  <a:moveTo>
                    <a:pt x="4806" y="1"/>
                  </a:moveTo>
                  <a:lnTo>
                    <a:pt x="1394" y="34288"/>
                  </a:lnTo>
                  <a:lnTo>
                    <a:pt x="1" y="35644"/>
                  </a:lnTo>
                  <a:lnTo>
                    <a:pt x="568" y="40871"/>
                  </a:lnTo>
                  <a:lnTo>
                    <a:pt x="1513" y="40965"/>
                  </a:lnTo>
                  <a:lnTo>
                    <a:pt x="2458" y="41058"/>
                  </a:lnTo>
                  <a:lnTo>
                    <a:pt x="4044" y="36048"/>
                  </a:lnTo>
                  <a:lnTo>
                    <a:pt x="2946" y="34443"/>
                  </a:lnTo>
                  <a:lnTo>
                    <a:pt x="6359" y="156"/>
                  </a:lnTo>
                  <a:lnTo>
                    <a:pt x="4806"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1f57c8f7f7a_0_1658"/>
            <p:cNvSpPr/>
            <p:nvPr/>
          </p:nvSpPr>
          <p:spPr>
            <a:xfrm>
              <a:off x="1205510" y="1430589"/>
              <a:ext cx="387596" cy="916648"/>
            </a:xfrm>
            <a:custGeom>
              <a:rect b="b" l="l" r="r" t="t"/>
              <a:pathLst>
                <a:path extrusionOk="0" h="26147" w="11056">
                  <a:moveTo>
                    <a:pt x="5371" y="1"/>
                  </a:moveTo>
                  <a:cubicBezTo>
                    <a:pt x="3398" y="1"/>
                    <a:pt x="2431" y="626"/>
                    <a:pt x="2238" y="2568"/>
                  </a:cubicBezTo>
                  <a:cubicBezTo>
                    <a:pt x="2002" y="4935"/>
                    <a:pt x="648" y="18544"/>
                    <a:pt x="549" y="19525"/>
                  </a:cubicBezTo>
                  <a:cubicBezTo>
                    <a:pt x="473" y="20299"/>
                    <a:pt x="1794" y="20812"/>
                    <a:pt x="1724" y="21517"/>
                  </a:cubicBezTo>
                  <a:cubicBezTo>
                    <a:pt x="1672" y="22034"/>
                    <a:pt x="1679" y="21965"/>
                    <a:pt x="1658" y="22171"/>
                  </a:cubicBezTo>
                  <a:cubicBezTo>
                    <a:pt x="1580" y="22963"/>
                    <a:pt x="187" y="23172"/>
                    <a:pt x="94" y="24117"/>
                  </a:cubicBezTo>
                  <a:cubicBezTo>
                    <a:pt x="0" y="25064"/>
                    <a:pt x="102" y="25411"/>
                    <a:pt x="1256" y="25526"/>
                  </a:cubicBezTo>
                  <a:lnTo>
                    <a:pt x="4258" y="25825"/>
                  </a:lnTo>
                  <a:lnTo>
                    <a:pt x="7259" y="26124"/>
                  </a:lnTo>
                  <a:cubicBezTo>
                    <a:pt x="7407" y="26139"/>
                    <a:pt x="7539" y="26146"/>
                    <a:pt x="7656" y="26146"/>
                  </a:cubicBezTo>
                  <a:cubicBezTo>
                    <a:pt x="8455" y="26146"/>
                    <a:pt x="8594" y="25797"/>
                    <a:pt x="8676" y="24973"/>
                  </a:cubicBezTo>
                  <a:cubicBezTo>
                    <a:pt x="8769" y="24026"/>
                    <a:pt x="7446" y="23548"/>
                    <a:pt x="7525" y="22756"/>
                  </a:cubicBezTo>
                  <a:cubicBezTo>
                    <a:pt x="7545" y="22550"/>
                    <a:pt x="7538" y="22619"/>
                    <a:pt x="7590" y="22102"/>
                  </a:cubicBezTo>
                  <a:cubicBezTo>
                    <a:pt x="7659" y="21397"/>
                    <a:pt x="9055" y="21153"/>
                    <a:pt x="9133" y="20379"/>
                  </a:cubicBezTo>
                  <a:cubicBezTo>
                    <a:pt x="9230" y="19399"/>
                    <a:pt x="10584" y="5790"/>
                    <a:pt x="10820" y="3421"/>
                  </a:cubicBezTo>
                  <a:cubicBezTo>
                    <a:pt x="11056" y="1054"/>
                    <a:pt x="9778" y="378"/>
                    <a:pt x="6819" y="84"/>
                  </a:cubicBezTo>
                  <a:cubicBezTo>
                    <a:pt x="6286" y="31"/>
                    <a:pt x="5804" y="1"/>
                    <a:pt x="53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1f57c8f7f7a_0_1658"/>
            <p:cNvSpPr/>
            <p:nvPr/>
          </p:nvSpPr>
          <p:spPr>
            <a:xfrm>
              <a:off x="1443692" y="1498883"/>
              <a:ext cx="113341" cy="615434"/>
            </a:xfrm>
            <a:custGeom>
              <a:rect b="b" l="l" r="r" t="t"/>
              <a:pathLst>
                <a:path extrusionOk="0" h="17555" w="3233">
                  <a:moveTo>
                    <a:pt x="2386" y="0"/>
                  </a:moveTo>
                  <a:cubicBezTo>
                    <a:pt x="2003" y="0"/>
                    <a:pt x="1676" y="289"/>
                    <a:pt x="1638" y="678"/>
                  </a:cubicBezTo>
                  <a:lnTo>
                    <a:pt x="41" y="16722"/>
                  </a:lnTo>
                  <a:cubicBezTo>
                    <a:pt x="1" y="17135"/>
                    <a:pt x="301" y="17504"/>
                    <a:pt x="715" y="17544"/>
                  </a:cubicBezTo>
                  <a:lnTo>
                    <a:pt x="773" y="17551"/>
                  </a:lnTo>
                  <a:cubicBezTo>
                    <a:pt x="798" y="17553"/>
                    <a:pt x="823" y="17554"/>
                    <a:pt x="847" y="17554"/>
                  </a:cubicBezTo>
                  <a:cubicBezTo>
                    <a:pt x="1229" y="17554"/>
                    <a:pt x="1556" y="17266"/>
                    <a:pt x="1596" y="16877"/>
                  </a:cubicBezTo>
                  <a:lnTo>
                    <a:pt x="3192" y="831"/>
                  </a:lnTo>
                  <a:cubicBezTo>
                    <a:pt x="3233" y="419"/>
                    <a:pt x="2930" y="51"/>
                    <a:pt x="2518" y="10"/>
                  </a:cubicBezTo>
                  <a:lnTo>
                    <a:pt x="2460" y="4"/>
                  </a:lnTo>
                  <a:cubicBezTo>
                    <a:pt x="2435" y="2"/>
                    <a:pt x="2410" y="0"/>
                    <a:pt x="23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1f57c8f7f7a_0_1658"/>
            <p:cNvSpPr/>
            <p:nvPr/>
          </p:nvSpPr>
          <p:spPr>
            <a:xfrm>
              <a:off x="1354645" y="1490048"/>
              <a:ext cx="113411" cy="615434"/>
            </a:xfrm>
            <a:custGeom>
              <a:rect b="b" l="l" r="r" t="t"/>
              <a:pathLst>
                <a:path extrusionOk="0" h="17555" w="3235">
                  <a:moveTo>
                    <a:pt x="2387" y="0"/>
                  </a:moveTo>
                  <a:cubicBezTo>
                    <a:pt x="2005" y="0"/>
                    <a:pt x="1679" y="289"/>
                    <a:pt x="1639" y="676"/>
                  </a:cubicBezTo>
                  <a:lnTo>
                    <a:pt x="43" y="16723"/>
                  </a:lnTo>
                  <a:cubicBezTo>
                    <a:pt x="1" y="17135"/>
                    <a:pt x="303" y="17504"/>
                    <a:pt x="715" y="17544"/>
                  </a:cubicBezTo>
                  <a:lnTo>
                    <a:pt x="775" y="17551"/>
                  </a:lnTo>
                  <a:cubicBezTo>
                    <a:pt x="800" y="17553"/>
                    <a:pt x="824" y="17554"/>
                    <a:pt x="849" y="17554"/>
                  </a:cubicBezTo>
                  <a:cubicBezTo>
                    <a:pt x="1230" y="17554"/>
                    <a:pt x="1558" y="17266"/>
                    <a:pt x="1596" y="16877"/>
                  </a:cubicBezTo>
                  <a:lnTo>
                    <a:pt x="3194" y="831"/>
                  </a:lnTo>
                  <a:cubicBezTo>
                    <a:pt x="3234" y="419"/>
                    <a:pt x="2934" y="51"/>
                    <a:pt x="2520" y="10"/>
                  </a:cubicBezTo>
                  <a:lnTo>
                    <a:pt x="2462" y="4"/>
                  </a:lnTo>
                  <a:cubicBezTo>
                    <a:pt x="2437" y="1"/>
                    <a:pt x="2412" y="0"/>
                    <a:pt x="238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1f57c8f7f7a_0_1658"/>
            <p:cNvSpPr/>
            <p:nvPr/>
          </p:nvSpPr>
          <p:spPr>
            <a:xfrm>
              <a:off x="1259709" y="1480583"/>
              <a:ext cx="113341" cy="615434"/>
            </a:xfrm>
            <a:custGeom>
              <a:rect b="b" l="l" r="r" t="t"/>
              <a:pathLst>
                <a:path extrusionOk="0" h="17555" w="3233">
                  <a:moveTo>
                    <a:pt x="2383" y="0"/>
                  </a:moveTo>
                  <a:cubicBezTo>
                    <a:pt x="2002" y="0"/>
                    <a:pt x="1677" y="290"/>
                    <a:pt x="1637" y="678"/>
                  </a:cubicBezTo>
                  <a:lnTo>
                    <a:pt x="41" y="16722"/>
                  </a:lnTo>
                  <a:cubicBezTo>
                    <a:pt x="0" y="17136"/>
                    <a:pt x="301" y="17502"/>
                    <a:pt x="715" y="17544"/>
                  </a:cubicBezTo>
                  <a:lnTo>
                    <a:pt x="773" y="17551"/>
                  </a:lnTo>
                  <a:cubicBezTo>
                    <a:pt x="798" y="17553"/>
                    <a:pt x="822" y="17554"/>
                    <a:pt x="847" y="17554"/>
                  </a:cubicBezTo>
                  <a:cubicBezTo>
                    <a:pt x="1228" y="17554"/>
                    <a:pt x="1556" y="17264"/>
                    <a:pt x="1595" y="16877"/>
                  </a:cubicBezTo>
                  <a:lnTo>
                    <a:pt x="3192" y="831"/>
                  </a:lnTo>
                  <a:cubicBezTo>
                    <a:pt x="3232" y="419"/>
                    <a:pt x="2932" y="51"/>
                    <a:pt x="2520" y="11"/>
                  </a:cubicBezTo>
                  <a:lnTo>
                    <a:pt x="2460" y="4"/>
                  </a:lnTo>
                  <a:cubicBezTo>
                    <a:pt x="2434" y="1"/>
                    <a:pt x="2408" y="0"/>
                    <a:pt x="238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1f57c8f7f7a_0_1658"/>
            <p:cNvSpPr/>
            <p:nvPr/>
          </p:nvSpPr>
          <p:spPr>
            <a:xfrm>
              <a:off x="1195308" y="2237743"/>
              <a:ext cx="327016" cy="114989"/>
            </a:xfrm>
            <a:custGeom>
              <a:rect b="b" l="l" r="r" t="t"/>
              <a:pathLst>
                <a:path extrusionOk="0" h="3280" w="9328">
                  <a:moveTo>
                    <a:pt x="1214" y="1"/>
                  </a:moveTo>
                  <a:cubicBezTo>
                    <a:pt x="643" y="1"/>
                    <a:pt x="153" y="435"/>
                    <a:pt x="96" y="1016"/>
                  </a:cubicBezTo>
                  <a:lnTo>
                    <a:pt x="62" y="1352"/>
                  </a:lnTo>
                  <a:cubicBezTo>
                    <a:pt x="0" y="1971"/>
                    <a:pt x="453" y="2524"/>
                    <a:pt x="1072" y="2585"/>
                  </a:cubicBezTo>
                  <a:lnTo>
                    <a:pt x="8000" y="3274"/>
                  </a:lnTo>
                  <a:cubicBezTo>
                    <a:pt x="8038" y="3278"/>
                    <a:pt x="8076" y="3279"/>
                    <a:pt x="8113" y="3279"/>
                  </a:cubicBezTo>
                  <a:cubicBezTo>
                    <a:pt x="8685" y="3279"/>
                    <a:pt x="9174" y="2845"/>
                    <a:pt x="9232" y="2264"/>
                  </a:cubicBezTo>
                  <a:lnTo>
                    <a:pt x="9266" y="1929"/>
                  </a:lnTo>
                  <a:cubicBezTo>
                    <a:pt x="9327" y="1309"/>
                    <a:pt x="8875" y="758"/>
                    <a:pt x="8256" y="696"/>
                  </a:cubicBezTo>
                  <a:lnTo>
                    <a:pt x="1327" y="6"/>
                  </a:lnTo>
                  <a:cubicBezTo>
                    <a:pt x="1289" y="3"/>
                    <a:pt x="1252" y="1"/>
                    <a:pt x="12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3" name="Google Shape;463;g1f57c8f7f7a_0_1658"/>
          <p:cNvGrpSpPr/>
          <p:nvPr/>
        </p:nvGrpSpPr>
        <p:grpSpPr>
          <a:xfrm>
            <a:off x="462071" y="3532085"/>
            <a:ext cx="270848" cy="249683"/>
            <a:chOff x="5649525" y="2360125"/>
            <a:chExt cx="242500" cy="223550"/>
          </a:xfrm>
        </p:grpSpPr>
        <p:sp>
          <p:nvSpPr>
            <p:cNvPr id="464" name="Google Shape;464;g1f57c8f7f7a_0_1658"/>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1f57c8f7f7a_0_1658"/>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1f57c8f7f7a_0_1658"/>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1f57c8f7f7a_0_1658"/>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1f57c8f7f7a_0_1658"/>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9" name="Google Shape;469;g1f57c8f7f7a_0_1658"/>
          <p:cNvGrpSpPr/>
          <p:nvPr/>
        </p:nvGrpSpPr>
        <p:grpSpPr>
          <a:xfrm>
            <a:off x="8681926" y="2389097"/>
            <a:ext cx="182884" cy="182882"/>
            <a:chOff x="6622700" y="4387050"/>
            <a:chExt cx="89825" cy="89525"/>
          </a:xfrm>
        </p:grpSpPr>
        <p:sp>
          <p:nvSpPr>
            <p:cNvPr id="470" name="Google Shape;470;g1f57c8f7f7a_0_1658"/>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1f57c8f7f7a_0_1658"/>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2" name="Google Shape;472;g1f57c8f7f7a_0_1658"/>
          <p:cNvGrpSpPr/>
          <p:nvPr/>
        </p:nvGrpSpPr>
        <p:grpSpPr>
          <a:xfrm>
            <a:off x="8256478" y="1546684"/>
            <a:ext cx="348594" cy="321353"/>
            <a:chOff x="5649525" y="2360125"/>
            <a:chExt cx="242500" cy="223550"/>
          </a:xfrm>
        </p:grpSpPr>
        <p:sp>
          <p:nvSpPr>
            <p:cNvPr id="473" name="Google Shape;473;g1f57c8f7f7a_0_1658"/>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1f57c8f7f7a_0_1658"/>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1f57c8f7f7a_0_1658"/>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1f57c8f7f7a_0_1658"/>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1f57c8f7f7a_0_1658"/>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8" name="Google Shape;478;g1f57c8f7f7a_0_1658"/>
          <p:cNvGrpSpPr/>
          <p:nvPr/>
        </p:nvGrpSpPr>
        <p:grpSpPr>
          <a:xfrm>
            <a:off x="196341" y="4247209"/>
            <a:ext cx="348594" cy="321353"/>
            <a:chOff x="5649525" y="2360125"/>
            <a:chExt cx="242500" cy="223550"/>
          </a:xfrm>
        </p:grpSpPr>
        <p:sp>
          <p:nvSpPr>
            <p:cNvPr id="479" name="Google Shape;479;g1f57c8f7f7a_0_1658"/>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1f57c8f7f7a_0_1658"/>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1f57c8f7f7a_0_1658"/>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1f57c8f7f7a_0_1658"/>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1f57c8f7f7a_0_1658"/>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4" name="Google Shape;484;g1f57c8f7f7a_0_1658"/>
          <p:cNvGrpSpPr/>
          <p:nvPr/>
        </p:nvGrpSpPr>
        <p:grpSpPr>
          <a:xfrm>
            <a:off x="279201" y="2480309"/>
            <a:ext cx="182884" cy="182882"/>
            <a:chOff x="6622700" y="4387050"/>
            <a:chExt cx="89825" cy="89525"/>
          </a:xfrm>
        </p:grpSpPr>
        <p:sp>
          <p:nvSpPr>
            <p:cNvPr id="485" name="Google Shape;485;g1f57c8f7f7a_0_1658"/>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1f57c8f7f7a_0_1658"/>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7" name="Google Shape;487;g1f57c8f7f7a_0_1658"/>
          <p:cNvGrpSpPr/>
          <p:nvPr/>
        </p:nvGrpSpPr>
        <p:grpSpPr>
          <a:xfrm>
            <a:off x="8728276" y="237897"/>
            <a:ext cx="182884" cy="182882"/>
            <a:chOff x="6622700" y="4387050"/>
            <a:chExt cx="89825" cy="89525"/>
          </a:xfrm>
        </p:grpSpPr>
        <p:sp>
          <p:nvSpPr>
            <p:cNvPr id="488" name="Google Shape;488;g1f57c8f7f7a_0_1658"/>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1f57c8f7f7a_0_1658"/>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0" name="Google Shape;490;g1f57c8f7f7a_0_1658"/>
          <p:cNvGrpSpPr/>
          <p:nvPr/>
        </p:nvGrpSpPr>
        <p:grpSpPr>
          <a:xfrm>
            <a:off x="7580546" y="294460"/>
            <a:ext cx="270848" cy="249683"/>
            <a:chOff x="5649525" y="2360125"/>
            <a:chExt cx="242500" cy="223550"/>
          </a:xfrm>
        </p:grpSpPr>
        <p:sp>
          <p:nvSpPr>
            <p:cNvPr id="491" name="Google Shape;491;g1f57c8f7f7a_0_1658"/>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1f57c8f7f7a_0_1658"/>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1f57c8f7f7a_0_1658"/>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1f57c8f7f7a_0_1658"/>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1f57c8f7f7a_0_1658"/>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6" name="Google Shape;496;g1f57c8f7f7a_0_1658"/>
          <p:cNvSpPr txBox="1"/>
          <p:nvPr>
            <p:ph type="title"/>
          </p:nvPr>
        </p:nvSpPr>
        <p:spPr>
          <a:xfrm>
            <a:off x="720000" y="447456"/>
            <a:ext cx="77085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97" name="Google Shape;497;g1f57c8f7f7a_0_1658"/>
          <p:cNvSpPr txBox="1"/>
          <p:nvPr>
            <p:ph idx="1" type="subTitle"/>
          </p:nvPr>
        </p:nvSpPr>
        <p:spPr>
          <a:xfrm>
            <a:off x="1044050" y="1347250"/>
            <a:ext cx="6344400" cy="3173400"/>
          </a:xfrm>
          <a:prstGeom prst="rect">
            <a:avLst/>
          </a:prstGeom>
        </p:spPr>
        <p:txBody>
          <a:bodyPr anchorCtr="0" anchor="t" bIns="91425" lIns="91425" spcFirstLastPara="1" rIns="91425" wrap="square" tIns="91425">
            <a:noAutofit/>
          </a:bodyPr>
          <a:lstStyle>
            <a:lvl1pPr lvl="0">
              <a:spcBef>
                <a:spcPts val="0"/>
              </a:spcBef>
              <a:spcAft>
                <a:spcPts val="0"/>
              </a:spcAft>
              <a:buSzPts val="1600"/>
              <a:buFont typeface="Nunito Light"/>
              <a:buChar char="●"/>
              <a:defRPr sz="1600"/>
            </a:lvl1pPr>
            <a:lvl2pPr lvl="1" algn="ctr">
              <a:lnSpc>
                <a:spcPct val="100000"/>
              </a:lnSpc>
              <a:spcBef>
                <a:spcPts val="0"/>
              </a:spcBef>
              <a:spcAft>
                <a:spcPts val="0"/>
              </a:spcAft>
              <a:buClr>
                <a:srgbClr val="E76A28"/>
              </a:buClr>
              <a:buSzPts val="1600"/>
              <a:buFont typeface="Nunito Light"/>
              <a:buChar char="○"/>
              <a:defRPr/>
            </a:lvl2pPr>
            <a:lvl3pPr lvl="2" algn="ctr">
              <a:lnSpc>
                <a:spcPct val="100000"/>
              </a:lnSpc>
              <a:spcBef>
                <a:spcPts val="1600"/>
              </a:spcBef>
              <a:spcAft>
                <a:spcPts val="0"/>
              </a:spcAft>
              <a:buClr>
                <a:srgbClr val="E76A28"/>
              </a:buClr>
              <a:buSzPts val="1500"/>
              <a:buFont typeface="Nunito Light"/>
              <a:buChar char="■"/>
              <a:defRPr/>
            </a:lvl3pPr>
            <a:lvl4pPr lvl="3" algn="ctr">
              <a:lnSpc>
                <a:spcPct val="100000"/>
              </a:lnSpc>
              <a:spcBef>
                <a:spcPts val="1600"/>
              </a:spcBef>
              <a:spcAft>
                <a:spcPts val="0"/>
              </a:spcAft>
              <a:buClr>
                <a:srgbClr val="E76A28"/>
              </a:buClr>
              <a:buSzPts val="1500"/>
              <a:buFont typeface="Nunito Light"/>
              <a:buChar char="●"/>
              <a:defRPr/>
            </a:lvl4pPr>
            <a:lvl5pPr lvl="4" algn="ctr">
              <a:lnSpc>
                <a:spcPct val="100000"/>
              </a:lnSpc>
              <a:spcBef>
                <a:spcPts val="1600"/>
              </a:spcBef>
              <a:spcAft>
                <a:spcPts val="0"/>
              </a:spcAft>
              <a:buClr>
                <a:srgbClr val="E76A28"/>
              </a:buClr>
              <a:buSzPts val="1400"/>
              <a:buFont typeface="Nunito Light"/>
              <a:buChar char="○"/>
              <a:defRPr/>
            </a:lvl5pPr>
            <a:lvl6pPr lvl="5" algn="ctr">
              <a:lnSpc>
                <a:spcPct val="100000"/>
              </a:lnSpc>
              <a:spcBef>
                <a:spcPts val="1600"/>
              </a:spcBef>
              <a:spcAft>
                <a:spcPts val="0"/>
              </a:spcAft>
              <a:buClr>
                <a:srgbClr val="999999"/>
              </a:buClr>
              <a:buSzPts val="1400"/>
              <a:buFont typeface="Nunito Light"/>
              <a:buChar char="■"/>
              <a:defRPr/>
            </a:lvl6pPr>
            <a:lvl7pPr lvl="6" algn="ctr">
              <a:lnSpc>
                <a:spcPct val="100000"/>
              </a:lnSpc>
              <a:spcBef>
                <a:spcPts val="1600"/>
              </a:spcBef>
              <a:spcAft>
                <a:spcPts val="0"/>
              </a:spcAft>
              <a:buClr>
                <a:srgbClr val="999999"/>
              </a:buClr>
              <a:buSzPts val="1300"/>
              <a:buFont typeface="Nunito Light"/>
              <a:buChar char="●"/>
              <a:defRPr/>
            </a:lvl7pPr>
            <a:lvl8pPr lvl="7" algn="ctr">
              <a:lnSpc>
                <a:spcPct val="100000"/>
              </a:lnSpc>
              <a:spcBef>
                <a:spcPts val="1600"/>
              </a:spcBef>
              <a:spcAft>
                <a:spcPts val="0"/>
              </a:spcAft>
              <a:buClr>
                <a:srgbClr val="999999"/>
              </a:buClr>
              <a:buSzPts val="1300"/>
              <a:buFont typeface="Nunito Light"/>
              <a:buChar char="○"/>
              <a:defRPr/>
            </a:lvl8pPr>
            <a:lvl9pPr lvl="8" algn="ctr">
              <a:lnSpc>
                <a:spcPct val="100000"/>
              </a:lnSpc>
              <a:spcBef>
                <a:spcPts val="1600"/>
              </a:spcBef>
              <a:spcAft>
                <a:spcPts val="1600"/>
              </a:spcAft>
              <a:buClr>
                <a:srgbClr val="999999"/>
              </a:buClr>
              <a:buSzPts val="1400"/>
              <a:buFont typeface="Nunito Light"/>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98" name="Shape 498"/>
        <p:cNvGrpSpPr/>
        <p:nvPr/>
      </p:nvGrpSpPr>
      <p:grpSpPr>
        <a:xfrm>
          <a:off x="0" y="0"/>
          <a:ext cx="0" cy="0"/>
          <a:chOff x="0" y="0"/>
          <a:chExt cx="0" cy="0"/>
        </a:xfrm>
      </p:grpSpPr>
      <p:sp>
        <p:nvSpPr>
          <p:cNvPr id="499" name="Google Shape;499;g1f57c8f7f7a_0_1704"/>
          <p:cNvSpPr txBox="1"/>
          <p:nvPr>
            <p:ph type="title"/>
          </p:nvPr>
        </p:nvSpPr>
        <p:spPr>
          <a:xfrm>
            <a:off x="1644450" y="1307100"/>
            <a:ext cx="58551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500" name="Google Shape;500;g1f57c8f7f7a_0_1704"/>
          <p:cNvGrpSpPr/>
          <p:nvPr/>
        </p:nvGrpSpPr>
        <p:grpSpPr>
          <a:xfrm>
            <a:off x="139178" y="378822"/>
            <a:ext cx="348594" cy="321353"/>
            <a:chOff x="5649525" y="2360125"/>
            <a:chExt cx="242500" cy="223550"/>
          </a:xfrm>
        </p:grpSpPr>
        <p:sp>
          <p:nvSpPr>
            <p:cNvPr id="501" name="Google Shape;501;g1f57c8f7f7a_0_1704"/>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1f57c8f7f7a_0_1704"/>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1f57c8f7f7a_0_1704"/>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1f57c8f7f7a_0_1704"/>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1f57c8f7f7a_0_1704"/>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6" name="Google Shape;506;g1f57c8f7f7a_0_1704"/>
          <p:cNvSpPr/>
          <p:nvPr/>
        </p:nvSpPr>
        <p:spPr>
          <a:xfrm>
            <a:off x="7496563" y="-687830"/>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7" name="Google Shape;507;g1f57c8f7f7a_0_1704"/>
          <p:cNvGrpSpPr/>
          <p:nvPr/>
        </p:nvGrpSpPr>
        <p:grpSpPr>
          <a:xfrm>
            <a:off x="366889" y="1888572"/>
            <a:ext cx="182884" cy="182882"/>
            <a:chOff x="6622700" y="4387050"/>
            <a:chExt cx="89825" cy="89525"/>
          </a:xfrm>
        </p:grpSpPr>
        <p:sp>
          <p:nvSpPr>
            <p:cNvPr id="508" name="Google Shape;508;g1f57c8f7f7a_0_170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1f57c8f7f7a_0_170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0" name="Google Shape;510;g1f57c8f7f7a_0_1704"/>
          <p:cNvGrpSpPr/>
          <p:nvPr/>
        </p:nvGrpSpPr>
        <p:grpSpPr>
          <a:xfrm>
            <a:off x="178046" y="3200447"/>
            <a:ext cx="270848" cy="249683"/>
            <a:chOff x="5649525" y="2360125"/>
            <a:chExt cx="242500" cy="223550"/>
          </a:xfrm>
        </p:grpSpPr>
        <p:sp>
          <p:nvSpPr>
            <p:cNvPr id="511" name="Google Shape;511;g1f57c8f7f7a_0_1704"/>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1f57c8f7f7a_0_1704"/>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1f57c8f7f7a_0_1704"/>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1f57c8f7f7a_0_1704"/>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1f57c8f7f7a_0_1704"/>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6" name="Google Shape;516;g1f57c8f7f7a_0_1704"/>
          <p:cNvSpPr/>
          <p:nvPr/>
        </p:nvSpPr>
        <p:spPr>
          <a:xfrm>
            <a:off x="366900" y="4579114"/>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7" name="Google Shape;517;g1f57c8f7f7a_0_1704"/>
          <p:cNvGrpSpPr/>
          <p:nvPr/>
        </p:nvGrpSpPr>
        <p:grpSpPr>
          <a:xfrm>
            <a:off x="8430764" y="1888572"/>
            <a:ext cx="182884" cy="182882"/>
            <a:chOff x="6622700" y="4387050"/>
            <a:chExt cx="89825" cy="89525"/>
          </a:xfrm>
        </p:grpSpPr>
        <p:sp>
          <p:nvSpPr>
            <p:cNvPr id="518" name="Google Shape;518;g1f57c8f7f7a_0_170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1f57c8f7f7a_0_170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0" name="Google Shape;520;g1f57c8f7f7a_0_1704"/>
          <p:cNvGrpSpPr/>
          <p:nvPr/>
        </p:nvGrpSpPr>
        <p:grpSpPr>
          <a:xfrm>
            <a:off x="8711521" y="846422"/>
            <a:ext cx="270848" cy="249683"/>
            <a:chOff x="5649525" y="2360125"/>
            <a:chExt cx="242500" cy="223550"/>
          </a:xfrm>
        </p:grpSpPr>
        <p:sp>
          <p:nvSpPr>
            <p:cNvPr id="521" name="Google Shape;521;g1f57c8f7f7a_0_1704"/>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1f57c8f7f7a_0_1704"/>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1f57c8f7f7a_0_1704"/>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1f57c8f7f7a_0_1704"/>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1f57c8f7f7a_0_1704"/>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6" name="Google Shape;526;g1f57c8f7f7a_0_1704"/>
          <p:cNvGrpSpPr/>
          <p:nvPr/>
        </p:nvGrpSpPr>
        <p:grpSpPr>
          <a:xfrm>
            <a:off x="8774453" y="3261997"/>
            <a:ext cx="348594" cy="321353"/>
            <a:chOff x="5649525" y="2360125"/>
            <a:chExt cx="242500" cy="223550"/>
          </a:xfrm>
        </p:grpSpPr>
        <p:sp>
          <p:nvSpPr>
            <p:cNvPr id="527" name="Google Shape;527;g1f57c8f7f7a_0_1704"/>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1f57c8f7f7a_0_1704"/>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1f57c8f7f7a_0_1704"/>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1f57c8f7f7a_0_1704"/>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1f57c8f7f7a_0_1704"/>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2" name="Google Shape;532;g1f57c8f7f7a_0_1704"/>
          <p:cNvGrpSpPr/>
          <p:nvPr/>
        </p:nvGrpSpPr>
        <p:grpSpPr>
          <a:xfrm>
            <a:off x="8711514" y="4812747"/>
            <a:ext cx="182884" cy="182882"/>
            <a:chOff x="6622700" y="4387050"/>
            <a:chExt cx="89825" cy="89525"/>
          </a:xfrm>
        </p:grpSpPr>
        <p:sp>
          <p:nvSpPr>
            <p:cNvPr id="533" name="Google Shape;533;g1f57c8f7f7a_0_170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1f57c8f7f7a_0_170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5" name="Google Shape;535;g1f57c8f7f7a_0_1704"/>
          <p:cNvGrpSpPr/>
          <p:nvPr/>
        </p:nvGrpSpPr>
        <p:grpSpPr>
          <a:xfrm>
            <a:off x="139164" y="4326972"/>
            <a:ext cx="182884" cy="182882"/>
            <a:chOff x="6622700" y="4387050"/>
            <a:chExt cx="89825" cy="89525"/>
          </a:xfrm>
        </p:grpSpPr>
        <p:sp>
          <p:nvSpPr>
            <p:cNvPr id="536" name="Google Shape;536;g1f57c8f7f7a_0_170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1f57c8f7f7a_0_170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38" name="Shape 538"/>
        <p:cNvGrpSpPr/>
        <p:nvPr/>
      </p:nvGrpSpPr>
      <p:grpSpPr>
        <a:xfrm>
          <a:off x="0" y="0"/>
          <a:ext cx="0" cy="0"/>
          <a:chOff x="0" y="0"/>
          <a:chExt cx="0" cy="0"/>
        </a:xfrm>
      </p:grpSpPr>
      <p:sp>
        <p:nvSpPr>
          <p:cNvPr id="539" name="Google Shape;539;g1f57c8f7f7a_0_1744"/>
          <p:cNvSpPr txBox="1"/>
          <p:nvPr>
            <p:ph type="title"/>
          </p:nvPr>
        </p:nvSpPr>
        <p:spPr>
          <a:xfrm>
            <a:off x="1960200" y="1572300"/>
            <a:ext cx="5223600" cy="927600"/>
          </a:xfrm>
          <a:prstGeom prst="rect">
            <a:avLst/>
          </a:prstGeom>
        </p:spPr>
        <p:txBody>
          <a:bodyPr anchorCtr="0" anchor="b" bIns="91425" lIns="91425" spcFirstLastPara="1" rIns="91425" wrap="square" tIns="91425">
            <a:noAutofit/>
          </a:bodyPr>
          <a:lstStyle>
            <a:lvl1pPr lvl="0" algn="ctr">
              <a:spcBef>
                <a:spcPts val="0"/>
              </a:spcBef>
              <a:spcAft>
                <a:spcPts val="0"/>
              </a:spcAft>
              <a:buSzPts val="3000"/>
              <a:buNone/>
              <a:defRPr sz="5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40" name="Google Shape;540;g1f57c8f7f7a_0_1744"/>
          <p:cNvSpPr txBox="1"/>
          <p:nvPr>
            <p:ph idx="1" type="subTitle"/>
          </p:nvPr>
        </p:nvSpPr>
        <p:spPr>
          <a:xfrm>
            <a:off x="1960200" y="2566500"/>
            <a:ext cx="5223600" cy="10047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600">
                <a:solidFill>
                  <a:srgbClr val="191919"/>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541" name="Google Shape;541;g1f57c8f7f7a_0_1744"/>
          <p:cNvSpPr/>
          <p:nvPr/>
        </p:nvSpPr>
        <p:spPr>
          <a:xfrm>
            <a:off x="8584863" y="2517361"/>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2" name="Google Shape;542;g1f57c8f7f7a_0_1744"/>
          <p:cNvGrpSpPr/>
          <p:nvPr/>
        </p:nvGrpSpPr>
        <p:grpSpPr>
          <a:xfrm>
            <a:off x="8584865" y="2499908"/>
            <a:ext cx="348588" cy="294865"/>
            <a:chOff x="5661875" y="2759775"/>
            <a:chExt cx="198875" cy="168225"/>
          </a:xfrm>
        </p:grpSpPr>
        <p:sp>
          <p:nvSpPr>
            <p:cNvPr id="543" name="Google Shape;543;g1f57c8f7f7a_0_1744"/>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1f57c8f7f7a_0_1744"/>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1f57c8f7f7a_0_1744"/>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1f57c8f7f7a_0_1744"/>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1f57c8f7f7a_0_1744"/>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8" name="Google Shape;548;g1f57c8f7f7a_0_1744"/>
          <p:cNvGrpSpPr/>
          <p:nvPr/>
        </p:nvGrpSpPr>
        <p:grpSpPr>
          <a:xfrm flipH="1" rot="10800000">
            <a:off x="-162708" y="-313380"/>
            <a:ext cx="1209044" cy="1618478"/>
            <a:chOff x="-354605" y="3459888"/>
            <a:chExt cx="1550056" cy="2063069"/>
          </a:xfrm>
        </p:grpSpPr>
        <p:grpSp>
          <p:nvGrpSpPr>
            <p:cNvPr id="549" name="Google Shape;549;g1f57c8f7f7a_0_1744"/>
            <p:cNvGrpSpPr/>
            <p:nvPr/>
          </p:nvGrpSpPr>
          <p:grpSpPr>
            <a:xfrm flipH="1" rot="1071688">
              <a:off x="-103756" y="4442804"/>
              <a:ext cx="1186662" cy="920348"/>
              <a:chOff x="284150" y="1904875"/>
              <a:chExt cx="812975" cy="630525"/>
            </a:xfrm>
          </p:grpSpPr>
          <p:sp>
            <p:nvSpPr>
              <p:cNvPr id="550" name="Google Shape;550;g1f57c8f7f7a_0_1744"/>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1f57c8f7f7a_0_1744"/>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2" name="Google Shape;552;g1f57c8f7f7a_0_1744"/>
            <p:cNvGrpSpPr/>
            <p:nvPr/>
          </p:nvGrpSpPr>
          <p:grpSpPr>
            <a:xfrm flipH="1" rot="-292155">
              <a:off x="-283727" y="3499334"/>
              <a:ext cx="1002245" cy="1712665"/>
              <a:chOff x="302625" y="556975"/>
              <a:chExt cx="686625" cy="1173325"/>
            </a:xfrm>
          </p:grpSpPr>
          <p:sp>
            <p:nvSpPr>
              <p:cNvPr id="553" name="Google Shape;553;g1f57c8f7f7a_0_1744"/>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1f57c8f7f7a_0_1744"/>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55" name="Google Shape;555;g1f57c8f7f7a_0_1744"/>
          <p:cNvGrpSpPr/>
          <p:nvPr/>
        </p:nvGrpSpPr>
        <p:grpSpPr>
          <a:xfrm>
            <a:off x="8787001" y="1711384"/>
            <a:ext cx="182884" cy="182882"/>
            <a:chOff x="6622700" y="4387050"/>
            <a:chExt cx="89825" cy="89525"/>
          </a:xfrm>
        </p:grpSpPr>
        <p:sp>
          <p:nvSpPr>
            <p:cNvPr id="556" name="Google Shape;556;g1f57c8f7f7a_0_174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1f57c8f7f7a_0_174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8" name="Google Shape;558;g1f57c8f7f7a_0_1744"/>
          <p:cNvGrpSpPr/>
          <p:nvPr/>
        </p:nvGrpSpPr>
        <p:grpSpPr>
          <a:xfrm flipH="1">
            <a:off x="8189109" y="3899740"/>
            <a:ext cx="1562309" cy="1555178"/>
            <a:chOff x="-605605" y="3542226"/>
            <a:chExt cx="1921659" cy="1912888"/>
          </a:xfrm>
        </p:grpSpPr>
        <p:grpSp>
          <p:nvGrpSpPr>
            <p:cNvPr id="559" name="Google Shape;559;g1f57c8f7f7a_0_1744"/>
            <p:cNvGrpSpPr/>
            <p:nvPr/>
          </p:nvGrpSpPr>
          <p:grpSpPr>
            <a:xfrm rot="878934">
              <a:off x="71955" y="4139183"/>
              <a:ext cx="1111071" cy="1194859"/>
              <a:chOff x="3332850" y="2586125"/>
              <a:chExt cx="612300" cy="658475"/>
            </a:xfrm>
          </p:grpSpPr>
          <p:sp>
            <p:nvSpPr>
              <p:cNvPr id="560" name="Google Shape;560;g1f57c8f7f7a_0_1744"/>
              <p:cNvSpPr/>
              <p:nvPr/>
            </p:nvSpPr>
            <p:spPr>
              <a:xfrm>
                <a:off x="3360650" y="2586125"/>
                <a:ext cx="584500" cy="644325"/>
              </a:xfrm>
              <a:custGeom>
                <a:rect b="b" l="l" r="r" t="t"/>
                <a:pathLst>
                  <a:path extrusionOk="0" h="25773" w="23380">
                    <a:moveTo>
                      <a:pt x="16110" y="0"/>
                    </a:moveTo>
                    <a:cubicBezTo>
                      <a:pt x="16062" y="0"/>
                      <a:pt x="16015" y="1"/>
                      <a:pt x="15967" y="2"/>
                    </a:cubicBezTo>
                    <a:cubicBezTo>
                      <a:pt x="14302" y="31"/>
                      <a:pt x="12700" y="544"/>
                      <a:pt x="11270" y="1396"/>
                    </a:cubicBezTo>
                    <a:cubicBezTo>
                      <a:pt x="11165" y="1456"/>
                      <a:pt x="11061" y="1520"/>
                      <a:pt x="10958" y="1586"/>
                    </a:cubicBezTo>
                    <a:cubicBezTo>
                      <a:pt x="9437" y="2560"/>
                      <a:pt x="8128" y="3920"/>
                      <a:pt x="7179" y="5477"/>
                    </a:cubicBezTo>
                    <a:cubicBezTo>
                      <a:pt x="7161" y="5501"/>
                      <a:pt x="7149" y="5526"/>
                      <a:pt x="7133" y="5549"/>
                    </a:cubicBezTo>
                    <a:lnTo>
                      <a:pt x="6951" y="5857"/>
                    </a:lnTo>
                    <a:cubicBezTo>
                      <a:pt x="5714" y="7988"/>
                      <a:pt x="4823" y="10268"/>
                      <a:pt x="4061" y="12598"/>
                    </a:cubicBezTo>
                    <a:cubicBezTo>
                      <a:pt x="3998" y="12792"/>
                      <a:pt x="3935" y="12985"/>
                      <a:pt x="3874" y="13177"/>
                    </a:cubicBezTo>
                    <a:cubicBezTo>
                      <a:pt x="3124" y="15545"/>
                      <a:pt x="2490" y="17955"/>
                      <a:pt x="1748" y="20311"/>
                    </a:cubicBezTo>
                    <a:cubicBezTo>
                      <a:pt x="1349" y="21579"/>
                      <a:pt x="918" y="22839"/>
                      <a:pt x="420" y="24074"/>
                    </a:cubicBezTo>
                    <a:cubicBezTo>
                      <a:pt x="230" y="24543"/>
                      <a:pt x="68" y="24942"/>
                      <a:pt x="26" y="25234"/>
                    </a:cubicBezTo>
                    <a:cubicBezTo>
                      <a:pt x="1" y="25402"/>
                      <a:pt x="15" y="25532"/>
                      <a:pt x="82" y="25624"/>
                    </a:cubicBezTo>
                    <a:cubicBezTo>
                      <a:pt x="152" y="25720"/>
                      <a:pt x="282" y="25772"/>
                      <a:pt x="491" y="25772"/>
                    </a:cubicBezTo>
                    <a:cubicBezTo>
                      <a:pt x="675" y="25772"/>
                      <a:pt x="921" y="25732"/>
                      <a:pt x="1242" y="25646"/>
                    </a:cubicBezTo>
                    <a:cubicBezTo>
                      <a:pt x="3802" y="24957"/>
                      <a:pt x="6284" y="24016"/>
                      <a:pt x="8657" y="22834"/>
                    </a:cubicBezTo>
                    <a:lnTo>
                      <a:pt x="9108" y="22607"/>
                    </a:lnTo>
                    <a:cubicBezTo>
                      <a:pt x="9391" y="22460"/>
                      <a:pt x="9671" y="22313"/>
                      <a:pt x="9951" y="22159"/>
                    </a:cubicBezTo>
                    <a:cubicBezTo>
                      <a:pt x="11871" y="21115"/>
                      <a:pt x="13700" y="19915"/>
                      <a:pt x="15422" y="18568"/>
                    </a:cubicBezTo>
                    <a:cubicBezTo>
                      <a:pt x="15579" y="18444"/>
                      <a:pt x="15736" y="18320"/>
                      <a:pt x="15893" y="18194"/>
                    </a:cubicBezTo>
                    <a:cubicBezTo>
                      <a:pt x="16000" y="18108"/>
                      <a:pt x="16109" y="18020"/>
                      <a:pt x="16217" y="17930"/>
                    </a:cubicBezTo>
                    <a:cubicBezTo>
                      <a:pt x="17798" y="16624"/>
                      <a:pt x="19707" y="14737"/>
                      <a:pt x="21156" y="12600"/>
                    </a:cubicBezTo>
                    <a:cubicBezTo>
                      <a:pt x="21255" y="12457"/>
                      <a:pt x="21348" y="12312"/>
                      <a:pt x="21442" y="12168"/>
                    </a:cubicBezTo>
                    <a:cubicBezTo>
                      <a:pt x="22511" y="10491"/>
                      <a:pt x="23274" y="8681"/>
                      <a:pt x="23369" y="6888"/>
                    </a:cubicBezTo>
                    <a:cubicBezTo>
                      <a:pt x="23375" y="6764"/>
                      <a:pt x="23380" y="6638"/>
                      <a:pt x="23380" y="6514"/>
                    </a:cubicBezTo>
                    <a:cubicBezTo>
                      <a:pt x="23380" y="5650"/>
                      <a:pt x="23218" y="4793"/>
                      <a:pt x="22853" y="3961"/>
                    </a:cubicBezTo>
                    <a:cubicBezTo>
                      <a:pt x="22245" y="2571"/>
                      <a:pt x="21134" y="1512"/>
                      <a:pt x="19805" y="848"/>
                    </a:cubicBezTo>
                    <a:cubicBezTo>
                      <a:pt x="19704" y="799"/>
                      <a:pt x="19604" y="749"/>
                      <a:pt x="19498" y="705"/>
                    </a:cubicBezTo>
                    <a:cubicBezTo>
                      <a:pt x="19266" y="601"/>
                      <a:pt x="19027" y="508"/>
                      <a:pt x="18785" y="430"/>
                    </a:cubicBezTo>
                    <a:cubicBezTo>
                      <a:pt x="17983" y="164"/>
                      <a:pt x="17147" y="21"/>
                      <a:pt x="16304" y="2"/>
                    </a:cubicBezTo>
                    <a:cubicBezTo>
                      <a:pt x="16238" y="1"/>
                      <a:pt x="16174" y="0"/>
                      <a:pt x="161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1f57c8f7f7a_0_1744"/>
              <p:cNvSpPr/>
              <p:nvPr/>
            </p:nvSpPr>
            <p:spPr>
              <a:xfrm>
                <a:off x="3332850" y="2586125"/>
                <a:ext cx="612250" cy="658475"/>
              </a:xfrm>
              <a:custGeom>
                <a:rect b="b" l="l" r="r" t="t"/>
                <a:pathLst>
                  <a:path extrusionOk="0" h="26339" w="24490">
                    <a:moveTo>
                      <a:pt x="17220" y="0"/>
                    </a:moveTo>
                    <a:cubicBezTo>
                      <a:pt x="17173" y="0"/>
                      <a:pt x="17126" y="1"/>
                      <a:pt x="17078" y="2"/>
                    </a:cubicBezTo>
                    <a:cubicBezTo>
                      <a:pt x="17021" y="2314"/>
                      <a:pt x="16966" y="4624"/>
                      <a:pt x="16910" y="6932"/>
                    </a:cubicBezTo>
                    <a:cubicBezTo>
                      <a:pt x="16906" y="6993"/>
                      <a:pt x="16941" y="7051"/>
                      <a:pt x="16998" y="7077"/>
                    </a:cubicBezTo>
                    <a:cubicBezTo>
                      <a:pt x="15990" y="8676"/>
                      <a:pt x="14923" y="10237"/>
                      <a:pt x="13800" y="11759"/>
                    </a:cubicBezTo>
                    <a:cubicBezTo>
                      <a:pt x="13698" y="11013"/>
                      <a:pt x="13596" y="10267"/>
                      <a:pt x="13493" y="9520"/>
                    </a:cubicBezTo>
                    <a:cubicBezTo>
                      <a:pt x="13123" y="6811"/>
                      <a:pt x="12752" y="4104"/>
                      <a:pt x="12381" y="1396"/>
                    </a:cubicBezTo>
                    <a:cubicBezTo>
                      <a:pt x="12276" y="1457"/>
                      <a:pt x="12172" y="1520"/>
                      <a:pt x="12068" y="1586"/>
                    </a:cubicBezTo>
                    <a:cubicBezTo>
                      <a:pt x="12159" y="2241"/>
                      <a:pt x="12249" y="2897"/>
                      <a:pt x="12338" y="3550"/>
                    </a:cubicBezTo>
                    <a:lnTo>
                      <a:pt x="13504" y="12056"/>
                    </a:lnTo>
                    <a:cubicBezTo>
                      <a:pt x="13506" y="12081"/>
                      <a:pt x="13515" y="12107"/>
                      <a:pt x="13531" y="12127"/>
                    </a:cubicBezTo>
                    <a:cubicBezTo>
                      <a:pt x="12640" y="13321"/>
                      <a:pt x="11715" y="14489"/>
                      <a:pt x="10756" y="15631"/>
                    </a:cubicBezTo>
                    <a:cubicBezTo>
                      <a:pt x="10635" y="14853"/>
                      <a:pt x="10500" y="14079"/>
                      <a:pt x="10351" y="13306"/>
                    </a:cubicBezTo>
                    <a:cubicBezTo>
                      <a:pt x="9832" y="10655"/>
                      <a:pt x="9144" y="8040"/>
                      <a:pt x="8289" y="5477"/>
                    </a:cubicBezTo>
                    <a:cubicBezTo>
                      <a:pt x="8272" y="5501"/>
                      <a:pt x="8259" y="5526"/>
                      <a:pt x="8243" y="5549"/>
                    </a:cubicBezTo>
                    <a:lnTo>
                      <a:pt x="8061" y="5859"/>
                    </a:lnTo>
                    <a:cubicBezTo>
                      <a:pt x="8193" y="6264"/>
                      <a:pt x="8322" y="6671"/>
                      <a:pt x="8448" y="7080"/>
                    </a:cubicBezTo>
                    <a:cubicBezTo>
                      <a:pt x="9332" y="9977"/>
                      <a:pt x="10007" y="12935"/>
                      <a:pt x="10464" y="15930"/>
                    </a:cubicBezTo>
                    <a:cubicBezTo>
                      <a:pt x="10467" y="15939"/>
                      <a:pt x="10470" y="15950"/>
                      <a:pt x="10476" y="15958"/>
                    </a:cubicBezTo>
                    <a:cubicBezTo>
                      <a:pt x="10241" y="16238"/>
                      <a:pt x="10005" y="16516"/>
                      <a:pt x="9765" y="16789"/>
                    </a:cubicBezTo>
                    <a:cubicBezTo>
                      <a:pt x="8856" y="17828"/>
                      <a:pt x="7918" y="18840"/>
                      <a:pt x="6955" y="19828"/>
                    </a:cubicBezTo>
                    <a:cubicBezTo>
                      <a:pt x="6454" y="17396"/>
                      <a:pt x="5858" y="14987"/>
                      <a:pt x="5170" y="12600"/>
                    </a:cubicBezTo>
                    <a:cubicBezTo>
                      <a:pt x="5107" y="12792"/>
                      <a:pt x="5044" y="12985"/>
                      <a:pt x="4983" y="13178"/>
                    </a:cubicBezTo>
                    <a:cubicBezTo>
                      <a:pt x="5622" y="15436"/>
                      <a:pt x="6179" y="17716"/>
                      <a:pt x="6650" y="20019"/>
                    </a:cubicBezTo>
                    <a:cubicBezTo>
                      <a:pt x="6656" y="20048"/>
                      <a:pt x="6670" y="20075"/>
                      <a:pt x="6694" y="20096"/>
                    </a:cubicBezTo>
                    <a:cubicBezTo>
                      <a:pt x="5896" y="20908"/>
                      <a:pt x="5082" y="21703"/>
                      <a:pt x="4251" y="22479"/>
                    </a:cubicBezTo>
                    <a:cubicBezTo>
                      <a:pt x="4243" y="22484"/>
                      <a:pt x="4236" y="22490"/>
                      <a:pt x="4232" y="22498"/>
                    </a:cubicBezTo>
                    <a:cubicBezTo>
                      <a:pt x="3223" y="23438"/>
                      <a:pt x="2190" y="24351"/>
                      <a:pt x="1135" y="25236"/>
                    </a:cubicBezTo>
                    <a:cubicBezTo>
                      <a:pt x="805" y="25514"/>
                      <a:pt x="471" y="25789"/>
                      <a:pt x="135" y="26060"/>
                    </a:cubicBezTo>
                    <a:cubicBezTo>
                      <a:pt x="1" y="26168"/>
                      <a:pt x="125" y="26339"/>
                      <a:pt x="265" y="26339"/>
                    </a:cubicBezTo>
                    <a:cubicBezTo>
                      <a:pt x="302" y="26339"/>
                      <a:pt x="339" y="26327"/>
                      <a:pt x="374" y="26299"/>
                    </a:cubicBezTo>
                    <a:cubicBezTo>
                      <a:pt x="649" y="26076"/>
                      <a:pt x="922" y="25851"/>
                      <a:pt x="1194" y="25624"/>
                    </a:cubicBezTo>
                    <a:cubicBezTo>
                      <a:pt x="2294" y="24706"/>
                      <a:pt x="3371" y="23760"/>
                      <a:pt x="4420" y="22784"/>
                    </a:cubicBezTo>
                    <a:cubicBezTo>
                      <a:pt x="5042" y="22818"/>
                      <a:pt x="5664" y="22836"/>
                      <a:pt x="6286" y="22836"/>
                    </a:cubicBezTo>
                    <a:cubicBezTo>
                      <a:pt x="7600" y="22836"/>
                      <a:pt x="8914" y="22759"/>
                      <a:pt x="10220" y="22607"/>
                    </a:cubicBezTo>
                    <a:cubicBezTo>
                      <a:pt x="10503" y="22460"/>
                      <a:pt x="10783" y="22313"/>
                      <a:pt x="11063" y="22159"/>
                    </a:cubicBezTo>
                    <a:lnTo>
                      <a:pt x="11063" y="22159"/>
                    </a:lnTo>
                    <a:cubicBezTo>
                      <a:pt x="9483" y="22385"/>
                      <a:pt x="7889" y="22498"/>
                      <a:pt x="6294" y="22498"/>
                    </a:cubicBezTo>
                    <a:cubicBezTo>
                      <a:pt x="5784" y="22498"/>
                      <a:pt x="5274" y="22487"/>
                      <a:pt x="4764" y="22464"/>
                    </a:cubicBezTo>
                    <a:cubicBezTo>
                      <a:pt x="5170" y="22082"/>
                      <a:pt x="5574" y="21694"/>
                      <a:pt x="5973" y="21304"/>
                    </a:cubicBezTo>
                    <a:cubicBezTo>
                      <a:pt x="6823" y="20466"/>
                      <a:pt x="7653" y="19612"/>
                      <a:pt x="8462" y="18736"/>
                    </a:cubicBezTo>
                    <a:cubicBezTo>
                      <a:pt x="8471" y="18739"/>
                      <a:pt x="8481" y="18743"/>
                      <a:pt x="8492" y="18744"/>
                    </a:cubicBezTo>
                    <a:cubicBezTo>
                      <a:pt x="9290" y="18768"/>
                      <a:pt x="10090" y="18780"/>
                      <a:pt x="10889" y="18780"/>
                    </a:cubicBezTo>
                    <a:cubicBezTo>
                      <a:pt x="11029" y="18780"/>
                      <a:pt x="11169" y="18779"/>
                      <a:pt x="11309" y="18779"/>
                    </a:cubicBezTo>
                    <a:cubicBezTo>
                      <a:pt x="13050" y="18769"/>
                      <a:pt x="14791" y="18699"/>
                      <a:pt x="16533" y="18568"/>
                    </a:cubicBezTo>
                    <a:cubicBezTo>
                      <a:pt x="16691" y="18444"/>
                      <a:pt x="16848" y="18320"/>
                      <a:pt x="17004" y="18194"/>
                    </a:cubicBezTo>
                    <a:lnTo>
                      <a:pt x="17004" y="18194"/>
                    </a:lnTo>
                    <a:cubicBezTo>
                      <a:pt x="14961" y="18359"/>
                      <a:pt x="12913" y="18441"/>
                      <a:pt x="10865" y="18441"/>
                    </a:cubicBezTo>
                    <a:cubicBezTo>
                      <a:pt x="10164" y="18441"/>
                      <a:pt x="9463" y="18432"/>
                      <a:pt x="8762" y="18413"/>
                    </a:cubicBezTo>
                    <a:cubicBezTo>
                      <a:pt x="10087" y="16965"/>
                      <a:pt x="11358" y="15471"/>
                      <a:pt x="12573" y="13928"/>
                    </a:cubicBezTo>
                    <a:cubicBezTo>
                      <a:pt x="12590" y="13934"/>
                      <a:pt x="12607" y="13937"/>
                      <a:pt x="12624" y="13939"/>
                    </a:cubicBezTo>
                    <a:cubicBezTo>
                      <a:pt x="13451" y="13937"/>
                      <a:pt x="14279" y="13909"/>
                      <a:pt x="15104" y="13849"/>
                    </a:cubicBezTo>
                    <a:cubicBezTo>
                      <a:pt x="17527" y="13676"/>
                      <a:pt x="19928" y="13258"/>
                      <a:pt x="22266" y="12600"/>
                    </a:cubicBezTo>
                    <a:cubicBezTo>
                      <a:pt x="22364" y="12459"/>
                      <a:pt x="22458" y="12312"/>
                      <a:pt x="22551" y="12168"/>
                    </a:cubicBezTo>
                    <a:lnTo>
                      <a:pt x="22551" y="12168"/>
                    </a:lnTo>
                    <a:cubicBezTo>
                      <a:pt x="22095" y="12301"/>
                      <a:pt x="21638" y="12427"/>
                      <a:pt x="21179" y="12542"/>
                    </a:cubicBezTo>
                    <a:cubicBezTo>
                      <a:pt x="18448" y="13222"/>
                      <a:pt x="15645" y="13577"/>
                      <a:pt x="12830" y="13598"/>
                    </a:cubicBezTo>
                    <a:cubicBezTo>
                      <a:pt x="13451" y="12800"/>
                      <a:pt x="14058" y="11990"/>
                      <a:pt x="14650" y="11170"/>
                    </a:cubicBezTo>
                    <a:cubicBezTo>
                      <a:pt x="14988" y="10700"/>
                      <a:pt x="15321" y="10226"/>
                      <a:pt x="15649" y="9748"/>
                    </a:cubicBezTo>
                    <a:cubicBezTo>
                      <a:pt x="15677" y="9771"/>
                      <a:pt x="15713" y="9783"/>
                      <a:pt x="15749" y="9783"/>
                    </a:cubicBezTo>
                    <a:cubicBezTo>
                      <a:pt x="15762" y="9783"/>
                      <a:pt x="15776" y="9781"/>
                      <a:pt x="15789" y="9778"/>
                    </a:cubicBezTo>
                    <a:cubicBezTo>
                      <a:pt x="16564" y="9603"/>
                      <a:pt x="17335" y="9410"/>
                      <a:pt x="18102" y="9200"/>
                    </a:cubicBezTo>
                    <a:cubicBezTo>
                      <a:pt x="20283" y="8590"/>
                      <a:pt x="22414" y="7817"/>
                      <a:pt x="24479" y="6888"/>
                    </a:cubicBezTo>
                    <a:cubicBezTo>
                      <a:pt x="24485" y="6764"/>
                      <a:pt x="24490" y="6638"/>
                      <a:pt x="24490" y="6514"/>
                    </a:cubicBezTo>
                    <a:lnTo>
                      <a:pt x="24490" y="6514"/>
                    </a:lnTo>
                    <a:cubicBezTo>
                      <a:pt x="24174" y="6659"/>
                      <a:pt x="23857" y="6797"/>
                      <a:pt x="23539" y="6934"/>
                    </a:cubicBezTo>
                    <a:cubicBezTo>
                      <a:pt x="21064" y="7988"/>
                      <a:pt x="18498" y="8818"/>
                      <a:pt x="15873" y="9412"/>
                    </a:cubicBezTo>
                    <a:cubicBezTo>
                      <a:pt x="17735" y="6668"/>
                      <a:pt x="19419" y="3807"/>
                      <a:pt x="20915" y="848"/>
                    </a:cubicBezTo>
                    <a:cubicBezTo>
                      <a:pt x="20815" y="799"/>
                      <a:pt x="20714" y="749"/>
                      <a:pt x="20609" y="705"/>
                    </a:cubicBezTo>
                    <a:cubicBezTo>
                      <a:pt x="19693" y="2523"/>
                      <a:pt x="18704" y="4302"/>
                      <a:pt x="17643" y="6043"/>
                    </a:cubicBezTo>
                    <a:cubicBezTo>
                      <a:pt x="17516" y="6253"/>
                      <a:pt x="17384" y="6459"/>
                      <a:pt x="17254" y="6668"/>
                    </a:cubicBezTo>
                    <a:cubicBezTo>
                      <a:pt x="17309" y="4446"/>
                      <a:pt x="17362" y="2224"/>
                      <a:pt x="17414" y="2"/>
                    </a:cubicBezTo>
                    <a:cubicBezTo>
                      <a:pt x="17349" y="1"/>
                      <a:pt x="17284" y="0"/>
                      <a:pt x="1722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2" name="Google Shape;562;g1f57c8f7f7a_0_1744"/>
            <p:cNvGrpSpPr/>
            <p:nvPr/>
          </p:nvGrpSpPr>
          <p:grpSpPr>
            <a:xfrm flipH="1" rot="-2112953">
              <a:off x="-407731" y="3841938"/>
              <a:ext cx="1398105" cy="1129993"/>
              <a:chOff x="286573" y="1910711"/>
              <a:chExt cx="864867" cy="699014"/>
            </a:xfrm>
          </p:grpSpPr>
          <p:sp>
            <p:nvSpPr>
              <p:cNvPr id="563" name="Google Shape;563;g1f57c8f7f7a_0_1744"/>
              <p:cNvSpPr/>
              <p:nvPr/>
            </p:nvSpPr>
            <p:spPr>
              <a:xfrm rot="-300150">
                <a:off x="312514" y="1944953"/>
                <a:ext cx="812907" cy="630481"/>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1f57c8f7f7a_0_1744"/>
              <p:cNvSpPr/>
              <p:nvPr/>
            </p:nvSpPr>
            <p:spPr>
              <a:xfrm rot="-300150">
                <a:off x="312662" y="1948293"/>
                <a:ext cx="812982" cy="627181"/>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65" name="Google Shape;565;g1f57c8f7f7a_0_1744"/>
          <p:cNvGrpSpPr/>
          <p:nvPr/>
        </p:nvGrpSpPr>
        <p:grpSpPr>
          <a:xfrm>
            <a:off x="8933456" y="375576"/>
            <a:ext cx="425054" cy="391838"/>
            <a:chOff x="5649525" y="2360125"/>
            <a:chExt cx="242500" cy="223550"/>
          </a:xfrm>
        </p:grpSpPr>
        <p:sp>
          <p:nvSpPr>
            <p:cNvPr id="566" name="Google Shape;566;g1f57c8f7f7a_0_1744"/>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1f57c8f7f7a_0_1744"/>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1f57c8f7f7a_0_1744"/>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1f57c8f7f7a_0_1744"/>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1f57c8f7f7a_0_1744"/>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1" name="Google Shape;571;g1f57c8f7f7a_0_1744"/>
          <p:cNvGrpSpPr/>
          <p:nvPr/>
        </p:nvGrpSpPr>
        <p:grpSpPr>
          <a:xfrm flipH="1">
            <a:off x="379020" y="1733433"/>
            <a:ext cx="182884" cy="182882"/>
            <a:chOff x="6622700" y="4387050"/>
            <a:chExt cx="89825" cy="89525"/>
          </a:xfrm>
        </p:grpSpPr>
        <p:sp>
          <p:nvSpPr>
            <p:cNvPr id="572" name="Google Shape;572;g1f57c8f7f7a_0_174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1f57c8f7f7a_0_174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4" name="Google Shape;574;g1f57c8f7f7a_0_1744"/>
          <p:cNvGrpSpPr/>
          <p:nvPr/>
        </p:nvGrpSpPr>
        <p:grpSpPr>
          <a:xfrm>
            <a:off x="75061" y="2794775"/>
            <a:ext cx="425054" cy="391838"/>
            <a:chOff x="5649525" y="2360125"/>
            <a:chExt cx="242500" cy="223550"/>
          </a:xfrm>
        </p:grpSpPr>
        <p:sp>
          <p:nvSpPr>
            <p:cNvPr id="575" name="Google Shape;575;g1f57c8f7f7a_0_1744"/>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1f57c8f7f7a_0_1744"/>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1f57c8f7f7a_0_1744"/>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1f57c8f7f7a_0_1744"/>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1f57c8f7f7a_0_1744"/>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0" name="Google Shape;580;g1f57c8f7f7a_0_1744"/>
          <p:cNvGrpSpPr/>
          <p:nvPr/>
        </p:nvGrpSpPr>
        <p:grpSpPr>
          <a:xfrm flipH="1">
            <a:off x="148520" y="4290058"/>
            <a:ext cx="182884" cy="182882"/>
            <a:chOff x="6622700" y="4387050"/>
            <a:chExt cx="89825" cy="89525"/>
          </a:xfrm>
        </p:grpSpPr>
        <p:sp>
          <p:nvSpPr>
            <p:cNvPr id="581" name="Google Shape;581;g1f57c8f7f7a_0_174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1f57c8f7f7a_0_174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3" name="Google Shape;583;g1f57c8f7f7a_0_1744"/>
          <p:cNvGrpSpPr/>
          <p:nvPr/>
        </p:nvGrpSpPr>
        <p:grpSpPr>
          <a:xfrm>
            <a:off x="379031" y="4938051"/>
            <a:ext cx="425054" cy="391838"/>
            <a:chOff x="5649525" y="2360125"/>
            <a:chExt cx="242500" cy="223550"/>
          </a:xfrm>
        </p:grpSpPr>
        <p:sp>
          <p:nvSpPr>
            <p:cNvPr id="584" name="Google Shape;584;g1f57c8f7f7a_0_1744"/>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1f57c8f7f7a_0_1744"/>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1f57c8f7f7a_0_1744"/>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1f57c8f7f7a_0_1744"/>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1f57c8f7f7a_0_1744"/>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1"/>
        </a:solidFill>
      </p:bgPr>
    </p:bg>
    <p:spTree>
      <p:nvGrpSpPr>
        <p:cNvPr id="33" name="Shape 33"/>
        <p:cNvGrpSpPr/>
        <p:nvPr/>
      </p:nvGrpSpPr>
      <p:grpSpPr>
        <a:xfrm>
          <a:off x="0" y="0"/>
          <a:ext cx="0" cy="0"/>
          <a:chOff x="0" y="0"/>
          <a:chExt cx="0" cy="0"/>
        </a:xfrm>
      </p:grpSpPr>
      <p:sp>
        <p:nvSpPr>
          <p:cNvPr id="34" name="Google Shape;34;p90"/>
          <p:cNvSpPr/>
          <p:nvPr/>
        </p:nvSpPr>
        <p:spPr>
          <a:xfrm rot="10800000">
            <a:off x="-5157600" y="-5157600"/>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90"/>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9" name="Shape 589"/>
        <p:cNvGrpSpPr/>
        <p:nvPr/>
      </p:nvGrpSpPr>
      <p:grpSpPr>
        <a:xfrm>
          <a:off x="0" y="0"/>
          <a:ext cx="0" cy="0"/>
          <a:chOff x="0" y="0"/>
          <a:chExt cx="0" cy="0"/>
        </a:xfrm>
      </p:grpSpPr>
      <p:sp>
        <p:nvSpPr>
          <p:cNvPr id="590" name="Google Shape;590;g1f57c8f7f7a_0_1795"/>
          <p:cNvSpPr/>
          <p:nvPr>
            <p:ph idx="2" type="pic"/>
          </p:nvPr>
        </p:nvSpPr>
        <p:spPr>
          <a:xfrm>
            <a:off x="0" y="0"/>
            <a:ext cx="9144000" cy="5143500"/>
          </a:xfrm>
          <a:prstGeom prst="rect">
            <a:avLst/>
          </a:prstGeom>
          <a:noFill/>
          <a:ln>
            <a:noFill/>
          </a:ln>
        </p:spPr>
      </p:sp>
      <p:sp>
        <p:nvSpPr>
          <p:cNvPr id="591" name="Google Shape;591;g1f57c8f7f7a_0_1795"/>
          <p:cNvSpPr txBox="1"/>
          <p:nvPr>
            <p:ph type="title"/>
          </p:nvPr>
        </p:nvSpPr>
        <p:spPr>
          <a:xfrm>
            <a:off x="4722775" y="539500"/>
            <a:ext cx="3954600" cy="1143900"/>
          </a:xfrm>
          <a:prstGeom prst="rect">
            <a:avLst/>
          </a:prstGeom>
          <a:solidFill>
            <a:schemeClr val="lt1"/>
          </a:solidFill>
        </p:spPr>
        <p:txBody>
          <a:bodyPr anchorCtr="0" anchor="t" bIns="91425" lIns="91425" spcFirstLastPara="1" rIns="91425" wrap="square" tIns="91425">
            <a:noAutofit/>
          </a:bodyPr>
          <a:lstStyle>
            <a:lvl1pPr lvl="0" algn="ctr">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92" name="Shape 592"/>
        <p:cNvGrpSpPr/>
        <p:nvPr/>
      </p:nvGrpSpPr>
      <p:grpSpPr>
        <a:xfrm>
          <a:off x="0" y="0"/>
          <a:ext cx="0" cy="0"/>
          <a:chOff x="0" y="0"/>
          <a:chExt cx="0" cy="0"/>
        </a:xfrm>
      </p:grpSpPr>
      <p:sp>
        <p:nvSpPr>
          <p:cNvPr id="593" name="Google Shape;593;g1f57c8f7f7a_0_1798"/>
          <p:cNvSpPr txBox="1"/>
          <p:nvPr>
            <p:ph hasCustomPrompt="1" type="title"/>
          </p:nvPr>
        </p:nvSpPr>
        <p:spPr>
          <a:xfrm>
            <a:off x="2120400" y="1791400"/>
            <a:ext cx="4903200" cy="11076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6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94" name="Google Shape;594;g1f57c8f7f7a_0_1798"/>
          <p:cNvSpPr txBox="1"/>
          <p:nvPr>
            <p:ph idx="1" type="subTitle"/>
          </p:nvPr>
        </p:nvSpPr>
        <p:spPr>
          <a:xfrm>
            <a:off x="2120400" y="2940500"/>
            <a:ext cx="4903200" cy="411600"/>
          </a:xfrm>
          <a:prstGeom prst="rect">
            <a:avLst/>
          </a:prstGeom>
          <a:solidFill>
            <a:schemeClr val="accent5"/>
          </a:solidFill>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sz="1600">
                <a:solidFill>
                  <a:schemeClr val="dk1"/>
                </a:solidFill>
              </a:defRPr>
            </a:lvl1pPr>
            <a:lvl2pPr lvl="1" algn="ctr">
              <a:lnSpc>
                <a:spcPct val="100000"/>
              </a:lnSpc>
              <a:spcBef>
                <a:spcPts val="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p:txBody>
      </p:sp>
      <p:grpSp>
        <p:nvGrpSpPr>
          <p:cNvPr id="595" name="Google Shape;595;g1f57c8f7f7a_0_1798"/>
          <p:cNvGrpSpPr/>
          <p:nvPr/>
        </p:nvGrpSpPr>
        <p:grpSpPr>
          <a:xfrm>
            <a:off x="8390889" y="3602484"/>
            <a:ext cx="182884" cy="182882"/>
            <a:chOff x="6622700" y="4387050"/>
            <a:chExt cx="89825" cy="89525"/>
          </a:xfrm>
        </p:grpSpPr>
        <p:sp>
          <p:nvSpPr>
            <p:cNvPr id="596" name="Google Shape;596;g1f57c8f7f7a_0_1798"/>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1f57c8f7f7a_0_1798"/>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8" name="Google Shape;598;g1f57c8f7f7a_0_1798"/>
          <p:cNvGrpSpPr/>
          <p:nvPr/>
        </p:nvGrpSpPr>
        <p:grpSpPr>
          <a:xfrm>
            <a:off x="538928" y="181147"/>
            <a:ext cx="348594" cy="321353"/>
            <a:chOff x="5649525" y="2360125"/>
            <a:chExt cx="242500" cy="223550"/>
          </a:xfrm>
        </p:grpSpPr>
        <p:sp>
          <p:nvSpPr>
            <p:cNvPr id="599" name="Google Shape;599;g1f57c8f7f7a_0_1798"/>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1f57c8f7f7a_0_1798"/>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1f57c8f7f7a_0_1798"/>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1f57c8f7f7a_0_1798"/>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1f57c8f7f7a_0_1798"/>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4" name="Google Shape;604;g1f57c8f7f7a_0_1798"/>
          <p:cNvGrpSpPr/>
          <p:nvPr/>
        </p:nvGrpSpPr>
        <p:grpSpPr>
          <a:xfrm>
            <a:off x="8649746" y="4483735"/>
            <a:ext cx="270848" cy="249683"/>
            <a:chOff x="5649525" y="2360125"/>
            <a:chExt cx="242500" cy="223550"/>
          </a:xfrm>
        </p:grpSpPr>
        <p:sp>
          <p:nvSpPr>
            <p:cNvPr id="605" name="Google Shape;605;g1f57c8f7f7a_0_1798"/>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1f57c8f7f7a_0_1798"/>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1f57c8f7f7a_0_1798"/>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1f57c8f7f7a_0_1798"/>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1f57c8f7f7a_0_1798"/>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0" name="Google Shape;610;g1f57c8f7f7a_0_1798"/>
          <p:cNvGrpSpPr/>
          <p:nvPr/>
        </p:nvGrpSpPr>
        <p:grpSpPr>
          <a:xfrm>
            <a:off x="395714" y="1090272"/>
            <a:ext cx="182884" cy="182882"/>
            <a:chOff x="6622700" y="4387050"/>
            <a:chExt cx="89825" cy="89525"/>
          </a:xfrm>
        </p:grpSpPr>
        <p:sp>
          <p:nvSpPr>
            <p:cNvPr id="611" name="Google Shape;611;g1f57c8f7f7a_0_1798"/>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1f57c8f7f7a_0_1798"/>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3" name="Google Shape;613;g1f57c8f7f7a_0_1798"/>
          <p:cNvGrpSpPr/>
          <p:nvPr/>
        </p:nvGrpSpPr>
        <p:grpSpPr>
          <a:xfrm>
            <a:off x="8610878" y="-140203"/>
            <a:ext cx="348594" cy="321353"/>
            <a:chOff x="5649525" y="2360125"/>
            <a:chExt cx="242500" cy="223550"/>
          </a:xfrm>
        </p:grpSpPr>
        <p:sp>
          <p:nvSpPr>
            <p:cNvPr id="614" name="Google Shape;614;g1f57c8f7f7a_0_1798"/>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1f57c8f7f7a_0_1798"/>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1f57c8f7f7a_0_1798"/>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1f57c8f7f7a_0_1798"/>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1f57c8f7f7a_0_1798"/>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9" name="Google Shape;619;g1f57c8f7f7a_0_1798"/>
          <p:cNvGrpSpPr/>
          <p:nvPr/>
        </p:nvGrpSpPr>
        <p:grpSpPr>
          <a:xfrm>
            <a:off x="124871" y="1860935"/>
            <a:ext cx="270848" cy="249683"/>
            <a:chOff x="5649525" y="2360125"/>
            <a:chExt cx="242500" cy="223550"/>
          </a:xfrm>
        </p:grpSpPr>
        <p:sp>
          <p:nvSpPr>
            <p:cNvPr id="620" name="Google Shape;620;g1f57c8f7f7a_0_1798"/>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1f57c8f7f7a_0_1798"/>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g1f57c8f7f7a_0_1798"/>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g1f57c8f7f7a_0_1798"/>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1f57c8f7f7a_0_1798"/>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5" name="Google Shape;625;g1f57c8f7f7a_0_1798"/>
          <p:cNvSpPr/>
          <p:nvPr/>
        </p:nvSpPr>
        <p:spPr>
          <a:xfrm>
            <a:off x="1699125" y="-749714"/>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1f57c8f7f7a_0_1798"/>
          <p:cNvSpPr/>
          <p:nvPr/>
        </p:nvSpPr>
        <p:spPr>
          <a:xfrm>
            <a:off x="6699750" y="4689061"/>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627" name="Shape 627"/>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628" name="Shape 628"/>
        <p:cNvGrpSpPr/>
        <p:nvPr/>
      </p:nvGrpSpPr>
      <p:grpSpPr>
        <a:xfrm>
          <a:off x="0" y="0"/>
          <a:ext cx="0" cy="0"/>
          <a:chOff x="0" y="0"/>
          <a:chExt cx="0" cy="0"/>
        </a:xfrm>
      </p:grpSpPr>
      <p:sp>
        <p:nvSpPr>
          <p:cNvPr id="629" name="Google Shape;629;g1f57c8f7f7a_0_183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30" name="Google Shape;630;g1f57c8f7f7a_0_1834"/>
          <p:cNvSpPr txBox="1"/>
          <p:nvPr>
            <p:ph idx="1" type="subTitle"/>
          </p:nvPr>
        </p:nvSpPr>
        <p:spPr>
          <a:xfrm>
            <a:off x="713225" y="2226226"/>
            <a:ext cx="2305500" cy="4848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631" name="Google Shape;631;g1f57c8f7f7a_0_1834"/>
          <p:cNvSpPr txBox="1"/>
          <p:nvPr>
            <p:ph idx="2" type="subTitle"/>
          </p:nvPr>
        </p:nvSpPr>
        <p:spPr>
          <a:xfrm>
            <a:off x="713225" y="3872114"/>
            <a:ext cx="2305500" cy="4848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632" name="Google Shape;632;g1f57c8f7f7a_0_1834"/>
          <p:cNvSpPr txBox="1"/>
          <p:nvPr>
            <p:ph idx="3" type="subTitle"/>
          </p:nvPr>
        </p:nvSpPr>
        <p:spPr>
          <a:xfrm>
            <a:off x="3419250" y="3872114"/>
            <a:ext cx="2305500" cy="4848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633" name="Google Shape;633;g1f57c8f7f7a_0_1834"/>
          <p:cNvSpPr txBox="1"/>
          <p:nvPr>
            <p:ph idx="4" type="subTitle"/>
          </p:nvPr>
        </p:nvSpPr>
        <p:spPr>
          <a:xfrm>
            <a:off x="3419250" y="2226226"/>
            <a:ext cx="2305500" cy="4848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634" name="Google Shape;634;g1f57c8f7f7a_0_1834"/>
          <p:cNvSpPr txBox="1"/>
          <p:nvPr>
            <p:ph hasCustomPrompt="1" idx="5" type="title"/>
          </p:nvPr>
        </p:nvSpPr>
        <p:spPr>
          <a:xfrm>
            <a:off x="1496075" y="1335226"/>
            <a:ext cx="739800" cy="457200"/>
          </a:xfrm>
          <a:prstGeom prst="rect">
            <a:avLst/>
          </a:prstGeom>
          <a:solidFill>
            <a:schemeClr val="accent5"/>
          </a:solidFill>
        </p:spPr>
        <p:txBody>
          <a:bodyPr anchorCtr="0" anchor="ctr" bIns="91425" lIns="91425" spcFirstLastPara="1" rIns="91425" wrap="square" tIns="91425">
            <a:noAutofit/>
          </a:bodyPr>
          <a:lstStyle>
            <a:lvl1pPr lvl="0" algn="ctr">
              <a:spcBef>
                <a:spcPts val="0"/>
              </a:spcBef>
              <a:spcAft>
                <a:spcPts val="0"/>
              </a:spcAft>
              <a:buSzPts val="3000"/>
              <a:buNone/>
              <a:defRPr sz="2800">
                <a:solidFill>
                  <a:schemeClr val="dk1"/>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635" name="Google Shape;635;g1f57c8f7f7a_0_1834"/>
          <p:cNvSpPr txBox="1"/>
          <p:nvPr>
            <p:ph hasCustomPrompt="1" idx="6" type="title"/>
          </p:nvPr>
        </p:nvSpPr>
        <p:spPr>
          <a:xfrm>
            <a:off x="4202100" y="2981126"/>
            <a:ext cx="739800" cy="457200"/>
          </a:xfrm>
          <a:prstGeom prst="rect">
            <a:avLst/>
          </a:prstGeom>
          <a:solidFill>
            <a:schemeClr val="accent5"/>
          </a:solidFill>
        </p:spPr>
        <p:txBody>
          <a:bodyPr anchorCtr="0" anchor="ctr" bIns="91425" lIns="91425" spcFirstLastPara="1" rIns="91425" wrap="square" tIns="91425">
            <a:noAutofit/>
          </a:bodyPr>
          <a:lstStyle>
            <a:lvl1pPr lvl="0" algn="ctr">
              <a:spcBef>
                <a:spcPts val="0"/>
              </a:spcBef>
              <a:spcAft>
                <a:spcPts val="0"/>
              </a:spcAft>
              <a:buSzPts val="3000"/>
              <a:buNone/>
              <a:defRPr sz="2800">
                <a:solidFill>
                  <a:schemeClr val="dk1"/>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636" name="Google Shape;636;g1f57c8f7f7a_0_1834"/>
          <p:cNvSpPr txBox="1"/>
          <p:nvPr>
            <p:ph hasCustomPrompt="1" idx="7" type="title"/>
          </p:nvPr>
        </p:nvSpPr>
        <p:spPr>
          <a:xfrm>
            <a:off x="1496075" y="2981126"/>
            <a:ext cx="739800" cy="457200"/>
          </a:xfrm>
          <a:prstGeom prst="rect">
            <a:avLst/>
          </a:prstGeom>
          <a:solidFill>
            <a:schemeClr val="accent5"/>
          </a:solidFill>
        </p:spPr>
        <p:txBody>
          <a:bodyPr anchorCtr="0" anchor="ctr" bIns="91425" lIns="91425" spcFirstLastPara="1" rIns="91425" wrap="square" tIns="91425">
            <a:noAutofit/>
          </a:bodyPr>
          <a:lstStyle>
            <a:lvl1pPr lvl="0" algn="ctr">
              <a:spcBef>
                <a:spcPts val="0"/>
              </a:spcBef>
              <a:spcAft>
                <a:spcPts val="0"/>
              </a:spcAft>
              <a:buSzPts val="3000"/>
              <a:buNone/>
              <a:defRPr sz="2800">
                <a:solidFill>
                  <a:schemeClr val="dk1"/>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637" name="Google Shape;637;g1f57c8f7f7a_0_1834"/>
          <p:cNvSpPr txBox="1"/>
          <p:nvPr>
            <p:ph hasCustomPrompt="1" idx="8" type="title"/>
          </p:nvPr>
        </p:nvSpPr>
        <p:spPr>
          <a:xfrm>
            <a:off x="4202100" y="1335226"/>
            <a:ext cx="739800" cy="457200"/>
          </a:xfrm>
          <a:prstGeom prst="rect">
            <a:avLst/>
          </a:prstGeom>
          <a:solidFill>
            <a:schemeClr val="accent5"/>
          </a:solidFill>
        </p:spPr>
        <p:txBody>
          <a:bodyPr anchorCtr="0" anchor="ctr" bIns="91425" lIns="91425" spcFirstLastPara="1" rIns="91425" wrap="square" tIns="91425">
            <a:noAutofit/>
          </a:bodyPr>
          <a:lstStyle>
            <a:lvl1pPr lvl="0" algn="ctr">
              <a:spcBef>
                <a:spcPts val="0"/>
              </a:spcBef>
              <a:spcAft>
                <a:spcPts val="0"/>
              </a:spcAft>
              <a:buSzPts val="3000"/>
              <a:buNone/>
              <a:defRPr sz="2800">
                <a:solidFill>
                  <a:schemeClr val="dk1"/>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638" name="Google Shape;638;g1f57c8f7f7a_0_1834"/>
          <p:cNvSpPr txBox="1"/>
          <p:nvPr>
            <p:ph idx="9" type="subTitle"/>
          </p:nvPr>
        </p:nvSpPr>
        <p:spPr>
          <a:xfrm>
            <a:off x="6125275" y="3872114"/>
            <a:ext cx="2305500" cy="4848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639" name="Google Shape;639;g1f57c8f7f7a_0_1834"/>
          <p:cNvSpPr txBox="1"/>
          <p:nvPr>
            <p:ph idx="13" type="subTitle"/>
          </p:nvPr>
        </p:nvSpPr>
        <p:spPr>
          <a:xfrm>
            <a:off x="6125275" y="2226226"/>
            <a:ext cx="2305500" cy="4848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640" name="Google Shape;640;g1f57c8f7f7a_0_1834"/>
          <p:cNvSpPr txBox="1"/>
          <p:nvPr>
            <p:ph hasCustomPrompt="1" idx="14" type="title"/>
          </p:nvPr>
        </p:nvSpPr>
        <p:spPr>
          <a:xfrm>
            <a:off x="6908125" y="2981126"/>
            <a:ext cx="739800" cy="457200"/>
          </a:xfrm>
          <a:prstGeom prst="rect">
            <a:avLst/>
          </a:prstGeom>
          <a:solidFill>
            <a:schemeClr val="accent5"/>
          </a:solidFill>
        </p:spPr>
        <p:txBody>
          <a:bodyPr anchorCtr="0" anchor="ctr" bIns="91425" lIns="91425" spcFirstLastPara="1" rIns="91425" wrap="square" tIns="91425">
            <a:noAutofit/>
          </a:bodyPr>
          <a:lstStyle>
            <a:lvl1pPr lvl="0" algn="ctr">
              <a:spcBef>
                <a:spcPts val="0"/>
              </a:spcBef>
              <a:spcAft>
                <a:spcPts val="0"/>
              </a:spcAft>
              <a:buSzPts val="3000"/>
              <a:buNone/>
              <a:defRPr sz="2800">
                <a:solidFill>
                  <a:schemeClr val="dk1"/>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641" name="Google Shape;641;g1f57c8f7f7a_0_1834"/>
          <p:cNvSpPr txBox="1"/>
          <p:nvPr>
            <p:ph hasCustomPrompt="1" idx="15" type="title"/>
          </p:nvPr>
        </p:nvSpPr>
        <p:spPr>
          <a:xfrm>
            <a:off x="6908125" y="1335226"/>
            <a:ext cx="739800" cy="457200"/>
          </a:xfrm>
          <a:prstGeom prst="rect">
            <a:avLst/>
          </a:prstGeom>
          <a:solidFill>
            <a:schemeClr val="accent5"/>
          </a:solidFill>
        </p:spPr>
        <p:txBody>
          <a:bodyPr anchorCtr="0" anchor="ctr" bIns="91425" lIns="91425" spcFirstLastPara="1" rIns="91425" wrap="square" tIns="91425">
            <a:noAutofit/>
          </a:bodyPr>
          <a:lstStyle>
            <a:lvl1pPr lvl="0" algn="ctr">
              <a:spcBef>
                <a:spcPts val="0"/>
              </a:spcBef>
              <a:spcAft>
                <a:spcPts val="0"/>
              </a:spcAft>
              <a:buSzPts val="3000"/>
              <a:buNone/>
              <a:defRPr sz="2800">
                <a:solidFill>
                  <a:schemeClr val="dk1"/>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642" name="Google Shape;642;g1f57c8f7f7a_0_1834"/>
          <p:cNvSpPr txBox="1"/>
          <p:nvPr>
            <p:ph idx="16" type="subTitle"/>
          </p:nvPr>
        </p:nvSpPr>
        <p:spPr>
          <a:xfrm>
            <a:off x="713225" y="1944826"/>
            <a:ext cx="2305500" cy="3852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643" name="Google Shape;643;g1f57c8f7f7a_0_1834"/>
          <p:cNvSpPr txBox="1"/>
          <p:nvPr>
            <p:ph idx="17" type="subTitle"/>
          </p:nvPr>
        </p:nvSpPr>
        <p:spPr>
          <a:xfrm>
            <a:off x="713225" y="3590724"/>
            <a:ext cx="2305500" cy="3852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644" name="Google Shape;644;g1f57c8f7f7a_0_1834"/>
          <p:cNvSpPr txBox="1"/>
          <p:nvPr>
            <p:ph idx="18" type="subTitle"/>
          </p:nvPr>
        </p:nvSpPr>
        <p:spPr>
          <a:xfrm>
            <a:off x="3419250" y="3590724"/>
            <a:ext cx="2305500" cy="3852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645" name="Google Shape;645;g1f57c8f7f7a_0_1834"/>
          <p:cNvSpPr txBox="1"/>
          <p:nvPr>
            <p:ph idx="19" type="subTitle"/>
          </p:nvPr>
        </p:nvSpPr>
        <p:spPr>
          <a:xfrm>
            <a:off x="3419250" y="1944826"/>
            <a:ext cx="2305500" cy="3852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646" name="Google Shape;646;g1f57c8f7f7a_0_1834"/>
          <p:cNvSpPr txBox="1"/>
          <p:nvPr>
            <p:ph idx="20" type="subTitle"/>
          </p:nvPr>
        </p:nvSpPr>
        <p:spPr>
          <a:xfrm>
            <a:off x="6125275" y="3590724"/>
            <a:ext cx="2305500" cy="3852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647" name="Google Shape;647;g1f57c8f7f7a_0_1834"/>
          <p:cNvSpPr txBox="1"/>
          <p:nvPr>
            <p:ph idx="21" type="subTitle"/>
          </p:nvPr>
        </p:nvSpPr>
        <p:spPr>
          <a:xfrm>
            <a:off x="6125275" y="1944826"/>
            <a:ext cx="2305500" cy="3852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648" name="Google Shape;648;g1f57c8f7f7a_0_1834"/>
          <p:cNvSpPr/>
          <p:nvPr/>
        </p:nvSpPr>
        <p:spPr>
          <a:xfrm flipH="1">
            <a:off x="6639075" y="455583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1f57c8f7f7a_0_1834"/>
          <p:cNvSpPr/>
          <p:nvPr/>
        </p:nvSpPr>
        <p:spPr>
          <a:xfrm flipH="1">
            <a:off x="-564650" y="1367424"/>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g1f57c8f7f7a_0_1834"/>
          <p:cNvSpPr/>
          <p:nvPr/>
        </p:nvSpPr>
        <p:spPr>
          <a:xfrm flipH="1">
            <a:off x="7334413" y="-568089"/>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1" name="Google Shape;651;g1f57c8f7f7a_0_1834"/>
          <p:cNvGrpSpPr/>
          <p:nvPr/>
        </p:nvGrpSpPr>
        <p:grpSpPr>
          <a:xfrm>
            <a:off x="35878" y="3919532"/>
            <a:ext cx="919131" cy="1106795"/>
            <a:chOff x="4437825" y="3557000"/>
            <a:chExt cx="686175" cy="826275"/>
          </a:xfrm>
        </p:grpSpPr>
        <p:sp>
          <p:nvSpPr>
            <p:cNvPr id="652" name="Google Shape;652;g1f57c8f7f7a_0_1834"/>
            <p:cNvSpPr/>
            <p:nvPr/>
          </p:nvSpPr>
          <p:spPr>
            <a:xfrm>
              <a:off x="4437825" y="3557000"/>
              <a:ext cx="430275" cy="545725"/>
            </a:xfrm>
            <a:custGeom>
              <a:rect b="b" l="l" r="r" t="t"/>
              <a:pathLst>
                <a:path extrusionOk="0" h="21829" w="17211">
                  <a:moveTo>
                    <a:pt x="3346" y="1"/>
                  </a:moveTo>
                  <a:cubicBezTo>
                    <a:pt x="3210" y="1"/>
                    <a:pt x="3081" y="30"/>
                    <a:pt x="2958" y="92"/>
                  </a:cubicBezTo>
                  <a:cubicBezTo>
                    <a:pt x="1" y="1563"/>
                    <a:pt x="11208" y="16205"/>
                    <a:pt x="11208" y="16205"/>
                  </a:cubicBezTo>
                  <a:cubicBezTo>
                    <a:pt x="10301" y="17580"/>
                    <a:pt x="12002" y="17998"/>
                    <a:pt x="12002" y="17998"/>
                  </a:cubicBezTo>
                  <a:cubicBezTo>
                    <a:pt x="11794" y="18570"/>
                    <a:pt x="11703" y="19059"/>
                    <a:pt x="11700" y="19473"/>
                  </a:cubicBezTo>
                  <a:cubicBezTo>
                    <a:pt x="11694" y="20239"/>
                    <a:pt x="11981" y="20759"/>
                    <a:pt x="12361" y="21106"/>
                  </a:cubicBezTo>
                  <a:cubicBezTo>
                    <a:pt x="13084" y="21774"/>
                    <a:pt x="14145" y="21829"/>
                    <a:pt x="14145" y="21829"/>
                  </a:cubicBezTo>
                  <a:lnTo>
                    <a:pt x="16185" y="21331"/>
                  </a:lnTo>
                  <a:cubicBezTo>
                    <a:pt x="16210" y="21258"/>
                    <a:pt x="16229" y="21188"/>
                    <a:pt x="16249" y="21120"/>
                  </a:cubicBezTo>
                  <a:cubicBezTo>
                    <a:pt x="17211" y="17713"/>
                    <a:pt x="13843" y="17229"/>
                    <a:pt x="13843" y="17229"/>
                  </a:cubicBezTo>
                  <a:cubicBezTo>
                    <a:pt x="14755" y="15779"/>
                    <a:pt x="12833" y="15446"/>
                    <a:pt x="12833" y="15446"/>
                  </a:cubicBezTo>
                  <a:cubicBezTo>
                    <a:pt x="12833" y="15446"/>
                    <a:pt x="6902" y="1024"/>
                    <a:pt x="3676" y="54"/>
                  </a:cubicBezTo>
                  <a:cubicBezTo>
                    <a:pt x="3563" y="19"/>
                    <a:pt x="3453" y="1"/>
                    <a:pt x="334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1f57c8f7f7a_0_1834"/>
            <p:cNvSpPr/>
            <p:nvPr/>
          </p:nvSpPr>
          <p:spPr>
            <a:xfrm>
              <a:off x="4529675" y="3558350"/>
              <a:ext cx="338425" cy="526675"/>
            </a:xfrm>
            <a:custGeom>
              <a:rect b="b" l="l" r="r" t="t"/>
              <a:pathLst>
                <a:path extrusionOk="0" h="21067" w="13537">
                  <a:moveTo>
                    <a:pt x="1" y="0"/>
                  </a:moveTo>
                  <a:lnTo>
                    <a:pt x="1" y="0"/>
                  </a:lnTo>
                  <a:cubicBezTo>
                    <a:pt x="3631" y="4801"/>
                    <a:pt x="6531" y="10114"/>
                    <a:pt x="8604" y="15764"/>
                  </a:cubicBezTo>
                  <a:cubicBezTo>
                    <a:pt x="8962" y="15826"/>
                    <a:pt x="9349" y="16083"/>
                    <a:pt x="9468" y="16427"/>
                  </a:cubicBezTo>
                  <a:cubicBezTo>
                    <a:pt x="9583" y="16781"/>
                    <a:pt x="9501" y="17169"/>
                    <a:pt x="9252" y="17447"/>
                  </a:cubicBezTo>
                  <a:cubicBezTo>
                    <a:pt x="9773" y="17615"/>
                    <a:pt x="10221" y="18022"/>
                    <a:pt x="10447" y="18524"/>
                  </a:cubicBezTo>
                  <a:cubicBezTo>
                    <a:pt x="9583" y="18634"/>
                    <a:pt x="8755" y="18940"/>
                    <a:pt x="8026" y="19419"/>
                  </a:cubicBezTo>
                  <a:cubicBezTo>
                    <a:pt x="8020" y="20185"/>
                    <a:pt x="8307" y="20705"/>
                    <a:pt x="8687" y="21052"/>
                  </a:cubicBezTo>
                  <a:cubicBezTo>
                    <a:pt x="9984" y="21052"/>
                    <a:pt x="11280" y="21061"/>
                    <a:pt x="12575" y="21066"/>
                  </a:cubicBezTo>
                  <a:cubicBezTo>
                    <a:pt x="13537" y="17659"/>
                    <a:pt x="10169" y="17175"/>
                    <a:pt x="10168" y="17175"/>
                  </a:cubicBezTo>
                  <a:cubicBezTo>
                    <a:pt x="11079" y="15725"/>
                    <a:pt x="9156" y="15392"/>
                    <a:pt x="9156" y="15392"/>
                  </a:cubicBezTo>
                  <a:cubicBezTo>
                    <a:pt x="9156" y="15392"/>
                    <a:pt x="3227" y="970"/>
                    <a:pt x="1"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1f57c8f7f7a_0_1834"/>
            <p:cNvSpPr/>
            <p:nvPr/>
          </p:nvSpPr>
          <p:spPr>
            <a:xfrm>
              <a:off x="4887800" y="4044800"/>
              <a:ext cx="236200" cy="323450"/>
            </a:xfrm>
            <a:custGeom>
              <a:rect b="b" l="l" r="r" t="t"/>
              <a:pathLst>
                <a:path extrusionOk="0" h="12938" w="9448">
                  <a:moveTo>
                    <a:pt x="4079" y="1"/>
                  </a:moveTo>
                  <a:cubicBezTo>
                    <a:pt x="3336" y="1"/>
                    <a:pt x="2868" y="207"/>
                    <a:pt x="2868" y="207"/>
                  </a:cubicBezTo>
                  <a:lnTo>
                    <a:pt x="3010" y="491"/>
                  </a:lnTo>
                  <a:cubicBezTo>
                    <a:pt x="1214" y="1402"/>
                    <a:pt x="1" y="3847"/>
                    <a:pt x="137" y="6657"/>
                  </a:cubicBezTo>
                  <a:cubicBezTo>
                    <a:pt x="280" y="9622"/>
                    <a:pt x="1880" y="12036"/>
                    <a:pt x="3907" y="12624"/>
                  </a:cubicBezTo>
                  <a:lnTo>
                    <a:pt x="3601" y="12825"/>
                  </a:lnTo>
                  <a:cubicBezTo>
                    <a:pt x="3601" y="12825"/>
                    <a:pt x="3903" y="12937"/>
                    <a:pt x="4378" y="12937"/>
                  </a:cubicBezTo>
                  <a:cubicBezTo>
                    <a:pt x="4727" y="12937"/>
                    <a:pt x="5169" y="12876"/>
                    <a:pt x="5651" y="12664"/>
                  </a:cubicBezTo>
                  <a:lnTo>
                    <a:pt x="5657" y="12663"/>
                  </a:lnTo>
                  <a:cubicBezTo>
                    <a:pt x="7862" y="12125"/>
                    <a:pt x="9448" y="9404"/>
                    <a:pt x="9292" y="6214"/>
                  </a:cubicBezTo>
                  <a:cubicBezTo>
                    <a:pt x="9146" y="3197"/>
                    <a:pt x="7493" y="750"/>
                    <a:pt x="5416" y="219"/>
                  </a:cubicBezTo>
                  <a:lnTo>
                    <a:pt x="5400" y="214"/>
                  </a:lnTo>
                  <a:cubicBezTo>
                    <a:pt x="4905" y="54"/>
                    <a:pt x="4456" y="1"/>
                    <a:pt x="40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1f57c8f7f7a_0_1834"/>
            <p:cNvSpPr/>
            <p:nvPr/>
          </p:nvSpPr>
          <p:spPr>
            <a:xfrm>
              <a:off x="4856450" y="4049450"/>
              <a:ext cx="237375" cy="316275"/>
            </a:xfrm>
            <a:custGeom>
              <a:rect b="b" l="l" r="r" t="t"/>
              <a:pathLst>
                <a:path extrusionOk="0" h="12651" w="9495">
                  <a:moveTo>
                    <a:pt x="4605" y="1"/>
                  </a:moveTo>
                  <a:cubicBezTo>
                    <a:pt x="4551" y="1"/>
                    <a:pt x="4496" y="2"/>
                    <a:pt x="4441" y="5"/>
                  </a:cubicBezTo>
                  <a:cubicBezTo>
                    <a:pt x="1913" y="127"/>
                    <a:pt x="1" y="3056"/>
                    <a:pt x="169" y="6546"/>
                  </a:cubicBezTo>
                  <a:cubicBezTo>
                    <a:pt x="335" y="9963"/>
                    <a:pt x="2432" y="12650"/>
                    <a:pt x="4891" y="12650"/>
                  </a:cubicBezTo>
                  <a:cubicBezTo>
                    <a:pt x="4945" y="12650"/>
                    <a:pt x="4998" y="12649"/>
                    <a:pt x="5053" y="12647"/>
                  </a:cubicBezTo>
                  <a:cubicBezTo>
                    <a:pt x="7581" y="12524"/>
                    <a:pt x="9495" y="9595"/>
                    <a:pt x="9325" y="6103"/>
                  </a:cubicBezTo>
                  <a:cubicBezTo>
                    <a:pt x="9161" y="2689"/>
                    <a:pt x="7063" y="1"/>
                    <a:pt x="460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1f57c8f7f7a_0_1834"/>
            <p:cNvSpPr/>
            <p:nvPr/>
          </p:nvSpPr>
          <p:spPr>
            <a:xfrm>
              <a:off x="4650325" y="4049075"/>
              <a:ext cx="407300" cy="328775"/>
            </a:xfrm>
            <a:custGeom>
              <a:rect b="b" l="l" r="r" t="t"/>
              <a:pathLst>
                <a:path extrusionOk="0" h="13151" w="16292">
                  <a:moveTo>
                    <a:pt x="7415" y="0"/>
                  </a:moveTo>
                  <a:cubicBezTo>
                    <a:pt x="3064" y="0"/>
                    <a:pt x="0" y="1297"/>
                    <a:pt x="0" y="1297"/>
                  </a:cubicBezTo>
                  <a:lnTo>
                    <a:pt x="543" y="12489"/>
                  </a:lnTo>
                  <a:cubicBezTo>
                    <a:pt x="1663" y="12717"/>
                    <a:pt x="2794" y="12888"/>
                    <a:pt x="3932" y="13003"/>
                  </a:cubicBezTo>
                  <a:cubicBezTo>
                    <a:pt x="4975" y="13107"/>
                    <a:pt x="5945" y="13151"/>
                    <a:pt x="6841" y="13151"/>
                  </a:cubicBezTo>
                  <a:cubicBezTo>
                    <a:pt x="8641" y="13151"/>
                    <a:pt x="10144" y="12972"/>
                    <a:pt x="11340" y="12737"/>
                  </a:cubicBezTo>
                  <a:cubicBezTo>
                    <a:pt x="13873" y="12239"/>
                    <a:pt x="15849" y="10209"/>
                    <a:pt x="16190" y="7650"/>
                  </a:cubicBezTo>
                  <a:cubicBezTo>
                    <a:pt x="16275" y="7020"/>
                    <a:pt x="16291" y="6384"/>
                    <a:pt x="16236" y="5752"/>
                  </a:cubicBezTo>
                  <a:cubicBezTo>
                    <a:pt x="16018" y="3238"/>
                    <a:pt x="14234" y="1154"/>
                    <a:pt x="11838" y="482"/>
                  </a:cubicBezTo>
                  <a:cubicBezTo>
                    <a:pt x="11666" y="433"/>
                    <a:pt x="11489" y="392"/>
                    <a:pt x="11310" y="358"/>
                  </a:cubicBezTo>
                  <a:cubicBezTo>
                    <a:pt x="9937" y="101"/>
                    <a:pt x="8626" y="0"/>
                    <a:pt x="74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1f57c8f7f7a_0_1834"/>
            <p:cNvSpPr/>
            <p:nvPr/>
          </p:nvSpPr>
          <p:spPr>
            <a:xfrm>
              <a:off x="4748625" y="4061100"/>
              <a:ext cx="309000" cy="316750"/>
            </a:xfrm>
            <a:custGeom>
              <a:rect b="b" l="l" r="r" t="t"/>
              <a:pathLst>
                <a:path extrusionOk="0" h="12670" w="12360">
                  <a:moveTo>
                    <a:pt x="7906" y="1"/>
                  </a:moveTo>
                  <a:cubicBezTo>
                    <a:pt x="8346" y="372"/>
                    <a:pt x="8702" y="829"/>
                    <a:pt x="8957" y="1344"/>
                  </a:cubicBezTo>
                  <a:cubicBezTo>
                    <a:pt x="9490" y="2432"/>
                    <a:pt x="9557" y="3712"/>
                    <a:pt x="9279" y="4891"/>
                  </a:cubicBezTo>
                  <a:cubicBezTo>
                    <a:pt x="8999" y="6069"/>
                    <a:pt x="8393" y="7151"/>
                    <a:pt x="7643" y="8103"/>
                  </a:cubicBezTo>
                  <a:cubicBezTo>
                    <a:pt x="5781" y="10474"/>
                    <a:pt x="2981" y="12082"/>
                    <a:pt x="0" y="12522"/>
                  </a:cubicBezTo>
                  <a:cubicBezTo>
                    <a:pt x="1043" y="12626"/>
                    <a:pt x="2013" y="12670"/>
                    <a:pt x="2909" y="12670"/>
                  </a:cubicBezTo>
                  <a:cubicBezTo>
                    <a:pt x="4709" y="12670"/>
                    <a:pt x="6212" y="12491"/>
                    <a:pt x="7408" y="12256"/>
                  </a:cubicBezTo>
                  <a:cubicBezTo>
                    <a:pt x="9941" y="11758"/>
                    <a:pt x="11917" y="9728"/>
                    <a:pt x="12258" y="7169"/>
                  </a:cubicBezTo>
                  <a:cubicBezTo>
                    <a:pt x="12343" y="6539"/>
                    <a:pt x="12359" y="5903"/>
                    <a:pt x="12304" y="5271"/>
                  </a:cubicBezTo>
                  <a:cubicBezTo>
                    <a:pt x="12086" y="2757"/>
                    <a:pt x="10302" y="673"/>
                    <a:pt x="7906"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1f57c8f7f7a_0_1834"/>
            <p:cNvSpPr/>
            <p:nvPr/>
          </p:nvSpPr>
          <p:spPr>
            <a:xfrm>
              <a:off x="4577800" y="4059825"/>
              <a:ext cx="236200" cy="323450"/>
            </a:xfrm>
            <a:custGeom>
              <a:rect b="b" l="l" r="r" t="t"/>
              <a:pathLst>
                <a:path extrusionOk="0" h="12938" w="9448">
                  <a:moveTo>
                    <a:pt x="4079" y="1"/>
                  </a:moveTo>
                  <a:cubicBezTo>
                    <a:pt x="3337" y="1"/>
                    <a:pt x="2870" y="206"/>
                    <a:pt x="2870" y="206"/>
                  </a:cubicBezTo>
                  <a:lnTo>
                    <a:pt x="3011" y="492"/>
                  </a:lnTo>
                  <a:cubicBezTo>
                    <a:pt x="1214" y="1403"/>
                    <a:pt x="1" y="3847"/>
                    <a:pt x="137" y="6656"/>
                  </a:cubicBezTo>
                  <a:cubicBezTo>
                    <a:pt x="280" y="9622"/>
                    <a:pt x="1880" y="12037"/>
                    <a:pt x="3907" y="12623"/>
                  </a:cubicBezTo>
                  <a:lnTo>
                    <a:pt x="3601" y="12826"/>
                  </a:lnTo>
                  <a:cubicBezTo>
                    <a:pt x="3601" y="12826"/>
                    <a:pt x="3903" y="12938"/>
                    <a:pt x="4377" y="12938"/>
                  </a:cubicBezTo>
                  <a:cubicBezTo>
                    <a:pt x="4726" y="12938"/>
                    <a:pt x="5169" y="12877"/>
                    <a:pt x="5651" y="12665"/>
                  </a:cubicBezTo>
                  <a:lnTo>
                    <a:pt x="5658" y="12662"/>
                  </a:lnTo>
                  <a:cubicBezTo>
                    <a:pt x="7862" y="12125"/>
                    <a:pt x="9448" y="9405"/>
                    <a:pt x="9294" y="6213"/>
                  </a:cubicBezTo>
                  <a:cubicBezTo>
                    <a:pt x="9148" y="3196"/>
                    <a:pt x="7493" y="749"/>
                    <a:pt x="5416" y="218"/>
                  </a:cubicBezTo>
                  <a:lnTo>
                    <a:pt x="5400" y="214"/>
                  </a:lnTo>
                  <a:cubicBezTo>
                    <a:pt x="4905" y="54"/>
                    <a:pt x="4457" y="1"/>
                    <a:pt x="407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1f57c8f7f7a_0_1834"/>
            <p:cNvSpPr/>
            <p:nvPr/>
          </p:nvSpPr>
          <p:spPr>
            <a:xfrm>
              <a:off x="4546775" y="4064000"/>
              <a:ext cx="237350" cy="316300"/>
            </a:xfrm>
            <a:custGeom>
              <a:rect b="b" l="l" r="r" t="t"/>
              <a:pathLst>
                <a:path extrusionOk="0" h="12652" w="9494">
                  <a:moveTo>
                    <a:pt x="4602" y="0"/>
                  </a:moveTo>
                  <a:cubicBezTo>
                    <a:pt x="4548" y="0"/>
                    <a:pt x="4495" y="2"/>
                    <a:pt x="4441" y="4"/>
                  </a:cubicBezTo>
                  <a:cubicBezTo>
                    <a:pt x="1911" y="128"/>
                    <a:pt x="0" y="3057"/>
                    <a:pt x="168" y="6549"/>
                  </a:cubicBezTo>
                  <a:cubicBezTo>
                    <a:pt x="181" y="6785"/>
                    <a:pt x="201" y="7019"/>
                    <a:pt x="231" y="7248"/>
                  </a:cubicBezTo>
                  <a:cubicBezTo>
                    <a:pt x="368" y="8304"/>
                    <a:pt x="689" y="9272"/>
                    <a:pt x="1147" y="10088"/>
                  </a:cubicBezTo>
                  <a:cubicBezTo>
                    <a:pt x="1309" y="10380"/>
                    <a:pt x="1496" y="10661"/>
                    <a:pt x="1705" y="10924"/>
                  </a:cubicBezTo>
                  <a:cubicBezTo>
                    <a:pt x="1924" y="11203"/>
                    <a:pt x="2169" y="11460"/>
                    <a:pt x="2438" y="11691"/>
                  </a:cubicBezTo>
                  <a:cubicBezTo>
                    <a:pt x="3159" y="12301"/>
                    <a:pt x="4002" y="12651"/>
                    <a:pt x="4891" y="12651"/>
                  </a:cubicBezTo>
                  <a:cubicBezTo>
                    <a:pt x="4945" y="12651"/>
                    <a:pt x="5000" y="12650"/>
                    <a:pt x="5054" y="12648"/>
                  </a:cubicBezTo>
                  <a:cubicBezTo>
                    <a:pt x="7582" y="12525"/>
                    <a:pt x="9493" y="9596"/>
                    <a:pt x="9325" y="6106"/>
                  </a:cubicBezTo>
                  <a:cubicBezTo>
                    <a:pt x="9267" y="4912"/>
                    <a:pt x="8975" y="3809"/>
                    <a:pt x="8514" y="2878"/>
                  </a:cubicBezTo>
                  <a:cubicBezTo>
                    <a:pt x="8346" y="2537"/>
                    <a:pt x="8148" y="2212"/>
                    <a:pt x="7925" y="1904"/>
                  </a:cubicBezTo>
                  <a:cubicBezTo>
                    <a:pt x="7735" y="1645"/>
                    <a:pt x="7523" y="1401"/>
                    <a:pt x="7290" y="1176"/>
                  </a:cubicBezTo>
                  <a:cubicBezTo>
                    <a:pt x="6677" y="584"/>
                    <a:pt x="5959" y="188"/>
                    <a:pt x="5192" y="53"/>
                  </a:cubicBezTo>
                  <a:cubicBezTo>
                    <a:pt x="4997" y="18"/>
                    <a:pt x="4799" y="0"/>
                    <a:pt x="460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1f57c8f7f7a_0_1834"/>
            <p:cNvSpPr/>
            <p:nvPr/>
          </p:nvSpPr>
          <p:spPr>
            <a:xfrm>
              <a:off x="4556200" y="4087675"/>
              <a:ext cx="201825" cy="269800"/>
            </a:xfrm>
            <a:custGeom>
              <a:rect b="b" l="l" r="r" t="t"/>
              <a:pathLst>
                <a:path extrusionOk="0" h="10792" w="8073">
                  <a:moveTo>
                    <a:pt x="3941" y="1"/>
                  </a:moveTo>
                  <a:cubicBezTo>
                    <a:pt x="3887" y="1"/>
                    <a:pt x="3833" y="2"/>
                    <a:pt x="3778" y="5"/>
                  </a:cubicBezTo>
                  <a:cubicBezTo>
                    <a:pt x="1621" y="108"/>
                    <a:pt x="0" y="2808"/>
                    <a:pt x="143" y="5786"/>
                  </a:cubicBezTo>
                  <a:cubicBezTo>
                    <a:pt x="285" y="8694"/>
                    <a:pt x="2058" y="10791"/>
                    <a:pt x="4149" y="10791"/>
                  </a:cubicBezTo>
                  <a:cubicBezTo>
                    <a:pt x="4199" y="10791"/>
                    <a:pt x="4249" y="10790"/>
                    <a:pt x="4300" y="10788"/>
                  </a:cubicBezTo>
                  <a:cubicBezTo>
                    <a:pt x="6457" y="10684"/>
                    <a:pt x="8073" y="7846"/>
                    <a:pt x="7928" y="4870"/>
                  </a:cubicBezTo>
                  <a:cubicBezTo>
                    <a:pt x="7787" y="1967"/>
                    <a:pt x="6026" y="1"/>
                    <a:pt x="394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g1f57c8f7f7a_0_1834"/>
            <p:cNvSpPr/>
            <p:nvPr/>
          </p:nvSpPr>
          <p:spPr>
            <a:xfrm>
              <a:off x="4552550" y="4065275"/>
              <a:ext cx="176475" cy="250900"/>
            </a:xfrm>
            <a:custGeom>
              <a:rect b="b" l="l" r="r" t="t"/>
              <a:pathLst>
                <a:path extrusionOk="0" h="10036" w="7059">
                  <a:moveTo>
                    <a:pt x="4961" y="0"/>
                  </a:moveTo>
                  <a:lnTo>
                    <a:pt x="0" y="7197"/>
                  </a:lnTo>
                  <a:cubicBezTo>
                    <a:pt x="137" y="8253"/>
                    <a:pt x="458" y="9220"/>
                    <a:pt x="916" y="10035"/>
                  </a:cubicBezTo>
                  <a:lnTo>
                    <a:pt x="7059" y="1125"/>
                  </a:lnTo>
                  <a:cubicBezTo>
                    <a:pt x="6446" y="533"/>
                    <a:pt x="5728" y="137"/>
                    <a:pt x="4961" y="0"/>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g1f57c8f7f7a_0_1834"/>
            <p:cNvSpPr/>
            <p:nvPr/>
          </p:nvSpPr>
          <p:spPr>
            <a:xfrm>
              <a:off x="4589400" y="4111600"/>
              <a:ext cx="170200" cy="244650"/>
            </a:xfrm>
            <a:custGeom>
              <a:rect b="b" l="l" r="r" t="t"/>
              <a:pathLst>
                <a:path extrusionOk="0" h="9786" w="6808">
                  <a:moveTo>
                    <a:pt x="6220" y="0"/>
                  </a:moveTo>
                  <a:lnTo>
                    <a:pt x="0" y="9020"/>
                  </a:lnTo>
                  <a:cubicBezTo>
                    <a:pt x="219" y="9298"/>
                    <a:pt x="464" y="9556"/>
                    <a:pt x="733" y="9785"/>
                  </a:cubicBezTo>
                  <a:lnTo>
                    <a:pt x="6808" y="974"/>
                  </a:lnTo>
                  <a:cubicBezTo>
                    <a:pt x="6639" y="633"/>
                    <a:pt x="6443" y="306"/>
                    <a:pt x="6220" y="0"/>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3" name="Google Shape;663;g1f57c8f7f7a_0_1834"/>
          <p:cNvGrpSpPr/>
          <p:nvPr/>
        </p:nvGrpSpPr>
        <p:grpSpPr>
          <a:xfrm rot="10800000">
            <a:off x="8187741" y="113600"/>
            <a:ext cx="803867" cy="1106794"/>
            <a:chOff x="8187741" y="113600"/>
            <a:chExt cx="803867" cy="1106794"/>
          </a:xfrm>
        </p:grpSpPr>
        <p:sp>
          <p:nvSpPr>
            <p:cNvPr id="664" name="Google Shape;664;g1f57c8f7f7a_0_1834"/>
            <p:cNvSpPr/>
            <p:nvPr/>
          </p:nvSpPr>
          <p:spPr>
            <a:xfrm flipH="1" rot="9870325">
              <a:off x="8330419" y="186526"/>
              <a:ext cx="518569" cy="960881"/>
            </a:xfrm>
            <a:custGeom>
              <a:rect b="b" l="l" r="r" t="t"/>
              <a:pathLst>
                <a:path extrusionOk="0" h="15290" w="8251">
                  <a:moveTo>
                    <a:pt x="4126" y="0"/>
                  </a:moveTo>
                  <a:lnTo>
                    <a:pt x="4080" y="3"/>
                  </a:lnTo>
                  <a:lnTo>
                    <a:pt x="163" y="282"/>
                  </a:lnTo>
                  <a:cubicBezTo>
                    <a:pt x="59" y="788"/>
                    <a:pt x="6" y="1303"/>
                    <a:pt x="2" y="1820"/>
                  </a:cubicBezTo>
                  <a:cubicBezTo>
                    <a:pt x="6" y="4719"/>
                    <a:pt x="1915" y="5956"/>
                    <a:pt x="2704" y="6330"/>
                  </a:cubicBezTo>
                  <a:cubicBezTo>
                    <a:pt x="3405" y="6663"/>
                    <a:pt x="3533" y="7141"/>
                    <a:pt x="3555" y="7568"/>
                  </a:cubicBezTo>
                  <a:lnTo>
                    <a:pt x="3555" y="7574"/>
                  </a:lnTo>
                  <a:cubicBezTo>
                    <a:pt x="3552" y="8035"/>
                    <a:pt x="3485" y="8586"/>
                    <a:pt x="2702" y="8960"/>
                  </a:cubicBezTo>
                  <a:cubicBezTo>
                    <a:pt x="1913" y="9334"/>
                    <a:pt x="4" y="10571"/>
                    <a:pt x="1" y="13470"/>
                  </a:cubicBezTo>
                  <a:cubicBezTo>
                    <a:pt x="4" y="13987"/>
                    <a:pt x="57" y="14503"/>
                    <a:pt x="161" y="15009"/>
                  </a:cubicBezTo>
                  <a:lnTo>
                    <a:pt x="4079" y="15287"/>
                  </a:lnTo>
                  <a:lnTo>
                    <a:pt x="4124" y="15290"/>
                  </a:lnTo>
                  <a:lnTo>
                    <a:pt x="4171" y="15287"/>
                  </a:lnTo>
                  <a:lnTo>
                    <a:pt x="8089" y="15009"/>
                  </a:lnTo>
                  <a:cubicBezTo>
                    <a:pt x="8193" y="14503"/>
                    <a:pt x="8246" y="13987"/>
                    <a:pt x="8249" y="13470"/>
                  </a:cubicBezTo>
                  <a:cubicBezTo>
                    <a:pt x="8246" y="10571"/>
                    <a:pt x="6337" y="9334"/>
                    <a:pt x="5548" y="8960"/>
                  </a:cubicBezTo>
                  <a:cubicBezTo>
                    <a:pt x="4847" y="8627"/>
                    <a:pt x="4718" y="8150"/>
                    <a:pt x="4696" y="7722"/>
                  </a:cubicBezTo>
                  <a:lnTo>
                    <a:pt x="4696" y="7716"/>
                  </a:lnTo>
                  <a:cubicBezTo>
                    <a:pt x="4699" y="7255"/>
                    <a:pt x="4767" y="6704"/>
                    <a:pt x="5549" y="6330"/>
                  </a:cubicBezTo>
                  <a:cubicBezTo>
                    <a:pt x="6338" y="5956"/>
                    <a:pt x="8248" y="4719"/>
                    <a:pt x="8251" y="1820"/>
                  </a:cubicBezTo>
                  <a:cubicBezTo>
                    <a:pt x="8248" y="1303"/>
                    <a:pt x="8194" y="788"/>
                    <a:pt x="8090" y="282"/>
                  </a:cubicBezTo>
                  <a:lnTo>
                    <a:pt x="4173" y="3"/>
                  </a:lnTo>
                  <a:lnTo>
                    <a:pt x="41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g1f57c8f7f7a_0_1834"/>
            <p:cNvSpPr/>
            <p:nvPr/>
          </p:nvSpPr>
          <p:spPr>
            <a:xfrm flipH="1" rot="9870325">
              <a:off x="8372327" y="228436"/>
              <a:ext cx="434791" cy="876984"/>
            </a:xfrm>
            <a:custGeom>
              <a:rect b="b" l="l" r="r" t="t"/>
              <a:pathLst>
                <a:path extrusionOk="0" h="13955" w="6918">
                  <a:moveTo>
                    <a:pt x="3459" y="0"/>
                  </a:moveTo>
                  <a:lnTo>
                    <a:pt x="66" y="241"/>
                  </a:lnTo>
                  <a:cubicBezTo>
                    <a:pt x="25" y="542"/>
                    <a:pt x="3" y="847"/>
                    <a:pt x="3" y="1150"/>
                  </a:cubicBezTo>
                  <a:cubicBezTo>
                    <a:pt x="3" y="1889"/>
                    <a:pt x="140" y="2503"/>
                    <a:pt x="357" y="3006"/>
                  </a:cubicBezTo>
                  <a:cubicBezTo>
                    <a:pt x="872" y="4233"/>
                    <a:pt x="1829" y="4824"/>
                    <a:pt x="2323" y="5060"/>
                  </a:cubicBezTo>
                  <a:cubicBezTo>
                    <a:pt x="2918" y="5343"/>
                    <a:pt x="3294" y="5751"/>
                    <a:pt x="3460" y="6300"/>
                  </a:cubicBezTo>
                  <a:cubicBezTo>
                    <a:pt x="3588" y="5880"/>
                    <a:pt x="3888" y="5396"/>
                    <a:pt x="4596" y="5060"/>
                  </a:cubicBezTo>
                  <a:cubicBezTo>
                    <a:pt x="5139" y="4801"/>
                    <a:pt x="6239" y="4112"/>
                    <a:pt x="6704" y="2628"/>
                  </a:cubicBezTo>
                  <a:cubicBezTo>
                    <a:pt x="6836" y="2205"/>
                    <a:pt x="6917" y="1715"/>
                    <a:pt x="6917" y="1150"/>
                  </a:cubicBezTo>
                  <a:cubicBezTo>
                    <a:pt x="6916" y="847"/>
                    <a:pt x="6894" y="542"/>
                    <a:pt x="6853" y="241"/>
                  </a:cubicBezTo>
                  <a:lnTo>
                    <a:pt x="3459" y="0"/>
                  </a:lnTo>
                  <a:close/>
                  <a:moveTo>
                    <a:pt x="3457" y="7653"/>
                  </a:moveTo>
                  <a:cubicBezTo>
                    <a:pt x="3330" y="8074"/>
                    <a:pt x="3030" y="8556"/>
                    <a:pt x="2321" y="8894"/>
                  </a:cubicBezTo>
                  <a:cubicBezTo>
                    <a:pt x="1623" y="9226"/>
                    <a:pt x="3" y="10271"/>
                    <a:pt x="0" y="12802"/>
                  </a:cubicBezTo>
                  <a:cubicBezTo>
                    <a:pt x="2" y="13107"/>
                    <a:pt x="24" y="13410"/>
                    <a:pt x="65" y="13712"/>
                  </a:cubicBezTo>
                  <a:lnTo>
                    <a:pt x="3457" y="13954"/>
                  </a:lnTo>
                  <a:lnTo>
                    <a:pt x="6851" y="13712"/>
                  </a:lnTo>
                  <a:cubicBezTo>
                    <a:pt x="6892" y="13410"/>
                    <a:pt x="6914" y="13107"/>
                    <a:pt x="6914" y="12802"/>
                  </a:cubicBezTo>
                  <a:cubicBezTo>
                    <a:pt x="6914" y="12526"/>
                    <a:pt x="6894" y="12249"/>
                    <a:pt x="6851" y="11976"/>
                  </a:cubicBezTo>
                  <a:cubicBezTo>
                    <a:pt x="6547" y="10035"/>
                    <a:pt x="5209" y="9186"/>
                    <a:pt x="4595" y="8894"/>
                  </a:cubicBezTo>
                  <a:cubicBezTo>
                    <a:pt x="4125" y="8670"/>
                    <a:pt x="3789" y="8366"/>
                    <a:pt x="3589" y="7978"/>
                  </a:cubicBezTo>
                  <a:cubicBezTo>
                    <a:pt x="3534" y="7874"/>
                    <a:pt x="3490" y="7766"/>
                    <a:pt x="3457" y="765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g1f57c8f7f7a_0_1834"/>
            <p:cNvSpPr/>
            <p:nvPr/>
          </p:nvSpPr>
          <p:spPr>
            <a:xfrm flipH="1" rot="9870325">
              <a:off x="8308052" y="236888"/>
              <a:ext cx="436865" cy="396104"/>
            </a:xfrm>
            <a:custGeom>
              <a:rect b="b" l="l" r="r" t="t"/>
              <a:pathLst>
                <a:path extrusionOk="0" h="6303" w="6951">
                  <a:moveTo>
                    <a:pt x="3457" y="1"/>
                  </a:moveTo>
                  <a:cubicBezTo>
                    <a:pt x="3551" y="1613"/>
                    <a:pt x="3374" y="2883"/>
                    <a:pt x="2068" y="3624"/>
                  </a:cubicBezTo>
                  <a:cubicBezTo>
                    <a:pt x="761" y="4366"/>
                    <a:pt x="230" y="4522"/>
                    <a:pt x="0" y="5150"/>
                  </a:cubicBezTo>
                  <a:cubicBezTo>
                    <a:pt x="2" y="5455"/>
                    <a:pt x="24" y="5758"/>
                    <a:pt x="65" y="6060"/>
                  </a:cubicBezTo>
                  <a:lnTo>
                    <a:pt x="3457" y="6302"/>
                  </a:lnTo>
                  <a:lnTo>
                    <a:pt x="6851" y="6060"/>
                  </a:lnTo>
                  <a:cubicBezTo>
                    <a:pt x="6889" y="5776"/>
                    <a:pt x="6950" y="5449"/>
                    <a:pt x="6913" y="5150"/>
                  </a:cubicBezTo>
                  <a:cubicBezTo>
                    <a:pt x="6894" y="4987"/>
                    <a:pt x="6844" y="4831"/>
                    <a:pt x="6748" y="4695"/>
                  </a:cubicBezTo>
                  <a:cubicBezTo>
                    <a:pt x="6616" y="4506"/>
                    <a:pt x="6433" y="4361"/>
                    <a:pt x="6254" y="4217"/>
                  </a:cubicBezTo>
                  <a:cubicBezTo>
                    <a:pt x="6135" y="4123"/>
                    <a:pt x="6015" y="4027"/>
                    <a:pt x="5882" y="3954"/>
                  </a:cubicBezTo>
                  <a:cubicBezTo>
                    <a:pt x="5311" y="3640"/>
                    <a:pt x="4716" y="3657"/>
                    <a:pt x="4210" y="3203"/>
                  </a:cubicBezTo>
                  <a:cubicBezTo>
                    <a:pt x="3933" y="2955"/>
                    <a:pt x="3768" y="2601"/>
                    <a:pt x="3688" y="2238"/>
                  </a:cubicBezTo>
                  <a:cubicBezTo>
                    <a:pt x="3550" y="1629"/>
                    <a:pt x="3534" y="945"/>
                    <a:pt x="3589" y="326"/>
                  </a:cubicBezTo>
                  <a:cubicBezTo>
                    <a:pt x="3608" y="123"/>
                    <a:pt x="3624" y="1"/>
                    <a:pt x="362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1f57c8f7f7a_0_1834"/>
            <p:cNvSpPr/>
            <p:nvPr/>
          </p:nvSpPr>
          <p:spPr>
            <a:xfrm flipH="1" rot="9870325">
              <a:off x="8433169" y="1073262"/>
              <a:ext cx="558729" cy="73841"/>
            </a:xfrm>
            <a:custGeom>
              <a:rect b="b" l="l" r="r" t="t"/>
              <a:pathLst>
                <a:path extrusionOk="0" h="1175" w="8890">
                  <a:moveTo>
                    <a:pt x="454" y="1"/>
                  </a:moveTo>
                  <a:cubicBezTo>
                    <a:pt x="203" y="1"/>
                    <a:pt x="0" y="203"/>
                    <a:pt x="0" y="453"/>
                  </a:cubicBezTo>
                  <a:lnTo>
                    <a:pt x="0" y="720"/>
                  </a:lnTo>
                  <a:cubicBezTo>
                    <a:pt x="0" y="972"/>
                    <a:pt x="203" y="1174"/>
                    <a:pt x="454" y="1174"/>
                  </a:cubicBezTo>
                  <a:lnTo>
                    <a:pt x="8437" y="1174"/>
                  </a:lnTo>
                  <a:cubicBezTo>
                    <a:pt x="8689" y="1174"/>
                    <a:pt x="8890" y="972"/>
                    <a:pt x="8890" y="720"/>
                  </a:cubicBezTo>
                  <a:lnTo>
                    <a:pt x="8890" y="453"/>
                  </a:lnTo>
                  <a:cubicBezTo>
                    <a:pt x="8890" y="203"/>
                    <a:pt x="8689" y="1"/>
                    <a:pt x="8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1f57c8f7f7a_0_1834"/>
            <p:cNvSpPr/>
            <p:nvPr/>
          </p:nvSpPr>
          <p:spPr>
            <a:xfrm flipH="1" rot="9870325">
              <a:off x="8187450" y="186890"/>
              <a:ext cx="558729" cy="73841"/>
            </a:xfrm>
            <a:custGeom>
              <a:rect b="b" l="l" r="r" t="t"/>
              <a:pathLst>
                <a:path extrusionOk="0" h="1175" w="8890">
                  <a:moveTo>
                    <a:pt x="454" y="0"/>
                  </a:moveTo>
                  <a:cubicBezTo>
                    <a:pt x="203" y="0"/>
                    <a:pt x="0" y="203"/>
                    <a:pt x="0" y="454"/>
                  </a:cubicBezTo>
                  <a:lnTo>
                    <a:pt x="0" y="722"/>
                  </a:lnTo>
                  <a:cubicBezTo>
                    <a:pt x="0" y="973"/>
                    <a:pt x="203" y="1174"/>
                    <a:pt x="454" y="1174"/>
                  </a:cubicBezTo>
                  <a:lnTo>
                    <a:pt x="8437" y="1174"/>
                  </a:lnTo>
                  <a:cubicBezTo>
                    <a:pt x="8689" y="1174"/>
                    <a:pt x="8890" y="973"/>
                    <a:pt x="8890" y="722"/>
                  </a:cubicBezTo>
                  <a:lnTo>
                    <a:pt x="8890" y="454"/>
                  </a:lnTo>
                  <a:cubicBezTo>
                    <a:pt x="8890" y="203"/>
                    <a:pt x="8689" y="0"/>
                    <a:pt x="843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1f57c8f7f7a_0_1834"/>
            <p:cNvSpPr/>
            <p:nvPr/>
          </p:nvSpPr>
          <p:spPr>
            <a:xfrm flipH="1" rot="9870325">
              <a:off x="8438851" y="702282"/>
              <a:ext cx="399030" cy="247102"/>
            </a:xfrm>
            <a:custGeom>
              <a:rect b="b" l="l" r="r" t="t"/>
              <a:pathLst>
                <a:path extrusionOk="0" h="3932" w="6349">
                  <a:moveTo>
                    <a:pt x="3825" y="0"/>
                  </a:moveTo>
                  <a:cubicBezTo>
                    <a:pt x="2595" y="0"/>
                    <a:pt x="1228" y="172"/>
                    <a:pt x="0" y="638"/>
                  </a:cubicBezTo>
                  <a:cubicBezTo>
                    <a:pt x="517" y="1865"/>
                    <a:pt x="1474" y="2456"/>
                    <a:pt x="1968" y="2692"/>
                  </a:cubicBezTo>
                  <a:cubicBezTo>
                    <a:pt x="2563" y="2975"/>
                    <a:pt x="2939" y="3383"/>
                    <a:pt x="3104" y="3932"/>
                  </a:cubicBezTo>
                  <a:cubicBezTo>
                    <a:pt x="3233" y="3512"/>
                    <a:pt x="3533" y="3028"/>
                    <a:pt x="4241" y="2692"/>
                  </a:cubicBezTo>
                  <a:cubicBezTo>
                    <a:pt x="4784" y="2433"/>
                    <a:pt x="5884" y="1744"/>
                    <a:pt x="6349" y="260"/>
                  </a:cubicBezTo>
                  <a:cubicBezTo>
                    <a:pt x="5682" y="107"/>
                    <a:pt x="4796" y="0"/>
                    <a:pt x="382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0" name="Google Shape;670;g1f57c8f7f7a_0_1834"/>
          <p:cNvGrpSpPr/>
          <p:nvPr/>
        </p:nvGrpSpPr>
        <p:grpSpPr>
          <a:xfrm>
            <a:off x="8360993" y="4555814"/>
            <a:ext cx="425054" cy="391838"/>
            <a:chOff x="5649525" y="2360125"/>
            <a:chExt cx="242500" cy="223550"/>
          </a:xfrm>
        </p:grpSpPr>
        <p:sp>
          <p:nvSpPr>
            <p:cNvPr id="671" name="Google Shape;671;g1f57c8f7f7a_0_1834"/>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1f57c8f7f7a_0_1834"/>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1f57c8f7f7a_0_1834"/>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1f57c8f7f7a_0_1834"/>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1f57c8f7f7a_0_1834"/>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6" name="Google Shape;676;g1f57c8f7f7a_0_1834"/>
          <p:cNvGrpSpPr/>
          <p:nvPr/>
        </p:nvGrpSpPr>
        <p:grpSpPr>
          <a:xfrm>
            <a:off x="404001" y="167797"/>
            <a:ext cx="182884" cy="182882"/>
            <a:chOff x="6622700" y="4387050"/>
            <a:chExt cx="89825" cy="89525"/>
          </a:xfrm>
        </p:grpSpPr>
        <p:sp>
          <p:nvSpPr>
            <p:cNvPr id="677" name="Google Shape;677;g1f57c8f7f7a_0_183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1f57c8f7f7a_0_183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9" name="Google Shape;679;g1f57c8f7f7a_0_1834"/>
          <p:cNvGrpSpPr/>
          <p:nvPr/>
        </p:nvGrpSpPr>
        <p:grpSpPr>
          <a:xfrm>
            <a:off x="8786051" y="1324872"/>
            <a:ext cx="182884" cy="182882"/>
            <a:chOff x="6622700" y="4387050"/>
            <a:chExt cx="89825" cy="89525"/>
          </a:xfrm>
        </p:grpSpPr>
        <p:sp>
          <p:nvSpPr>
            <p:cNvPr id="680" name="Google Shape;680;g1f57c8f7f7a_0_183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1f57c8f7f7a_0_183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2" name="Google Shape;682;g1f57c8f7f7a_0_1834"/>
          <p:cNvGrpSpPr/>
          <p:nvPr/>
        </p:nvGrpSpPr>
        <p:grpSpPr>
          <a:xfrm>
            <a:off x="190226" y="3255447"/>
            <a:ext cx="182884" cy="182882"/>
            <a:chOff x="6622700" y="4387050"/>
            <a:chExt cx="89825" cy="89525"/>
          </a:xfrm>
        </p:grpSpPr>
        <p:sp>
          <p:nvSpPr>
            <p:cNvPr id="683" name="Google Shape;683;g1f57c8f7f7a_0_183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1f57c8f7f7a_0_183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5" name="Google Shape;685;g1f57c8f7f7a_0_1834"/>
          <p:cNvGrpSpPr/>
          <p:nvPr/>
        </p:nvGrpSpPr>
        <p:grpSpPr>
          <a:xfrm>
            <a:off x="69131" y="1220389"/>
            <a:ext cx="425054" cy="391838"/>
            <a:chOff x="5649525" y="2360125"/>
            <a:chExt cx="242500" cy="223550"/>
          </a:xfrm>
        </p:grpSpPr>
        <p:sp>
          <p:nvSpPr>
            <p:cNvPr id="686" name="Google Shape;686;g1f57c8f7f7a_0_1834"/>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1f57c8f7f7a_0_1834"/>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1f57c8f7f7a_0_1834"/>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1f57c8f7f7a_0_1834"/>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1f57c8f7f7a_0_1834"/>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691" name="Shape 691"/>
        <p:cNvGrpSpPr/>
        <p:nvPr/>
      </p:nvGrpSpPr>
      <p:grpSpPr>
        <a:xfrm>
          <a:off x="0" y="0"/>
          <a:ext cx="0" cy="0"/>
          <a:chOff x="0" y="0"/>
          <a:chExt cx="0" cy="0"/>
        </a:xfrm>
      </p:grpSpPr>
      <p:sp>
        <p:nvSpPr>
          <p:cNvPr id="692" name="Google Shape;692;g1f57c8f7f7a_0_1897"/>
          <p:cNvSpPr txBox="1"/>
          <p:nvPr>
            <p:ph type="title"/>
          </p:nvPr>
        </p:nvSpPr>
        <p:spPr>
          <a:xfrm>
            <a:off x="1382850" y="3100303"/>
            <a:ext cx="6378300" cy="531900"/>
          </a:xfrm>
          <a:prstGeom prst="rect">
            <a:avLst/>
          </a:prstGeom>
        </p:spPr>
        <p:txBody>
          <a:bodyPr anchorCtr="0" anchor="ctr" bIns="91425" lIns="91425" spcFirstLastPara="1" rIns="91425" wrap="square" tIns="91425">
            <a:noAutofit/>
          </a:bodyPr>
          <a:lstStyle>
            <a:lvl1pPr lvl="0" algn="r">
              <a:lnSpc>
                <a:spcPct val="115000"/>
              </a:lnSpc>
              <a:spcBef>
                <a:spcPts val="0"/>
              </a:spcBef>
              <a:spcAft>
                <a:spcPts val="0"/>
              </a:spcAft>
              <a:buSzPts val="3000"/>
              <a:buNone/>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p:txBody>
      </p:sp>
      <p:sp>
        <p:nvSpPr>
          <p:cNvPr id="693" name="Google Shape;693;g1f57c8f7f7a_0_1897"/>
          <p:cNvSpPr txBox="1"/>
          <p:nvPr>
            <p:ph idx="1" type="subTitle"/>
          </p:nvPr>
        </p:nvSpPr>
        <p:spPr>
          <a:xfrm>
            <a:off x="1382850" y="1511325"/>
            <a:ext cx="6378300" cy="1478400"/>
          </a:xfrm>
          <a:prstGeom prst="rect">
            <a:avLst/>
          </a:prstGeom>
        </p:spPr>
        <p:txBody>
          <a:bodyPr anchorCtr="0" anchor="ctr" bIns="91425" lIns="91425" spcFirstLastPara="1" rIns="91425" wrap="square" tIns="91425">
            <a:noAutofit/>
          </a:bodyPr>
          <a:lstStyle>
            <a:lvl1pPr lvl="0" algn="r">
              <a:spcBef>
                <a:spcPts val="0"/>
              </a:spcBef>
              <a:spcAft>
                <a:spcPts val="0"/>
              </a:spcAft>
              <a:buSzPts val="3000"/>
              <a:buNone/>
              <a:defRPr sz="2800"/>
            </a:lvl1pPr>
            <a:lvl2pPr lvl="1" algn="ctr">
              <a:lnSpc>
                <a:spcPct val="100000"/>
              </a:lnSpc>
              <a:spcBef>
                <a:spcPts val="0"/>
              </a:spcBef>
              <a:spcAft>
                <a:spcPts val="0"/>
              </a:spcAft>
              <a:buSzPts val="3000"/>
              <a:buNone/>
              <a:defRPr sz="3000"/>
            </a:lvl2pPr>
            <a:lvl3pPr lvl="2" algn="ctr">
              <a:lnSpc>
                <a:spcPct val="100000"/>
              </a:lnSpc>
              <a:spcBef>
                <a:spcPts val="1600"/>
              </a:spcBef>
              <a:spcAft>
                <a:spcPts val="0"/>
              </a:spcAft>
              <a:buSzPts val="3000"/>
              <a:buNone/>
              <a:defRPr sz="3000"/>
            </a:lvl3pPr>
            <a:lvl4pPr lvl="3" algn="ctr">
              <a:lnSpc>
                <a:spcPct val="100000"/>
              </a:lnSpc>
              <a:spcBef>
                <a:spcPts val="1600"/>
              </a:spcBef>
              <a:spcAft>
                <a:spcPts val="0"/>
              </a:spcAft>
              <a:buSzPts val="3000"/>
              <a:buNone/>
              <a:defRPr sz="3000"/>
            </a:lvl4pPr>
            <a:lvl5pPr lvl="4" algn="ctr">
              <a:lnSpc>
                <a:spcPct val="100000"/>
              </a:lnSpc>
              <a:spcBef>
                <a:spcPts val="1600"/>
              </a:spcBef>
              <a:spcAft>
                <a:spcPts val="0"/>
              </a:spcAft>
              <a:buSzPts val="3000"/>
              <a:buNone/>
              <a:defRPr sz="3000"/>
            </a:lvl5pPr>
            <a:lvl6pPr lvl="5" algn="ctr">
              <a:lnSpc>
                <a:spcPct val="100000"/>
              </a:lnSpc>
              <a:spcBef>
                <a:spcPts val="1600"/>
              </a:spcBef>
              <a:spcAft>
                <a:spcPts val="0"/>
              </a:spcAft>
              <a:buSzPts val="3000"/>
              <a:buNone/>
              <a:defRPr sz="3000"/>
            </a:lvl6pPr>
            <a:lvl7pPr lvl="6" algn="ctr">
              <a:lnSpc>
                <a:spcPct val="100000"/>
              </a:lnSpc>
              <a:spcBef>
                <a:spcPts val="1600"/>
              </a:spcBef>
              <a:spcAft>
                <a:spcPts val="0"/>
              </a:spcAft>
              <a:buSzPts val="3000"/>
              <a:buNone/>
              <a:defRPr sz="3000"/>
            </a:lvl7pPr>
            <a:lvl8pPr lvl="7" algn="ctr">
              <a:lnSpc>
                <a:spcPct val="100000"/>
              </a:lnSpc>
              <a:spcBef>
                <a:spcPts val="1600"/>
              </a:spcBef>
              <a:spcAft>
                <a:spcPts val="0"/>
              </a:spcAft>
              <a:buSzPts val="3000"/>
              <a:buNone/>
              <a:defRPr sz="3000"/>
            </a:lvl8pPr>
            <a:lvl9pPr lvl="8" algn="ctr">
              <a:lnSpc>
                <a:spcPct val="100000"/>
              </a:lnSpc>
              <a:spcBef>
                <a:spcPts val="1600"/>
              </a:spcBef>
              <a:spcAft>
                <a:spcPts val="1600"/>
              </a:spcAft>
              <a:buSzPts val="3000"/>
              <a:buNone/>
              <a:defRPr sz="3000"/>
            </a:lvl9pPr>
          </a:lstStyle>
          <a:p/>
        </p:txBody>
      </p:sp>
      <p:sp>
        <p:nvSpPr>
          <p:cNvPr id="694" name="Google Shape;694;g1f57c8f7f7a_0_1897"/>
          <p:cNvSpPr/>
          <p:nvPr/>
        </p:nvSpPr>
        <p:spPr>
          <a:xfrm>
            <a:off x="8430763" y="98228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1f57c8f7f7a_0_1897"/>
          <p:cNvSpPr/>
          <p:nvPr/>
        </p:nvSpPr>
        <p:spPr>
          <a:xfrm>
            <a:off x="-223687" y="262424"/>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6" name="Google Shape;696;g1f57c8f7f7a_0_1897"/>
          <p:cNvGrpSpPr/>
          <p:nvPr/>
        </p:nvGrpSpPr>
        <p:grpSpPr>
          <a:xfrm>
            <a:off x="8430765" y="2694858"/>
            <a:ext cx="348588" cy="294865"/>
            <a:chOff x="5661875" y="2759775"/>
            <a:chExt cx="198875" cy="168225"/>
          </a:xfrm>
        </p:grpSpPr>
        <p:sp>
          <p:nvSpPr>
            <p:cNvPr id="697" name="Google Shape;697;g1f57c8f7f7a_0_1897"/>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g1f57c8f7f7a_0_1897"/>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g1f57c8f7f7a_0_1897"/>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1f57c8f7f7a_0_1897"/>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g1f57c8f7f7a_0_1897"/>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2" name="Google Shape;702;g1f57c8f7f7a_0_1897"/>
          <p:cNvGrpSpPr/>
          <p:nvPr/>
        </p:nvGrpSpPr>
        <p:grpSpPr>
          <a:xfrm>
            <a:off x="8640006" y="3508364"/>
            <a:ext cx="425054" cy="391838"/>
            <a:chOff x="5649525" y="2360125"/>
            <a:chExt cx="242500" cy="223550"/>
          </a:xfrm>
        </p:grpSpPr>
        <p:sp>
          <p:nvSpPr>
            <p:cNvPr id="703" name="Google Shape;703;g1f57c8f7f7a_0_1897"/>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g1f57c8f7f7a_0_1897"/>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g1f57c8f7f7a_0_1897"/>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g1f57c8f7f7a_0_1897"/>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g1f57c8f7f7a_0_1897"/>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8" name="Google Shape;708;g1f57c8f7f7a_0_1897"/>
          <p:cNvSpPr/>
          <p:nvPr/>
        </p:nvSpPr>
        <p:spPr>
          <a:xfrm>
            <a:off x="5213200" y="441008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9" name="Google Shape;709;g1f57c8f7f7a_0_1897"/>
          <p:cNvGrpSpPr/>
          <p:nvPr/>
        </p:nvGrpSpPr>
        <p:grpSpPr>
          <a:xfrm>
            <a:off x="224689" y="2159084"/>
            <a:ext cx="182884" cy="182882"/>
            <a:chOff x="6622700" y="4387050"/>
            <a:chExt cx="89825" cy="89525"/>
          </a:xfrm>
        </p:grpSpPr>
        <p:sp>
          <p:nvSpPr>
            <p:cNvPr id="710" name="Google Shape;710;g1f57c8f7f7a_0_1897"/>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g1f57c8f7f7a_0_1897"/>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2" name="Google Shape;712;g1f57c8f7f7a_0_1897"/>
          <p:cNvGrpSpPr/>
          <p:nvPr/>
        </p:nvGrpSpPr>
        <p:grpSpPr>
          <a:xfrm>
            <a:off x="500706" y="343576"/>
            <a:ext cx="425054" cy="391838"/>
            <a:chOff x="5649525" y="2360125"/>
            <a:chExt cx="242500" cy="223550"/>
          </a:xfrm>
        </p:grpSpPr>
        <p:sp>
          <p:nvSpPr>
            <p:cNvPr id="713" name="Google Shape;713;g1f57c8f7f7a_0_1897"/>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1f57c8f7f7a_0_1897"/>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g1f57c8f7f7a_0_1897"/>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g1f57c8f7f7a_0_1897"/>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g1f57c8f7f7a_0_1897"/>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 name="Google Shape;718;g1f57c8f7f7a_0_1897"/>
          <p:cNvGrpSpPr/>
          <p:nvPr/>
        </p:nvGrpSpPr>
        <p:grpSpPr>
          <a:xfrm>
            <a:off x="8761076" y="448059"/>
            <a:ext cx="182884" cy="182882"/>
            <a:chOff x="6622700" y="4387050"/>
            <a:chExt cx="89825" cy="89525"/>
          </a:xfrm>
        </p:grpSpPr>
        <p:sp>
          <p:nvSpPr>
            <p:cNvPr id="719" name="Google Shape;719;g1f57c8f7f7a_0_1897"/>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g1f57c8f7f7a_0_1897"/>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1" name="Google Shape;721;g1f57c8f7f7a_0_1897"/>
          <p:cNvGrpSpPr/>
          <p:nvPr/>
        </p:nvGrpSpPr>
        <p:grpSpPr>
          <a:xfrm>
            <a:off x="8578201" y="4517134"/>
            <a:ext cx="182884" cy="182882"/>
            <a:chOff x="6622700" y="4387050"/>
            <a:chExt cx="89825" cy="89525"/>
          </a:xfrm>
        </p:grpSpPr>
        <p:sp>
          <p:nvSpPr>
            <p:cNvPr id="722" name="Google Shape;722;g1f57c8f7f7a_0_1897"/>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g1f57c8f7f7a_0_1897"/>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 name="Google Shape;724;g1f57c8f7f7a_0_1897"/>
          <p:cNvGrpSpPr/>
          <p:nvPr/>
        </p:nvGrpSpPr>
        <p:grpSpPr>
          <a:xfrm>
            <a:off x="7802115" y="153183"/>
            <a:ext cx="348588" cy="294865"/>
            <a:chOff x="5661875" y="2759775"/>
            <a:chExt cx="198875" cy="168225"/>
          </a:xfrm>
        </p:grpSpPr>
        <p:sp>
          <p:nvSpPr>
            <p:cNvPr id="725" name="Google Shape;725;g1f57c8f7f7a_0_1897"/>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g1f57c8f7f7a_0_1897"/>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g1f57c8f7f7a_0_1897"/>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g1f57c8f7f7a_0_1897"/>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g1f57c8f7f7a_0_1897"/>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0">
    <p:spTree>
      <p:nvGrpSpPr>
        <p:cNvPr id="730" name="Shape 730"/>
        <p:cNvGrpSpPr/>
        <p:nvPr/>
      </p:nvGrpSpPr>
      <p:grpSpPr>
        <a:xfrm>
          <a:off x="0" y="0"/>
          <a:ext cx="0" cy="0"/>
          <a:chOff x="0" y="0"/>
          <a:chExt cx="0" cy="0"/>
        </a:xfrm>
      </p:grpSpPr>
      <p:sp>
        <p:nvSpPr>
          <p:cNvPr id="731" name="Google Shape;731;g1f57c8f7f7a_0_193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32" name="Google Shape;732;g1f57c8f7f7a_0_1936"/>
          <p:cNvSpPr/>
          <p:nvPr/>
        </p:nvSpPr>
        <p:spPr>
          <a:xfrm rot="10800000">
            <a:off x="-552000" y="2322499"/>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g1f57c8f7f7a_0_1936"/>
          <p:cNvSpPr/>
          <p:nvPr/>
        </p:nvSpPr>
        <p:spPr>
          <a:xfrm>
            <a:off x="8469125" y="137448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4" name="Google Shape;734;g1f57c8f7f7a_0_1936"/>
          <p:cNvGrpSpPr/>
          <p:nvPr/>
        </p:nvGrpSpPr>
        <p:grpSpPr>
          <a:xfrm>
            <a:off x="8786076" y="3028609"/>
            <a:ext cx="182884" cy="182882"/>
            <a:chOff x="6622700" y="4387050"/>
            <a:chExt cx="89825" cy="89525"/>
          </a:xfrm>
        </p:grpSpPr>
        <p:sp>
          <p:nvSpPr>
            <p:cNvPr id="735" name="Google Shape;735;g1f57c8f7f7a_0_1936"/>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g1f57c8f7f7a_0_1936"/>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7" name="Google Shape;737;g1f57c8f7f7a_0_1936"/>
          <p:cNvGrpSpPr/>
          <p:nvPr/>
        </p:nvGrpSpPr>
        <p:grpSpPr>
          <a:xfrm rot="2097972">
            <a:off x="8293812" y="1044268"/>
            <a:ext cx="1042436" cy="929533"/>
            <a:chOff x="0" y="4143813"/>
            <a:chExt cx="1042424" cy="929522"/>
          </a:xfrm>
        </p:grpSpPr>
        <p:sp>
          <p:nvSpPr>
            <p:cNvPr id="738" name="Google Shape;738;g1f57c8f7f7a_0_1936"/>
            <p:cNvSpPr/>
            <p:nvPr/>
          </p:nvSpPr>
          <p:spPr>
            <a:xfrm>
              <a:off x="365217" y="4553169"/>
              <a:ext cx="273696" cy="372455"/>
            </a:xfrm>
            <a:custGeom>
              <a:rect b="b" l="l" r="r" t="t"/>
              <a:pathLst>
                <a:path extrusionOk="0" h="9055" w="6654">
                  <a:moveTo>
                    <a:pt x="0" y="7073"/>
                  </a:moveTo>
                  <a:cubicBezTo>
                    <a:pt x="2346" y="6075"/>
                    <a:pt x="4172" y="2713"/>
                    <a:pt x="4599" y="0"/>
                  </a:cubicBezTo>
                  <a:lnTo>
                    <a:pt x="6653" y="1972"/>
                  </a:lnTo>
                  <a:cubicBezTo>
                    <a:pt x="6224" y="4685"/>
                    <a:pt x="4280" y="8057"/>
                    <a:pt x="1934" y="9055"/>
                  </a:cubicBezTo>
                  <a:lnTo>
                    <a:pt x="1697" y="747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g1f57c8f7f7a_0_1936"/>
            <p:cNvSpPr/>
            <p:nvPr/>
          </p:nvSpPr>
          <p:spPr>
            <a:xfrm>
              <a:off x="258149" y="4564480"/>
              <a:ext cx="294015" cy="280236"/>
            </a:xfrm>
            <a:custGeom>
              <a:rect b="b" l="l" r="r" t="t"/>
              <a:pathLst>
                <a:path extrusionOk="0" h="6813" w="7148">
                  <a:moveTo>
                    <a:pt x="1" y="4295"/>
                  </a:moveTo>
                  <a:cubicBezTo>
                    <a:pt x="2509" y="4001"/>
                    <a:pt x="4517" y="2233"/>
                    <a:pt x="5884" y="0"/>
                  </a:cubicBezTo>
                  <a:lnTo>
                    <a:pt x="7147" y="2551"/>
                  </a:lnTo>
                  <a:cubicBezTo>
                    <a:pt x="5846" y="4788"/>
                    <a:pt x="3728" y="6399"/>
                    <a:pt x="1149" y="6812"/>
                  </a:cubicBezTo>
                  <a:lnTo>
                    <a:pt x="1464" y="524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g1f57c8f7f7a_0_1936"/>
            <p:cNvSpPr/>
            <p:nvPr/>
          </p:nvSpPr>
          <p:spPr>
            <a:xfrm>
              <a:off x="726238" y="4767801"/>
              <a:ext cx="316186" cy="300884"/>
            </a:xfrm>
            <a:custGeom>
              <a:rect b="b" l="l" r="r" t="t"/>
              <a:pathLst>
                <a:path extrusionOk="0" h="7315" w="7687">
                  <a:moveTo>
                    <a:pt x="2782" y="1"/>
                  </a:moveTo>
                  <a:cubicBezTo>
                    <a:pt x="1750" y="1151"/>
                    <a:pt x="1032" y="1827"/>
                    <a:pt x="1" y="2977"/>
                  </a:cubicBezTo>
                  <a:cubicBezTo>
                    <a:pt x="1580" y="4393"/>
                    <a:pt x="1981" y="5023"/>
                    <a:pt x="3560" y="6439"/>
                  </a:cubicBezTo>
                  <a:cubicBezTo>
                    <a:pt x="5862" y="7314"/>
                    <a:pt x="7686" y="4740"/>
                    <a:pt x="6654" y="2987"/>
                  </a:cubicBezTo>
                  <a:cubicBezTo>
                    <a:pt x="5075" y="1571"/>
                    <a:pt x="4361" y="1417"/>
                    <a:pt x="27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g1f57c8f7f7a_0_1936"/>
            <p:cNvSpPr/>
            <p:nvPr/>
          </p:nvSpPr>
          <p:spPr>
            <a:xfrm>
              <a:off x="651541" y="4739131"/>
              <a:ext cx="298704" cy="286735"/>
            </a:xfrm>
            <a:custGeom>
              <a:rect b="b" l="l" r="r" t="t"/>
              <a:pathLst>
                <a:path extrusionOk="0" h="6971" w="7262">
                  <a:moveTo>
                    <a:pt x="5046" y="6971"/>
                  </a:moveTo>
                  <a:cubicBezTo>
                    <a:pt x="3999" y="5428"/>
                    <a:pt x="5854" y="3646"/>
                    <a:pt x="7262" y="4497"/>
                  </a:cubicBezTo>
                  <a:lnTo>
                    <a:pt x="1766" y="0"/>
                  </a:lnTo>
                  <a:lnTo>
                    <a:pt x="0" y="197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g1f57c8f7f7a_0_1936"/>
            <p:cNvSpPr/>
            <p:nvPr/>
          </p:nvSpPr>
          <p:spPr>
            <a:xfrm>
              <a:off x="0" y="4143813"/>
              <a:ext cx="992322" cy="929512"/>
            </a:xfrm>
            <a:custGeom>
              <a:rect b="b" l="l" r="r" t="t"/>
              <a:pathLst>
                <a:path extrusionOk="0" h="22598" w="24125">
                  <a:moveTo>
                    <a:pt x="1842" y="6458"/>
                  </a:moveTo>
                  <a:cubicBezTo>
                    <a:pt x="1" y="5265"/>
                    <a:pt x="4803" y="1"/>
                    <a:pt x="6175" y="1624"/>
                  </a:cubicBezTo>
                  <a:cubicBezTo>
                    <a:pt x="11563" y="7991"/>
                    <a:pt x="17663" y="13243"/>
                    <a:pt x="24125" y="17803"/>
                  </a:cubicBezTo>
                  <a:cubicBezTo>
                    <a:pt x="21436" y="15751"/>
                    <a:pt x="17437" y="20050"/>
                    <a:pt x="19850" y="22597"/>
                  </a:cubicBezTo>
                  <a:cubicBezTo>
                    <a:pt x="14401" y="16601"/>
                    <a:pt x="8648" y="10862"/>
                    <a:pt x="1842" y="6458"/>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g1f57c8f7f7a_0_1936"/>
            <p:cNvSpPr/>
            <p:nvPr/>
          </p:nvSpPr>
          <p:spPr>
            <a:xfrm>
              <a:off x="783001" y="4848792"/>
              <a:ext cx="235319" cy="224542"/>
            </a:xfrm>
            <a:custGeom>
              <a:rect b="b" l="l" r="r" t="t"/>
              <a:pathLst>
                <a:path extrusionOk="0" fill="none" h="5459" w="5721">
                  <a:moveTo>
                    <a:pt x="814" y="5458"/>
                  </a:moveTo>
                  <a:cubicBezTo>
                    <a:pt x="261" y="4963"/>
                    <a:pt x="0" y="4245"/>
                    <a:pt x="29" y="3486"/>
                  </a:cubicBezTo>
                  <a:cubicBezTo>
                    <a:pt x="55" y="2730"/>
                    <a:pt x="368" y="1934"/>
                    <a:pt x="957" y="1275"/>
                  </a:cubicBezTo>
                  <a:cubicBezTo>
                    <a:pt x="1548" y="615"/>
                    <a:pt x="2307" y="219"/>
                    <a:pt x="3055" y="109"/>
                  </a:cubicBezTo>
                  <a:cubicBezTo>
                    <a:pt x="3806" y="1"/>
                    <a:pt x="4548" y="182"/>
                    <a:pt x="5101" y="677"/>
                  </a:cubicBezTo>
                  <a:cubicBezTo>
                    <a:pt x="5522" y="1054"/>
                    <a:pt x="5720" y="1599"/>
                    <a:pt x="5700" y="2176"/>
                  </a:cubicBezTo>
                  <a:cubicBezTo>
                    <a:pt x="5679" y="2748"/>
                    <a:pt x="5442" y="3354"/>
                    <a:pt x="4994" y="3852"/>
                  </a:cubicBezTo>
                  <a:cubicBezTo>
                    <a:pt x="4548" y="4350"/>
                    <a:pt x="3973" y="4652"/>
                    <a:pt x="3406" y="4735"/>
                  </a:cubicBezTo>
                  <a:cubicBezTo>
                    <a:pt x="2834" y="4819"/>
                    <a:pt x="2271" y="4682"/>
                    <a:pt x="1850" y="4305"/>
                  </a:cubicBezTo>
                  <a:cubicBezTo>
                    <a:pt x="1562" y="4047"/>
                    <a:pt x="1427" y="3675"/>
                    <a:pt x="1441" y="3282"/>
                  </a:cubicBezTo>
                  <a:cubicBezTo>
                    <a:pt x="1456" y="2887"/>
                    <a:pt x="1616" y="2479"/>
                    <a:pt x="1921" y="2139"/>
                  </a:cubicBezTo>
                  <a:cubicBezTo>
                    <a:pt x="2226" y="1798"/>
                    <a:pt x="2617" y="1594"/>
                    <a:pt x="3005" y="1538"/>
                  </a:cubicBezTo>
                  <a:cubicBezTo>
                    <a:pt x="3395" y="1481"/>
                    <a:pt x="3780" y="1574"/>
                    <a:pt x="4067" y="1831"/>
                  </a:cubicBezTo>
                </a:path>
              </a:pathLst>
            </a:custGeom>
            <a:noFill/>
            <a:ln cap="flat" cmpd="sng" w="2875">
              <a:solidFill>
                <a:schemeClr val="accent6"/>
              </a:solidFill>
              <a:prstDash val="solid"/>
              <a:miter lim="157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g1f57c8f7f7a_0_1936"/>
            <p:cNvSpPr/>
            <p:nvPr/>
          </p:nvSpPr>
          <p:spPr>
            <a:xfrm>
              <a:off x="398617" y="4514586"/>
              <a:ext cx="253006" cy="248358"/>
            </a:xfrm>
            <a:custGeom>
              <a:rect b="b" l="l" r="r" t="t"/>
              <a:pathLst>
                <a:path extrusionOk="0" h="6038" w="6151">
                  <a:moveTo>
                    <a:pt x="500" y="4083"/>
                  </a:moveTo>
                  <a:cubicBezTo>
                    <a:pt x="0" y="2530"/>
                    <a:pt x="2747" y="0"/>
                    <a:pt x="3853" y="286"/>
                  </a:cubicBezTo>
                  <a:cubicBezTo>
                    <a:pt x="4421" y="434"/>
                    <a:pt x="6151" y="2005"/>
                    <a:pt x="5810" y="2041"/>
                  </a:cubicBezTo>
                  <a:cubicBezTo>
                    <a:pt x="4631" y="2221"/>
                    <a:pt x="2595" y="4501"/>
                    <a:pt x="2510" y="5704"/>
                  </a:cubicBezTo>
                  <a:cubicBezTo>
                    <a:pt x="2499" y="6037"/>
                    <a:pt x="759" y="4882"/>
                    <a:pt x="500" y="408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g1f57c8f7f7a_0_1936"/>
            <p:cNvSpPr/>
            <p:nvPr/>
          </p:nvSpPr>
          <p:spPr>
            <a:xfrm>
              <a:off x="453693" y="4700384"/>
              <a:ext cx="253664" cy="246960"/>
            </a:xfrm>
            <a:custGeom>
              <a:rect b="b" l="l" r="r" t="t"/>
              <a:pathLst>
                <a:path extrusionOk="0" fill="none" h="6004" w="6167">
                  <a:moveTo>
                    <a:pt x="0" y="1"/>
                  </a:moveTo>
                  <a:lnTo>
                    <a:pt x="6166" y="6004"/>
                  </a:lnTo>
                </a:path>
              </a:pathLst>
            </a:custGeom>
            <a:noFill/>
            <a:ln cap="flat" cmpd="sng" w="2475">
              <a:solidFill>
                <a:schemeClr val="accent6"/>
              </a:solidFill>
              <a:prstDash val="solid"/>
              <a:miter lim="157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6" name="Google Shape;746;g1f57c8f7f7a_0_1936"/>
          <p:cNvGrpSpPr/>
          <p:nvPr/>
        </p:nvGrpSpPr>
        <p:grpSpPr>
          <a:xfrm>
            <a:off x="359319" y="244645"/>
            <a:ext cx="348588" cy="294865"/>
            <a:chOff x="5661875" y="2759775"/>
            <a:chExt cx="198875" cy="168225"/>
          </a:xfrm>
        </p:grpSpPr>
        <p:sp>
          <p:nvSpPr>
            <p:cNvPr id="747" name="Google Shape;747;g1f57c8f7f7a_0_1936"/>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g1f57c8f7f7a_0_1936"/>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g1f57c8f7f7a_0_1936"/>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g1f57c8f7f7a_0_1936"/>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g1f57c8f7f7a_0_1936"/>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2" name="Google Shape;752;g1f57c8f7f7a_0_1936"/>
          <p:cNvGrpSpPr/>
          <p:nvPr/>
        </p:nvGrpSpPr>
        <p:grpSpPr>
          <a:xfrm>
            <a:off x="142880" y="979847"/>
            <a:ext cx="270848" cy="249683"/>
            <a:chOff x="5649525" y="2360125"/>
            <a:chExt cx="242500" cy="223550"/>
          </a:xfrm>
        </p:grpSpPr>
        <p:sp>
          <p:nvSpPr>
            <p:cNvPr id="753" name="Google Shape;753;g1f57c8f7f7a_0_1936"/>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g1f57c8f7f7a_0_1936"/>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g1f57c8f7f7a_0_1936"/>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g1f57c8f7f7a_0_1936"/>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g1f57c8f7f7a_0_1936"/>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 name="Google Shape;758;g1f57c8f7f7a_0_1936"/>
          <p:cNvGrpSpPr/>
          <p:nvPr/>
        </p:nvGrpSpPr>
        <p:grpSpPr>
          <a:xfrm>
            <a:off x="8703219" y="3968920"/>
            <a:ext cx="348588" cy="294865"/>
            <a:chOff x="5661875" y="2759775"/>
            <a:chExt cx="198875" cy="168225"/>
          </a:xfrm>
        </p:grpSpPr>
        <p:sp>
          <p:nvSpPr>
            <p:cNvPr id="759" name="Google Shape;759;g1f57c8f7f7a_0_1936"/>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g1f57c8f7f7a_0_1936"/>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g1f57c8f7f7a_0_1936"/>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g1f57c8f7f7a_0_1936"/>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g1f57c8f7f7a_0_1936"/>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4" name="Google Shape;764;g1f57c8f7f7a_0_1936"/>
          <p:cNvGrpSpPr/>
          <p:nvPr/>
        </p:nvGrpSpPr>
        <p:grpSpPr>
          <a:xfrm>
            <a:off x="221280" y="3897172"/>
            <a:ext cx="270848" cy="249683"/>
            <a:chOff x="5649525" y="2360125"/>
            <a:chExt cx="242500" cy="223550"/>
          </a:xfrm>
        </p:grpSpPr>
        <p:sp>
          <p:nvSpPr>
            <p:cNvPr id="765" name="Google Shape;765;g1f57c8f7f7a_0_1936"/>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g1f57c8f7f7a_0_1936"/>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g1f57c8f7f7a_0_1936"/>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g1f57c8f7f7a_0_1936"/>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g1f57c8f7f7a_0_1936"/>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0" name="Google Shape;770;g1f57c8f7f7a_0_1936"/>
          <p:cNvGrpSpPr/>
          <p:nvPr/>
        </p:nvGrpSpPr>
        <p:grpSpPr>
          <a:xfrm>
            <a:off x="8603201" y="244659"/>
            <a:ext cx="182884" cy="182882"/>
            <a:chOff x="6622700" y="4387050"/>
            <a:chExt cx="89825" cy="89525"/>
          </a:xfrm>
        </p:grpSpPr>
        <p:sp>
          <p:nvSpPr>
            <p:cNvPr id="771" name="Google Shape;771;g1f57c8f7f7a_0_1936"/>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g1f57c8f7f7a_0_1936"/>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3" name="Google Shape;773;g1f57c8f7f7a_0_1936"/>
          <p:cNvGrpSpPr/>
          <p:nvPr/>
        </p:nvGrpSpPr>
        <p:grpSpPr>
          <a:xfrm>
            <a:off x="359314" y="1817159"/>
            <a:ext cx="182884" cy="182882"/>
            <a:chOff x="6622700" y="4387050"/>
            <a:chExt cx="89825" cy="89525"/>
          </a:xfrm>
        </p:grpSpPr>
        <p:sp>
          <p:nvSpPr>
            <p:cNvPr id="774" name="Google Shape;774;g1f57c8f7f7a_0_1936"/>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g1f57c8f7f7a_0_1936"/>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6" name="Google Shape;776;g1f57c8f7f7a_0_1936"/>
          <p:cNvGrpSpPr/>
          <p:nvPr/>
        </p:nvGrpSpPr>
        <p:grpSpPr>
          <a:xfrm>
            <a:off x="621789" y="4737522"/>
            <a:ext cx="182884" cy="182882"/>
            <a:chOff x="6622700" y="4387050"/>
            <a:chExt cx="89825" cy="89525"/>
          </a:xfrm>
        </p:grpSpPr>
        <p:sp>
          <p:nvSpPr>
            <p:cNvPr id="777" name="Google Shape;777;g1f57c8f7f7a_0_1936"/>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g1f57c8f7f7a_0_1936"/>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0_1">
    <p:spTree>
      <p:nvGrpSpPr>
        <p:cNvPr id="779" name="Shape 779"/>
        <p:cNvGrpSpPr/>
        <p:nvPr/>
      </p:nvGrpSpPr>
      <p:grpSpPr>
        <a:xfrm>
          <a:off x="0" y="0"/>
          <a:ext cx="0" cy="0"/>
          <a:chOff x="0" y="0"/>
          <a:chExt cx="0" cy="0"/>
        </a:xfrm>
      </p:grpSpPr>
      <p:sp>
        <p:nvSpPr>
          <p:cNvPr id="780" name="Google Shape;780;g1f57c8f7f7a_0_198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81" name="Google Shape;781;g1f57c8f7f7a_0_1985"/>
          <p:cNvSpPr/>
          <p:nvPr/>
        </p:nvSpPr>
        <p:spPr>
          <a:xfrm>
            <a:off x="-557881" y="45608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2" name="Google Shape;782;g1f57c8f7f7a_0_1985"/>
          <p:cNvGrpSpPr/>
          <p:nvPr/>
        </p:nvGrpSpPr>
        <p:grpSpPr>
          <a:xfrm flipH="1">
            <a:off x="8224866" y="3934532"/>
            <a:ext cx="919131" cy="1106795"/>
            <a:chOff x="4437825" y="3557000"/>
            <a:chExt cx="686175" cy="826275"/>
          </a:xfrm>
        </p:grpSpPr>
        <p:sp>
          <p:nvSpPr>
            <p:cNvPr id="783" name="Google Shape;783;g1f57c8f7f7a_0_1985"/>
            <p:cNvSpPr/>
            <p:nvPr/>
          </p:nvSpPr>
          <p:spPr>
            <a:xfrm>
              <a:off x="4437825" y="3557000"/>
              <a:ext cx="430275" cy="545725"/>
            </a:xfrm>
            <a:custGeom>
              <a:rect b="b" l="l" r="r" t="t"/>
              <a:pathLst>
                <a:path extrusionOk="0" h="21829" w="17211">
                  <a:moveTo>
                    <a:pt x="3346" y="1"/>
                  </a:moveTo>
                  <a:cubicBezTo>
                    <a:pt x="3210" y="1"/>
                    <a:pt x="3081" y="30"/>
                    <a:pt x="2958" y="92"/>
                  </a:cubicBezTo>
                  <a:cubicBezTo>
                    <a:pt x="1" y="1563"/>
                    <a:pt x="11208" y="16205"/>
                    <a:pt x="11208" y="16205"/>
                  </a:cubicBezTo>
                  <a:cubicBezTo>
                    <a:pt x="10301" y="17580"/>
                    <a:pt x="12002" y="17998"/>
                    <a:pt x="12002" y="17998"/>
                  </a:cubicBezTo>
                  <a:cubicBezTo>
                    <a:pt x="11794" y="18570"/>
                    <a:pt x="11703" y="19059"/>
                    <a:pt x="11700" y="19473"/>
                  </a:cubicBezTo>
                  <a:cubicBezTo>
                    <a:pt x="11694" y="20239"/>
                    <a:pt x="11981" y="20759"/>
                    <a:pt x="12361" y="21106"/>
                  </a:cubicBezTo>
                  <a:cubicBezTo>
                    <a:pt x="13084" y="21774"/>
                    <a:pt x="14145" y="21829"/>
                    <a:pt x="14145" y="21829"/>
                  </a:cubicBezTo>
                  <a:lnTo>
                    <a:pt x="16185" y="21331"/>
                  </a:lnTo>
                  <a:cubicBezTo>
                    <a:pt x="16210" y="21258"/>
                    <a:pt x="16229" y="21188"/>
                    <a:pt x="16249" y="21120"/>
                  </a:cubicBezTo>
                  <a:cubicBezTo>
                    <a:pt x="17211" y="17713"/>
                    <a:pt x="13843" y="17229"/>
                    <a:pt x="13843" y="17229"/>
                  </a:cubicBezTo>
                  <a:cubicBezTo>
                    <a:pt x="14755" y="15779"/>
                    <a:pt x="12833" y="15446"/>
                    <a:pt x="12833" y="15446"/>
                  </a:cubicBezTo>
                  <a:cubicBezTo>
                    <a:pt x="12833" y="15446"/>
                    <a:pt x="6902" y="1024"/>
                    <a:pt x="3676" y="54"/>
                  </a:cubicBezTo>
                  <a:cubicBezTo>
                    <a:pt x="3563" y="19"/>
                    <a:pt x="3453" y="1"/>
                    <a:pt x="334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g1f57c8f7f7a_0_1985"/>
            <p:cNvSpPr/>
            <p:nvPr/>
          </p:nvSpPr>
          <p:spPr>
            <a:xfrm>
              <a:off x="4529675" y="3558350"/>
              <a:ext cx="338425" cy="526675"/>
            </a:xfrm>
            <a:custGeom>
              <a:rect b="b" l="l" r="r" t="t"/>
              <a:pathLst>
                <a:path extrusionOk="0" h="21067" w="13537">
                  <a:moveTo>
                    <a:pt x="1" y="0"/>
                  </a:moveTo>
                  <a:lnTo>
                    <a:pt x="1" y="0"/>
                  </a:lnTo>
                  <a:cubicBezTo>
                    <a:pt x="3631" y="4801"/>
                    <a:pt x="6531" y="10114"/>
                    <a:pt x="8604" y="15764"/>
                  </a:cubicBezTo>
                  <a:cubicBezTo>
                    <a:pt x="8962" y="15826"/>
                    <a:pt x="9349" y="16083"/>
                    <a:pt x="9468" y="16427"/>
                  </a:cubicBezTo>
                  <a:cubicBezTo>
                    <a:pt x="9583" y="16781"/>
                    <a:pt x="9501" y="17169"/>
                    <a:pt x="9252" y="17447"/>
                  </a:cubicBezTo>
                  <a:cubicBezTo>
                    <a:pt x="9773" y="17615"/>
                    <a:pt x="10221" y="18022"/>
                    <a:pt x="10447" y="18524"/>
                  </a:cubicBezTo>
                  <a:cubicBezTo>
                    <a:pt x="9583" y="18634"/>
                    <a:pt x="8755" y="18940"/>
                    <a:pt x="8026" y="19419"/>
                  </a:cubicBezTo>
                  <a:cubicBezTo>
                    <a:pt x="8020" y="20185"/>
                    <a:pt x="8307" y="20705"/>
                    <a:pt x="8687" y="21052"/>
                  </a:cubicBezTo>
                  <a:cubicBezTo>
                    <a:pt x="9984" y="21052"/>
                    <a:pt x="11280" y="21061"/>
                    <a:pt x="12575" y="21066"/>
                  </a:cubicBezTo>
                  <a:cubicBezTo>
                    <a:pt x="13537" y="17659"/>
                    <a:pt x="10169" y="17175"/>
                    <a:pt x="10168" y="17175"/>
                  </a:cubicBezTo>
                  <a:cubicBezTo>
                    <a:pt x="11079" y="15725"/>
                    <a:pt x="9156" y="15392"/>
                    <a:pt x="9156" y="15392"/>
                  </a:cubicBezTo>
                  <a:cubicBezTo>
                    <a:pt x="9156" y="15392"/>
                    <a:pt x="3227" y="970"/>
                    <a:pt x="1"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g1f57c8f7f7a_0_1985"/>
            <p:cNvSpPr/>
            <p:nvPr/>
          </p:nvSpPr>
          <p:spPr>
            <a:xfrm>
              <a:off x="4887800" y="4044800"/>
              <a:ext cx="236200" cy="323450"/>
            </a:xfrm>
            <a:custGeom>
              <a:rect b="b" l="l" r="r" t="t"/>
              <a:pathLst>
                <a:path extrusionOk="0" h="12938" w="9448">
                  <a:moveTo>
                    <a:pt x="4079" y="1"/>
                  </a:moveTo>
                  <a:cubicBezTo>
                    <a:pt x="3336" y="1"/>
                    <a:pt x="2868" y="207"/>
                    <a:pt x="2868" y="207"/>
                  </a:cubicBezTo>
                  <a:lnTo>
                    <a:pt x="3010" y="491"/>
                  </a:lnTo>
                  <a:cubicBezTo>
                    <a:pt x="1214" y="1402"/>
                    <a:pt x="1" y="3847"/>
                    <a:pt x="137" y="6657"/>
                  </a:cubicBezTo>
                  <a:cubicBezTo>
                    <a:pt x="280" y="9622"/>
                    <a:pt x="1880" y="12036"/>
                    <a:pt x="3907" y="12624"/>
                  </a:cubicBezTo>
                  <a:lnTo>
                    <a:pt x="3601" y="12825"/>
                  </a:lnTo>
                  <a:cubicBezTo>
                    <a:pt x="3601" y="12825"/>
                    <a:pt x="3903" y="12937"/>
                    <a:pt x="4378" y="12937"/>
                  </a:cubicBezTo>
                  <a:cubicBezTo>
                    <a:pt x="4727" y="12937"/>
                    <a:pt x="5169" y="12876"/>
                    <a:pt x="5651" y="12664"/>
                  </a:cubicBezTo>
                  <a:lnTo>
                    <a:pt x="5657" y="12663"/>
                  </a:lnTo>
                  <a:cubicBezTo>
                    <a:pt x="7862" y="12125"/>
                    <a:pt x="9448" y="9404"/>
                    <a:pt x="9292" y="6214"/>
                  </a:cubicBezTo>
                  <a:cubicBezTo>
                    <a:pt x="9146" y="3197"/>
                    <a:pt x="7493" y="750"/>
                    <a:pt x="5416" y="219"/>
                  </a:cubicBezTo>
                  <a:lnTo>
                    <a:pt x="5400" y="214"/>
                  </a:lnTo>
                  <a:cubicBezTo>
                    <a:pt x="4905" y="54"/>
                    <a:pt x="4456" y="1"/>
                    <a:pt x="40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g1f57c8f7f7a_0_1985"/>
            <p:cNvSpPr/>
            <p:nvPr/>
          </p:nvSpPr>
          <p:spPr>
            <a:xfrm>
              <a:off x="4856450" y="4049450"/>
              <a:ext cx="237375" cy="316275"/>
            </a:xfrm>
            <a:custGeom>
              <a:rect b="b" l="l" r="r" t="t"/>
              <a:pathLst>
                <a:path extrusionOk="0" h="12651" w="9495">
                  <a:moveTo>
                    <a:pt x="4605" y="1"/>
                  </a:moveTo>
                  <a:cubicBezTo>
                    <a:pt x="4551" y="1"/>
                    <a:pt x="4496" y="2"/>
                    <a:pt x="4441" y="5"/>
                  </a:cubicBezTo>
                  <a:cubicBezTo>
                    <a:pt x="1913" y="127"/>
                    <a:pt x="1" y="3056"/>
                    <a:pt x="169" y="6546"/>
                  </a:cubicBezTo>
                  <a:cubicBezTo>
                    <a:pt x="335" y="9963"/>
                    <a:pt x="2432" y="12650"/>
                    <a:pt x="4891" y="12650"/>
                  </a:cubicBezTo>
                  <a:cubicBezTo>
                    <a:pt x="4945" y="12650"/>
                    <a:pt x="4998" y="12649"/>
                    <a:pt x="5053" y="12647"/>
                  </a:cubicBezTo>
                  <a:cubicBezTo>
                    <a:pt x="7581" y="12524"/>
                    <a:pt x="9495" y="9595"/>
                    <a:pt x="9325" y="6103"/>
                  </a:cubicBezTo>
                  <a:cubicBezTo>
                    <a:pt x="9161" y="2689"/>
                    <a:pt x="7063" y="1"/>
                    <a:pt x="460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g1f57c8f7f7a_0_1985"/>
            <p:cNvSpPr/>
            <p:nvPr/>
          </p:nvSpPr>
          <p:spPr>
            <a:xfrm>
              <a:off x="4650325" y="4049075"/>
              <a:ext cx="407300" cy="328775"/>
            </a:xfrm>
            <a:custGeom>
              <a:rect b="b" l="l" r="r" t="t"/>
              <a:pathLst>
                <a:path extrusionOk="0" h="13151" w="16292">
                  <a:moveTo>
                    <a:pt x="7415" y="0"/>
                  </a:moveTo>
                  <a:cubicBezTo>
                    <a:pt x="3064" y="0"/>
                    <a:pt x="0" y="1297"/>
                    <a:pt x="0" y="1297"/>
                  </a:cubicBezTo>
                  <a:lnTo>
                    <a:pt x="543" y="12489"/>
                  </a:lnTo>
                  <a:cubicBezTo>
                    <a:pt x="1663" y="12717"/>
                    <a:pt x="2794" y="12888"/>
                    <a:pt x="3932" y="13003"/>
                  </a:cubicBezTo>
                  <a:cubicBezTo>
                    <a:pt x="4975" y="13107"/>
                    <a:pt x="5945" y="13151"/>
                    <a:pt x="6841" y="13151"/>
                  </a:cubicBezTo>
                  <a:cubicBezTo>
                    <a:pt x="8641" y="13151"/>
                    <a:pt x="10144" y="12972"/>
                    <a:pt x="11340" y="12737"/>
                  </a:cubicBezTo>
                  <a:cubicBezTo>
                    <a:pt x="13873" y="12239"/>
                    <a:pt x="15849" y="10209"/>
                    <a:pt x="16190" y="7650"/>
                  </a:cubicBezTo>
                  <a:cubicBezTo>
                    <a:pt x="16275" y="7020"/>
                    <a:pt x="16291" y="6384"/>
                    <a:pt x="16236" y="5752"/>
                  </a:cubicBezTo>
                  <a:cubicBezTo>
                    <a:pt x="16018" y="3238"/>
                    <a:pt x="14234" y="1154"/>
                    <a:pt x="11838" y="482"/>
                  </a:cubicBezTo>
                  <a:cubicBezTo>
                    <a:pt x="11666" y="433"/>
                    <a:pt x="11489" y="392"/>
                    <a:pt x="11310" y="358"/>
                  </a:cubicBezTo>
                  <a:cubicBezTo>
                    <a:pt x="9937" y="101"/>
                    <a:pt x="8626" y="0"/>
                    <a:pt x="74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g1f57c8f7f7a_0_1985"/>
            <p:cNvSpPr/>
            <p:nvPr/>
          </p:nvSpPr>
          <p:spPr>
            <a:xfrm>
              <a:off x="4748625" y="4061100"/>
              <a:ext cx="309000" cy="316750"/>
            </a:xfrm>
            <a:custGeom>
              <a:rect b="b" l="l" r="r" t="t"/>
              <a:pathLst>
                <a:path extrusionOk="0" h="12670" w="12360">
                  <a:moveTo>
                    <a:pt x="7906" y="1"/>
                  </a:moveTo>
                  <a:cubicBezTo>
                    <a:pt x="8346" y="372"/>
                    <a:pt x="8702" y="829"/>
                    <a:pt x="8957" y="1344"/>
                  </a:cubicBezTo>
                  <a:cubicBezTo>
                    <a:pt x="9490" y="2432"/>
                    <a:pt x="9557" y="3712"/>
                    <a:pt x="9279" y="4891"/>
                  </a:cubicBezTo>
                  <a:cubicBezTo>
                    <a:pt x="8999" y="6069"/>
                    <a:pt x="8393" y="7151"/>
                    <a:pt x="7643" y="8103"/>
                  </a:cubicBezTo>
                  <a:cubicBezTo>
                    <a:pt x="5781" y="10474"/>
                    <a:pt x="2981" y="12082"/>
                    <a:pt x="0" y="12522"/>
                  </a:cubicBezTo>
                  <a:cubicBezTo>
                    <a:pt x="1043" y="12626"/>
                    <a:pt x="2013" y="12670"/>
                    <a:pt x="2909" y="12670"/>
                  </a:cubicBezTo>
                  <a:cubicBezTo>
                    <a:pt x="4709" y="12670"/>
                    <a:pt x="6212" y="12491"/>
                    <a:pt x="7408" y="12256"/>
                  </a:cubicBezTo>
                  <a:cubicBezTo>
                    <a:pt x="9941" y="11758"/>
                    <a:pt x="11917" y="9728"/>
                    <a:pt x="12258" y="7169"/>
                  </a:cubicBezTo>
                  <a:cubicBezTo>
                    <a:pt x="12343" y="6539"/>
                    <a:pt x="12359" y="5903"/>
                    <a:pt x="12304" y="5271"/>
                  </a:cubicBezTo>
                  <a:cubicBezTo>
                    <a:pt x="12086" y="2757"/>
                    <a:pt x="10302" y="673"/>
                    <a:pt x="7906"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g1f57c8f7f7a_0_1985"/>
            <p:cNvSpPr/>
            <p:nvPr/>
          </p:nvSpPr>
          <p:spPr>
            <a:xfrm>
              <a:off x="4577800" y="4059825"/>
              <a:ext cx="236200" cy="323450"/>
            </a:xfrm>
            <a:custGeom>
              <a:rect b="b" l="l" r="r" t="t"/>
              <a:pathLst>
                <a:path extrusionOk="0" h="12938" w="9448">
                  <a:moveTo>
                    <a:pt x="4079" y="1"/>
                  </a:moveTo>
                  <a:cubicBezTo>
                    <a:pt x="3337" y="1"/>
                    <a:pt x="2870" y="206"/>
                    <a:pt x="2870" y="206"/>
                  </a:cubicBezTo>
                  <a:lnTo>
                    <a:pt x="3011" y="492"/>
                  </a:lnTo>
                  <a:cubicBezTo>
                    <a:pt x="1214" y="1403"/>
                    <a:pt x="1" y="3847"/>
                    <a:pt x="137" y="6656"/>
                  </a:cubicBezTo>
                  <a:cubicBezTo>
                    <a:pt x="280" y="9622"/>
                    <a:pt x="1880" y="12037"/>
                    <a:pt x="3907" y="12623"/>
                  </a:cubicBezTo>
                  <a:lnTo>
                    <a:pt x="3601" y="12826"/>
                  </a:lnTo>
                  <a:cubicBezTo>
                    <a:pt x="3601" y="12826"/>
                    <a:pt x="3903" y="12938"/>
                    <a:pt x="4377" y="12938"/>
                  </a:cubicBezTo>
                  <a:cubicBezTo>
                    <a:pt x="4726" y="12938"/>
                    <a:pt x="5169" y="12877"/>
                    <a:pt x="5651" y="12665"/>
                  </a:cubicBezTo>
                  <a:lnTo>
                    <a:pt x="5658" y="12662"/>
                  </a:lnTo>
                  <a:cubicBezTo>
                    <a:pt x="7862" y="12125"/>
                    <a:pt x="9448" y="9405"/>
                    <a:pt x="9294" y="6213"/>
                  </a:cubicBezTo>
                  <a:cubicBezTo>
                    <a:pt x="9148" y="3196"/>
                    <a:pt x="7493" y="749"/>
                    <a:pt x="5416" y="218"/>
                  </a:cubicBezTo>
                  <a:lnTo>
                    <a:pt x="5400" y="214"/>
                  </a:lnTo>
                  <a:cubicBezTo>
                    <a:pt x="4905" y="54"/>
                    <a:pt x="4457" y="1"/>
                    <a:pt x="407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g1f57c8f7f7a_0_1985"/>
            <p:cNvSpPr/>
            <p:nvPr/>
          </p:nvSpPr>
          <p:spPr>
            <a:xfrm>
              <a:off x="4546775" y="4064000"/>
              <a:ext cx="237350" cy="316300"/>
            </a:xfrm>
            <a:custGeom>
              <a:rect b="b" l="l" r="r" t="t"/>
              <a:pathLst>
                <a:path extrusionOk="0" h="12652" w="9494">
                  <a:moveTo>
                    <a:pt x="4602" y="0"/>
                  </a:moveTo>
                  <a:cubicBezTo>
                    <a:pt x="4548" y="0"/>
                    <a:pt x="4495" y="2"/>
                    <a:pt x="4441" y="4"/>
                  </a:cubicBezTo>
                  <a:cubicBezTo>
                    <a:pt x="1911" y="128"/>
                    <a:pt x="0" y="3057"/>
                    <a:pt x="168" y="6549"/>
                  </a:cubicBezTo>
                  <a:cubicBezTo>
                    <a:pt x="181" y="6785"/>
                    <a:pt x="201" y="7019"/>
                    <a:pt x="231" y="7248"/>
                  </a:cubicBezTo>
                  <a:cubicBezTo>
                    <a:pt x="368" y="8304"/>
                    <a:pt x="689" y="9272"/>
                    <a:pt x="1147" y="10088"/>
                  </a:cubicBezTo>
                  <a:cubicBezTo>
                    <a:pt x="1309" y="10380"/>
                    <a:pt x="1496" y="10661"/>
                    <a:pt x="1705" y="10924"/>
                  </a:cubicBezTo>
                  <a:cubicBezTo>
                    <a:pt x="1924" y="11203"/>
                    <a:pt x="2169" y="11460"/>
                    <a:pt x="2438" y="11691"/>
                  </a:cubicBezTo>
                  <a:cubicBezTo>
                    <a:pt x="3159" y="12301"/>
                    <a:pt x="4002" y="12651"/>
                    <a:pt x="4891" y="12651"/>
                  </a:cubicBezTo>
                  <a:cubicBezTo>
                    <a:pt x="4945" y="12651"/>
                    <a:pt x="5000" y="12650"/>
                    <a:pt x="5054" y="12648"/>
                  </a:cubicBezTo>
                  <a:cubicBezTo>
                    <a:pt x="7582" y="12525"/>
                    <a:pt x="9493" y="9596"/>
                    <a:pt x="9325" y="6106"/>
                  </a:cubicBezTo>
                  <a:cubicBezTo>
                    <a:pt x="9267" y="4912"/>
                    <a:pt x="8975" y="3809"/>
                    <a:pt x="8514" y="2878"/>
                  </a:cubicBezTo>
                  <a:cubicBezTo>
                    <a:pt x="8346" y="2537"/>
                    <a:pt x="8148" y="2212"/>
                    <a:pt x="7925" y="1904"/>
                  </a:cubicBezTo>
                  <a:cubicBezTo>
                    <a:pt x="7735" y="1645"/>
                    <a:pt x="7523" y="1401"/>
                    <a:pt x="7290" y="1176"/>
                  </a:cubicBezTo>
                  <a:cubicBezTo>
                    <a:pt x="6677" y="584"/>
                    <a:pt x="5959" y="188"/>
                    <a:pt x="5192" y="53"/>
                  </a:cubicBezTo>
                  <a:cubicBezTo>
                    <a:pt x="4997" y="18"/>
                    <a:pt x="4799" y="0"/>
                    <a:pt x="460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g1f57c8f7f7a_0_1985"/>
            <p:cNvSpPr/>
            <p:nvPr/>
          </p:nvSpPr>
          <p:spPr>
            <a:xfrm>
              <a:off x="4556200" y="4087675"/>
              <a:ext cx="201825" cy="269800"/>
            </a:xfrm>
            <a:custGeom>
              <a:rect b="b" l="l" r="r" t="t"/>
              <a:pathLst>
                <a:path extrusionOk="0" h="10792" w="8073">
                  <a:moveTo>
                    <a:pt x="3941" y="1"/>
                  </a:moveTo>
                  <a:cubicBezTo>
                    <a:pt x="3887" y="1"/>
                    <a:pt x="3833" y="2"/>
                    <a:pt x="3778" y="5"/>
                  </a:cubicBezTo>
                  <a:cubicBezTo>
                    <a:pt x="1621" y="108"/>
                    <a:pt x="0" y="2808"/>
                    <a:pt x="143" y="5786"/>
                  </a:cubicBezTo>
                  <a:cubicBezTo>
                    <a:pt x="285" y="8694"/>
                    <a:pt x="2058" y="10791"/>
                    <a:pt x="4149" y="10791"/>
                  </a:cubicBezTo>
                  <a:cubicBezTo>
                    <a:pt x="4199" y="10791"/>
                    <a:pt x="4249" y="10790"/>
                    <a:pt x="4300" y="10788"/>
                  </a:cubicBezTo>
                  <a:cubicBezTo>
                    <a:pt x="6457" y="10684"/>
                    <a:pt x="8073" y="7846"/>
                    <a:pt x="7928" y="4870"/>
                  </a:cubicBezTo>
                  <a:cubicBezTo>
                    <a:pt x="7787" y="1967"/>
                    <a:pt x="6026" y="1"/>
                    <a:pt x="394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g1f57c8f7f7a_0_1985"/>
            <p:cNvSpPr/>
            <p:nvPr/>
          </p:nvSpPr>
          <p:spPr>
            <a:xfrm>
              <a:off x="4552550" y="4065275"/>
              <a:ext cx="176475" cy="250900"/>
            </a:xfrm>
            <a:custGeom>
              <a:rect b="b" l="l" r="r" t="t"/>
              <a:pathLst>
                <a:path extrusionOk="0" h="10036" w="7059">
                  <a:moveTo>
                    <a:pt x="4961" y="0"/>
                  </a:moveTo>
                  <a:lnTo>
                    <a:pt x="0" y="7197"/>
                  </a:lnTo>
                  <a:cubicBezTo>
                    <a:pt x="137" y="8253"/>
                    <a:pt x="458" y="9220"/>
                    <a:pt x="916" y="10035"/>
                  </a:cubicBezTo>
                  <a:lnTo>
                    <a:pt x="7059" y="1125"/>
                  </a:lnTo>
                  <a:cubicBezTo>
                    <a:pt x="6446" y="533"/>
                    <a:pt x="5728" y="137"/>
                    <a:pt x="4961" y="0"/>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g1f57c8f7f7a_0_1985"/>
            <p:cNvSpPr/>
            <p:nvPr/>
          </p:nvSpPr>
          <p:spPr>
            <a:xfrm>
              <a:off x="4589400" y="4111600"/>
              <a:ext cx="170200" cy="244650"/>
            </a:xfrm>
            <a:custGeom>
              <a:rect b="b" l="l" r="r" t="t"/>
              <a:pathLst>
                <a:path extrusionOk="0" h="9786" w="6808">
                  <a:moveTo>
                    <a:pt x="6220" y="0"/>
                  </a:moveTo>
                  <a:lnTo>
                    <a:pt x="0" y="9020"/>
                  </a:lnTo>
                  <a:cubicBezTo>
                    <a:pt x="219" y="9298"/>
                    <a:pt x="464" y="9556"/>
                    <a:pt x="733" y="9785"/>
                  </a:cubicBezTo>
                  <a:lnTo>
                    <a:pt x="6808" y="974"/>
                  </a:lnTo>
                  <a:cubicBezTo>
                    <a:pt x="6639" y="633"/>
                    <a:pt x="6443" y="306"/>
                    <a:pt x="6220" y="0"/>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4" name="Google Shape;794;g1f57c8f7f7a_0_1985"/>
          <p:cNvSpPr/>
          <p:nvPr/>
        </p:nvSpPr>
        <p:spPr>
          <a:xfrm>
            <a:off x="8561669" y="1976161"/>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5" name="Google Shape;795;g1f57c8f7f7a_0_1985"/>
          <p:cNvGrpSpPr/>
          <p:nvPr/>
        </p:nvGrpSpPr>
        <p:grpSpPr>
          <a:xfrm>
            <a:off x="8424006" y="244633"/>
            <a:ext cx="348588" cy="294865"/>
            <a:chOff x="5661875" y="2759775"/>
            <a:chExt cx="198875" cy="168225"/>
          </a:xfrm>
        </p:grpSpPr>
        <p:sp>
          <p:nvSpPr>
            <p:cNvPr id="796" name="Google Shape;796;g1f57c8f7f7a_0_1985"/>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g1f57c8f7f7a_0_1985"/>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g1f57c8f7f7a_0_1985"/>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g1f57c8f7f7a_0_1985"/>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g1f57c8f7f7a_0_1985"/>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1" name="Google Shape;801;g1f57c8f7f7a_0_1985"/>
          <p:cNvGrpSpPr/>
          <p:nvPr/>
        </p:nvGrpSpPr>
        <p:grpSpPr>
          <a:xfrm flipH="1">
            <a:off x="8561665" y="3388722"/>
            <a:ext cx="182884" cy="182882"/>
            <a:chOff x="6622700" y="4387050"/>
            <a:chExt cx="89825" cy="89525"/>
          </a:xfrm>
        </p:grpSpPr>
        <p:sp>
          <p:nvSpPr>
            <p:cNvPr id="802" name="Google Shape;802;g1f57c8f7f7a_0_1985"/>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g1f57c8f7f7a_0_1985"/>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4" name="Google Shape;804;g1f57c8f7f7a_0_1985"/>
          <p:cNvGrpSpPr/>
          <p:nvPr/>
        </p:nvGrpSpPr>
        <p:grpSpPr>
          <a:xfrm flipH="1">
            <a:off x="8753453" y="931584"/>
            <a:ext cx="182884" cy="182882"/>
            <a:chOff x="6622700" y="4387050"/>
            <a:chExt cx="89825" cy="89525"/>
          </a:xfrm>
        </p:grpSpPr>
        <p:sp>
          <p:nvSpPr>
            <p:cNvPr id="805" name="Google Shape;805;g1f57c8f7f7a_0_1985"/>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g1f57c8f7f7a_0_1985"/>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7" name="Google Shape;807;g1f57c8f7f7a_0_1985"/>
          <p:cNvGrpSpPr/>
          <p:nvPr/>
        </p:nvGrpSpPr>
        <p:grpSpPr>
          <a:xfrm>
            <a:off x="371406" y="4608583"/>
            <a:ext cx="348588" cy="294865"/>
            <a:chOff x="5661875" y="2759775"/>
            <a:chExt cx="198875" cy="168225"/>
          </a:xfrm>
        </p:grpSpPr>
        <p:sp>
          <p:nvSpPr>
            <p:cNvPr id="808" name="Google Shape;808;g1f57c8f7f7a_0_1985"/>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g1f57c8f7f7a_0_1985"/>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g1f57c8f7f7a_0_1985"/>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g1f57c8f7f7a_0_1985"/>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g1f57c8f7f7a_0_1985"/>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3" name="Google Shape;813;g1f57c8f7f7a_0_1985"/>
          <p:cNvGrpSpPr/>
          <p:nvPr/>
        </p:nvGrpSpPr>
        <p:grpSpPr>
          <a:xfrm>
            <a:off x="172505" y="4010735"/>
            <a:ext cx="270848" cy="249683"/>
            <a:chOff x="5649525" y="2360125"/>
            <a:chExt cx="242500" cy="223550"/>
          </a:xfrm>
        </p:grpSpPr>
        <p:sp>
          <p:nvSpPr>
            <p:cNvPr id="814" name="Google Shape;814;g1f57c8f7f7a_0_1985"/>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g1f57c8f7f7a_0_1985"/>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g1f57c8f7f7a_0_1985"/>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g1f57c8f7f7a_0_1985"/>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g1f57c8f7f7a_0_1985"/>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9" name="Google Shape;819;g1f57c8f7f7a_0_1985"/>
          <p:cNvGrpSpPr/>
          <p:nvPr/>
        </p:nvGrpSpPr>
        <p:grpSpPr>
          <a:xfrm flipH="1">
            <a:off x="260465" y="2729972"/>
            <a:ext cx="182884" cy="182882"/>
            <a:chOff x="6622700" y="4387050"/>
            <a:chExt cx="89825" cy="89525"/>
          </a:xfrm>
        </p:grpSpPr>
        <p:sp>
          <p:nvSpPr>
            <p:cNvPr id="820" name="Google Shape;820;g1f57c8f7f7a_0_1985"/>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g1f57c8f7f7a_0_1985"/>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2" name="Google Shape;822;g1f57c8f7f7a_0_1985"/>
          <p:cNvGrpSpPr/>
          <p:nvPr/>
        </p:nvGrpSpPr>
        <p:grpSpPr>
          <a:xfrm flipH="1">
            <a:off x="621778" y="161197"/>
            <a:ext cx="182884" cy="182882"/>
            <a:chOff x="6622700" y="4387050"/>
            <a:chExt cx="89825" cy="89525"/>
          </a:xfrm>
        </p:grpSpPr>
        <p:sp>
          <p:nvSpPr>
            <p:cNvPr id="823" name="Google Shape;823;g1f57c8f7f7a_0_1985"/>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g1f57c8f7f7a_0_1985"/>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0_1_1">
    <p:spTree>
      <p:nvGrpSpPr>
        <p:cNvPr id="825" name="Shape 825"/>
        <p:cNvGrpSpPr/>
        <p:nvPr/>
      </p:nvGrpSpPr>
      <p:grpSpPr>
        <a:xfrm>
          <a:off x="0" y="0"/>
          <a:ext cx="0" cy="0"/>
          <a:chOff x="0" y="0"/>
          <a:chExt cx="0" cy="0"/>
        </a:xfrm>
      </p:grpSpPr>
      <p:sp>
        <p:nvSpPr>
          <p:cNvPr id="826" name="Google Shape;826;g1f57c8f7f7a_0_203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827" name="Google Shape;827;g1f57c8f7f7a_0_2031"/>
          <p:cNvGrpSpPr/>
          <p:nvPr/>
        </p:nvGrpSpPr>
        <p:grpSpPr>
          <a:xfrm>
            <a:off x="486528" y="148297"/>
            <a:ext cx="348594" cy="321353"/>
            <a:chOff x="5649525" y="2360125"/>
            <a:chExt cx="242500" cy="223550"/>
          </a:xfrm>
        </p:grpSpPr>
        <p:sp>
          <p:nvSpPr>
            <p:cNvPr id="828" name="Google Shape;828;g1f57c8f7f7a_0_2031"/>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g1f57c8f7f7a_0_2031"/>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g1f57c8f7f7a_0_2031"/>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g1f57c8f7f7a_0_2031"/>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g1f57c8f7f7a_0_2031"/>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3" name="Google Shape;833;g1f57c8f7f7a_0_2031"/>
          <p:cNvGrpSpPr/>
          <p:nvPr/>
        </p:nvGrpSpPr>
        <p:grpSpPr>
          <a:xfrm>
            <a:off x="303639" y="1113472"/>
            <a:ext cx="182884" cy="182882"/>
            <a:chOff x="6622700" y="4387050"/>
            <a:chExt cx="89825" cy="89525"/>
          </a:xfrm>
        </p:grpSpPr>
        <p:sp>
          <p:nvSpPr>
            <p:cNvPr id="834" name="Google Shape;834;g1f57c8f7f7a_0_2031"/>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g1f57c8f7f7a_0_2031"/>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6" name="Google Shape;836;g1f57c8f7f7a_0_2031"/>
          <p:cNvGrpSpPr/>
          <p:nvPr/>
        </p:nvGrpSpPr>
        <p:grpSpPr>
          <a:xfrm>
            <a:off x="124871" y="1860935"/>
            <a:ext cx="270848" cy="249683"/>
            <a:chOff x="5649525" y="2360125"/>
            <a:chExt cx="242500" cy="223550"/>
          </a:xfrm>
        </p:grpSpPr>
        <p:sp>
          <p:nvSpPr>
            <p:cNvPr id="837" name="Google Shape;837;g1f57c8f7f7a_0_2031"/>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g1f57c8f7f7a_0_2031"/>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g1f57c8f7f7a_0_2031"/>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g1f57c8f7f7a_0_2031"/>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g1f57c8f7f7a_0_2031"/>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2" name="Google Shape;842;g1f57c8f7f7a_0_2031"/>
          <p:cNvGrpSpPr/>
          <p:nvPr/>
        </p:nvGrpSpPr>
        <p:grpSpPr>
          <a:xfrm>
            <a:off x="8501828" y="3056147"/>
            <a:ext cx="348594" cy="321353"/>
            <a:chOff x="5649525" y="2360125"/>
            <a:chExt cx="242500" cy="223550"/>
          </a:xfrm>
        </p:grpSpPr>
        <p:sp>
          <p:nvSpPr>
            <p:cNvPr id="843" name="Google Shape;843;g1f57c8f7f7a_0_2031"/>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g1f57c8f7f7a_0_2031"/>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g1f57c8f7f7a_0_2031"/>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g1f57c8f7f7a_0_2031"/>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g1f57c8f7f7a_0_2031"/>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8" name="Google Shape;848;g1f57c8f7f7a_0_2031"/>
          <p:cNvGrpSpPr/>
          <p:nvPr/>
        </p:nvGrpSpPr>
        <p:grpSpPr>
          <a:xfrm>
            <a:off x="8803751" y="3977597"/>
            <a:ext cx="182884" cy="182882"/>
            <a:chOff x="6622700" y="4387050"/>
            <a:chExt cx="89825" cy="89525"/>
          </a:xfrm>
        </p:grpSpPr>
        <p:sp>
          <p:nvSpPr>
            <p:cNvPr id="849" name="Google Shape;849;g1f57c8f7f7a_0_2031"/>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g1f57c8f7f7a_0_2031"/>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1" name="Google Shape;851;g1f57c8f7f7a_0_2031"/>
          <p:cNvGrpSpPr/>
          <p:nvPr/>
        </p:nvGrpSpPr>
        <p:grpSpPr>
          <a:xfrm>
            <a:off x="8295346" y="4695160"/>
            <a:ext cx="270848" cy="249683"/>
            <a:chOff x="5649525" y="2360125"/>
            <a:chExt cx="242500" cy="223550"/>
          </a:xfrm>
        </p:grpSpPr>
        <p:sp>
          <p:nvSpPr>
            <p:cNvPr id="852" name="Google Shape;852;g1f57c8f7f7a_0_2031"/>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g1f57c8f7f7a_0_2031"/>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g1f57c8f7f7a_0_2031"/>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g1f57c8f7f7a_0_2031"/>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g1f57c8f7f7a_0_2031"/>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9">
    <p:spTree>
      <p:nvGrpSpPr>
        <p:cNvPr id="857" name="Shape 857"/>
        <p:cNvGrpSpPr/>
        <p:nvPr/>
      </p:nvGrpSpPr>
      <p:grpSpPr>
        <a:xfrm>
          <a:off x="0" y="0"/>
          <a:ext cx="0" cy="0"/>
          <a:chOff x="0" y="0"/>
          <a:chExt cx="0" cy="0"/>
        </a:xfrm>
      </p:grpSpPr>
      <p:sp>
        <p:nvSpPr>
          <p:cNvPr id="858" name="Google Shape;858;g1f57c8f7f7a_0_2063"/>
          <p:cNvSpPr/>
          <p:nvPr/>
        </p:nvSpPr>
        <p:spPr>
          <a:xfrm>
            <a:off x="-285987" y="-552039"/>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g1f57c8f7f7a_0_2063"/>
          <p:cNvSpPr/>
          <p:nvPr/>
        </p:nvSpPr>
        <p:spPr>
          <a:xfrm>
            <a:off x="178650" y="4384261"/>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0" name="Google Shape;860;g1f57c8f7f7a_0_2063"/>
          <p:cNvGrpSpPr/>
          <p:nvPr/>
        </p:nvGrpSpPr>
        <p:grpSpPr>
          <a:xfrm rot="10800000">
            <a:off x="92916" y="3885500"/>
            <a:ext cx="803867" cy="1106794"/>
            <a:chOff x="8187741" y="113600"/>
            <a:chExt cx="803867" cy="1106794"/>
          </a:xfrm>
        </p:grpSpPr>
        <p:sp>
          <p:nvSpPr>
            <p:cNvPr id="861" name="Google Shape;861;g1f57c8f7f7a_0_2063"/>
            <p:cNvSpPr/>
            <p:nvPr/>
          </p:nvSpPr>
          <p:spPr>
            <a:xfrm flipH="1" rot="9870325">
              <a:off x="8330419" y="186526"/>
              <a:ext cx="518569" cy="960881"/>
            </a:xfrm>
            <a:custGeom>
              <a:rect b="b" l="l" r="r" t="t"/>
              <a:pathLst>
                <a:path extrusionOk="0" h="15290" w="8251">
                  <a:moveTo>
                    <a:pt x="4126" y="0"/>
                  </a:moveTo>
                  <a:lnTo>
                    <a:pt x="4080" y="3"/>
                  </a:lnTo>
                  <a:lnTo>
                    <a:pt x="163" y="282"/>
                  </a:lnTo>
                  <a:cubicBezTo>
                    <a:pt x="59" y="788"/>
                    <a:pt x="6" y="1303"/>
                    <a:pt x="2" y="1820"/>
                  </a:cubicBezTo>
                  <a:cubicBezTo>
                    <a:pt x="6" y="4719"/>
                    <a:pt x="1915" y="5956"/>
                    <a:pt x="2704" y="6330"/>
                  </a:cubicBezTo>
                  <a:cubicBezTo>
                    <a:pt x="3405" y="6663"/>
                    <a:pt x="3533" y="7141"/>
                    <a:pt x="3555" y="7568"/>
                  </a:cubicBezTo>
                  <a:lnTo>
                    <a:pt x="3555" y="7574"/>
                  </a:lnTo>
                  <a:cubicBezTo>
                    <a:pt x="3552" y="8035"/>
                    <a:pt x="3485" y="8586"/>
                    <a:pt x="2702" y="8960"/>
                  </a:cubicBezTo>
                  <a:cubicBezTo>
                    <a:pt x="1913" y="9334"/>
                    <a:pt x="4" y="10571"/>
                    <a:pt x="1" y="13470"/>
                  </a:cubicBezTo>
                  <a:cubicBezTo>
                    <a:pt x="4" y="13987"/>
                    <a:pt x="57" y="14503"/>
                    <a:pt x="161" y="15009"/>
                  </a:cubicBezTo>
                  <a:lnTo>
                    <a:pt x="4079" y="15287"/>
                  </a:lnTo>
                  <a:lnTo>
                    <a:pt x="4124" y="15290"/>
                  </a:lnTo>
                  <a:lnTo>
                    <a:pt x="4171" y="15287"/>
                  </a:lnTo>
                  <a:lnTo>
                    <a:pt x="8089" y="15009"/>
                  </a:lnTo>
                  <a:cubicBezTo>
                    <a:pt x="8193" y="14503"/>
                    <a:pt x="8246" y="13987"/>
                    <a:pt x="8249" y="13470"/>
                  </a:cubicBezTo>
                  <a:cubicBezTo>
                    <a:pt x="8246" y="10571"/>
                    <a:pt x="6337" y="9334"/>
                    <a:pt x="5548" y="8960"/>
                  </a:cubicBezTo>
                  <a:cubicBezTo>
                    <a:pt x="4847" y="8627"/>
                    <a:pt x="4718" y="8150"/>
                    <a:pt x="4696" y="7722"/>
                  </a:cubicBezTo>
                  <a:lnTo>
                    <a:pt x="4696" y="7716"/>
                  </a:lnTo>
                  <a:cubicBezTo>
                    <a:pt x="4699" y="7255"/>
                    <a:pt x="4767" y="6704"/>
                    <a:pt x="5549" y="6330"/>
                  </a:cubicBezTo>
                  <a:cubicBezTo>
                    <a:pt x="6338" y="5956"/>
                    <a:pt x="8248" y="4719"/>
                    <a:pt x="8251" y="1820"/>
                  </a:cubicBezTo>
                  <a:cubicBezTo>
                    <a:pt x="8248" y="1303"/>
                    <a:pt x="8194" y="788"/>
                    <a:pt x="8090" y="282"/>
                  </a:cubicBezTo>
                  <a:lnTo>
                    <a:pt x="4173" y="3"/>
                  </a:lnTo>
                  <a:lnTo>
                    <a:pt x="41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g1f57c8f7f7a_0_2063"/>
            <p:cNvSpPr/>
            <p:nvPr/>
          </p:nvSpPr>
          <p:spPr>
            <a:xfrm flipH="1" rot="9870325">
              <a:off x="8372327" y="228436"/>
              <a:ext cx="434791" cy="876984"/>
            </a:xfrm>
            <a:custGeom>
              <a:rect b="b" l="l" r="r" t="t"/>
              <a:pathLst>
                <a:path extrusionOk="0" h="13955" w="6918">
                  <a:moveTo>
                    <a:pt x="3459" y="0"/>
                  </a:moveTo>
                  <a:lnTo>
                    <a:pt x="66" y="241"/>
                  </a:lnTo>
                  <a:cubicBezTo>
                    <a:pt x="25" y="542"/>
                    <a:pt x="3" y="847"/>
                    <a:pt x="3" y="1150"/>
                  </a:cubicBezTo>
                  <a:cubicBezTo>
                    <a:pt x="3" y="1889"/>
                    <a:pt x="140" y="2503"/>
                    <a:pt x="357" y="3006"/>
                  </a:cubicBezTo>
                  <a:cubicBezTo>
                    <a:pt x="872" y="4233"/>
                    <a:pt x="1829" y="4824"/>
                    <a:pt x="2323" y="5060"/>
                  </a:cubicBezTo>
                  <a:cubicBezTo>
                    <a:pt x="2918" y="5343"/>
                    <a:pt x="3294" y="5751"/>
                    <a:pt x="3460" y="6300"/>
                  </a:cubicBezTo>
                  <a:cubicBezTo>
                    <a:pt x="3588" y="5880"/>
                    <a:pt x="3888" y="5396"/>
                    <a:pt x="4596" y="5060"/>
                  </a:cubicBezTo>
                  <a:cubicBezTo>
                    <a:pt x="5139" y="4801"/>
                    <a:pt x="6239" y="4112"/>
                    <a:pt x="6704" y="2628"/>
                  </a:cubicBezTo>
                  <a:cubicBezTo>
                    <a:pt x="6836" y="2205"/>
                    <a:pt x="6917" y="1715"/>
                    <a:pt x="6917" y="1150"/>
                  </a:cubicBezTo>
                  <a:cubicBezTo>
                    <a:pt x="6916" y="847"/>
                    <a:pt x="6894" y="542"/>
                    <a:pt x="6853" y="241"/>
                  </a:cubicBezTo>
                  <a:lnTo>
                    <a:pt x="3459" y="0"/>
                  </a:lnTo>
                  <a:close/>
                  <a:moveTo>
                    <a:pt x="3457" y="7653"/>
                  </a:moveTo>
                  <a:cubicBezTo>
                    <a:pt x="3330" y="8074"/>
                    <a:pt x="3030" y="8556"/>
                    <a:pt x="2321" y="8894"/>
                  </a:cubicBezTo>
                  <a:cubicBezTo>
                    <a:pt x="1623" y="9226"/>
                    <a:pt x="3" y="10271"/>
                    <a:pt x="0" y="12802"/>
                  </a:cubicBezTo>
                  <a:cubicBezTo>
                    <a:pt x="2" y="13107"/>
                    <a:pt x="24" y="13410"/>
                    <a:pt x="65" y="13712"/>
                  </a:cubicBezTo>
                  <a:lnTo>
                    <a:pt x="3457" y="13954"/>
                  </a:lnTo>
                  <a:lnTo>
                    <a:pt x="6851" y="13712"/>
                  </a:lnTo>
                  <a:cubicBezTo>
                    <a:pt x="6892" y="13410"/>
                    <a:pt x="6914" y="13107"/>
                    <a:pt x="6914" y="12802"/>
                  </a:cubicBezTo>
                  <a:cubicBezTo>
                    <a:pt x="6914" y="12526"/>
                    <a:pt x="6894" y="12249"/>
                    <a:pt x="6851" y="11976"/>
                  </a:cubicBezTo>
                  <a:cubicBezTo>
                    <a:pt x="6547" y="10035"/>
                    <a:pt x="5209" y="9186"/>
                    <a:pt x="4595" y="8894"/>
                  </a:cubicBezTo>
                  <a:cubicBezTo>
                    <a:pt x="4125" y="8670"/>
                    <a:pt x="3789" y="8366"/>
                    <a:pt x="3589" y="7978"/>
                  </a:cubicBezTo>
                  <a:cubicBezTo>
                    <a:pt x="3534" y="7874"/>
                    <a:pt x="3490" y="7766"/>
                    <a:pt x="3457" y="765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g1f57c8f7f7a_0_2063"/>
            <p:cNvSpPr/>
            <p:nvPr/>
          </p:nvSpPr>
          <p:spPr>
            <a:xfrm flipH="1" rot="9870325">
              <a:off x="8308052" y="236888"/>
              <a:ext cx="436865" cy="396104"/>
            </a:xfrm>
            <a:custGeom>
              <a:rect b="b" l="l" r="r" t="t"/>
              <a:pathLst>
                <a:path extrusionOk="0" h="6303" w="6951">
                  <a:moveTo>
                    <a:pt x="3457" y="1"/>
                  </a:moveTo>
                  <a:cubicBezTo>
                    <a:pt x="3551" y="1613"/>
                    <a:pt x="3374" y="2883"/>
                    <a:pt x="2068" y="3624"/>
                  </a:cubicBezTo>
                  <a:cubicBezTo>
                    <a:pt x="761" y="4366"/>
                    <a:pt x="230" y="4522"/>
                    <a:pt x="0" y="5150"/>
                  </a:cubicBezTo>
                  <a:cubicBezTo>
                    <a:pt x="2" y="5455"/>
                    <a:pt x="24" y="5758"/>
                    <a:pt x="65" y="6060"/>
                  </a:cubicBezTo>
                  <a:lnTo>
                    <a:pt x="3457" y="6302"/>
                  </a:lnTo>
                  <a:lnTo>
                    <a:pt x="6851" y="6060"/>
                  </a:lnTo>
                  <a:cubicBezTo>
                    <a:pt x="6889" y="5776"/>
                    <a:pt x="6950" y="5449"/>
                    <a:pt x="6913" y="5150"/>
                  </a:cubicBezTo>
                  <a:cubicBezTo>
                    <a:pt x="6894" y="4987"/>
                    <a:pt x="6844" y="4831"/>
                    <a:pt x="6748" y="4695"/>
                  </a:cubicBezTo>
                  <a:cubicBezTo>
                    <a:pt x="6616" y="4506"/>
                    <a:pt x="6433" y="4361"/>
                    <a:pt x="6254" y="4217"/>
                  </a:cubicBezTo>
                  <a:cubicBezTo>
                    <a:pt x="6135" y="4123"/>
                    <a:pt x="6015" y="4027"/>
                    <a:pt x="5882" y="3954"/>
                  </a:cubicBezTo>
                  <a:cubicBezTo>
                    <a:pt x="5311" y="3640"/>
                    <a:pt x="4716" y="3657"/>
                    <a:pt x="4210" y="3203"/>
                  </a:cubicBezTo>
                  <a:cubicBezTo>
                    <a:pt x="3933" y="2955"/>
                    <a:pt x="3768" y="2601"/>
                    <a:pt x="3688" y="2238"/>
                  </a:cubicBezTo>
                  <a:cubicBezTo>
                    <a:pt x="3550" y="1629"/>
                    <a:pt x="3534" y="945"/>
                    <a:pt x="3589" y="326"/>
                  </a:cubicBezTo>
                  <a:cubicBezTo>
                    <a:pt x="3608" y="123"/>
                    <a:pt x="3624" y="1"/>
                    <a:pt x="362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g1f57c8f7f7a_0_2063"/>
            <p:cNvSpPr/>
            <p:nvPr/>
          </p:nvSpPr>
          <p:spPr>
            <a:xfrm flipH="1" rot="9870325">
              <a:off x="8433169" y="1073262"/>
              <a:ext cx="558729" cy="73841"/>
            </a:xfrm>
            <a:custGeom>
              <a:rect b="b" l="l" r="r" t="t"/>
              <a:pathLst>
                <a:path extrusionOk="0" h="1175" w="8890">
                  <a:moveTo>
                    <a:pt x="454" y="1"/>
                  </a:moveTo>
                  <a:cubicBezTo>
                    <a:pt x="203" y="1"/>
                    <a:pt x="0" y="203"/>
                    <a:pt x="0" y="453"/>
                  </a:cubicBezTo>
                  <a:lnTo>
                    <a:pt x="0" y="720"/>
                  </a:lnTo>
                  <a:cubicBezTo>
                    <a:pt x="0" y="972"/>
                    <a:pt x="203" y="1174"/>
                    <a:pt x="454" y="1174"/>
                  </a:cubicBezTo>
                  <a:lnTo>
                    <a:pt x="8437" y="1174"/>
                  </a:lnTo>
                  <a:cubicBezTo>
                    <a:pt x="8689" y="1174"/>
                    <a:pt x="8890" y="972"/>
                    <a:pt x="8890" y="720"/>
                  </a:cubicBezTo>
                  <a:lnTo>
                    <a:pt x="8890" y="453"/>
                  </a:lnTo>
                  <a:cubicBezTo>
                    <a:pt x="8890" y="203"/>
                    <a:pt x="8689" y="1"/>
                    <a:pt x="8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g1f57c8f7f7a_0_2063"/>
            <p:cNvSpPr/>
            <p:nvPr/>
          </p:nvSpPr>
          <p:spPr>
            <a:xfrm flipH="1" rot="9870325">
              <a:off x="8187450" y="186890"/>
              <a:ext cx="558729" cy="73841"/>
            </a:xfrm>
            <a:custGeom>
              <a:rect b="b" l="l" r="r" t="t"/>
              <a:pathLst>
                <a:path extrusionOk="0" h="1175" w="8890">
                  <a:moveTo>
                    <a:pt x="454" y="0"/>
                  </a:moveTo>
                  <a:cubicBezTo>
                    <a:pt x="203" y="0"/>
                    <a:pt x="0" y="203"/>
                    <a:pt x="0" y="454"/>
                  </a:cubicBezTo>
                  <a:lnTo>
                    <a:pt x="0" y="722"/>
                  </a:lnTo>
                  <a:cubicBezTo>
                    <a:pt x="0" y="973"/>
                    <a:pt x="203" y="1174"/>
                    <a:pt x="454" y="1174"/>
                  </a:cubicBezTo>
                  <a:lnTo>
                    <a:pt x="8437" y="1174"/>
                  </a:lnTo>
                  <a:cubicBezTo>
                    <a:pt x="8689" y="1174"/>
                    <a:pt x="8890" y="973"/>
                    <a:pt x="8890" y="722"/>
                  </a:cubicBezTo>
                  <a:lnTo>
                    <a:pt x="8890" y="454"/>
                  </a:lnTo>
                  <a:cubicBezTo>
                    <a:pt x="8890" y="203"/>
                    <a:pt x="8689" y="0"/>
                    <a:pt x="843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g1f57c8f7f7a_0_2063"/>
            <p:cNvSpPr/>
            <p:nvPr/>
          </p:nvSpPr>
          <p:spPr>
            <a:xfrm flipH="1" rot="9870325">
              <a:off x="8438851" y="702282"/>
              <a:ext cx="399030" cy="247102"/>
            </a:xfrm>
            <a:custGeom>
              <a:rect b="b" l="l" r="r" t="t"/>
              <a:pathLst>
                <a:path extrusionOk="0" h="3932" w="6349">
                  <a:moveTo>
                    <a:pt x="3825" y="0"/>
                  </a:moveTo>
                  <a:cubicBezTo>
                    <a:pt x="2595" y="0"/>
                    <a:pt x="1228" y="172"/>
                    <a:pt x="0" y="638"/>
                  </a:cubicBezTo>
                  <a:cubicBezTo>
                    <a:pt x="517" y="1865"/>
                    <a:pt x="1474" y="2456"/>
                    <a:pt x="1968" y="2692"/>
                  </a:cubicBezTo>
                  <a:cubicBezTo>
                    <a:pt x="2563" y="2975"/>
                    <a:pt x="2939" y="3383"/>
                    <a:pt x="3104" y="3932"/>
                  </a:cubicBezTo>
                  <a:cubicBezTo>
                    <a:pt x="3233" y="3512"/>
                    <a:pt x="3533" y="3028"/>
                    <a:pt x="4241" y="2692"/>
                  </a:cubicBezTo>
                  <a:cubicBezTo>
                    <a:pt x="4784" y="2433"/>
                    <a:pt x="5884" y="1744"/>
                    <a:pt x="6349" y="260"/>
                  </a:cubicBezTo>
                  <a:cubicBezTo>
                    <a:pt x="5682" y="107"/>
                    <a:pt x="4796" y="0"/>
                    <a:pt x="382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7" name="Google Shape;867;g1f57c8f7f7a_0_2063"/>
          <p:cNvGrpSpPr/>
          <p:nvPr/>
        </p:nvGrpSpPr>
        <p:grpSpPr>
          <a:xfrm>
            <a:off x="178653" y="378822"/>
            <a:ext cx="348594" cy="321353"/>
            <a:chOff x="5649525" y="2360125"/>
            <a:chExt cx="242500" cy="223550"/>
          </a:xfrm>
        </p:grpSpPr>
        <p:sp>
          <p:nvSpPr>
            <p:cNvPr id="868" name="Google Shape;868;g1f57c8f7f7a_0_2063"/>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g1f57c8f7f7a_0_2063"/>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g1f57c8f7f7a_0_2063"/>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g1f57c8f7f7a_0_2063"/>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g1f57c8f7f7a_0_2063"/>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3" name="Google Shape;873;g1f57c8f7f7a_0_2063"/>
          <p:cNvGrpSpPr/>
          <p:nvPr/>
        </p:nvGrpSpPr>
        <p:grpSpPr>
          <a:xfrm>
            <a:off x="275796" y="2692610"/>
            <a:ext cx="270848" cy="249683"/>
            <a:chOff x="5649525" y="2360125"/>
            <a:chExt cx="242500" cy="223550"/>
          </a:xfrm>
        </p:grpSpPr>
        <p:sp>
          <p:nvSpPr>
            <p:cNvPr id="874" name="Google Shape;874;g1f57c8f7f7a_0_2063"/>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g1f57c8f7f7a_0_2063"/>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g1f57c8f7f7a_0_2063"/>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g1f57c8f7f7a_0_2063"/>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g1f57c8f7f7a_0_2063"/>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9" name="Google Shape;879;g1f57c8f7f7a_0_2063"/>
          <p:cNvGrpSpPr/>
          <p:nvPr/>
        </p:nvGrpSpPr>
        <p:grpSpPr>
          <a:xfrm>
            <a:off x="178639" y="1566522"/>
            <a:ext cx="182884" cy="182882"/>
            <a:chOff x="6622700" y="4387050"/>
            <a:chExt cx="89825" cy="89525"/>
          </a:xfrm>
        </p:grpSpPr>
        <p:sp>
          <p:nvSpPr>
            <p:cNvPr id="880" name="Google Shape;880;g1f57c8f7f7a_0_2063"/>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g1f57c8f7f7a_0_2063"/>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2" name="Google Shape;882;g1f57c8f7f7a_0_2063"/>
          <p:cNvSpPr txBox="1"/>
          <p:nvPr>
            <p:ph type="title"/>
          </p:nvPr>
        </p:nvSpPr>
        <p:spPr>
          <a:xfrm>
            <a:off x="905582" y="1340313"/>
            <a:ext cx="3687600" cy="15480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83" name="Google Shape;883;g1f57c8f7f7a_0_2063"/>
          <p:cNvSpPr txBox="1"/>
          <p:nvPr>
            <p:ph idx="1" type="subTitle"/>
          </p:nvPr>
        </p:nvSpPr>
        <p:spPr>
          <a:xfrm>
            <a:off x="905582" y="2888188"/>
            <a:ext cx="3687600" cy="9150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884" name="Google Shape;884;g1f57c8f7f7a_0_2063"/>
          <p:cNvSpPr/>
          <p:nvPr>
            <p:ph idx="2" type="pic"/>
          </p:nvPr>
        </p:nvSpPr>
        <p:spPr>
          <a:xfrm>
            <a:off x="5223025" y="0"/>
            <a:ext cx="3921000" cy="51435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885" name="Shape 885"/>
        <p:cNvGrpSpPr/>
        <p:nvPr/>
      </p:nvGrpSpPr>
      <p:grpSpPr>
        <a:xfrm>
          <a:off x="0" y="0"/>
          <a:ext cx="0" cy="0"/>
          <a:chOff x="0" y="0"/>
          <a:chExt cx="0" cy="0"/>
        </a:xfrm>
      </p:grpSpPr>
      <p:sp>
        <p:nvSpPr>
          <p:cNvPr id="886" name="Google Shape;886;g1f57c8f7f7a_0_2091"/>
          <p:cNvSpPr txBox="1"/>
          <p:nvPr>
            <p:ph type="title"/>
          </p:nvPr>
        </p:nvSpPr>
        <p:spPr>
          <a:xfrm>
            <a:off x="720000" y="1756150"/>
            <a:ext cx="3050100" cy="5634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87" name="Google Shape;887;g1f57c8f7f7a_0_2091"/>
          <p:cNvSpPr txBox="1"/>
          <p:nvPr>
            <p:ph idx="1" type="subTitle"/>
          </p:nvPr>
        </p:nvSpPr>
        <p:spPr>
          <a:xfrm>
            <a:off x="720000" y="2257550"/>
            <a:ext cx="3050100" cy="11298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888" name="Google Shape;888;g1f57c8f7f7a_0_2091"/>
          <p:cNvSpPr/>
          <p:nvPr/>
        </p:nvSpPr>
        <p:spPr>
          <a:xfrm>
            <a:off x="5299575" y="-712714"/>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9" name="Google Shape;889;g1f57c8f7f7a_0_2091"/>
          <p:cNvGrpSpPr/>
          <p:nvPr/>
        </p:nvGrpSpPr>
        <p:grpSpPr>
          <a:xfrm>
            <a:off x="538928" y="181147"/>
            <a:ext cx="348594" cy="321353"/>
            <a:chOff x="5649525" y="2360125"/>
            <a:chExt cx="242500" cy="223550"/>
          </a:xfrm>
        </p:grpSpPr>
        <p:sp>
          <p:nvSpPr>
            <p:cNvPr id="890" name="Google Shape;890;g1f57c8f7f7a_0_2091"/>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g1f57c8f7f7a_0_2091"/>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g1f57c8f7f7a_0_2091"/>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g1f57c8f7f7a_0_2091"/>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g1f57c8f7f7a_0_2091"/>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5" name="Google Shape;895;g1f57c8f7f7a_0_2091"/>
          <p:cNvSpPr/>
          <p:nvPr/>
        </p:nvSpPr>
        <p:spPr>
          <a:xfrm>
            <a:off x="-564650" y="3737761"/>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6" name="Google Shape;896;g1f57c8f7f7a_0_2091"/>
          <p:cNvGrpSpPr/>
          <p:nvPr/>
        </p:nvGrpSpPr>
        <p:grpSpPr>
          <a:xfrm>
            <a:off x="395714" y="1090272"/>
            <a:ext cx="182884" cy="182882"/>
            <a:chOff x="6622700" y="4387050"/>
            <a:chExt cx="89825" cy="89525"/>
          </a:xfrm>
        </p:grpSpPr>
        <p:sp>
          <p:nvSpPr>
            <p:cNvPr id="897" name="Google Shape;897;g1f57c8f7f7a_0_2091"/>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g1f57c8f7f7a_0_2091"/>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9" name="Google Shape;899;g1f57c8f7f7a_0_2091"/>
          <p:cNvGrpSpPr/>
          <p:nvPr/>
        </p:nvGrpSpPr>
        <p:grpSpPr>
          <a:xfrm>
            <a:off x="124871" y="1860935"/>
            <a:ext cx="270848" cy="249683"/>
            <a:chOff x="5649525" y="2360125"/>
            <a:chExt cx="242500" cy="223550"/>
          </a:xfrm>
        </p:grpSpPr>
        <p:sp>
          <p:nvSpPr>
            <p:cNvPr id="900" name="Google Shape;900;g1f57c8f7f7a_0_2091"/>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g1f57c8f7f7a_0_2091"/>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g1f57c8f7f7a_0_2091"/>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g1f57c8f7f7a_0_2091"/>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g1f57c8f7f7a_0_2091"/>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5" name="Google Shape;905;g1f57c8f7f7a_0_2091"/>
          <p:cNvGrpSpPr/>
          <p:nvPr/>
        </p:nvGrpSpPr>
        <p:grpSpPr>
          <a:xfrm flipH="1" rot="-10207420">
            <a:off x="-16415" y="2966810"/>
            <a:ext cx="553676" cy="1709955"/>
            <a:chOff x="8424000" y="2351928"/>
            <a:chExt cx="719998" cy="2228335"/>
          </a:xfrm>
        </p:grpSpPr>
        <p:sp>
          <p:nvSpPr>
            <p:cNvPr id="906" name="Google Shape;906;g1f57c8f7f7a_0_2091"/>
            <p:cNvSpPr/>
            <p:nvPr/>
          </p:nvSpPr>
          <p:spPr>
            <a:xfrm>
              <a:off x="8921760" y="2351928"/>
              <a:ext cx="222238" cy="448342"/>
            </a:xfrm>
            <a:custGeom>
              <a:rect b="b" l="l" r="r" t="t"/>
              <a:pathLst>
                <a:path extrusionOk="0" h="9046" w="4484">
                  <a:moveTo>
                    <a:pt x="1" y="8166"/>
                  </a:moveTo>
                  <a:cubicBezTo>
                    <a:pt x="370" y="7316"/>
                    <a:pt x="1042" y="4074"/>
                    <a:pt x="881" y="2889"/>
                  </a:cubicBezTo>
                  <a:cubicBezTo>
                    <a:pt x="1635" y="2402"/>
                    <a:pt x="2894" y="1115"/>
                    <a:pt x="3374" y="105"/>
                  </a:cubicBezTo>
                  <a:cubicBezTo>
                    <a:pt x="3403" y="50"/>
                    <a:pt x="3455" y="10"/>
                    <a:pt x="3516" y="1"/>
                  </a:cubicBezTo>
                  <a:lnTo>
                    <a:pt x="2447" y="3937"/>
                  </a:lnTo>
                  <a:cubicBezTo>
                    <a:pt x="2152" y="3900"/>
                    <a:pt x="1872" y="4085"/>
                    <a:pt x="1794" y="4374"/>
                  </a:cubicBezTo>
                  <a:cubicBezTo>
                    <a:pt x="1715" y="4662"/>
                    <a:pt x="1861" y="4963"/>
                    <a:pt x="2136" y="5081"/>
                  </a:cubicBezTo>
                  <a:lnTo>
                    <a:pt x="2028" y="5483"/>
                  </a:lnTo>
                  <a:cubicBezTo>
                    <a:pt x="2017" y="5526"/>
                    <a:pt x="2042" y="5570"/>
                    <a:pt x="2084" y="5581"/>
                  </a:cubicBezTo>
                  <a:lnTo>
                    <a:pt x="2084" y="5581"/>
                  </a:lnTo>
                  <a:cubicBezTo>
                    <a:pt x="2127" y="5592"/>
                    <a:pt x="2171" y="5567"/>
                    <a:pt x="2183" y="5524"/>
                  </a:cubicBezTo>
                  <a:lnTo>
                    <a:pt x="2292" y="5122"/>
                  </a:lnTo>
                  <a:cubicBezTo>
                    <a:pt x="2589" y="5160"/>
                    <a:pt x="2867" y="4974"/>
                    <a:pt x="2945" y="4685"/>
                  </a:cubicBezTo>
                  <a:cubicBezTo>
                    <a:pt x="3024" y="4398"/>
                    <a:pt x="2878" y="4096"/>
                    <a:pt x="2603" y="3980"/>
                  </a:cubicBezTo>
                  <a:lnTo>
                    <a:pt x="3671" y="43"/>
                  </a:lnTo>
                  <a:cubicBezTo>
                    <a:pt x="3719" y="83"/>
                    <a:pt x="3748" y="150"/>
                    <a:pt x="3741" y="243"/>
                  </a:cubicBezTo>
                  <a:cubicBezTo>
                    <a:pt x="3645" y="1359"/>
                    <a:pt x="4080" y="3067"/>
                    <a:pt x="4484" y="3868"/>
                  </a:cubicBezTo>
                  <a:cubicBezTo>
                    <a:pt x="3745" y="4809"/>
                    <a:pt x="2686" y="7944"/>
                    <a:pt x="2575" y="8865"/>
                  </a:cubicBezTo>
                  <a:cubicBezTo>
                    <a:pt x="2284" y="9046"/>
                    <a:pt x="466" y="8871"/>
                    <a:pt x="1" y="816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g1f57c8f7f7a_0_2091"/>
            <p:cNvSpPr/>
            <p:nvPr/>
          </p:nvSpPr>
          <p:spPr>
            <a:xfrm>
              <a:off x="8737733" y="2712944"/>
              <a:ext cx="356354" cy="614674"/>
            </a:xfrm>
            <a:custGeom>
              <a:rect b="b" l="l" r="r" t="t"/>
              <a:pathLst>
                <a:path extrusionOk="0" h="12402" w="7190">
                  <a:moveTo>
                    <a:pt x="4451" y="11567"/>
                  </a:moveTo>
                  <a:lnTo>
                    <a:pt x="7048" y="2007"/>
                  </a:lnTo>
                  <a:cubicBezTo>
                    <a:pt x="7190" y="1481"/>
                    <a:pt x="6878" y="940"/>
                    <a:pt x="6354" y="795"/>
                  </a:cubicBezTo>
                  <a:lnTo>
                    <a:pt x="3949" y="142"/>
                  </a:lnTo>
                  <a:cubicBezTo>
                    <a:pt x="3424" y="0"/>
                    <a:pt x="2882" y="311"/>
                    <a:pt x="2739" y="836"/>
                  </a:cubicBezTo>
                  <a:lnTo>
                    <a:pt x="142" y="10397"/>
                  </a:lnTo>
                  <a:cubicBezTo>
                    <a:pt x="0" y="10921"/>
                    <a:pt x="310" y="11464"/>
                    <a:pt x="835" y="11608"/>
                  </a:cubicBezTo>
                  <a:lnTo>
                    <a:pt x="3239" y="12260"/>
                  </a:lnTo>
                  <a:cubicBezTo>
                    <a:pt x="3765" y="12402"/>
                    <a:pt x="4306" y="12092"/>
                    <a:pt x="4451" y="11567"/>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g1f57c8f7f7a_0_2091"/>
            <p:cNvSpPr/>
            <p:nvPr/>
          </p:nvSpPr>
          <p:spPr>
            <a:xfrm>
              <a:off x="8424000" y="3043231"/>
              <a:ext cx="584491" cy="1537032"/>
            </a:xfrm>
            <a:custGeom>
              <a:rect b="b" l="l" r="r" t="t"/>
              <a:pathLst>
                <a:path extrusionOk="0" h="31012" w="11793">
                  <a:moveTo>
                    <a:pt x="7627" y="16547"/>
                  </a:moveTo>
                  <a:cubicBezTo>
                    <a:pt x="4504" y="28065"/>
                    <a:pt x="2977" y="31012"/>
                    <a:pt x="1489" y="30608"/>
                  </a:cubicBezTo>
                  <a:cubicBezTo>
                    <a:pt x="1" y="30202"/>
                    <a:pt x="182" y="26890"/>
                    <a:pt x="3309" y="15375"/>
                  </a:cubicBezTo>
                  <a:lnTo>
                    <a:pt x="7485" y="1"/>
                  </a:lnTo>
                  <a:lnTo>
                    <a:pt x="11793" y="117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g1f57c8f7f7a_0_2091"/>
            <p:cNvSpPr/>
            <p:nvPr/>
          </p:nvSpPr>
          <p:spPr>
            <a:xfrm>
              <a:off x="8798497" y="2991140"/>
              <a:ext cx="223725" cy="95210"/>
            </a:xfrm>
            <a:custGeom>
              <a:rect b="b" l="l" r="r" t="t"/>
              <a:pathLst>
                <a:path extrusionOk="0" h="1921" w="4514">
                  <a:moveTo>
                    <a:pt x="204" y="0"/>
                  </a:moveTo>
                  <a:lnTo>
                    <a:pt x="0" y="751"/>
                  </a:lnTo>
                  <a:lnTo>
                    <a:pt x="4309" y="1920"/>
                  </a:lnTo>
                  <a:lnTo>
                    <a:pt x="4513" y="1169"/>
                  </a:lnTo>
                  <a:lnTo>
                    <a:pt x="20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g1f57c8f7f7a_0_2091"/>
            <p:cNvSpPr/>
            <p:nvPr/>
          </p:nvSpPr>
          <p:spPr>
            <a:xfrm>
              <a:off x="8873486" y="2712944"/>
              <a:ext cx="220603" cy="99472"/>
            </a:xfrm>
            <a:custGeom>
              <a:rect b="b" l="l" r="r" t="t"/>
              <a:pathLst>
                <a:path extrusionOk="0" h="2007" w="4451">
                  <a:moveTo>
                    <a:pt x="4309" y="2007"/>
                  </a:moveTo>
                  <a:cubicBezTo>
                    <a:pt x="4451" y="1481"/>
                    <a:pt x="4139" y="940"/>
                    <a:pt x="3615" y="795"/>
                  </a:cubicBezTo>
                  <a:lnTo>
                    <a:pt x="1210" y="142"/>
                  </a:lnTo>
                  <a:cubicBezTo>
                    <a:pt x="685" y="0"/>
                    <a:pt x="143" y="311"/>
                    <a:pt x="0" y="836"/>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1" name="Google Shape;911;g1f57c8f7f7a_0_2091"/>
          <p:cNvSpPr/>
          <p:nvPr/>
        </p:nvSpPr>
        <p:spPr>
          <a:xfrm>
            <a:off x="8550350" y="121283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2" name="Google Shape;912;g1f57c8f7f7a_0_2091"/>
          <p:cNvGrpSpPr/>
          <p:nvPr/>
        </p:nvGrpSpPr>
        <p:grpSpPr>
          <a:xfrm>
            <a:off x="8542291" y="4508834"/>
            <a:ext cx="348594" cy="321353"/>
            <a:chOff x="5649525" y="2360125"/>
            <a:chExt cx="242500" cy="223550"/>
          </a:xfrm>
        </p:grpSpPr>
        <p:sp>
          <p:nvSpPr>
            <p:cNvPr id="913" name="Google Shape;913;g1f57c8f7f7a_0_2091"/>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g1f57c8f7f7a_0_2091"/>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g1f57c8f7f7a_0_2091"/>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g1f57c8f7f7a_0_2091"/>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g1f57c8f7f7a_0_2091"/>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8" name="Google Shape;918;g1f57c8f7f7a_0_2091"/>
          <p:cNvGrpSpPr/>
          <p:nvPr/>
        </p:nvGrpSpPr>
        <p:grpSpPr>
          <a:xfrm>
            <a:off x="8777539" y="2892834"/>
            <a:ext cx="182884" cy="182882"/>
            <a:chOff x="6622700" y="4387050"/>
            <a:chExt cx="89825" cy="89525"/>
          </a:xfrm>
        </p:grpSpPr>
        <p:sp>
          <p:nvSpPr>
            <p:cNvPr id="919" name="Google Shape;919;g1f57c8f7f7a_0_2091"/>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g1f57c8f7f7a_0_2091"/>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1" name="Google Shape;921;g1f57c8f7f7a_0_2091"/>
          <p:cNvGrpSpPr/>
          <p:nvPr/>
        </p:nvGrpSpPr>
        <p:grpSpPr>
          <a:xfrm>
            <a:off x="8733559" y="3779722"/>
            <a:ext cx="270848" cy="249683"/>
            <a:chOff x="5649525" y="2360125"/>
            <a:chExt cx="242500" cy="223550"/>
          </a:xfrm>
        </p:grpSpPr>
        <p:sp>
          <p:nvSpPr>
            <p:cNvPr id="922" name="Google Shape;922;g1f57c8f7f7a_0_2091"/>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g1f57c8f7f7a_0_2091"/>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g1f57c8f7f7a_0_2091"/>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g1f57c8f7f7a_0_2091"/>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g1f57c8f7f7a_0_2091"/>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7" name="Google Shape;927;g1f57c8f7f7a_0_2091"/>
          <p:cNvGrpSpPr/>
          <p:nvPr/>
        </p:nvGrpSpPr>
        <p:grpSpPr>
          <a:xfrm>
            <a:off x="8577084" y="845422"/>
            <a:ext cx="490822" cy="1111568"/>
            <a:chOff x="630304" y="3078319"/>
            <a:chExt cx="598418" cy="1355240"/>
          </a:xfrm>
        </p:grpSpPr>
        <p:sp>
          <p:nvSpPr>
            <p:cNvPr id="928" name="Google Shape;928;g1f57c8f7f7a_0_2091"/>
            <p:cNvSpPr/>
            <p:nvPr/>
          </p:nvSpPr>
          <p:spPr>
            <a:xfrm>
              <a:off x="646509" y="3082507"/>
              <a:ext cx="582213" cy="1351052"/>
            </a:xfrm>
            <a:custGeom>
              <a:rect b="b" l="l" r="r" t="t"/>
              <a:pathLst>
                <a:path extrusionOk="0" h="49358" w="21270">
                  <a:moveTo>
                    <a:pt x="8493" y="1"/>
                  </a:moveTo>
                  <a:cubicBezTo>
                    <a:pt x="8116" y="1"/>
                    <a:pt x="7735" y="26"/>
                    <a:pt x="7352" y="78"/>
                  </a:cubicBezTo>
                  <a:cubicBezTo>
                    <a:pt x="6790" y="150"/>
                    <a:pt x="6475" y="763"/>
                    <a:pt x="6742" y="1262"/>
                  </a:cubicBezTo>
                  <a:lnTo>
                    <a:pt x="9443" y="6392"/>
                  </a:lnTo>
                  <a:cubicBezTo>
                    <a:pt x="8604" y="7511"/>
                    <a:pt x="7300" y="8164"/>
                    <a:pt x="5895" y="8164"/>
                  </a:cubicBezTo>
                  <a:cubicBezTo>
                    <a:pt x="5793" y="8164"/>
                    <a:pt x="5690" y="8161"/>
                    <a:pt x="5586" y="8154"/>
                  </a:cubicBezTo>
                  <a:lnTo>
                    <a:pt x="3167" y="3561"/>
                  </a:lnTo>
                  <a:cubicBezTo>
                    <a:pt x="3031" y="3305"/>
                    <a:pt x="2734" y="3138"/>
                    <a:pt x="2448" y="3125"/>
                  </a:cubicBezTo>
                  <a:cubicBezTo>
                    <a:pt x="2436" y="3125"/>
                    <a:pt x="2423" y="3124"/>
                    <a:pt x="2411" y="3124"/>
                  </a:cubicBezTo>
                  <a:cubicBezTo>
                    <a:pt x="2145" y="3124"/>
                    <a:pt x="1893" y="3255"/>
                    <a:pt x="1740" y="3476"/>
                  </a:cubicBezTo>
                  <a:cubicBezTo>
                    <a:pt x="452" y="5345"/>
                    <a:pt x="0" y="7593"/>
                    <a:pt x="472" y="9807"/>
                  </a:cubicBezTo>
                  <a:cubicBezTo>
                    <a:pt x="945" y="11998"/>
                    <a:pt x="2296" y="13897"/>
                    <a:pt x="4209" y="15063"/>
                  </a:cubicBezTo>
                  <a:cubicBezTo>
                    <a:pt x="4520" y="15251"/>
                    <a:pt x="5022" y="15441"/>
                    <a:pt x="5788" y="15666"/>
                  </a:cubicBezTo>
                  <a:cubicBezTo>
                    <a:pt x="6636" y="15912"/>
                    <a:pt x="7284" y="16598"/>
                    <a:pt x="7483" y="17460"/>
                  </a:cubicBezTo>
                  <a:lnTo>
                    <a:pt x="14108" y="46254"/>
                  </a:lnTo>
                  <a:cubicBezTo>
                    <a:pt x="14373" y="47353"/>
                    <a:pt x="15068" y="48302"/>
                    <a:pt x="16038" y="48887"/>
                  </a:cubicBezTo>
                  <a:cubicBezTo>
                    <a:pt x="16563" y="49206"/>
                    <a:pt x="17144" y="49358"/>
                    <a:pt x="17718" y="49358"/>
                  </a:cubicBezTo>
                  <a:cubicBezTo>
                    <a:pt x="18819" y="49358"/>
                    <a:pt x="19895" y="48800"/>
                    <a:pt x="20507" y="47791"/>
                  </a:cubicBezTo>
                  <a:cubicBezTo>
                    <a:pt x="21092" y="46820"/>
                    <a:pt x="21270" y="45658"/>
                    <a:pt x="21003" y="44556"/>
                  </a:cubicBezTo>
                  <a:lnTo>
                    <a:pt x="13552" y="15826"/>
                  </a:lnTo>
                  <a:cubicBezTo>
                    <a:pt x="13354" y="15062"/>
                    <a:pt x="13546" y="14239"/>
                    <a:pt x="14068" y="13623"/>
                  </a:cubicBezTo>
                  <a:cubicBezTo>
                    <a:pt x="16009" y="11332"/>
                    <a:pt x="16679" y="8676"/>
                    <a:pt x="16007" y="5934"/>
                  </a:cubicBezTo>
                  <a:cubicBezTo>
                    <a:pt x="15482" y="3797"/>
                    <a:pt x="14236" y="2076"/>
                    <a:pt x="12501" y="1065"/>
                  </a:cubicBezTo>
                  <a:cubicBezTo>
                    <a:pt x="11281" y="361"/>
                    <a:pt x="9913" y="1"/>
                    <a:pt x="849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g1f57c8f7f7a_0_2091"/>
            <p:cNvSpPr/>
            <p:nvPr/>
          </p:nvSpPr>
          <p:spPr>
            <a:xfrm>
              <a:off x="630304" y="3078319"/>
              <a:ext cx="582240" cy="1351052"/>
            </a:xfrm>
            <a:custGeom>
              <a:rect b="b" l="l" r="r" t="t"/>
              <a:pathLst>
                <a:path extrusionOk="0" h="49358" w="21271">
                  <a:moveTo>
                    <a:pt x="8494" y="0"/>
                  </a:moveTo>
                  <a:cubicBezTo>
                    <a:pt x="8117" y="0"/>
                    <a:pt x="7736" y="26"/>
                    <a:pt x="7353" y="77"/>
                  </a:cubicBezTo>
                  <a:cubicBezTo>
                    <a:pt x="6791" y="150"/>
                    <a:pt x="6475" y="762"/>
                    <a:pt x="6744" y="1263"/>
                  </a:cubicBezTo>
                  <a:lnTo>
                    <a:pt x="9444" y="6394"/>
                  </a:lnTo>
                  <a:cubicBezTo>
                    <a:pt x="8606" y="7511"/>
                    <a:pt x="7303" y="8164"/>
                    <a:pt x="5900" y="8164"/>
                  </a:cubicBezTo>
                  <a:cubicBezTo>
                    <a:pt x="5796" y="8164"/>
                    <a:pt x="5692" y="8160"/>
                    <a:pt x="5587" y="8153"/>
                  </a:cubicBezTo>
                  <a:lnTo>
                    <a:pt x="3168" y="3563"/>
                  </a:lnTo>
                  <a:cubicBezTo>
                    <a:pt x="3034" y="3306"/>
                    <a:pt x="2735" y="3138"/>
                    <a:pt x="2449" y="3126"/>
                  </a:cubicBezTo>
                  <a:cubicBezTo>
                    <a:pt x="2436" y="3126"/>
                    <a:pt x="2424" y="3125"/>
                    <a:pt x="2411" y="3125"/>
                  </a:cubicBezTo>
                  <a:cubicBezTo>
                    <a:pt x="2145" y="3125"/>
                    <a:pt x="1894" y="3256"/>
                    <a:pt x="1743" y="3477"/>
                  </a:cubicBezTo>
                  <a:cubicBezTo>
                    <a:pt x="453" y="5345"/>
                    <a:pt x="1" y="7593"/>
                    <a:pt x="472" y="9808"/>
                  </a:cubicBezTo>
                  <a:cubicBezTo>
                    <a:pt x="946" y="11997"/>
                    <a:pt x="2297" y="13898"/>
                    <a:pt x="4210" y="15063"/>
                  </a:cubicBezTo>
                  <a:cubicBezTo>
                    <a:pt x="4520" y="15252"/>
                    <a:pt x="5023" y="15442"/>
                    <a:pt x="5789" y="15665"/>
                  </a:cubicBezTo>
                  <a:cubicBezTo>
                    <a:pt x="6637" y="15911"/>
                    <a:pt x="7285" y="16598"/>
                    <a:pt x="7484" y="17459"/>
                  </a:cubicBezTo>
                  <a:lnTo>
                    <a:pt x="14109" y="46254"/>
                  </a:lnTo>
                  <a:cubicBezTo>
                    <a:pt x="14374" y="47354"/>
                    <a:pt x="15069" y="48303"/>
                    <a:pt x="16038" y="48886"/>
                  </a:cubicBezTo>
                  <a:cubicBezTo>
                    <a:pt x="16565" y="49206"/>
                    <a:pt x="17146" y="49358"/>
                    <a:pt x="17721" y="49358"/>
                  </a:cubicBezTo>
                  <a:cubicBezTo>
                    <a:pt x="18822" y="49358"/>
                    <a:pt x="19897" y="48801"/>
                    <a:pt x="20509" y="47792"/>
                  </a:cubicBezTo>
                  <a:cubicBezTo>
                    <a:pt x="21093" y="46821"/>
                    <a:pt x="21271" y="45658"/>
                    <a:pt x="21004" y="44556"/>
                  </a:cubicBezTo>
                  <a:lnTo>
                    <a:pt x="13553" y="15825"/>
                  </a:lnTo>
                  <a:cubicBezTo>
                    <a:pt x="13354" y="15061"/>
                    <a:pt x="13547" y="14240"/>
                    <a:pt x="14070" y="13625"/>
                  </a:cubicBezTo>
                  <a:cubicBezTo>
                    <a:pt x="16009" y="11332"/>
                    <a:pt x="16680" y="8675"/>
                    <a:pt x="16009" y="5935"/>
                  </a:cubicBezTo>
                  <a:cubicBezTo>
                    <a:pt x="15484" y="3798"/>
                    <a:pt x="14237" y="2076"/>
                    <a:pt x="12501" y="1064"/>
                  </a:cubicBezTo>
                  <a:cubicBezTo>
                    <a:pt x="11282" y="361"/>
                    <a:pt x="9914" y="0"/>
                    <a:pt x="849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g1f57c8f7f7a_0_2091"/>
            <p:cNvSpPr/>
            <p:nvPr/>
          </p:nvSpPr>
          <p:spPr>
            <a:xfrm>
              <a:off x="890565" y="3568071"/>
              <a:ext cx="225248" cy="604193"/>
            </a:xfrm>
            <a:custGeom>
              <a:rect b="b" l="l" r="r" t="t"/>
              <a:pathLst>
                <a:path extrusionOk="0" h="22073" w="8229">
                  <a:moveTo>
                    <a:pt x="2457" y="0"/>
                  </a:moveTo>
                  <a:lnTo>
                    <a:pt x="0" y="574"/>
                  </a:lnTo>
                  <a:lnTo>
                    <a:pt x="5315" y="22073"/>
                  </a:lnTo>
                  <a:lnTo>
                    <a:pt x="8229" y="21415"/>
                  </a:lnTo>
                  <a:lnTo>
                    <a:pt x="2457"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1" name="Google Shape;931;g1f57c8f7f7a_0_2091"/>
          <p:cNvGrpSpPr/>
          <p:nvPr/>
        </p:nvGrpSpPr>
        <p:grpSpPr>
          <a:xfrm>
            <a:off x="8550339" y="181159"/>
            <a:ext cx="182884" cy="182882"/>
            <a:chOff x="6622700" y="4387050"/>
            <a:chExt cx="89825" cy="89525"/>
          </a:xfrm>
        </p:grpSpPr>
        <p:sp>
          <p:nvSpPr>
            <p:cNvPr id="932" name="Google Shape;932;g1f57c8f7f7a_0_2091"/>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g1f57c8f7f7a_0_2091"/>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1"/>
        </a:solidFill>
      </p:bgPr>
    </p:bg>
    <p:spTree>
      <p:nvGrpSpPr>
        <p:cNvPr id="36" name="Shape 36"/>
        <p:cNvGrpSpPr/>
        <p:nvPr/>
      </p:nvGrpSpPr>
      <p:grpSpPr>
        <a:xfrm>
          <a:off x="0" y="0"/>
          <a:ext cx="0" cy="0"/>
          <a:chOff x="0" y="0"/>
          <a:chExt cx="0" cy="0"/>
        </a:xfrm>
      </p:grpSpPr>
      <p:sp>
        <p:nvSpPr>
          <p:cNvPr id="37" name="Google Shape;37;p88"/>
          <p:cNvSpPr txBox="1"/>
          <p:nvPr>
            <p:ph type="title"/>
          </p:nvPr>
        </p:nvSpPr>
        <p:spPr>
          <a:xfrm>
            <a:off x="713225" y="2010600"/>
            <a:ext cx="3858900" cy="1122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FFFFFF"/>
              </a:buClr>
              <a:buSzPts val="4800"/>
              <a:buNone/>
              <a:defRPr sz="4200">
                <a:latin typeface="Anton"/>
                <a:ea typeface="Anton"/>
                <a:cs typeface="Anton"/>
                <a:sym typeface="Anton"/>
              </a:defRPr>
            </a:lvl1pPr>
            <a:lvl2pPr lvl="1" algn="l">
              <a:lnSpc>
                <a:spcPct val="100000"/>
              </a:lnSpc>
              <a:spcBef>
                <a:spcPts val="0"/>
              </a:spcBef>
              <a:spcAft>
                <a:spcPts val="0"/>
              </a:spcAft>
              <a:buClr>
                <a:schemeClr val="accent1"/>
              </a:buClr>
              <a:buSzPts val="4800"/>
              <a:buNone/>
              <a:defRPr sz="4800">
                <a:solidFill>
                  <a:schemeClr val="accent1"/>
                </a:solidFill>
              </a:defRPr>
            </a:lvl2pPr>
            <a:lvl3pPr lvl="2" algn="l">
              <a:lnSpc>
                <a:spcPct val="100000"/>
              </a:lnSpc>
              <a:spcBef>
                <a:spcPts val="0"/>
              </a:spcBef>
              <a:spcAft>
                <a:spcPts val="0"/>
              </a:spcAft>
              <a:buClr>
                <a:schemeClr val="accent1"/>
              </a:buClr>
              <a:buSzPts val="4800"/>
              <a:buNone/>
              <a:defRPr sz="4800">
                <a:solidFill>
                  <a:schemeClr val="accent1"/>
                </a:solidFill>
              </a:defRPr>
            </a:lvl3pPr>
            <a:lvl4pPr lvl="3" algn="l">
              <a:lnSpc>
                <a:spcPct val="100000"/>
              </a:lnSpc>
              <a:spcBef>
                <a:spcPts val="0"/>
              </a:spcBef>
              <a:spcAft>
                <a:spcPts val="0"/>
              </a:spcAft>
              <a:buClr>
                <a:schemeClr val="accent1"/>
              </a:buClr>
              <a:buSzPts val="4800"/>
              <a:buNone/>
              <a:defRPr sz="4800">
                <a:solidFill>
                  <a:schemeClr val="accent1"/>
                </a:solidFill>
              </a:defRPr>
            </a:lvl4pPr>
            <a:lvl5pPr lvl="4" algn="l">
              <a:lnSpc>
                <a:spcPct val="100000"/>
              </a:lnSpc>
              <a:spcBef>
                <a:spcPts val="0"/>
              </a:spcBef>
              <a:spcAft>
                <a:spcPts val="0"/>
              </a:spcAft>
              <a:buClr>
                <a:schemeClr val="accent1"/>
              </a:buClr>
              <a:buSzPts val="4800"/>
              <a:buNone/>
              <a:defRPr sz="4800">
                <a:solidFill>
                  <a:schemeClr val="accent1"/>
                </a:solidFill>
              </a:defRPr>
            </a:lvl5pPr>
            <a:lvl6pPr lvl="5" algn="l">
              <a:lnSpc>
                <a:spcPct val="100000"/>
              </a:lnSpc>
              <a:spcBef>
                <a:spcPts val="0"/>
              </a:spcBef>
              <a:spcAft>
                <a:spcPts val="0"/>
              </a:spcAft>
              <a:buClr>
                <a:schemeClr val="accent1"/>
              </a:buClr>
              <a:buSzPts val="4800"/>
              <a:buNone/>
              <a:defRPr sz="4800">
                <a:solidFill>
                  <a:schemeClr val="accent1"/>
                </a:solidFill>
              </a:defRPr>
            </a:lvl6pPr>
            <a:lvl7pPr lvl="6" algn="l">
              <a:lnSpc>
                <a:spcPct val="100000"/>
              </a:lnSpc>
              <a:spcBef>
                <a:spcPts val="0"/>
              </a:spcBef>
              <a:spcAft>
                <a:spcPts val="0"/>
              </a:spcAft>
              <a:buClr>
                <a:schemeClr val="accent1"/>
              </a:buClr>
              <a:buSzPts val="4800"/>
              <a:buNone/>
              <a:defRPr sz="4800">
                <a:solidFill>
                  <a:schemeClr val="accent1"/>
                </a:solidFill>
              </a:defRPr>
            </a:lvl7pPr>
            <a:lvl8pPr lvl="7" algn="l">
              <a:lnSpc>
                <a:spcPct val="100000"/>
              </a:lnSpc>
              <a:spcBef>
                <a:spcPts val="0"/>
              </a:spcBef>
              <a:spcAft>
                <a:spcPts val="0"/>
              </a:spcAft>
              <a:buClr>
                <a:schemeClr val="accent1"/>
              </a:buClr>
              <a:buSzPts val="4800"/>
              <a:buNone/>
              <a:defRPr sz="4800">
                <a:solidFill>
                  <a:schemeClr val="accent1"/>
                </a:solidFill>
              </a:defRPr>
            </a:lvl8pPr>
            <a:lvl9pPr lvl="8" algn="l">
              <a:lnSpc>
                <a:spcPct val="100000"/>
              </a:lnSpc>
              <a:spcBef>
                <a:spcPts val="0"/>
              </a:spcBef>
              <a:spcAft>
                <a:spcPts val="0"/>
              </a:spcAft>
              <a:buClr>
                <a:schemeClr val="accent1"/>
              </a:buClr>
              <a:buSzPts val="4800"/>
              <a:buNone/>
              <a:defRPr sz="4800">
                <a:solidFill>
                  <a:schemeClr val="accent1"/>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934" name="Shape 934"/>
        <p:cNvGrpSpPr/>
        <p:nvPr/>
      </p:nvGrpSpPr>
      <p:grpSpPr>
        <a:xfrm>
          <a:off x="0" y="0"/>
          <a:ext cx="0" cy="0"/>
          <a:chOff x="0" y="0"/>
          <a:chExt cx="0" cy="0"/>
        </a:xfrm>
      </p:grpSpPr>
      <p:sp>
        <p:nvSpPr>
          <p:cNvPr id="935" name="Google Shape;935;g1f57c8f7f7a_0_2140"/>
          <p:cNvSpPr txBox="1"/>
          <p:nvPr>
            <p:ph idx="1" type="subTitle"/>
          </p:nvPr>
        </p:nvSpPr>
        <p:spPr>
          <a:xfrm>
            <a:off x="720000" y="1568520"/>
            <a:ext cx="3798300" cy="2555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400"/>
              <a:buFont typeface="Anaheim"/>
              <a:buChar char="●"/>
              <a:defRPr/>
            </a:lvl1pPr>
            <a:lvl2pPr lvl="1" algn="ctr">
              <a:lnSpc>
                <a:spcPct val="100000"/>
              </a:lnSpc>
              <a:spcBef>
                <a:spcPts val="0"/>
              </a:spcBef>
              <a:spcAft>
                <a:spcPts val="0"/>
              </a:spcAft>
              <a:buClr>
                <a:srgbClr val="191919"/>
              </a:buClr>
              <a:buSzPts val="1400"/>
              <a:buFont typeface="Anaheim"/>
              <a:buChar char="○"/>
              <a:defRPr/>
            </a:lvl2pPr>
            <a:lvl3pPr lvl="2" algn="ctr">
              <a:lnSpc>
                <a:spcPct val="100000"/>
              </a:lnSpc>
              <a:spcBef>
                <a:spcPts val="1600"/>
              </a:spcBef>
              <a:spcAft>
                <a:spcPts val="0"/>
              </a:spcAft>
              <a:buClr>
                <a:srgbClr val="191919"/>
              </a:buClr>
              <a:buSzPts val="1400"/>
              <a:buFont typeface="Anaheim"/>
              <a:buChar char="■"/>
              <a:defRPr/>
            </a:lvl3pPr>
            <a:lvl4pPr lvl="3" algn="ctr">
              <a:lnSpc>
                <a:spcPct val="100000"/>
              </a:lnSpc>
              <a:spcBef>
                <a:spcPts val="1600"/>
              </a:spcBef>
              <a:spcAft>
                <a:spcPts val="0"/>
              </a:spcAft>
              <a:buClr>
                <a:srgbClr val="191919"/>
              </a:buClr>
              <a:buSzPts val="1400"/>
              <a:buFont typeface="Anaheim"/>
              <a:buChar char="●"/>
              <a:defRPr/>
            </a:lvl4pPr>
            <a:lvl5pPr lvl="4" algn="ctr">
              <a:lnSpc>
                <a:spcPct val="100000"/>
              </a:lnSpc>
              <a:spcBef>
                <a:spcPts val="1600"/>
              </a:spcBef>
              <a:spcAft>
                <a:spcPts val="0"/>
              </a:spcAft>
              <a:buClr>
                <a:srgbClr val="191919"/>
              </a:buClr>
              <a:buSzPts val="1400"/>
              <a:buFont typeface="Anaheim"/>
              <a:buChar char="○"/>
              <a:defRPr/>
            </a:lvl5pPr>
            <a:lvl6pPr lvl="5" algn="ctr">
              <a:lnSpc>
                <a:spcPct val="100000"/>
              </a:lnSpc>
              <a:spcBef>
                <a:spcPts val="1600"/>
              </a:spcBef>
              <a:spcAft>
                <a:spcPts val="0"/>
              </a:spcAft>
              <a:buClr>
                <a:srgbClr val="191919"/>
              </a:buClr>
              <a:buSzPts val="1400"/>
              <a:buFont typeface="Anaheim"/>
              <a:buChar char="■"/>
              <a:defRPr/>
            </a:lvl6pPr>
            <a:lvl7pPr lvl="6" algn="ctr">
              <a:lnSpc>
                <a:spcPct val="100000"/>
              </a:lnSpc>
              <a:spcBef>
                <a:spcPts val="1600"/>
              </a:spcBef>
              <a:spcAft>
                <a:spcPts val="0"/>
              </a:spcAft>
              <a:buClr>
                <a:srgbClr val="191919"/>
              </a:buClr>
              <a:buSzPts val="1400"/>
              <a:buFont typeface="Anaheim"/>
              <a:buChar char="●"/>
              <a:defRPr/>
            </a:lvl7pPr>
            <a:lvl8pPr lvl="7" algn="ctr">
              <a:lnSpc>
                <a:spcPct val="100000"/>
              </a:lnSpc>
              <a:spcBef>
                <a:spcPts val="1600"/>
              </a:spcBef>
              <a:spcAft>
                <a:spcPts val="0"/>
              </a:spcAft>
              <a:buClr>
                <a:srgbClr val="191919"/>
              </a:buClr>
              <a:buSzPts val="1400"/>
              <a:buFont typeface="Anaheim"/>
              <a:buChar char="○"/>
              <a:defRPr/>
            </a:lvl8pPr>
            <a:lvl9pPr lvl="8" algn="ctr">
              <a:lnSpc>
                <a:spcPct val="100000"/>
              </a:lnSpc>
              <a:spcBef>
                <a:spcPts val="1600"/>
              </a:spcBef>
              <a:spcAft>
                <a:spcPts val="1600"/>
              </a:spcAft>
              <a:buClr>
                <a:srgbClr val="191919"/>
              </a:buClr>
              <a:buSzPts val="1400"/>
              <a:buFont typeface="Anaheim"/>
              <a:buChar char="■"/>
              <a:defRPr/>
            </a:lvl9pPr>
          </a:lstStyle>
          <a:p/>
        </p:txBody>
      </p:sp>
      <p:sp>
        <p:nvSpPr>
          <p:cNvPr id="936" name="Google Shape;936;g1f57c8f7f7a_0_214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37" name="Google Shape;937;g1f57c8f7f7a_0_2140"/>
          <p:cNvSpPr/>
          <p:nvPr/>
        </p:nvSpPr>
        <p:spPr>
          <a:xfrm>
            <a:off x="632750" y="4608574"/>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g1f57c8f7f7a_0_2140"/>
          <p:cNvSpPr/>
          <p:nvPr/>
        </p:nvSpPr>
        <p:spPr>
          <a:xfrm>
            <a:off x="1166150" y="-71272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39" name="Google Shape;939;g1f57c8f7f7a_0_2140"/>
          <p:cNvGrpSpPr/>
          <p:nvPr/>
        </p:nvGrpSpPr>
        <p:grpSpPr>
          <a:xfrm>
            <a:off x="195151" y="1884272"/>
            <a:ext cx="182884" cy="182882"/>
            <a:chOff x="6622700" y="4387050"/>
            <a:chExt cx="89825" cy="89525"/>
          </a:xfrm>
        </p:grpSpPr>
        <p:sp>
          <p:nvSpPr>
            <p:cNvPr id="940" name="Google Shape;940;g1f57c8f7f7a_0_2140"/>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g1f57c8f7f7a_0_2140"/>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2" name="Google Shape;942;g1f57c8f7f7a_0_2140"/>
          <p:cNvGrpSpPr/>
          <p:nvPr/>
        </p:nvGrpSpPr>
        <p:grpSpPr>
          <a:xfrm>
            <a:off x="128478" y="3919532"/>
            <a:ext cx="919131" cy="1106795"/>
            <a:chOff x="4437825" y="3557000"/>
            <a:chExt cx="686175" cy="826275"/>
          </a:xfrm>
        </p:grpSpPr>
        <p:sp>
          <p:nvSpPr>
            <p:cNvPr id="943" name="Google Shape;943;g1f57c8f7f7a_0_2140"/>
            <p:cNvSpPr/>
            <p:nvPr/>
          </p:nvSpPr>
          <p:spPr>
            <a:xfrm>
              <a:off x="4437825" y="3557000"/>
              <a:ext cx="430275" cy="545725"/>
            </a:xfrm>
            <a:custGeom>
              <a:rect b="b" l="l" r="r" t="t"/>
              <a:pathLst>
                <a:path extrusionOk="0" h="21829" w="17211">
                  <a:moveTo>
                    <a:pt x="3346" y="1"/>
                  </a:moveTo>
                  <a:cubicBezTo>
                    <a:pt x="3210" y="1"/>
                    <a:pt x="3081" y="30"/>
                    <a:pt x="2958" y="92"/>
                  </a:cubicBezTo>
                  <a:cubicBezTo>
                    <a:pt x="1" y="1563"/>
                    <a:pt x="11208" y="16205"/>
                    <a:pt x="11208" y="16205"/>
                  </a:cubicBezTo>
                  <a:cubicBezTo>
                    <a:pt x="10301" y="17580"/>
                    <a:pt x="12002" y="17998"/>
                    <a:pt x="12002" y="17998"/>
                  </a:cubicBezTo>
                  <a:cubicBezTo>
                    <a:pt x="11794" y="18570"/>
                    <a:pt x="11703" y="19059"/>
                    <a:pt x="11700" y="19473"/>
                  </a:cubicBezTo>
                  <a:cubicBezTo>
                    <a:pt x="11694" y="20239"/>
                    <a:pt x="11981" y="20759"/>
                    <a:pt x="12361" y="21106"/>
                  </a:cubicBezTo>
                  <a:cubicBezTo>
                    <a:pt x="13084" y="21774"/>
                    <a:pt x="14145" y="21829"/>
                    <a:pt x="14145" y="21829"/>
                  </a:cubicBezTo>
                  <a:lnTo>
                    <a:pt x="16185" y="21331"/>
                  </a:lnTo>
                  <a:cubicBezTo>
                    <a:pt x="16210" y="21258"/>
                    <a:pt x="16229" y="21188"/>
                    <a:pt x="16249" y="21120"/>
                  </a:cubicBezTo>
                  <a:cubicBezTo>
                    <a:pt x="17211" y="17713"/>
                    <a:pt x="13843" y="17229"/>
                    <a:pt x="13843" y="17229"/>
                  </a:cubicBezTo>
                  <a:cubicBezTo>
                    <a:pt x="14755" y="15779"/>
                    <a:pt x="12833" y="15446"/>
                    <a:pt x="12833" y="15446"/>
                  </a:cubicBezTo>
                  <a:cubicBezTo>
                    <a:pt x="12833" y="15446"/>
                    <a:pt x="6902" y="1024"/>
                    <a:pt x="3676" y="54"/>
                  </a:cubicBezTo>
                  <a:cubicBezTo>
                    <a:pt x="3563" y="19"/>
                    <a:pt x="3453" y="1"/>
                    <a:pt x="334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g1f57c8f7f7a_0_2140"/>
            <p:cNvSpPr/>
            <p:nvPr/>
          </p:nvSpPr>
          <p:spPr>
            <a:xfrm>
              <a:off x="4529675" y="3558350"/>
              <a:ext cx="338425" cy="526675"/>
            </a:xfrm>
            <a:custGeom>
              <a:rect b="b" l="l" r="r" t="t"/>
              <a:pathLst>
                <a:path extrusionOk="0" h="21067" w="13537">
                  <a:moveTo>
                    <a:pt x="1" y="0"/>
                  </a:moveTo>
                  <a:lnTo>
                    <a:pt x="1" y="0"/>
                  </a:lnTo>
                  <a:cubicBezTo>
                    <a:pt x="3631" y="4801"/>
                    <a:pt x="6531" y="10114"/>
                    <a:pt x="8604" y="15764"/>
                  </a:cubicBezTo>
                  <a:cubicBezTo>
                    <a:pt x="8962" y="15826"/>
                    <a:pt x="9349" y="16083"/>
                    <a:pt x="9468" y="16427"/>
                  </a:cubicBezTo>
                  <a:cubicBezTo>
                    <a:pt x="9583" y="16781"/>
                    <a:pt x="9501" y="17169"/>
                    <a:pt x="9252" y="17447"/>
                  </a:cubicBezTo>
                  <a:cubicBezTo>
                    <a:pt x="9773" y="17615"/>
                    <a:pt x="10221" y="18022"/>
                    <a:pt x="10447" y="18524"/>
                  </a:cubicBezTo>
                  <a:cubicBezTo>
                    <a:pt x="9583" y="18634"/>
                    <a:pt x="8755" y="18940"/>
                    <a:pt x="8026" y="19419"/>
                  </a:cubicBezTo>
                  <a:cubicBezTo>
                    <a:pt x="8020" y="20185"/>
                    <a:pt x="8307" y="20705"/>
                    <a:pt x="8687" y="21052"/>
                  </a:cubicBezTo>
                  <a:cubicBezTo>
                    <a:pt x="9984" y="21052"/>
                    <a:pt x="11280" y="21061"/>
                    <a:pt x="12575" y="21066"/>
                  </a:cubicBezTo>
                  <a:cubicBezTo>
                    <a:pt x="13537" y="17659"/>
                    <a:pt x="10169" y="17175"/>
                    <a:pt x="10168" y="17175"/>
                  </a:cubicBezTo>
                  <a:cubicBezTo>
                    <a:pt x="11079" y="15725"/>
                    <a:pt x="9156" y="15392"/>
                    <a:pt x="9156" y="15392"/>
                  </a:cubicBezTo>
                  <a:cubicBezTo>
                    <a:pt x="9156" y="15392"/>
                    <a:pt x="3227" y="970"/>
                    <a:pt x="1"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g1f57c8f7f7a_0_2140"/>
            <p:cNvSpPr/>
            <p:nvPr/>
          </p:nvSpPr>
          <p:spPr>
            <a:xfrm>
              <a:off x="4887800" y="4044800"/>
              <a:ext cx="236200" cy="323450"/>
            </a:xfrm>
            <a:custGeom>
              <a:rect b="b" l="l" r="r" t="t"/>
              <a:pathLst>
                <a:path extrusionOk="0" h="12938" w="9448">
                  <a:moveTo>
                    <a:pt x="4079" y="1"/>
                  </a:moveTo>
                  <a:cubicBezTo>
                    <a:pt x="3336" y="1"/>
                    <a:pt x="2868" y="207"/>
                    <a:pt x="2868" y="207"/>
                  </a:cubicBezTo>
                  <a:lnTo>
                    <a:pt x="3010" y="491"/>
                  </a:lnTo>
                  <a:cubicBezTo>
                    <a:pt x="1214" y="1402"/>
                    <a:pt x="1" y="3847"/>
                    <a:pt x="137" y="6657"/>
                  </a:cubicBezTo>
                  <a:cubicBezTo>
                    <a:pt x="280" y="9622"/>
                    <a:pt x="1880" y="12036"/>
                    <a:pt x="3907" y="12624"/>
                  </a:cubicBezTo>
                  <a:lnTo>
                    <a:pt x="3601" y="12825"/>
                  </a:lnTo>
                  <a:cubicBezTo>
                    <a:pt x="3601" y="12825"/>
                    <a:pt x="3903" y="12937"/>
                    <a:pt x="4378" y="12937"/>
                  </a:cubicBezTo>
                  <a:cubicBezTo>
                    <a:pt x="4727" y="12937"/>
                    <a:pt x="5169" y="12876"/>
                    <a:pt x="5651" y="12664"/>
                  </a:cubicBezTo>
                  <a:lnTo>
                    <a:pt x="5657" y="12663"/>
                  </a:lnTo>
                  <a:cubicBezTo>
                    <a:pt x="7862" y="12125"/>
                    <a:pt x="9448" y="9404"/>
                    <a:pt x="9292" y="6214"/>
                  </a:cubicBezTo>
                  <a:cubicBezTo>
                    <a:pt x="9146" y="3197"/>
                    <a:pt x="7493" y="750"/>
                    <a:pt x="5416" y="219"/>
                  </a:cubicBezTo>
                  <a:lnTo>
                    <a:pt x="5400" y="214"/>
                  </a:lnTo>
                  <a:cubicBezTo>
                    <a:pt x="4905" y="54"/>
                    <a:pt x="4456" y="1"/>
                    <a:pt x="40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g1f57c8f7f7a_0_2140"/>
            <p:cNvSpPr/>
            <p:nvPr/>
          </p:nvSpPr>
          <p:spPr>
            <a:xfrm>
              <a:off x="4856450" y="4049450"/>
              <a:ext cx="237375" cy="316275"/>
            </a:xfrm>
            <a:custGeom>
              <a:rect b="b" l="l" r="r" t="t"/>
              <a:pathLst>
                <a:path extrusionOk="0" h="12651" w="9495">
                  <a:moveTo>
                    <a:pt x="4605" y="1"/>
                  </a:moveTo>
                  <a:cubicBezTo>
                    <a:pt x="4551" y="1"/>
                    <a:pt x="4496" y="2"/>
                    <a:pt x="4441" y="5"/>
                  </a:cubicBezTo>
                  <a:cubicBezTo>
                    <a:pt x="1913" y="127"/>
                    <a:pt x="1" y="3056"/>
                    <a:pt x="169" y="6546"/>
                  </a:cubicBezTo>
                  <a:cubicBezTo>
                    <a:pt x="335" y="9963"/>
                    <a:pt x="2432" y="12650"/>
                    <a:pt x="4891" y="12650"/>
                  </a:cubicBezTo>
                  <a:cubicBezTo>
                    <a:pt x="4945" y="12650"/>
                    <a:pt x="4998" y="12649"/>
                    <a:pt x="5053" y="12647"/>
                  </a:cubicBezTo>
                  <a:cubicBezTo>
                    <a:pt x="7581" y="12524"/>
                    <a:pt x="9495" y="9595"/>
                    <a:pt x="9325" y="6103"/>
                  </a:cubicBezTo>
                  <a:cubicBezTo>
                    <a:pt x="9161" y="2689"/>
                    <a:pt x="7063" y="1"/>
                    <a:pt x="460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g1f57c8f7f7a_0_2140"/>
            <p:cNvSpPr/>
            <p:nvPr/>
          </p:nvSpPr>
          <p:spPr>
            <a:xfrm>
              <a:off x="4650325" y="4049075"/>
              <a:ext cx="407300" cy="328775"/>
            </a:xfrm>
            <a:custGeom>
              <a:rect b="b" l="l" r="r" t="t"/>
              <a:pathLst>
                <a:path extrusionOk="0" h="13151" w="16292">
                  <a:moveTo>
                    <a:pt x="7415" y="0"/>
                  </a:moveTo>
                  <a:cubicBezTo>
                    <a:pt x="3064" y="0"/>
                    <a:pt x="0" y="1297"/>
                    <a:pt x="0" y="1297"/>
                  </a:cubicBezTo>
                  <a:lnTo>
                    <a:pt x="543" y="12489"/>
                  </a:lnTo>
                  <a:cubicBezTo>
                    <a:pt x="1663" y="12717"/>
                    <a:pt x="2794" y="12888"/>
                    <a:pt x="3932" y="13003"/>
                  </a:cubicBezTo>
                  <a:cubicBezTo>
                    <a:pt x="4975" y="13107"/>
                    <a:pt x="5945" y="13151"/>
                    <a:pt x="6841" y="13151"/>
                  </a:cubicBezTo>
                  <a:cubicBezTo>
                    <a:pt x="8641" y="13151"/>
                    <a:pt x="10144" y="12972"/>
                    <a:pt x="11340" y="12737"/>
                  </a:cubicBezTo>
                  <a:cubicBezTo>
                    <a:pt x="13873" y="12239"/>
                    <a:pt x="15849" y="10209"/>
                    <a:pt x="16190" y="7650"/>
                  </a:cubicBezTo>
                  <a:cubicBezTo>
                    <a:pt x="16275" y="7020"/>
                    <a:pt x="16291" y="6384"/>
                    <a:pt x="16236" y="5752"/>
                  </a:cubicBezTo>
                  <a:cubicBezTo>
                    <a:pt x="16018" y="3238"/>
                    <a:pt x="14234" y="1154"/>
                    <a:pt x="11838" y="482"/>
                  </a:cubicBezTo>
                  <a:cubicBezTo>
                    <a:pt x="11666" y="433"/>
                    <a:pt x="11489" y="392"/>
                    <a:pt x="11310" y="358"/>
                  </a:cubicBezTo>
                  <a:cubicBezTo>
                    <a:pt x="9937" y="101"/>
                    <a:pt x="8626" y="0"/>
                    <a:pt x="74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g1f57c8f7f7a_0_2140"/>
            <p:cNvSpPr/>
            <p:nvPr/>
          </p:nvSpPr>
          <p:spPr>
            <a:xfrm>
              <a:off x="4748625" y="4061100"/>
              <a:ext cx="309000" cy="316750"/>
            </a:xfrm>
            <a:custGeom>
              <a:rect b="b" l="l" r="r" t="t"/>
              <a:pathLst>
                <a:path extrusionOk="0" h="12670" w="12360">
                  <a:moveTo>
                    <a:pt x="7906" y="1"/>
                  </a:moveTo>
                  <a:cubicBezTo>
                    <a:pt x="8346" y="372"/>
                    <a:pt x="8702" y="829"/>
                    <a:pt x="8957" y="1344"/>
                  </a:cubicBezTo>
                  <a:cubicBezTo>
                    <a:pt x="9490" y="2432"/>
                    <a:pt x="9557" y="3712"/>
                    <a:pt x="9279" y="4891"/>
                  </a:cubicBezTo>
                  <a:cubicBezTo>
                    <a:pt x="8999" y="6069"/>
                    <a:pt x="8393" y="7151"/>
                    <a:pt x="7643" y="8103"/>
                  </a:cubicBezTo>
                  <a:cubicBezTo>
                    <a:pt x="5781" y="10474"/>
                    <a:pt x="2981" y="12082"/>
                    <a:pt x="0" y="12522"/>
                  </a:cubicBezTo>
                  <a:cubicBezTo>
                    <a:pt x="1043" y="12626"/>
                    <a:pt x="2013" y="12670"/>
                    <a:pt x="2909" y="12670"/>
                  </a:cubicBezTo>
                  <a:cubicBezTo>
                    <a:pt x="4709" y="12670"/>
                    <a:pt x="6212" y="12491"/>
                    <a:pt x="7408" y="12256"/>
                  </a:cubicBezTo>
                  <a:cubicBezTo>
                    <a:pt x="9941" y="11758"/>
                    <a:pt x="11917" y="9728"/>
                    <a:pt x="12258" y="7169"/>
                  </a:cubicBezTo>
                  <a:cubicBezTo>
                    <a:pt x="12343" y="6539"/>
                    <a:pt x="12359" y="5903"/>
                    <a:pt x="12304" y="5271"/>
                  </a:cubicBezTo>
                  <a:cubicBezTo>
                    <a:pt x="12086" y="2757"/>
                    <a:pt x="10302" y="673"/>
                    <a:pt x="7906"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g1f57c8f7f7a_0_2140"/>
            <p:cNvSpPr/>
            <p:nvPr/>
          </p:nvSpPr>
          <p:spPr>
            <a:xfrm>
              <a:off x="4577800" y="4059825"/>
              <a:ext cx="236200" cy="323450"/>
            </a:xfrm>
            <a:custGeom>
              <a:rect b="b" l="l" r="r" t="t"/>
              <a:pathLst>
                <a:path extrusionOk="0" h="12938" w="9448">
                  <a:moveTo>
                    <a:pt x="4079" y="1"/>
                  </a:moveTo>
                  <a:cubicBezTo>
                    <a:pt x="3337" y="1"/>
                    <a:pt x="2870" y="206"/>
                    <a:pt x="2870" y="206"/>
                  </a:cubicBezTo>
                  <a:lnTo>
                    <a:pt x="3011" y="492"/>
                  </a:lnTo>
                  <a:cubicBezTo>
                    <a:pt x="1214" y="1403"/>
                    <a:pt x="1" y="3847"/>
                    <a:pt x="137" y="6656"/>
                  </a:cubicBezTo>
                  <a:cubicBezTo>
                    <a:pt x="280" y="9622"/>
                    <a:pt x="1880" y="12037"/>
                    <a:pt x="3907" y="12623"/>
                  </a:cubicBezTo>
                  <a:lnTo>
                    <a:pt x="3601" y="12826"/>
                  </a:lnTo>
                  <a:cubicBezTo>
                    <a:pt x="3601" y="12826"/>
                    <a:pt x="3903" y="12938"/>
                    <a:pt x="4377" y="12938"/>
                  </a:cubicBezTo>
                  <a:cubicBezTo>
                    <a:pt x="4726" y="12938"/>
                    <a:pt x="5169" y="12877"/>
                    <a:pt x="5651" y="12665"/>
                  </a:cubicBezTo>
                  <a:lnTo>
                    <a:pt x="5658" y="12662"/>
                  </a:lnTo>
                  <a:cubicBezTo>
                    <a:pt x="7862" y="12125"/>
                    <a:pt x="9448" y="9405"/>
                    <a:pt x="9294" y="6213"/>
                  </a:cubicBezTo>
                  <a:cubicBezTo>
                    <a:pt x="9148" y="3196"/>
                    <a:pt x="7493" y="749"/>
                    <a:pt x="5416" y="218"/>
                  </a:cubicBezTo>
                  <a:lnTo>
                    <a:pt x="5400" y="214"/>
                  </a:lnTo>
                  <a:cubicBezTo>
                    <a:pt x="4905" y="54"/>
                    <a:pt x="4457" y="1"/>
                    <a:pt x="407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g1f57c8f7f7a_0_2140"/>
            <p:cNvSpPr/>
            <p:nvPr/>
          </p:nvSpPr>
          <p:spPr>
            <a:xfrm>
              <a:off x="4546775" y="4064000"/>
              <a:ext cx="237350" cy="316300"/>
            </a:xfrm>
            <a:custGeom>
              <a:rect b="b" l="l" r="r" t="t"/>
              <a:pathLst>
                <a:path extrusionOk="0" h="12652" w="9494">
                  <a:moveTo>
                    <a:pt x="4602" y="0"/>
                  </a:moveTo>
                  <a:cubicBezTo>
                    <a:pt x="4548" y="0"/>
                    <a:pt x="4495" y="2"/>
                    <a:pt x="4441" y="4"/>
                  </a:cubicBezTo>
                  <a:cubicBezTo>
                    <a:pt x="1911" y="128"/>
                    <a:pt x="0" y="3057"/>
                    <a:pt x="168" y="6549"/>
                  </a:cubicBezTo>
                  <a:cubicBezTo>
                    <a:pt x="181" y="6785"/>
                    <a:pt x="201" y="7019"/>
                    <a:pt x="231" y="7248"/>
                  </a:cubicBezTo>
                  <a:cubicBezTo>
                    <a:pt x="368" y="8304"/>
                    <a:pt x="689" y="9272"/>
                    <a:pt x="1147" y="10088"/>
                  </a:cubicBezTo>
                  <a:cubicBezTo>
                    <a:pt x="1309" y="10380"/>
                    <a:pt x="1496" y="10661"/>
                    <a:pt x="1705" y="10924"/>
                  </a:cubicBezTo>
                  <a:cubicBezTo>
                    <a:pt x="1924" y="11203"/>
                    <a:pt x="2169" y="11460"/>
                    <a:pt x="2438" y="11691"/>
                  </a:cubicBezTo>
                  <a:cubicBezTo>
                    <a:pt x="3159" y="12301"/>
                    <a:pt x="4002" y="12651"/>
                    <a:pt x="4891" y="12651"/>
                  </a:cubicBezTo>
                  <a:cubicBezTo>
                    <a:pt x="4945" y="12651"/>
                    <a:pt x="5000" y="12650"/>
                    <a:pt x="5054" y="12648"/>
                  </a:cubicBezTo>
                  <a:cubicBezTo>
                    <a:pt x="7582" y="12525"/>
                    <a:pt x="9493" y="9596"/>
                    <a:pt x="9325" y="6106"/>
                  </a:cubicBezTo>
                  <a:cubicBezTo>
                    <a:pt x="9267" y="4912"/>
                    <a:pt x="8975" y="3809"/>
                    <a:pt x="8514" y="2878"/>
                  </a:cubicBezTo>
                  <a:cubicBezTo>
                    <a:pt x="8346" y="2537"/>
                    <a:pt x="8148" y="2212"/>
                    <a:pt x="7925" y="1904"/>
                  </a:cubicBezTo>
                  <a:cubicBezTo>
                    <a:pt x="7735" y="1645"/>
                    <a:pt x="7523" y="1401"/>
                    <a:pt x="7290" y="1176"/>
                  </a:cubicBezTo>
                  <a:cubicBezTo>
                    <a:pt x="6677" y="584"/>
                    <a:pt x="5959" y="188"/>
                    <a:pt x="5192" y="53"/>
                  </a:cubicBezTo>
                  <a:cubicBezTo>
                    <a:pt x="4997" y="18"/>
                    <a:pt x="4799" y="0"/>
                    <a:pt x="460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g1f57c8f7f7a_0_2140"/>
            <p:cNvSpPr/>
            <p:nvPr/>
          </p:nvSpPr>
          <p:spPr>
            <a:xfrm>
              <a:off x="4556200" y="4087675"/>
              <a:ext cx="201825" cy="269800"/>
            </a:xfrm>
            <a:custGeom>
              <a:rect b="b" l="l" r="r" t="t"/>
              <a:pathLst>
                <a:path extrusionOk="0" h="10792" w="8073">
                  <a:moveTo>
                    <a:pt x="3941" y="1"/>
                  </a:moveTo>
                  <a:cubicBezTo>
                    <a:pt x="3887" y="1"/>
                    <a:pt x="3833" y="2"/>
                    <a:pt x="3778" y="5"/>
                  </a:cubicBezTo>
                  <a:cubicBezTo>
                    <a:pt x="1621" y="108"/>
                    <a:pt x="0" y="2808"/>
                    <a:pt x="143" y="5786"/>
                  </a:cubicBezTo>
                  <a:cubicBezTo>
                    <a:pt x="285" y="8694"/>
                    <a:pt x="2058" y="10791"/>
                    <a:pt x="4149" y="10791"/>
                  </a:cubicBezTo>
                  <a:cubicBezTo>
                    <a:pt x="4199" y="10791"/>
                    <a:pt x="4249" y="10790"/>
                    <a:pt x="4300" y="10788"/>
                  </a:cubicBezTo>
                  <a:cubicBezTo>
                    <a:pt x="6457" y="10684"/>
                    <a:pt x="8073" y="7846"/>
                    <a:pt x="7928" y="4870"/>
                  </a:cubicBezTo>
                  <a:cubicBezTo>
                    <a:pt x="7787" y="1967"/>
                    <a:pt x="6026" y="1"/>
                    <a:pt x="394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g1f57c8f7f7a_0_2140"/>
            <p:cNvSpPr/>
            <p:nvPr/>
          </p:nvSpPr>
          <p:spPr>
            <a:xfrm>
              <a:off x="4552550" y="4065275"/>
              <a:ext cx="176475" cy="250900"/>
            </a:xfrm>
            <a:custGeom>
              <a:rect b="b" l="l" r="r" t="t"/>
              <a:pathLst>
                <a:path extrusionOk="0" h="10036" w="7059">
                  <a:moveTo>
                    <a:pt x="4961" y="0"/>
                  </a:moveTo>
                  <a:lnTo>
                    <a:pt x="0" y="7197"/>
                  </a:lnTo>
                  <a:cubicBezTo>
                    <a:pt x="137" y="8253"/>
                    <a:pt x="458" y="9220"/>
                    <a:pt x="916" y="10035"/>
                  </a:cubicBezTo>
                  <a:lnTo>
                    <a:pt x="7059" y="1125"/>
                  </a:lnTo>
                  <a:cubicBezTo>
                    <a:pt x="6446" y="533"/>
                    <a:pt x="5728" y="137"/>
                    <a:pt x="4961" y="0"/>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g1f57c8f7f7a_0_2140"/>
            <p:cNvSpPr/>
            <p:nvPr/>
          </p:nvSpPr>
          <p:spPr>
            <a:xfrm>
              <a:off x="4589400" y="4111600"/>
              <a:ext cx="170200" cy="244650"/>
            </a:xfrm>
            <a:custGeom>
              <a:rect b="b" l="l" r="r" t="t"/>
              <a:pathLst>
                <a:path extrusionOk="0" h="9786" w="6808">
                  <a:moveTo>
                    <a:pt x="6220" y="0"/>
                  </a:moveTo>
                  <a:lnTo>
                    <a:pt x="0" y="9020"/>
                  </a:lnTo>
                  <a:cubicBezTo>
                    <a:pt x="219" y="9298"/>
                    <a:pt x="464" y="9556"/>
                    <a:pt x="733" y="9785"/>
                  </a:cubicBezTo>
                  <a:lnTo>
                    <a:pt x="6808" y="974"/>
                  </a:lnTo>
                  <a:cubicBezTo>
                    <a:pt x="6639" y="633"/>
                    <a:pt x="6443" y="306"/>
                    <a:pt x="6220" y="0"/>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4" name="Google Shape;954;g1f57c8f7f7a_0_2140"/>
          <p:cNvGrpSpPr/>
          <p:nvPr/>
        </p:nvGrpSpPr>
        <p:grpSpPr>
          <a:xfrm>
            <a:off x="8690226" y="3514384"/>
            <a:ext cx="182884" cy="182882"/>
            <a:chOff x="6622700" y="4387050"/>
            <a:chExt cx="89825" cy="89525"/>
          </a:xfrm>
        </p:grpSpPr>
        <p:sp>
          <p:nvSpPr>
            <p:cNvPr id="955" name="Google Shape;955;g1f57c8f7f7a_0_2140"/>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g1f57c8f7f7a_0_2140"/>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7" name="Google Shape;957;g1f57c8f7f7a_0_2140"/>
          <p:cNvGrpSpPr/>
          <p:nvPr/>
        </p:nvGrpSpPr>
        <p:grpSpPr>
          <a:xfrm>
            <a:off x="-153434" y="3015972"/>
            <a:ext cx="348594" cy="321353"/>
            <a:chOff x="5649525" y="2360125"/>
            <a:chExt cx="242500" cy="223550"/>
          </a:xfrm>
        </p:grpSpPr>
        <p:sp>
          <p:nvSpPr>
            <p:cNvPr id="958" name="Google Shape;958;g1f57c8f7f7a_0_2140"/>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g1f57c8f7f7a_0_2140"/>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g1f57c8f7f7a_0_2140"/>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g1f57c8f7f7a_0_2140"/>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g1f57c8f7f7a_0_2140"/>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3" name="Google Shape;963;g1f57c8f7f7a_0_2140"/>
          <p:cNvGrpSpPr/>
          <p:nvPr/>
        </p:nvGrpSpPr>
        <p:grpSpPr>
          <a:xfrm>
            <a:off x="195159" y="539510"/>
            <a:ext cx="270848" cy="249683"/>
            <a:chOff x="5649525" y="2360125"/>
            <a:chExt cx="242500" cy="223550"/>
          </a:xfrm>
        </p:grpSpPr>
        <p:sp>
          <p:nvSpPr>
            <p:cNvPr id="964" name="Google Shape;964;g1f57c8f7f7a_0_2140"/>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g1f57c8f7f7a_0_2140"/>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g1f57c8f7f7a_0_2140"/>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g1f57c8f7f7a_0_2140"/>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g1f57c8f7f7a_0_2140"/>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9" name="Google Shape;969;g1f57c8f7f7a_0_2140"/>
          <p:cNvGrpSpPr/>
          <p:nvPr/>
        </p:nvGrpSpPr>
        <p:grpSpPr>
          <a:xfrm>
            <a:off x="8368209" y="4520660"/>
            <a:ext cx="270848" cy="249683"/>
            <a:chOff x="5649525" y="2360125"/>
            <a:chExt cx="242500" cy="223550"/>
          </a:xfrm>
        </p:grpSpPr>
        <p:sp>
          <p:nvSpPr>
            <p:cNvPr id="970" name="Google Shape;970;g1f57c8f7f7a_0_2140"/>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g1f57c8f7f7a_0_2140"/>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g1f57c8f7f7a_0_2140"/>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g1f57c8f7f7a_0_2140"/>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g1f57c8f7f7a_0_2140"/>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5" name="Google Shape;975;g1f57c8f7f7a_0_2140"/>
          <p:cNvGrpSpPr/>
          <p:nvPr/>
        </p:nvGrpSpPr>
        <p:grpSpPr>
          <a:xfrm>
            <a:off x="7157403" y="-157103"/>
            <a:ext cx="348594" cy="321353"/>
            <a:chOff x="5649525" y="2360125"/>
            <a:chExt cx="242500" cy="223550"/>
          </a:xfrm>
        </p:grpSpPr>
        <p:sp>
          <p:nvSpPr>
            <p:cNvPr id="976" name="Google Shape;976;g1f57c8f7f7a_0_2140"/>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g1f57c8f7f7a_0_2140"/>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g1f57c8f7f7a_0_2140"/>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g1f57c8f7f7a_0_2140"/>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g1f57c8f7f7a_0_2140"/>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1" name="Google Shape;981;g1f57c8f7f7a_0_2140"/>
          <p:cNvGrpSpPr/>
          <p:nvPr/>
        </p:nvGrpSpPr>
        <p:grpSpPr>
          <a:xfrm>
            <a:off x="8646246" y="1634597"/>
            <a:ext cx="270848" cy="249683"/>
            <a:chOff x="5649525" y="2360125"/>
            <a:chExt cx="242500" cy="223550"/>
          </a:xfrm>
        </p:grpSpPr>
        <p:sp>
          <p:nvSpPr>
            <p:cNvPr id="982" name="Google Shape;982;g1f57c8f7f7a_0_2140"/>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g1f57c8f7f7a_0_2140"/>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g1f57c8f7f7a_0_2140"/>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g1f57c8f7f7a_0_2140"/>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g1f57c8f7f7a_0_2140"/>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7" name="Google Shape;987;g1f57c8f7f7a_0_2140"/>
          <p:cNvGrpSpPr/>
          <p:nvPr/>
        </p:nvGrpSpPr>
        <p:grpSpPr>
          <a:xfrm>
            <a:off x="8585451" y="448059"/>
            <a:ext cx="182884" cy="182882"/>
            <a:chOff x="6622700" y="4387050"/>
            <a:chExt cx="89825" cy="89525"/>
          </a:xfrm>
        </p:grpSpPr>
        <p:sp>
          <p:nvSpPr>
            <p:cNvPr id="988" name="Google Shape;988;g1f57c8f7f7a_0_2140"/>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g1f57c8f7f7a_0_2140"/>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_1">
    <p:spTree>
      <p:nvGrpSpPr>
        <p:cNvPr id="990" name="Shape 990"/>
        <p:cNvGrpSpPr/>
        <p:nvPr/>
      </p:nvGrpSpPr>
      <p:grpSpPr>
        <a:xfrm>
          <a:off x="0" y="0"/>
          <a:ext cx="0" cy="0"/>
          <a:chOff x="0" y="0"/>
          <a:chExt cx="0" cy="0"/>
        </a:xfrm>
      </p:grpSpPr>
      <p:sp>
        <p:nvSpPr>
          <p:cNvPr id="991" name="Google Shape;991;g1f57c8f7f7a_0_2196"/>
          <p:cNvSpPr txBox="1"/>
          <p:nvPr>
            <p:ph idx="1" type="subTitle"/>
          </p:nvPr>
        </p:nvSpPr>
        <p:spPr>
          <a:xfrm>
            <a:off x="720000" y="1229525"/>
            <a:ext cx="7708500" cy="31062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400"/>
              <a:buFont typeface="Anaheim"/>
              <a:buChar char="●"/>
              <a:defRPr/>
            </a:lvl1pPr>
            <a:lvl2pPr lvl="1">
              <a:spcBef>
                <a:spcPts val="0"/>
              </a:spcBef>
              <a:spcAft>
                <a:spcPts val="0"/>
              </a:spcAft>
              <a:buClr>
                <a:srgbClr val="191919"/>
              </a:buClr>
              <a:buSzPts val="1400"/>
              <a:buFont typeface="Anaheim"/>
              <a:buChar char="○"/>
              <a:defRPr/>
            </a:lvl2pPr>
            <a:lvl3pPr lvl="2" algn="ctr">
              <a:lnSpc>
                <a:spcPct val="100000"/>
              </a:lnSpc>
              <a:spcBef>
                <a:spcPts val="0"/>
              </a:spcBef>
              <a:spcAft>
                <a:spcPts val="0"/>
              </a:spcAft>
              <a:buClr>
                <a:srgbClr val="191919"/>
              </a:buClr>
              <a:buSzPts val="1400"/>
              <a:buFont typeface="Anaheim"/>
              <a:buChar char="■"/>
              <a:defRPr/>
            </a:lvl3pPr>
            <a:lvl4pPr lvl="3" algn="ctr">
              <a:lnSpc>
                <a:spcPct val="100000"/>
              </a:lnSpc>
              <a:spcBef>
                <a:spcPts val="1600"/>
              </a:spcBef>
              <a:spcAft>
                <a:spcPts val="0"/>
              </a:spcAft>
              <a:buClr>
                <a:srgbClr val="191919"/>
              </a:buClr>
              <a:buSzPts val="1400"/>
              <a:buFont typeface="Anaheim"/>
              <a:buChar char="●"/>
              <a:defRPr/>
            </a:lvl4pPr>
            <a:lvl5pPr lvl="4" algn="ctr">
              <a:lnSpc>
                <a:spcPct val="100000"/>
              </a:lnSpc>
              <a:spcBef>
                <a:spcPts val="1600"/>
              </a:spcBef>
              <a:spcAft>
                <a:spcPts val="0"/>
              </a:spcAft>
              <a:buClr>
                <a:srgbClr val="191919"/>
              </a:buClr>
              <a:buSzPts val="1400"/>
              <a:buFont typeface="Anaheim"/>
              <a:buChar char="○"/>
              <a:defRPr/>
            </a:lvl5pPr>
            <a:lvl6pPr lvl="5" algn="ctr">
              <a:lnSpc>
                <a:spcPct val="100000"/>
              </a:lnSpc>
              <a:spcBef>
                <a:spcPts val="1600"/>
              </a:spcBef>
              <a:spcAft>
                <a:spcPts val="0"/>
              </a:spcAft>
              <a:buClr>
                <a:srgbClr val="191919"/>
              </a:buClr>
              <a:buSzPts val="1400"/>
              <a:buFont typeface="Anaheim"/>
              <a:buChar char="■"/>
              <a:defRPr/>
            </a:lvl6pPr>
            <a:lvl7pPr lvl="6" algn="ctr">
              <a:lnSpc>
                <a:spcPct val="100000"/>
              </a:lnSpc>
              <a:spcBef>
                <a:spcPts val="1600"/>
              </a:spcBef>
              <a:spcAft>
                <a:spcPts val="0"/>
              </a:spcAft>
              <a:buClr>
                <a:srgbClr val="191919"/>
              </a:buClr>
              <a:buSzPts val="1400"/>
              <a:buFont typeface="Anaheim"/>
              <a:buChar char="●"/>
              <a:defRPr/>
            </a:lvl7pPr>
            <a:lvl8pPr lvl="7" algn="ctr">
              <a:lnSpc>
                <a:spcPct val="100000"/>
              </a:lnSpc>
              <a:spcBef>
                <a:spcPts val="1600"/>
              </a:spcBef>
              <a:spcAft>
                <a:spcPts val="0"/>
              </a:spcAft>
              <a:buClr>
                <a:srgbClr val="191919"/>
              </a:buClr>
              <a:buSzPts val="1400"/>
              <a:buFont typeface="Anaheim"/>
              <a:buChar char="○"/>
              <a:defRPr/>
            </a:lvl8pPr>
            <a:lvl9pPr lvl="8" algn="ctr">
              <a:lnSpc>
                <a:spcPct val="100000"/>
              </a:lnSpc>
              <a:spcBef>
                <a:spcPts val="1600"/>
              </a:spcBef>
              <a:spcAft>
                <a:spcPts val="1600"/>
              </a:spcAft>
              <a:buClr>
                <a:srgbClr val="191919"/>
              </a:buClr>
              <a:buSzPts val="1400"/>
              <a:buFont typeface="Anaheim"/>
              <a:buChar char="■"/>
              <a:defRPr/>
            </a:lvl9pPr>
          </a:lstStyle>
          <a:p/>
        </p:txBody>
      </p:sp>
      <p:sp>
        <p:nvSpPr>
          <p:cNvPr id="992" name="Google Shape;992;g1f57c8f7f7a_0_219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93" name="Google Shape;993;g1f57c8f7f7a_0_2196"/>
          <p:cNvSpPr/>
          <p:nvPr/>
        </p:nvSpPr>
        <p:spPr>
          <a:xfrm flipH="1">
            <a:off x="8431908" y="1812649"/>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4" name="Google Shape;994;g1f57c8f7f7a_0_2196"/>
          <p:cNvGrpSpPr/>
          <p:nvPr/>
        </p:nvGrpSpPr>
        <p:grpSpPr>
          <a:xfrm rot="10800000">
            <a:off x="8431911" y="2743812"/>
            <a:ext cx="803867" cy="1106794"/>
            <a:chOff x="8187741" y="113600"/>
            <a:chExt cx="803867" cy="1106794"/>
          </a:xfrm>
        </p:grpSpPr>
        <p:sp>
          <p:nvSpPr>
            <p:cNvPr id="995" name="Google Shape;995;g1f57c8f7f7a_0_2196"/>
            <p:cNvSpPr/>
            <p:nvPr/>
          </p:nvSpPr>
          <p:spPr>
            <a:xfrm flipH="1" rot="9870325">
              <a:off x="8330419" y="186526"/>
              <a:ext cx="518569" cy="960881"/>
            </a:xfrm>
            <a:custGeom>
              <a:rect b="b" l="l" r="r" t="t"/>
              <a:pathLst>
                <a:path extrusionOk="0" h="15290" w="8251">
                  <a:moveTo>
                    <a:pt x="4126" y="0"/>
                  </a:moveTo>
                  <a:lnTo>
                    <a:pt x="4080" y="3"/>
                  </a:lnTo>
                  <a:lnTo>
                    <a:pt x="163" y="282"/>
                  </a:lnTo>
                  <a:cubicBezTo>
                    <a:pt x="59" y="788"/>
                    <a:pt x="6" y="1303"/>
                    <a:pt x="2" y="1820"/>
                  </a:cubicBezTo>
                  <a:cubicBezTo>
                    <a:pt x="6" y="4719"/>
                    <a:pt x="1915" y="5956"/>
                    <a:pt x="2704" y="6330"/>
                  </a:cubicBezTo>
                  <a:cubicBezTo>
                    <a:pt x="3405" y="6663"/>
                    <a:pt x="3533" y="7141"/>
                    <a:pt x="3555" y="7568"/>
                  </a:cubicBezTo>
                  <a:lnTo>
                    <a:pt x="3555" y="7574"/>
                  </a:lnTo>
                  <a:cubicBezTo>
                    <a:pt x="3552" y="8035"/>
                    <a:pt x="3485" y="8586"/>
                    <a:pt x="2702" y="8960"/>
                  </a:cubicBezTo>
                  <a:cubicBezTo>
                    <a:pt x="1913" y="9334"/>
                    <a:pt x="4" y="10571"/>
                    <a:pt x="1" y="13470"/>
                  </a:cubicBezTo>
                  <a:cubicBezTo>
                    <a:pt x="4" y="13987"/>
                    <a:pt x="57" y="14503"/>
                    <a:pt x="161" y="15009"/>
                  </a:cubicBezTo>
                  <a:lnTo>
                    <a:pt x="4079" y="15287"/>
                  </a:lnTo>
                  <a:lnTo>
                    <a:pt x="4124" y="15290"/>
                  </a:lnTo>
                  <a:lnTo>
                    <a:pt x="4171" y="15287"/>
                  </a:lnTo>
                  <a:lnTo>
                    <a:pt x="8089" y="15009"/>
                  </a:lnTo>
                  <a:cubicBezTo>
                    <a:pt x="8193" y="14503"/>
                    <a:pt x="8246" y="13987"/>
                    <a:pt x="8249" y="13470"/>
                  </a:cubicBezTo>
                  <a:cubicBezTo>
                    <a:pt x="8246" y="10571"/>
                    <a:pt x="6337" y="9334"/>
                    <a:pt x="5548" y="8960"/>
                  </a:cubicBezTo>
                  <a:cubicBezTo>
                    <a:pt x="4847" y="8627"/>
                    <a:pt x="4718" y="8150"/>
                    <a:pt x="4696" y="7722"/>
                  </a:cubicBezTo>
                  <a:lnTo>
                    <a:pt x="4696" y="7716"/>
                  </a:lnTo>
                  <a:cubicBezTo>
                    <a:pt x="4699" y="7255"/>
                    <a:pt x="4767" y="6704"/>
                    <a:pt x="5549" y="6330"/>
                  </a:cubicBezTo>
                  <a:cubicBezTo>
                    <a:pt x="6338" y="5956"/>
                    <a:pt x="8248" y="4719"/>
                    <a:pt x="8251" y="1820"/>
                  </a:cubicBezTo>
                  <a:cubicBezTo>
                    <a:pt x="8248" y="1303"/>
                    <a:pt x="8194" y="788"/>
                    <a:pt x="8090" y="282"/>
                  </a:cubicBezTo>
                  <a:lnTo>
                    <a:pt x="4173" y="3"/>
                  </a:lnTo>
                  <a:lnTo>
                    <a:pt x="41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g1f57c8f7f7a_0_2196"/>
            <p:cNvSpPr/>
            <p:nvPr/>
          </p:nvSpPr>
          <p:spPr>
            <a:xfrm flipH="1" rot="9870325">
              <a:off x="8372327" y="228436"/>
              <a:ext cx="434791" cy="876984"/>
            </a:xfrm>
            <a:custGeom>
              <a:rect b="b" l="l" r="r" t="t"/>
              <a:pathLst>
                <a:path extrusionOk="0" h="13955" w="6918">
                  <a:moveTo>
                    <a:pt x="3459" y="0"/>
                  </a:moveTo>
                  <a:lnTo>
                    <a:pt x="66" y="241"/>
                  </a:lnTo>
                  <a:cubicBezTo>
                    <a:pt x="25" y="542"/>
                    <a:pt x="3" y="847"/>
                    <a:pt x="3" y="1150"/>
                  </a:cubicBezTo>
                  <a:cubicBezTo>
                    <a:pt x="3" y="1889"/>
                    <a:pt x="140" y="2503"/>
                    <a:pt x="357" y="3006"/>
                  </a:cubicBezTo>
                  <a:cubicBezTo>
                    <a:pt x="872" y="4233"/>
                    <a:pt x="1829" y="4824"/>
                    <a:pt x="2323" y="5060"/>
                  </a:cubicBezTo>
                  <a:cubicBezTo>
                    <a:pt x="2918" y="5343"/>
                    <a:pt x="3294" y="5751"/>
                    <a:pt x="3460" y="6300"/>
                  </a:cubicBezTo>
                  <a:cubicBezTo>
                    <a:pt x="3588" y="5880"/>
                    <a:pt x="3888" y="5396"/>
                    <a:pt x="4596" y="5060"/>
                  </a:cubicBezTo>
                  <a:cubicBezTo>
                    <a:pt x="5139" y="4801"/>
                    <a:pt x="6239" y="4112"/>
                    <a:pt x="6704" y="2628"/>
                  </a:cubicBezTo>
                  <a:cubicBezTo>
                    <a:pt x="6836" y="2205"/>
                    <a:pt x="6917" y="1715"/>
                    <a:pt x="6917" y="1150"/>
                  </a:cubicBezTo>
                  <a:cubicBezTo>
                    <a:pt x="6916" y="847"/>
                    <a:pt x="6894" y="542"/>
                    <a:pt x="6853" y="241"/>
                  </a:cubicBezTo>
                  <a:lnTo>
                    <a:pt x="3459" y="0"/>
                  </a:lnTo>
                  <a:close/>
                  <a:moveTo>
                    <a:pt x="3457" y="7653"/>
                  </a:moveTo>
                  <a:cubicBezTo>
                    <a:pt x="3330" y="8074"/>
                    <a:pt x="3030" y="8556"/>
                    <a:pt x="2321" y="8894"/>
                  </a:cubicBezTo>
                  <a:cubicBezTo>
                    <a:pt x="1623" y="9226"/>
                    <a:pt x="3" y="10271"/>
                    <a:pt x="0" y="12802"/>
                  </a:cubicBezTo>
                  <a:cubicBezTo>
                    <a:pt x="2" y="13107"/>
                    <a:pt x="24" y="13410"/>
                    <a:pt x="65" y="13712"/>
                  </a:cubicBezTo>
                  <a:lnTo>
                    <a:pt x="3457" y="13954"/>
                  </a:lnTo>
                  <a:lnTo>
                    <a:pt x="6851" y="13712"/>
                  </a:lnTo>
                  <a:cubicBezTo>
                    <a:pt x="6892" y="13410"/>
                    <a:pt x="6914" y="13107"/>
                    <a:pt x="6914" y="12802"/>
                  </a:cubicBezTo>
                  <a:cubicBezTo>
                    <a:pt x="6914" y="12526"/>
                    <a:pt x="6894" y="12249"/>
                    <a:pt x="6851" y="11976"/>
                  </a:cubicBezTo>
                  <a:cubicBezTo>
                    <a:pt x="6547" y="10035"/>
                    <a:pt x="5209" y="9186"/>
                    <a:pt x="4595" y="8894"/>
                  </a:cubicBezTo>
                  <a:cubicBezTo>
                    <a:pt x="4125" y="8670"/>
                    <a:pt x="3789" y="8366"/>
                    <a:pt x="3589" y="7978"/>
                  </a:cubicBezTo>
                  <a:cubicBezTo>
                    <a:pt x="3534" y="7874"/>
                    <a:pt x="3490" y="7766"/>
                    <a:pt x="3457" y="765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g1f57c8f7f7a_0_2196"/>
            <p:cNvSpPr/>
            <p:nvPr/>
          </p:nvSpPr>
          <p:spPr>
            <a:xfrm flipH="1" rot="9870325">
              <a:off x="8308052" y="236888"/>
              <a:ext cx="436865" cy="396104"/>
            </a:xfrm>
            <a:custGeom>
              <a:rect b="b" l="l" r="r" t="t"/>
              <a:pathLst>
                <a:path extrusionOk="0" h="6303" w="6951">
                  <a:moveTo>
                    <a:pt x="3457" y="1"/>
                  </a:moveTo>
                  <a:cubicBezTo>
                    <a:pt x="3551" y="1613"/>
                    <a:pt x="3374" y="2883"/>
                    <a:pt x="2068" y="3624"/>
                  </a:cubicBezTo>
                  <a:cubicBezTo>
                    <a:pt x="761" y="4366"/>
                    <a:pt x="230" y="4522"/>
                    <a:pt x="0" y="5150"/>
                  </a:cubicBezTo>
                  <a:cubicBezTo>
                    <a:pt x="2" y="5455"/>
                    <a:pt x="24" y="5758"/>
                    <a:pt x="65" y="6060"/>
                  </a:cubicBezTo>
                  <a:lnTo>
                    <a:pt x="3457" y="6302"/>
                  </a:lnTo>
                  <a:lnTo>
                    <a:pt x="6851" y="6060"/>
                  </a:lnTo>
                  <a:cubicBezTo>
                    <a:pt x="6889" y="5776"/>
                    <a:pt x="6950" y="5449"/>
                    <a:pt x="6913" y="5150"/>
                  </a:cubicBezTo>
                  <a:cubicBezTo>
                    <a:pt x="6894" y="4987"/>
                    <a:pt x="6844" y="4831"/>
                    <a:pt x="6748" y="4695"/>
                  </a:cubicBezTo>
                  <a:cubicBezTo>
                    <a:pt x="6616" y="4506"/>
                    <a:pt x="6433" y="4361"/>
                    <a:pt x="6254" y="4217"/>
                  </a:cubicBezTo>
                  <a:cubicBezTo>
                    <a:pt x="6135" y="4123"/>
                    <a:pt x="6015" y="4027"/>
                    <a:pt x="5882" y="3954"/>
                  </a:cubicBezTo>
                  <a:cubicBezTo>
                    <a:pt x="5311" y="3640"/>
                    <a:pt x="4716" y="3657"/>
                    <a:pt x="4210" y="3203"/>
                  </a:cubicBezTo>
                  <a:cubicBezTo>
                    <a:pt x="3933" y="2955"/>
                    <a:pt x="3768" y="2601"/>
                    <a:pt x="3688" y="2238"/>
                  </a:cubicBezTo>
                  <a:cubicBezTo>
                    <a:pt x="3550" y="1629"/>
                    <a:pt x="3534" y="945"/>
                    <a:pt x="3589" y="326"/>
                  </a:cubicBezTo>
                  <a:cubicBezTo>
                    <a:pt x="3608" y="123"/>
                    <a:pt x="3624" y="1"/>
                    <a:pt x="362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g1f57c8f7f7a_0_2196"/>
            <p:cNvSpPr/>
            <p:nvPr/>
          </p:nvSpPr>
          <p:spPr>
            <a:xfrm flipH="1" rot="9870325">
              <a:off x="8433169" y="1073262"/>
              <a:ext cx="558729" cy="73841"/>
            </a:xfrm>
            <a:custGeom>
              <a:rect b="b" l="l" r="r" t="t"/>
              <a:pathLst>
                <a:path extrusionOk="0" h="1175" w="8890">
                  <a:moveTo>
                    <a:pt x="454" y="1"/>
                  </a:moveTo>
                  <a:cubicBezTo>
                    <a:pt x="203" y="1"/>
                    <a:pt x="0" y="203"/>
                    <a:pt x="0" y="453"/>
                  </a:cubicBezTo>
                  <a:lnTo>
                    <a:pt x="0" y="720"/>
                  </a:lnTo>
                  <a:cubicBezTo>
                    <a:pt x="0" y="972"/>
                    <a:pt x="203" y="1174"/>
                    <a:pt x="454" y="1174"/>
                  </a:cubicBezTo>
                  <a:lnTo>
                    <a:pt x="8437" y="1174"/>
                  </a:lnTo>
                  <a:cubicBezTo>
                    <a:pt x="8689" y="1174"/>
                    <a:pt x="8890" y="972"/>
                    <a:pt x="8890" y="720"/>
                  </a:cubicBezTo>
                  <a:lnTo>
                    <a:pt x="8890" y="453"/>
                  </a:lnTo>
                  <a:cubicBezTo>
                    <a:pt x="8890" y="203"/>
                    <a:pt x="8689" y="1"/>
                    <a:pt x="8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g1f57c8f7f7a_0_2196"/>
            <p:cNvSpPr/>
            <p:nvPr/>
          </p:nvSpPr>
          <p:spPr>
            <a:xfrm flipH="1" rot="9870325">
              <a:off x="8187450" y="186890"/>
              <a:ext cx="558729" cy="73841"/>
            </a:xfrm>
            <a:custGeom>
              <a:rect b="b" l="l" r="r" t="t"/>
              <a:pathLst>
                <a:path extrusionOk="0" h="1175" w="8890">
                  <a:moveTo>
                    <a:pt x="454" y="0"/>
                  </a:moveTo>
                  <a:cubicBezTo>
                    <a:pt x="203" y="0"/>
                    <a:pt x="0" y="203"/>
                    <a:pt x="0" y="454"/>
                  </a:cubicBezTo>
                  <a:lnTo>
                    <a:pt x="0" y="722"/>
                  </a:lnTo>
                  <a:cubicBezTo>
                    <a:pt x="0" y="973"/>
                    <a:pt x="203" y="1174"/>
                    <a:pt x="454" y="1174"/>
                  </a:cubicBezTo>
                  <a:lnTo>
                    <a:pt x="8437" y="1174"/>
                  </a:lnTo>
                  <a:cubicBezTo>
                    <a:pt x="8689" y="1174"/>
                    <a:pt x="8890" y="973"/>
                    <a:pt x="8890" y="722"/>
                  </a:cubicBezTo>
                  <a:lnTo>
                    <a:pt x="8890" y="454"/>
                  </a:lnTo>
                  <a:cubicBezTo>
                    <a:pt x="8890" y="203"/>
                    <a:pt x="8689" y="0"/>
                    <a:pt x="843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g1f57c8f7f7a_0_2196"/>
            <p:cNvSpPr/>
            <p:nvPr/>
          </p:nvSpPr>
          <p:spPr>
            <a:xfrm flipH="1" rot="9870325">
              <a:off x="8438851" y="702282"/>
              <a:ext cx="399030" cy="247102"/>
            </a:xfrm>
            <a:custGeom>
              <a:rect b="b" l="l" r="r" t="t"/>
              <a:pathLst>
                <a:path extrusionOk="0" h="3932" w="6349">
                  <a:moveTo>
                    <a:pt x="3825" y="0"/>
                  </a:moveTo>
                  <a:cubicBezTo>
                    <a:pt x="2595" y="0"/>
                    <a:pt x="1228" y="172"/>
                    <a:pt x="0" y="638"/>
                  </a:cubicBezTo>
                  <a:cubicBezTo>
                    <a:pt x="517" y="1865"/>
                    <a:pt x="1474" y="2456"/>
                    <a:pt x="1968" y="2692"/>
                  </a:cubicBezTo>
                  <a:cubicBezTo>
                    <a:pt x="2563" y="2975"/>
                    <a:pt x="2939" y="3383"/>
                    <a:pt x="3104" y="3932"/>
                  </a:cubicBezTo>
                  <a:cubicBezTo>
                    <a:pt x="3233" y="3512"/>
                    <a:pt x="3533" y="3028"/>
                    <a:pt x="4241" y="2692"/>
                  </a:cubicBezTo>
                  <a:cubicBezTo>
                    <a:pt x="4784" y="2433"/>
                    <a:pt x="5884" y="1744"/>
                    <a:pt x="6349" y="260"/>
                  </a:cubicBezTo>
                  <a:cubicBezTo>
                    <a:pt x="5682" y="107"/>
                    <a:pt x="4796" y="0"/>
                    <a:pt x="382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1" name="Google Shape;1001;g1f57c8f7f7a_0_2196"/>
          <p:cNvGrpSpPr/>
          <p:nvPr/>
        </p:nvGrpSpPr>
        <p:grpSpPr>
          <a:xfrm>
            <a:off x="8742409" y="4517134"/>
            <a:ext cx="182884" cy="182882"/>
            <a:chOff x="6622700" y="4387050"/>
            <a:chExt cx="89825" cy="89525"/>
          </a:xfrm>
        </p:grpSpPr>
        <p:sp>
          <p:nvSpPr>
            <p:cNvPr id="1002" name="Google Shape;1002;g1f57c8f7f7a_0_2196"/>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g1f57c8f7f7a_0_2196"/>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4" name="Google Shape;1004;g1f57c8f7f7a_0_2196"/>
          <p:cNvGrpSpPr/>
          <p:nvPr/>
        </p:nvGrpSpPr>
        <p:grpSpPr>
          <a:xfrm>
            <a:off x="8809859" y="1355159"/>
            <a:ext cx="182884" cy="182882"/>
            <a:chOff x="6622700" y="4387050"/>
            <a:chExt cx="89825" cy="89525"/>
          </a:xfrm>
        </p:grpSpPr>
        <p:sp>
          <p:nvSpPr>
            <p:cNvPr id="1005" name="Google Shape;1005;g1f57c8f7f7a_0_2196"/>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g1f57c8f7f7a_0_2196"/>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7" name="Google Shape;1007;g1f57c8f7f7a_0_2196"/>
          <p:cNvGrpSpPr/>
          <p:nvPr/>
        </p:nvGrpSpPr>
        <p:grpSpPr>
          <a:xfrm>
            <a:off x="108841" y="3925007"/>
            <a:ext cx="919131" cy="1106795"/>
            <a:chOff x="4437825" y="3557000"/>
            <a:chExt cx="686175" cy="826275"/>
          </a:xfrm>
        </p:grpSpPr>
        <p:sp>
          <p:nvSpPr>
            <p:cNvPr id="1008" name="Google Shape;1008;g1f57c8f7f7a_0_2196"/>
            <p:cNvSpPr/>
            <p:nvPr/>
          </p:nvSpPr>
          <p:spPr>
            <a:xfrm>
              <a:off x="4437825" y="3557000"/>
              <a:ext cx="430275" cy="545725"/>
            </a:xfrm>
            <a:custGeom>
              <a:rect b="b" l="l" r="r" t="t"/>
              <a:pathLst>
                <a:path extrusionOk="0" h="21829" w="17211">
                  <a:moveTo>
                    <a:pt x="3346" y="1"/>
                  </a:moveTo>
                  <a:cubicBezTo>
                    <a:pt x="3210" y="1"/>
                    <a:pt x="3081" y="30"/>
                    <a:pt x="2958" y="92"/>
                  </a:cubicBezTo>
                  <a:cubicBezTo>
                    <a:pt x="1" y="1563"/>
                    <a:pt x="11208" y="16205"/>
                    <a:pt x="11208" y="16205"/>
                  </a:cubicBezTo>
                  <a:cubicBezTo>
                    <a:pt x="10301" y="17580"/>
                    <a:pt x="12002" y="17998"/>
                    <a:pt x="12002" y="17998"/>
                  </a:cubicBezTo>
                  <a:cubicBezTo>
                    <a:pt x="11794" y="18570"/>
                    <a:pt x="11703" y="19059"/>
                    <a:pt x="11700" y="19473"/>
                  </a:cubicBezTo>
                  <a:cubicBezTo>
                    <a:pt x="11694" y="20239"/>
                    <a:pt x="11981" y="20759"/>
                    <a:pt x="12361" y="21106"/>
                  </a:cubicBezTo>
                  <a:cubicBezTo>
                    <a:pt x="13084" y="21774"/>
                    <a:pt x="14145" y="21829"/>
                    <a:pt x="14145" y="21829"/>
                  </a:cubicBezTo>
                  <a:lnTo>
                    <a:pt x="16185" y="21331"/>
                  </a:lnTo>
                  <a:cubicBezTo>
                    <a:pt x="16210" y="21258"/>
                    <a:pt x="16229" y="21188"/>
                    <a:pt x="16249" y="21120"/>
                  </a:cubicBezTo>
                  <a:cubicBezTo>
                    <a:pt x="17211" y="17713"/>
                    <a:pt x="13843" y="17229"/>
                    <a:pt x="13843" y="17229"/>
                  </a:cubicBezTo>
                  <a:cubicBezTo>
                    <a:pt x="14755" y="15779"/>
                    <a:pt x="12833" y="15446"/>
                    <a:pt x="12833" y="15446"/>
                  </a:cubicBezTo>
                  <a:cubicBezTo>
                    <a:pt x="12833" y="15446"/>
                    <a:pt x="6902" y="1024"/>
                    <a:pt x="3676" y="54"/>
                  </a:cubicBezTo>
                  <a:cubicBezTo>
                    <a:pt x="3563" y="19"/>
                    <a:pt x="3453" y="1"/>
                    <a:pt x="334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g1f57c8f7f7a_0_2196"/>
            <p:cNvSpPr/>
            <p:nvPr/>
          </p:nvSpPr>
          <p:spPr>
            <a:xfrm>
              <a:off x="4529675" y="3558350"/>
              <a:ext cx="338425" cy="526675"/>
            </a:xfrm>
            <a:custGeom>
              <a:rect b="b" l="l" r="r" t="t"/>
              <a:pathLst>
                <a:path extrusionOk="0" h="21067" w="13537">
                  <a:moveTo>
                    <a:pt x="1" y="0"/>
                  </a:moveTo>
                  <a:lnTo>
                    <a:pt x="1" y="0"/>
                  </a:lnTo>
                  <a:cubicBezTo>
                    <a:pt x="3631" y="4801"/>
                    <a:pt x="6531" y="10114"/>
                    <a:pt x="8604" y="15764"/>
                  </a:cubicBezTo>
                  <a:cubicBezTo>
                    <a:pt x="8962" y="15826"/>
                    <a:pt x="9349" y="16083"/>
                    <a:pt x="9468" y="16427"/>
                  </a:cubicBezTo>
                  <a:cubicBezTo>
                    <a:pt x="9583" y="16781"/>
                    <a:pt x="9501" y="17169"/>
                    <a:pt x="9252" y="17447"/>
                  </a:cubicBezTo>
                  <a:cubicBezTo>
                    <a:pt x="9773" y="17615"/>
                    <a:pt x="10221" y="18022"/>
                    <a:pt x="10447" y="18524"/>
                  </a:cubicBezTo>
                  <a:cubicBezTo>
                    <a:pt x="9583" y="18634"/>
                    <a:pt x="8755" y="18940"/>
                    <a:pt x="8026" y="19419"/>
                  </a:cubicBezTo>
                  <a:cubicBezTo>
                    <a:pt x="8020" y="20185"/>
                    <a:pt x="8307" y="20705"/>
                    <a:pt x="8687" y="21052"/>
                  </a:cubicBezTo>
                  <a:cubicBezTo>
                    <a:pt x="9984" y="21052"/>
                    <a:pt x="11280" y="21061"/>
                    <a:pt x="12575" y="21066"/>
                  </a:cubicBezTo>
                  <a:cubicBezTo>
                    <a:pt x="13537" y="17659"/>
                    <a:pt x="10169" y="17175"/>
                    <a:pt x="10168" y="17175"/>
                  </a:cubicBezTo>
                  <a:cubicBezTo>
                    <a:pt x="11079" y="15725"/>
                    <a:pt x="9156" y="15392"/>
                    <a:pt x="9156" y="15392"/>
                  </a:cubicBezTo>
                  <a:cubicBezTo>
                    <a:pt x="9156" y="15392"/>
                    <a:pt x="3227" y="970"/>
                    <a:pt x="1"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g1f57c8f7f7a_0_2196"/>
            <p:cNvSpPr/>
            <p:nvPr/>
          </p:nvSpPr>
          <p:spPr>
            <a:xfrm>
              <a:off x="4887800" y="4044800"/>
              <a:ext cx="236200" cy="323450"/>
            </a:xfrm>
            <a:custGeom>
              <a:rect b="b" l="l" r="r" t="t"/>
              <a:pathLst>
                <a:path extrusionOk="0" h="12938" w="9448">
                  <a:moveTo>
                    <a:pt x="4079" y="1"/>
                  </a:moveTo>
                  <a:cubicBezTo>
                    <a:pt x="3336" y="1"/>
                    <a:pt x="2868" y="207"/>
                    <a:pt x="2868" y="207"/>
                  </a:cubicBezTo>
                  <a:lnTo>
                    <a:pt x="3010" y="491"/>
                  </a:lnTo>
                  <a:cubicBezTo>
                    <a:pt x="1214" y="1402"/>
                    <a:pt x="1" y="3847"/>
                    <a:pt x="137" y="6657"/>
                  </a:cubicBezTo>
                  <a:cubicBezTo>
                    <a:pt x="280" y="9622"/>
                    <a:pt x="1880" y="12036"/>
                    <a:pt x="3907" y="12624"/>
                  </a:cubicBezTo>
                  <a:lnTo>
                    <a:pt x="3601" y="12825"/>
                  </a:lnTo>
                  <a:cubicBezTo>
                    <a:pt x="3601" y="12825"/>
                    <a:pt x="3903" y="12937"/>
                    <a:pt x="4378" y="12937"/>
                  </a:cubicBezTo>
                  <a:cubicBezTo>
                    <a:pt x="4727" y="12937"/>
                    <a:pt x="5169" y="12876"/>
                    <a:pt x="5651" y="12664"/>
                  </a:cubicBezTo>
                  <a:lnTo>
                    <a:pt x="5657" y="12663"/>
                  </a:lnTo>
                  <a:cubicBezTo>
                    <a:pt x="7862" y="12125"/>
                    <a:pt x="9448" y="9404"/>
                    <a:pt x="9292" y="6214"/>
                  </a:cubicBezTo>
                  <a:cubicBezTo>
                    <a:pt x="9146" y="3197"/>
                    <a:pt x="7493" y="750"/>
                    <a:pt x="5416" y="219"/>
                  </a:cubicBezTo>
                  <a:lnTo>
                    <a:pt x="5400" y="214"/>
                  </a:lnTo>
                  <a:cubicBezTo>
                    <a:pt x="4905" y="54"/>
                    <a:pt x="4456" y="1"/>
                    <a:pt x="40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g1f57c8f7f7a_0_2196"/>
            <p:cNvSpPr/>
            <p:nvPr/>
          </p:nvSpPr>
          <p:spPr>
            <a:xfrm>
              <a:off x="4856450" y="4049450"/>
              <a:ext cx="237375" cy="316275"/>
            </a:xfrm>
            <a:custGeom>
              <a:rect b="b" l="l" r="r" t="t"/>
              <a:pathLst>
                <a:path extrusionOk="0" h="12651" w="9495">
                  <a:moveTo>
                    <a:pt x="4605" y="1"/>
                  </a:moveTo>
                  <a:cubicBezTo>
                    <a:pt x="4551" y="1"/>
                    <a:pt x="4496" y="2"/>
                    <a:pt x="4441" y="5"/>
                  </a:cubicBezTo>
                  <a:cubicBezTo>
                    <a:pt x="1913" y="127"/>
                    <a:pt x="1" y="3056"/>
                    <a:pt x="169" y="6546"/>
                  </a:cubicBezTo>
                  <a:cubicBezTo>
                    <a:pt x="335" y="9963"/>
                    <a:pt x="2432" y="12650"/>
                    <a:pt x="4891" y="12650"/>
                  </a:cubicBezTo>
                  <a:cubicBezTo>
                    <a:pt x="4945" y="12650"/>
                    <a:pt x="4998" y="12649"/>
                    <a:pt x="5053" y="12647"/>
                  </a:cubicBezTo>
                  <a:cubicBezTo>
                    <a:pt x="7581" y="12524"/>
                    <a:pt x="9495" y="9595"/>
                    <a:pt x="9325" y="6103"/>
                  </a:cubicBezTo>
                  <a:cubicBezTo>
                    <a:pt x="9161" y="2689"/>
                    <a:pt x="7063" y="1"/>
                    <a:pt x="460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g1f57c8f7f7a_0_2196"/>
            <p:cNvSpPr/>
            <p:nvPr/>
          </p:nvSpPr>
          <p:spPr>
            <a:xfrm>
              <a:off x="4650325" y="4049075"/>
              <a:ext cx="407300" cy="328775"/>
            </a:xfrm>
            <a:custGeom>
              <a:rect b="b" l="l" r="r" t="t"/>
              <a:pathLst>
                <a:path extrusionOk="0" h="13151" w="16292">
                  <a:moveTo>
                    <a:pt x="7415" y="0"/>
                  </a:moveTo>
                  <a:cubicBezTo>
                    <a:pt x="3064" y="0"/>
                    <a:pt x="0" y="1297"/>
                    <a:pt x="0" y="1297"/>
                  </a:cubicBezTo>
                  <a:lnTo>
                    <a:pt x="543" y="12489"/>
                  </a:lnTo>
                  <a:cubicBezTo>
                    <a:pt x="1663" y="12717"/>
                    <a:pt x="2794" y="12888"/>
                    <a:pt x="3932" y="13003"/>
                  </a:cubicBezTo>
                  <a:cubicBezTo>
                    <a:pt x="4975" y="13107"/>
                    <a:pt x="5945" y="13151"/>
                    <a:pt x="6841" y="13151"/>
                  </a:cubicBezTo>
                  <a:cubicBezTo>
                    <a:pt x="8641" y="13151"/>
                    <a:pt x="10144" y="12972"/>
                    <a:pt x="11340" y="12737"/>
                  </a:cubicBezTo>
                  <a:cubicBezTo>
                    <a:pt x="13873" y="12239"/>
                    <a:pt x="15849" y="10209"/>
                    <a:pt x="16190" y="7650"/>
                  </a:cubicBezTo>
                  <a:cubicBezTo>
                    <a:pt x="16275" y="7020"/>
                    <a:pt x="16291" y="6384"/>
                    <a:pt x="16236" y="5752"/>
                  </a:cubicBezTo>
                  <a:cubicBezTo>
                    <a:pt x="16018" y="3238"/>
                    <a:pt x="14234" y="1154"/>
                    <a:pt x="11838" y="482"/>
                  </a:cubicBezTo>
                  <a:cubicBezTo>
                    <a:pt x="11666" y="433"/>
                    <a:pt x="11489" y="392"/>
                    <a:pt x="11310" y="358"/>
                  </a:cubicBezTo>
                  <a:cubicBezTo>
                    <a:pt x="9937" y="101"/>
                    <a:pt x="8626" y="0"/>
                    <a:pt x="74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g1f57c8f7f7a_0_2196"/>
            <p:cNvSpPr/>
            <p:nvPr/>
          </p:nvSpPr>
          <p:spPr>
            <a:xfrm>
              <a:off x="4748625" y="4061100"/>
              <a:ext cx="309000" cy="316750"/>
            </a:xfrm>
            <a:custGeom>
              <a:rect b="b" l="l" r="r" t="t"/>
              <a:pathLst>
                <a:path extrusionOk="0" h="12670" w="12360">
                  <a:moveTo>
                    <a:pt x="7906" y="1"/>
                  </a:moveTo>
                  <a:cubicBezTo>
                    <a:pt x="8346" y="372"/>
                    <a:pt x="8702" y="829"/>
                    <a:pt x="8957" y="1344"/>
                  </a:cubicBezTo>
                  <a:cubicBezTo>
                    <a:pt x="9490" y="2432"/>
                    <a:pt x="9557" y="3712"/>
                    <a:pt x="9279" y="4891"/>
                  </a:cubicBezTo>
                  <a:cubicBezTo>
                    <a:pt x="8999" y="6069"/>
                    <a:pt x="8393" y="7151"/>
                    <a:pt x="7643" y="8103"/>
                  </a:cubicBezTo>
                  <a:cubicBezTo>
                    <a:pt x="5781" y="10474"/>
                    <a:pt x="2981" y="12082"/>
                    <a:pt x="0" y="12522"/>
                  </a:cubicBezTo>
                  <a:cubicBezTo>
                    <a:pt x="1043" y="12626"/>
                    <a:pt x="2013" y="12670"/>
                    <a:pt x="2909" y="12670"/>
                  </a:cubicBezTo>
                  <a:cubicBezTo>
                    <a:pt x="4709" y="12670"/>
                    <a:pt x="6212" y="12491"/>
                    <a:pt x="7408" y="12256"/>
                  </a:cubicBezTo>
                  <a:cubicBezTo>
                    <a:pt x="9941" y="11758"/>
                    <a:pt x="11917" y="9728"/>
                    <a:pt x="12258" y="7169"/>
                  </a:cubicBezTo>
                  <a:cubicBezTo>
                    <a:pt x="12343" y="6539"/>
                    <a:pt x="12359" y="5903"/>
                    <a:pt x="12304" y="5271"/>
                  </a:cubicBezTo>
                  <a:cubicBezTo>
                    <a:pt x="12086" y="2757"/>
                    <a:pt x="10302" y="673"/>
                    <a:pt x="7906"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g1f57c8f7f7a_0_2196"/>
            <p:cNvSpPr/>
            <p:nvPr/>
          </p:nvSpPr>
          <p:spPr>
            <a:xfrm>
              <a:off x="4577800" y="4059825"/>
              <a:ext cx="236200" cy="323450"/>
            </a:xfrm>
            <a:custGeom>
              <a:rect b="b" l="l" r="r" t="t"/>
              <a:pathLst>
                <a:path extrusionOk="0" h="12938" w="9448">
                  <a:moveTo>
                    <a:pt x="4079" y="1"/>
                  </a:moveTo>
                  <a:cubicBezTo>
                    <a:pt x="3337" y="1"/>
                    <a:pt x="2870" y="206"/>
                    <a:pt x="2870" y="206"/>
                  </a:cubicBezTo>
                  <a:lnTo>
                    <a:pt x="3011" y="492"/>
                  </a:lnTo>
                  <a:cubicBezTo>
                    <a:pt x="1214" y="1403"/>
                    <a:pt x="1" y="3847"/>
                    <a:pt x="137" y="6656"/>
                  </a:cubicBezTo>
                  <a:cubicBezTo>
                    <a:pt x="280" y="9622"/>
                    <a:pt x="1880" y="12037"/>
                    <a:pt x="3907" y="12623"/>
                  </a:cubicBezTo>
                  <a:lnTo>
                    <a:pt x="3601" y="12826"/>
                  </a:lnTo>
                  <a:cubicBezTo>
                    <a:pt x="3601" y="12826"/>
                    <a:pt x="3903" y="12938"/>
                    <a:pt x="4377" y="12938"/>
                  </a:cubicBezTo>
                  <a:cubicBezTo>
                    <a:pt x="4726" y="12938"/>
                    <a:pt x="5169" y="12877"/>
                    <a:pt x="5651" y="12665"/>
                  </a:cubicBezTo>
                  <a:lnTo>
                    <a:pt x="5658" y="12662"/>
                  </a:lnTo>
                  <a:cubicBezTo>
                    <a:pt x="7862" y="12125"/>
                    <a:pt x="9448" y="9405"/>
                    <a:pt x="9294" y="6213"/>
                  </a:cubicBezTo>
                  <a:cubicBezTo>
                    <a:pt x="9148" y="3196"/>
                    <a:pt x="7493" y="749"/>
                    <a:pt x="5416" y="218"/>
                  </a:cubicBezTo>
                  <a:lnTo>
                    <a:pt x="5400" y="214"/>
                  </a:lnTo>
                  <a:cubicBezTo>
                    <a:pt x="4905" y="54"/>
                    <a:pt x="4457" y="1"/>
                    <a:pt x="407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g1f57c8f7f7a_0_2196"/>
            <p:cNvSpPr/>
            <p:nvPr/>
          </p:nvSpPr>
          <p:spPr>
            <a:xfrm>
              <a:off x="4546775" y="4064000"/>
              <a:ext cx="237350" cy="316300"/>
            </a:xfrm>
            <a:custGeom>
              <a:rect b="b" l="l" r="r" t="t"/>
              <a:pathLst>
                <a:path extrusionOk="0" h="12652" w="9494">
                  <a:moveTo>
                    <a:pt x="4602" y="0"/>
                  </a:moveTo>
                  <a:cubicBezTo>
                    <a:pt x="4548" y="0"/>
                    <a:pt x="4495" y="2"/>
                    <a:pt x="4441" y="4"/>
                  </a:cubicBezTo>
                  <a:cubicBezTo>
                    <a:pt x="1911" y="128"/>
                    <a:pt x="0" y="3057"/>
                    <a:pt x="168" y="6549"/>
                  </a:cubicBezTo>
                  <a:cubicBezTo>
                    <a:pt x="181" y="6785"/>
                    <a:pt x="201" y="7019"/>
                    <a:pt x="231" y="7248"/>
                  </a:cubicBezTo>
                  <a:cubicBezTo>
                    <a:pt x="368" y="8304"/>
                    <a:pt x="689" y="9272"/>
                    <a:pt x="1147" y="10088"/>
                  </a:cubicBezTo>
                  <a:cubicBezTo>
                    <a:pt x="1309" y="10380"/>
                    <a:pt x="1496" y="10661"/>
                    <a:pt x="1705" y="10924"/>
                  </a:cubicBezTo>
                  <a:cubicBezTo>
                    <a:pt x="1924" y="11203"/>
                    <a:pt x="2169" y="11460"/>
                    <a:pt x="2438" y="11691"/>
                  </a:cubicBezTo>
                  <a:cubicBezTo>
                    <a:pt x="3159" y="12301"/>
                    <a:pt x="4002" y="12651"/>
                    <a:pt x="4891" y="12651"/>
                  </a:cubicBezTo>
                  <a:cubicBezTo>
                    <a:pt x="4945" y="12651"/>
                    <a:pt x="5000" y="12650"/>
                    <a:pt x="5054" y="12648"/>
                  </a:cubicBezTo>
                  <a:cubicBezTo>
                    <a:pt x="7582" y="12525"/>
                    <a:pt x="9493" y="9596"/>
                    <a:pt x="9325" y="6106"/>
                  </a:cubicBezTo>
                  <a:cubicBezTo>
                    <a:pt x="9267" y="4912"/>
                    <a:pt x="8975" y="3809"/>
                    <a:pt x="8514" y="2878"/>
                  </a:cubicBezTo>
                  <a:cubicBezTo>
                    <a:pt x="8346" y="2537"/>
                    <a:pt x="8148" y="2212"/>
                    <a:pt x="7925" y="1904"/>
                  </a:cubicBezTo>
                  <a:cubicBezTo>
                    <a:pt x="7735" y="1645"/>
                    <a:pt x="7523" y="1401"/>
                    <a:pt x="7290" y="1176"/>
                  </a:cubicBezTo>
                  <a:cubicBezTo>
                    <a:pt x="6677" y="584"/>
                    <a:pt x="5959" y="188"/>
                    <a:pt x="5192" y="53"/>
                  </a:cubicBezTo>
                  <a:cubicBezTo>
                    <a:pt x="4997" y="18"/>
                    <a:pt x="4799" y="0"/>
                    <a:pt x="460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g1f57c8f7f7a_0_2196"/>
            <p:cNvSpPr/>
            <p:nvPr/>
          </p:nvSpPr>
          <p:spPr>
            <a:xfrm>
              <a:off x="4556200" y="4087675"/>
              <a:ext cx="201825" cy="269800"/>
            </a:xfrm>
            <a:custGeom>
              <a:rect b="b" l="l" r="r" t="t"/>
              <a:pathLst>
                <a:path extrusionOk="0" h="10792" w="8073">
                  <a:moveTo>
                    <a:pt x="3941" y="1"/>
                  </a:moveTo>
                  <a:cubicBezTo>
                    <a:pt x="3887" y="1"/>
                    <a:pt x="3833" y="2"/>
                    <a:pt x="3778" y="5"/>
                  </a:cubicBezTo>
                  <a:cubicBezTo>
                    <a:pt x="1621" y="108"/>
                    <a:pt x="0" y="2808"/>
                    <a:pt x="143" y="5786"/>
                  </a:cubicBezTo>
                  <a:cubicBezTo>
                    <a:pt x="285" y="8694"/>
                    <a:pt x="2058" y="10791"/>
                    <a:pt x="4149" y="10791"/>
                  </a:cubicBezTo>
                  <a:cubicBezTo>
                    <a:pt x="4199" y="10791"/>
                    <a:pt x="4249" y="10790"/>
                    <a:pt x="4300" y="10788"/>
                  </a:cubicBezTo>
                  <a:cubicBezTo>
                    <a:pt x="6457" y="10684"/>
                    <a:pt x="8073" y="7846"/>
                    <a:pt x="7928" y="4870"/>
                  </a:cubicBezTo>
                  <a:cubicBezTo>
                    <a:pt x="7787" y="1967"/>
                    <a:pt x="6026" y="1"/>
                    <a:pt x="394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g1f57c8f7f7a_0_2196"/>
            <p:cNvSpPr/>
            <p:nvPr/>
          </p:nvSpPr>
          <p:spPr>
            <a:xfrm>
              <a:off x="4552550" y="4065275"/>
              <a:ext cx="176475" cy="250900"/>
            </a:xfrm>
            <a:custGeom>
              <a:rect b="b" l="l" r="r" t="t"/>
              <a:pathLst>
                <a:path extrusionOk="0" h="10036" w="7059">
                  <a:moveTo>
                    <a:pt x="4961" y="0"/>
                  </a:moveTo>
                  <a:lnTo>
                    <a:pt x="0" y="7197"/>
                  </a:lnTo>
                  <a:cubicBezTo>
                    <a:pt x="137" y="8253"/>
                    <a:pt x="458" y="9220"/>
                    <a:pt x="916" y="10035"/>
                  </a:cubicBezTo>
                  <a:lnTo>
                    <a:pt x="7059" y="1125"/>
                  </a:lnTo>
                  <a:cubicBezTo>
                    <a:pt x="6446" y="533"/>
                    <a:pt x="5728" y="137"/>
                    <a:pt x="4961" y="0"/>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g1f57c8f7f7a_0_2196"/>
            <p:cNvSpPr/>
            <p:nvPr/>
          </p:nvSpPr>
          <p:spPr>
            <a:xfrm>
              <a:off x="4589400" y="4111600"/>
              <a:ext cx="170200" cy="244650"/>
            </a:xfrm>
            <a:custGeom>
              <a:rect b="b" l="l" r="r" t="t"/>
              <a:pathLst>
                <a:path extrusionOk="0" h="9786" w="6808">
                  <a:moveTo>
                    <a:pt x="6220" y="0"/>
                  </a:moveTo>
                  <a:lnTo>
                    <a:pt x="0" y="9020"/>
                  </a:lnTo>
                  <a:cubicBezTo>
                    <a:pt x="219" y="9298"/>
                    <a:pt x="464" y="9556"/>
                    <a:pt x="733" y="9785"/>
                  </a:cubicBezTo>
                  <a:lnTo>
                    <a:pt x="6808" y="974"/>
                  </a:lnTo>
                  <a:cubicBezTo>
                    <a:pt x="6639" y="633"/>
                    <a:pt x="6443" y="306"/>
                    <a:pt x="6220" y="0"/>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9" name="Google Shape;1019;g1f57c8f7f7a_0_2196"/>
          <p:cNvSpPr/>
          <p:nvPr/>
        </p:nvSpPr>
        <p:spPr>
          <a:xfrm>
            <a:off x="-694281" y="1450049"/>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0" name="Google Shape;1020;g1f57c8f7f7a_0_2196"/>
          <p:cNvGrpSpPr/>
          <p:nvPr/>
        </p:nvGrpSpPr>
        <p:grpSpPr>
          <a:xfrm flipH="1">
            <a:off x="230840" y="3064872"/>
            <a:ext cx="182884" cy="182882"/>
            <a:chOff x="6622700" y="4387050"/>
            <a:chExt cx="89825" cy="89525"/>
          </a:xfrm>
        </p:grpSpPr>
        <p:sp>
          <p:nvSpPr>
            <p:cNvPr id="1021" name="Google Shape;1021;g1f57c8f7f7a_0_2196"/>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g1f57c8f7f7a_0_2196"/>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3" name="Google Shape;1023;g1f57c8f7f7a_0_2196"/>
          <p:cNvGrpSpPr/>
          <p:nvPr/>
        </p:nvGrpSpPr>
        <p:grpSpPr>
          <a:xfrm>
            <a:off x="142880" y="979847"/>
            <a:ext cx="270848" cy="249683"/>
            <a:chOff x="5649525" y="2360125"/>
            <a:chExt cx="242500" cy="223550"/>
          </a:xfrm>
        </p:grpSpPr>
        <p:sp>
          <p:nvSpPr>
            <p:cNvPr id="1024" name="Google Shape;1024;g1f57c8f7f7a_0_2196"/>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g1f57c8f7f7a_0_2196"/>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g1f57c8f7f7a_0_2196"/>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g1f57c8f7f7a_0_2196"/>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g1f57c8f7f7a_0_2196"/>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9" name="Google Shape;1029;g1f57c8f7f7a_0_2196"/>
          <p:cNvGrpSpPr/>
          <p:nvPr/>
        </p:nvGrpSpPr>
        <p:grpSpPr>
          <a:xfrm>
            <a:off x="230853" y="123672"/>
            <a:ext cx="348594" cy="321353"/>
            <a:chOff x="5649525" y="2360125"/>
            <a:chExt cx="242500" cy="223550"/>
          </a:xfrm>
        </p:grpSpPr>
        <p:sp>
          <p:nvSpPr>
            <p:cNvPr id="1030" name="Google Shape;1030;g1f57c8f7f7a_0_2196"/>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g1f57c8f7f7a_0_2196"/>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g1f57c8f7f7a_0_2196"/>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g1f57c8f7f7a_0_2196"/>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g1f57c8f7f7a_0_2196"/>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5" name="Google Shape;1035;g1f57c8f7f7a_0_2196"/>
          <p:cNvGrpSpPr/>
          <p:nvPr/>
        </p:nvGrpSpPr>
        <p:grpSpPr>
          <a:xfrm>
            <a:off x="8765880" y="360722"/>
            <a:ext cx="270848" cy="249683"/>
            <a:chOff x="5649525" y="2360125"/>
            <a:chExt cx="242500" cy="223550"/>
          </a:xfrm>
        </p:grpSpPr>
        <p:sp>
          <p:nvSpPr>
            <p:cNvPr id="1036" name="Google Shape;1036;g1f57c8f7f7a_0_2196"/>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g1f57c8f7f7a_0_2196"/>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g1f57c8f7f7a_0_2196"/>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g1f57c8f7f7a_0_2196"/>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g1f57c8f7f7a_0_2196"/>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041" name="Shape 1041"/>
        <p:cNvGrpSpPr/>
        <p:nvPr/>
      </p:nvGrpSpPr>
      <p:grpSpPr>
        <a:xfrm>
          <a:off x="0" y="0"/>
          <a:ext cx="0" cy="0"/>
          <a:chOff x="0" y="0"/>
          <a:chExt cx="0" cy="0"/>
        </a:xfrm>
      </p:grpSpPr>
      <p:sp>
        <p:nvSpPr>
          <p:cNvPr id="1042" name="Google Shape;1042;g1f57c8f7f7a_0_224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043" name="Google Shape;1043;g1f57c8f7f7a_0_2247"/>
          <p:cNvSpPr txBox="1"/>
          <p:nvPr>
            <p:ph idx="1" type="subTitle"/>
          </p:nvPr>
        </p:nvSpPr>
        <p:spPr>
          <a:xfrm>
            <a:off x="822960" y="3010082"/>
            <a:ext cx="2286000" cy="8694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044" name="Google Shape;1044;g1f57c8f7f7a_0_2247"/>
          <p:cNvSpPr txBox="1"/>
          <p:nvPr>
            <p:ph idx="2" type="subTitle"/>
          </p:nvPr>
        </p:nvSpPr>
        <p:spPr>
          <a:xfrm>
            <a:off x="3429000" y="3010082"/>
            <a:ext cx="2286000" cy="8694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045" name="Google Shape;1045;g1f57c8f7f7a_0_2247"/>
          <p:cNvSpPr txBox="1"/>
          <p:nvPr>
            <p:ph idx="3" type="subTitle"/>
          </p:nvPr>
        </p:nvSpPr>
        <p:spPr>
          <a:xfrm>
            <a:off x="6031075" y="3010082"/>
            <a:ext cx="2286000" cy="8694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046" name="Google Shape;1046;g1f57c8f7f7a_0_2247"/>
          <p:cNvSpPr txBox="1"/>
          <p:nvPr>
            <p:ph idx="4" type="subTitle"/>
          </p:nvPr>
        </p:nvSpPr>
        <p:spPr>
          <a:xfrm>
            <a:off x="822960" y="2721233"/>
            <a:ext cx="2286000" cy="426000"/>
          </a:xfrm>
          <a:prstGeom prst="rect">
            <a:avLst/>
          </a:prstGeom>
        </p:spPr>
        <p:txBody>
          <a:bodyPr anchorCtr="0" anchor="b" bIns="91425" lIns="91425" spcFirstLastPara="1" rIns="91425" wrap="square" tIns="91425">
            <a:noAutofit/>
          </a:bodyPr>
          <a:lstStyle>
            <a:lvl1pPr lvl="0" algn="ctr">
              <a:spcBef>
                <a:spcPts val="0"/>
              </a:spcBef>
              <a:spcAft>
                <a:spcPts val="0"/>
              </a:spcAft>
              <a:buSzPts val="26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algn="ctr">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algn="ctr">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algn="ctr">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algn="ctr">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algn="ctr">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algn="ctr">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algn="ctr">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p:txBody>
      </p:sp>
      <p:sp>
        <p:nvSpPr>
          <p:cNvPr id="1047" name="Google Shape;1047;g1f57c8f7f7a_0_2247"/>
          <p:cNvSpPr txBox="1"/>
          <p:nvPr>
            <p:ph idx="5" type="subTitle"/>
          </p:nvPr>
        </p:nvSpPr>
        <p:spPr>
          <a:xfrm>
            <a:off x="3429000" y="2721233"/>
            <a:ext cx="2286000" cy="426000"/>
          </a:xfrm>
          <a:prstGeom prst="rect">
            <a:avLst/>
          </a:prstGeom>
        </p:spPr>
        <p:txBody>
          <a:bodyPr anchorCtr="0" anchor="b" bIns="91425" lIns="91425" spcFirstLastPara="1" rIns="91425" wrap="square" tIns="91425">
            <a:noAutofit/>
          </a:bodyPr>
          <a:lstStyle>
            <a:lvl1pPr lvl="0" algn="ctr">
              <a:spcBef>
                <a:spcPts val="0"/>
              </a:spcBef>
              <a:spcAft>
                <a:spcPts val="0"/>
              </a:spcAft>
              <a:buSzPts val="26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algn="ctr">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algn="ctr">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algn="ctr">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algn="ctr">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algn="ctr">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algn="ctr">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algn="ctr">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p:txBody>
      </p:sp>
      <p:sp>
        <p:nvSpPr>
          <p:cNvPr id="1048" name="Google Shape;1048;g1f57c8f7f7a_0_2247"/>
          <p:cNvSpPr txBox="1"/>
          <p:nvPr>
            <p:ph idx="6" type="subTitle"/>
          </p:nvPr>
        </p:nvSpPr>
        <p:spPr>
          <a:xfrm>
            <a:off x="6031076" y="2721233"/>
            <a:ext cx="2286000" cy="426000"/>
          </a:xfrm>
          <a:prstGeom prst="rect">
            <a:avLst/>
          </a:prstGeom>
        </p:spPr>
        <p:txBody>
          <a:bodyPr anchorCtr="0" anchor="b" bIns="91425" lIns="91425" spcFirstLastPara="1" rIns="91425" wrap="square" tIns="91425">
            <a:noAutofit/>
          </a:bodyPr>
          <a:lstStyle>
            <a:lvl1pPr lvl="0" algn="ctr">
              <a:spcBef>
                <a:spcPts val="0"/>
              </a:spcBef>
              <a:spcAft>
                <a:spcPts val="0"/>
              </a:spcAft>
              <a:buSzPts val="26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algn="ctr">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algn="ctr">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algn="ctr">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algn="ctr">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algn="ctr">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algn="ctr">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algn="ctr">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p:txBody>
      </p:sp>
      <p:sp>
        <p:nvSpPr>
          <p:cNvPr id="1049" name="Google Shape;1049;g1f57c8f7f7a_0_2247"/>
          <p:cNvSpPr/>
          <p:nvPr/>
        </p:nvSpPr>
        <p:spPr>
          <a:xfrm>
            <a:off x="8271585" y="776949"/>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g1f57c8f7f7a_0_2247"/>
          <p:cNvSpPr/>
          <p:nvPr/>
        </p:nvSpPr>
        <p:spPr>
          <a:xfrm>
            <a:off x="-564652" y="1812649"/>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51" name="Google Shape;1051;g1f57c8f7f7a_0_2247"/>
          <p:cNvGrpSpPr/>
          <p:nvPr/>
        </p:nvGrpSpPr>
        <p:grpSpPr>
          <a:xfrm rot="10800000">
            <a:off x="8148332" y="248357"/>
            <a:ext cx="919131" cy="1106795"/>
            <a:chOff x="4437825" y="3557000"/>
            <a:chExt cx="686175" cy="826275"/>
          </a:xfrm>
        </p:grpSpPr>
        <p:sp>
          <p:nvSpPr>
            <p:cNvPr id="1052" name="Google Shape;1052;g1f57c8f7f7a_0_2247"/>
            <p:cNvSpPr/>
            <p:nvPr/>
          </p:nvSpPr>
          <p:spPr>
            <a:xfrm>
              <a:off x="4437825" y="3557000"/>
              <a:ext cx="430275" cy="545725"/>
            </a:xfrm>
            <a:custGeom>
              <a:rect b="b" l="l" r="r" t="t"/>
              <a:pathLst>
                <a:path extrusionOk="0" h="21829" w="17211">
                  <a:moveTo>
                    <a:pt x="3346" y="1"/>
                  </a:moveTo>
                  <a:cubicBezTo>
                    <a:pt x="3210" y="1"/>
                    <a:pt x="3081" y="30"/>
                    <a:pt x="2958" y="92"/>
                  </a:cubicBezTo>
                  <a:cubicBezTo>
                    <a:pt x="1" y="1563"/>
                    <a:pt x="11208" y="16205"/>
                    <a:pt x="11208" y="16205"/>
                  </a:cubicBezTo>
                  <a:cubicBezTo>
                    <a:pt x="10301" y="17580"/>
                    <a:pt x="12002" y="17998"/>
                    <a:pt x="12002" y="17998"/>
                  </a:cubicBezTo>
                  <a:cubicBezTo>
                    <a:pt x="11794" y="18570"/>
                    <a:pt x="11703" y="19059"/>
                    <a:pt x="11700" y="19473"/>
                  </a:cubicBezTo>
                  <a:cubicBezTo>
                    <a:pt x="11694" y="20239"/>
                    <a:pt x="11981" y="20759"/>
                    <a:pt x="12361" y="21106"/>
                  </a:cubicBezTo>
                  <a:cubicBezTo>
                    <a:pt x="13084" y="21774"/>
                    <a:pt x="14145" y="21829"/>
                    <a:pt x="14145" y="21829"/>
                  </a:cubicBezTo>
                  <a:lnTo>
                    <a:pt x="16185" y="21331"/>
                  </a:lnTo>
                  <a:cubicBezTo>
                    <a:pt x="16210" y="21258"/>
                    <a:pt x="16229" y="21188"/>
                    <a:pt x="16249" y="21120"/>
                  </a:cubicBezTo>
                  <a:cubicBezTo>
                    <a:pt x="17211" y="17713"/>
                    <a:pt x="13843" y="17229"/>
                    <a:pt x="13843" y="17229"/>
                  </a:cubicBezTo>
                  <a:cubicBezTo>
                    <a:pt x="14755" y="15779"/>
                    <a:pt x="12833" y="15446"/>
                    <a:pt x="12833" y="15446"/>
                  </a:cubicBezTo>
                  <a:cubicBezTo>
                    <a:pt x="12833" y="15446"/>
                    <a:pt x="6902" y="1024"/>
                    <a:pt x="3676" y="54"/>
                  </a:cubicBezTo>
                  <a:cubicBezTo>
                    <a:pt x="3563" y="19"/>
                    <a:pt x="3453" y="1"/>
                    <a:pt x="334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g1f57c8f7f7a_0_2247"/>
            <p:cNvSpPr/>
            <p:nvPr/>
          </p:nvSpPr>
          <p:spPr>
            <a:xfrm>
              <a:off x="4529675" y="3558350"/>
              <a:ext cx="338425" cy="526675"/>
            </a:xfrm>
            <a:custGeom>
              <a:rect b="b" l="l" r="r" t="t"/>
              <a:pathLst>
                <a:path extrusionOk="0" h="21067" w="13537">
                  <a:moveTo>
                    <a:pt x="1" y="0"/>
                  </a:moveTo>
                  <a:lnTo>
                    <a:pt x="1" y="0"/>
                  </a:lnTo>
                  <a:cubicBezTo>
                    <a:pt x="3631" y="4801"/>
                    <a:pt x="6531" y="10114"/>
                    <a:pt x="8604" y="15764"/>
                  </a:cubicBezTo>
                  <a:cubicBezTo>
                    <a:pt x="8962" y="15826"/>
                    <a:pt x="9349" y="16083"/>
                    <a:pt x="9468" y="16427"/>
                  </a:cubicBezTo>
                  <a:cubicBezTo>
                    <a:pt x="9583" y="16781"/>
                    <a:pt x="9501" y="17169"/>
                    <a:pt x="9252" y="17447"/>
                  </a:cubicBezTo>
                  <a:cubicBezTo>
                    <a:pt x="9773" y="17615"/>
                    <a:pt x="10221" y="18022"/>
                    <a:pt x="10447" y="18524"/>
                  </a:cubicBezTo>
                  <a:cubicBezTo>
                    <a:pt x="9583" y="18634"/>
                    <a:pt x="8755" y="18940"/>
                    <a:pt x="8026" y="19419"/>
                  </a:cubicBezTo>
                  <a:cubicBezTo>
                    <a:pt x="8020" y="20185"/>
                    <a:pt x="8307" y="20705"/>
                    <a:pt x="8687" y="21052"/>
                  </a:cubicBezTo>
                  <a:cubicBezTo>
                    <a:pt x="9984" y="21052"/>
                    <a:pt x="11280" y="21061"/>
                    <a:pt x="12575" y="21066"/>
                  </a:cubicBezTo>
                  <a:cubicBezTo>
                    <a:pt x="13537" y="17659"/>
                    <a:pt x="10169" y="17175"/>
                    <a:pt x="10168" y="17175"/>
                  </a:cubicBezTo>
                  <a:cubicBezTo>
                    <a:pt x="11079" y="15725"/>
                    <a:pt x="9156" y="15392"/>
                    <a:pt x="9156" y="15392"/>
                  </a:cubicBezTo>
                  <a:cubicBezTo>
                    <a:pt x="9156" y="15392"/>
                    <a:pt x="3227" y="970"/>
                    <a:pt x="1"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g1f57c8f7f7a_0_2247"/>
            <p:cNvSpPr/>
            <p:nvPr/>
          </p:nvSpPr>
          <p:spPr>
            <a:xfrm>
              <a:off x="4887800" y="4044800"/>
              <a:ext cx="236200" cy="323450"/>
            </a:xfrm>
            <a:custGeom>
              <a:rect b="b" l="l" r="r" t="t"/>
              <a:pathLst>
                <a:path extrusionOk="0" h="12938" w="9448">
                  <a:moveTo>
                    <a:pt x="4079" y="1"/>
                  </a:moveTo>
                  <a:cubicBezTo>
                    <a:pt x="3336" y="1"/>
                    <a:pt x="2868" y="207"/>
                    <a:pt x="2868" y="207"/>
                  </a:cubicBezTo>
                  <a:lnTo>
                    <a:pt x="3010" y="491"/>
                  </a:lnTo>
                  <a:cubicBezTo>
                    <a:pt x="1214" y="1402"/>
                    <a:pt x="1" y="3847"/>
                    <a:pt x="137" y="6657"/>
                  </a:cubicBezTo>
                  <a:cubicBezTo>
                    <a:pt x="280" y="9622"/>
                    <a:pt x="1880" y="12036"/>
                    <a:pt x="3907" y="12624"/>
                  </a:cubicBezTo>
                  <a:lnTo>
                    <a:pt x="3601" y="12825"/>
                  </a:lnTo>
                  <a:cubicBezTo>
                    <a:pt x="3601" y="12825"/>
                    <a:pt x="3903" y="12937"/>
                    <a:pt x="4378" y="12937"/>
                  </a:cubicBezTo>
                  <a:cubicBezTo>
                    <a:pt x="4727" y="12937"/>
                    <a:pt x="5169" y="12876"/>
                    <a:pt x="5651" y="12664"/>
                  </a:cubicBezTo>
                  <a:lnTo>
                    <a:pt x="5657" y="12663"/>
                  </a:lnTo>
                  <a:cubicBezTo>
                    <a:pt x="7862" y="12125"/>
                    <a:pt x="9448" y="9404"/>
                    <a:pt x="9292" y="6214"/>
                  </a:cubicBezTo>
                  <a:cubicBezTo>
                    <a:pt x="9146" y="3197"/>
                    <a:pt x="7493" y="750"/>
                    <a:pt x="5416" y="219"/>
                  </a:cubicBezTo>
                  <a:lnTo>
                    <a:pt x="5400" y="214"/>
                  </a:lnTo>
                  <a:cubicBezTo>
                    <a:pt x="4905" y="54"/>
                    <a:pt x="4456" y="1"/>
                    <a:pt x="40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g1f57c8f7f7a_0_2247"/>
            <p:cNvSpPr/>
            <p:nvPr/>
          </p:nvSpPr>
          <p:spPr>
            <a:xfrm>
              <a:off x="4856450" y="4049450"/>
              <a:ext cx="237375" cy="316275"/>
            </a:xfrm>
            <a:custGeom>
              <a:rect b="b" l="l" r="r" t="t"/>
              <a:pathLst>
                <a:path extrusionOk="0" h="12651" w="9495">
                  <a:moveTo>
                    <a:pt x="4605" y="1"/>
                  </a:moveTo>
                  <a:cubicBezTo>
                    <a:pt x="4551" y="1"/>
                    <a:pt x="4496" y="2"/>
                    <a:pt x="4441" y="5"/>
                  </a:cubicBezTo>
                  <a:cubicBezTo>
                    <a:pt x="1913" y="127"/>
                    <a:pt x="1" y="3056"/>
                    <a:pt x="169" y="6546"/>
                  </a:cubicBezTo>
                  <a:cubicBezTo>
                    <a:pt x="335" y="9963"/>
                    <a:pt x="2432" y="12650"/>
                    <a:pt x="4891" y="12650"/>
                  </a:cubicBezTo>
                  <a:cubicBezTo>
                    <a:pt x="4945" y="12650"/>
                    <a:pt x="4998" y="12649"/>
                    <a:pt x="5053" y="12647"/>
                  </a:cubicBezTo>
                  <a:cubicBezTo>
                    <a:pt x="7581" y="12524"/>
                    <a:pt x="9495" y="9595"/>
                    <a:pt x="9325" y="6103"/>
                  </a:cubicBezTo>
                  <a:cubicBezTo>
                    <a:pt x="9161" y="2689"/>
                    <a:pt x="7063" y="1"/>
                    <a:pt x="460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g1f57c8f7f7a_0_2247"/>
            <p:cNvSpPr/>
            <p:nvPr/>
          </p:nvSpPr>
          <p:spPr>
            <a:xfrm>
              <a:off x="4650325" y="4049075"/>
              <a:ext cx="407300" cy="328775"/>
            </a:xfrm>
            <a:custGeom>
              <a:rect b="b" l="l" r="r" t="t"/>
              <a:pathLst>
                <a:path extrusionOk="0" h="13151" w="16292">
                  <a:moveTo>
                    <a:pt x="7415" y="0"/>
                  </a:moveTo>
                  <a:cubicBezTo>
                    <a:pt x="3064" y="0"/>
                    <a:pt x="0" y="1297"/>
                    <a:pt x="0" y="1297"/>
                  </a:cubicBezTo>
                  <a:lnTo>
                    <a:pt x="543" y="12489"/>
                  </a:lnTo>
                  <a:cubicBezTo>
                    <a:pt x="1663" y="12717"/>
                    <a:pt x="2794" y="12888"/>
                    <a:pt x="3932" y="13003"/>
                  </a:cubicBezTo>
                  <a:cubicBezTo>
                    <a:pt x="4975" y="13107"/>
                    <a:pt x="5945" y="13151"/>
                    <a:pt x="6841" y="13151"/>
                  </a:cubicBezTo>
                  <a:cubicBezTo>
                    <a:pt x="8641" y="13151"/>
                    <a:pt x="10144" y="12972"/>
                    <a:pt x="11340" y="12737"/>
                  </a:cubicBezTo>
                  <a:cubicBezTo>
                    <a:pt x="13873" y="12239"/>
                    <a:pt x="15849" y="10209"/>
                    <a:pt x="16190" y="7650"/>
                  </a:cubicBezTo>
                  <a:cubicBezTo>
                    <a:pt x="16275" y="7020"/>
                    <a:pt x="16291" y="6384"/>
                    <a:pt x="16236" y="5752"/>
                  </a:cubicBezTo>
                  <a:cubicBezTo>
                    <a:pt x="16018" y="3238"/>
                    <a:pt x="14234" y="1154"/>
                    <a:pt x="11838" y="482"/>
                  </a:cubicBezTo>
                  <a:cubicBezTo>
                    <a:pt x="11666" y="433"/>
                    <a:pt x="11489" y="392"/>
                    <a:pt x="11310" y="358"/>
                  </a:cubicBezTo>
                  <a:cubicBezTo>
                    <a:pt x="9937" y="101"/>
                    <a:pt x="8626" y="0"/>
                    <a:pt x="74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g1f57c8f7f7a_0_2247"/>
            <p:cNvSpPr/>
            <p:nvPr/>
          </p:nvSpPr>
          <p:spPr>
            <a:xfrm>
              <a:off x="4748625" y="4061100"/>
              <a:ext cx="309000" cy="316750"/>
            </a:xfrm>
            <a:custGeom>
              <a:rect b="b" l="l" r="r" t="t"/>
              <a:pathLst>
                <a:path extrusionOk="0" h="12670" w="12360">
                  <a:moveTo>
                    <a:pt x="7906" y="1"/>
                  </a:moveTo>
                  <a:cubicBezTo>
                    <a:pt x="8346" y="372"/>
                    <a:pt x="8702" y="829"/>
                    <a:pt x="8957" y="1344"/>
                  </a:cubicBezTo>
                  <a:cubicBezTo>
                    <a:pt x="9490" y="2432"/>
                    <a:pt x="9557" y="3712"/>
                    <a:pt x="9279" y="4891"/>
                  </a:cubicBezTo>
                  <a:cubicBezTo>
                    <a:pt x="8999" y="6069"/>
                    <a:pt x="8393" y="7151"/>
                    <a:pt x="7643" y="8103"/>
                  </a:cubicBezTo>
                  <a:cubicBezTo>
                    <a:pt x="5781" y="10474"/>
                    <a:pt x="2981" y="12082"/>
                    <a:pt x="0" y="12522"/>
                  </a:cubicBezTo>
                  <a:cubicBezTo>
                    <a:pt x="1043" y="12626"/>
                    <a:pt x="2013" y="12670"/>
                    <a:pt x="2909" y="12670"/>
                  </a:cubicBezTo>
                  <a:cubicBezTo>
                    <a:pt x="4709" y="12670"/>
                    <a:pt x="6212" y="12491"/>
                    <a:pt x="7408" y="12256"/>
                  </a:cubicBezTo>
                  <a:cubicBezTo>
                    <a:pt x="9941" y="11758"/>
                    <a:pt x="11917" y="9728"/>
                    <a:pt x="12258" y="7169"/>
                  </a:cubicBezTo>
                  <a:cubicBezTo>
                    <a:pt x="12343" y="6539"/>
                    <a:pt x="12359" y="5903"/>
                    <a:pt x="12304" y="5271"/>
                  </a:cubicBezTo>
                  <a:cubicBezTo>
                    <a:pt x="12086" y="2757"/>
                    <a:pt x="10302" y="673"/>
                    <a:pt x="7906"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g1f57c8f7f7a_0_2247"/>
            <p:cNvSpPr/>
            <p:nvPr/>
          </p:nvSpPr>
          <p:spPr>
            <a:xfrm>
              <a:off x="4577800" y="4059825"/>
              <a:ext cx="236200" cy="323450"/>
            </a:xfrm>
            <a:custGeom>
              <a:rect b="b" l="l" r="r" t="t"/>
              <a:pathLst>
                <a:path extrusionOk="0" h="12938" w="9448">
                  <a:moveTo>
                    <a:pt x="4079" y="1"/>
                  </a:moveTo>
                  <a:cubicBezTo>
                    <a:pt x="3337" y="1"/>
                    <a:pt x="2870" y="206"/>
                    <a:pt x="2870" y="206"/>
                  </a:cubicBezTo>
                  <a:lnTo>
                    <a:pt x="3011" y="492"/>
                  </a:lnTo>
                  <a:cubicBezTo>
                    <a:pt x="1214" y="1403"/>
                    <a:pt x="1" y="3847"/>
                    <a:pt x="137" y="6656"/>
                  </a:cubicBezTo>
                  <a:cubicBezTo>
                    <a:pt x="280" y="9622"/>
                    <a:pt x="1880" y="12037"/>
                    <a:pt x="3907" y="12623"/>
                  </a:cubicBezTo>
                  <a:lnTo>
                    <a:pt x="3601" y="12826"/>
                  </a:lnTo>
                  <a:cubicBezTo>
                    <a:pt x="3601" y="12826"/>
                    <a:pt x="3903" y="12938"/>
                    <a:pt x="4377" y="12938"/>
                  </a:cubicBezTo>
                  <a:cubicBezTo>
                    <a:pt x="4726" y="12938"/>
                    <a:pt x="5169" y="12877"/>
                    <a:pt x="5651" y="12665"/>
                  </a:cubicBezTo>
                  <a:lnTo>
                    <a:pt x="5658" y="12662"/>
                  </a:lnTo>
                  <a:cubicBezTo>
                    <a:pt x="7862" y="12125"/>
                    <a:pt x="9448" y="9405"/>
                    <a:pt x="9294" y="6213"/>
                  </a:cubicBezTo>
                  <a:cubicBezTo>
                    <a:pt x="9148" y="3196"/>
                    <a:pt x="7493" y="749"/>
                    <a:pt x="5416" y="218"/>
                  </a:cubicBezTo>
                  <a:lnTo>
                    <a:pt x="5400" y="214"/>
                  </a:lnTo>
                  <a:cubicBezTo>
                    <a:pt x="4905" y="54"/>
                    <a:pt x="4457" y="1"/>
                    <a:pt x="407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g1f57c8f7f7a_0_2247"/>
            <p:cNvSpPr/>
            <p:nvPr/>
          </p:nvSpPr>
          <p:spPr>
            <a:xfrm>
              <a:off x="4546775" y="4064000"/>
              <a:ext cx="237350" cy="316300"/>
            </a:xfrm>
            <a:custGeom>
              <a:rect b="b" l="l" r="r" t="t"/>
              <a:pathLst>
                <a:path extrusionOk="0" h="12652" w="9494">
                  <a:moveTo>
                    <a:pt x="4602" y="0"/>
                  </a:moveTo>
                  <a:cubicBezTo>
                    <a:pt x="4548" y="0"/>
                    <a:pt x="4495" y="2"/>
                    <a:pt x="4441" y="4"/>
                  </a:cubicBezTo>
                  <a:cubicBezTo>
                    <a:pt x="1911" y="128"/>
                    <a:pt x="0" y="3057"/>
                    <a:pt x="168" y="6549"/>
                  </a:cubicBezTo>
                  <a:cubicBezTo>
                    <a:pt x="181" y="6785"/>
                    <a:pt x="201" y="7019"/>
                    <a:pt x="231" y="7248"/>
                  </a:cubicBezTo>
                  <a:cubicBezTo>
                    <a:pt x="368" y="8304"/>
                    <a:pt x="689" y="9272"/>
                    <a:pt x="1147" y="10088"/>
                  </a:cubicBezTo>
                  <a:cubicBezTo>
                    <a:pt x="1309" y="10380"/>
                    <a:pt x="1496" y="10661"/>
                    <a:pt x="1705" y="10924"/>
                  </a:cubicBezTo>
                  <a:cubicBezTo>
                    <a:pt x="1924" y="11203"/>
                    <a:pt x="2169" y="11460"/>
                    <a:pt x="2438" y="11691"/>
                  </a:cubicBezTo>
                  <a:cubicBezTo>
                    <a:pt x="3159" y="12301"/>
                    <a:pt x="4002" y="12651"/>
                    <a:pt x="4891" y="12651"/>
                  </a:cubicBezTo>
                  <a:cubicBezTo>
                    <a:pt x="4945" y="12651"/>
                    <a:pt x="5000" y="12650"/>
                    <a:pt x="5054" y="12648"/>
                  </a:cubicBezTo>
                  <a:cubicBezTo>
                    <a:pt x="7582" y="12525"/>
                    <a:pt x="9493" y="9596"/>
                    <a:pt x="9325" y="6106"/>
                  </a:cubicBezTo>
                  <a:cubicBezTo>
                    <a:pt x="9267" y="4912"/>
                    <a:pt x="8975" y="3809"/>
                    <a:pt x="8514" y="2878"/>
                  </a:cubicBezTo>
                  <a:cubicBezTo>
                    <a:pt x="8346" y="2537"/>
                    <a:pt x="8148" y="2212"/>
                    <a:pt x="7925" y="1904"/>
                  </a:cubicBezTo>
                  <a:cubicBezTo>
                    <a:pt x="7735" y="1645"/>
                    <a:pt x="7523" y="1401"/>
                    <a:pt x="7290" y="1176"/>
                  </a:cubicBezTo>
                  <a:cubicBezTo>
                    <a:pt x="6677" y="584"/>
                    <a:pt x="5959" y="188"/>
                    <a:pt x="5192" y="53"/>
                  </a:cubicBezTo>
                  <a:cubicBezTo>
                    <a:pt x="4997" y="18"/>
                    <a:pt x="4799" y="0"/>
                    <a:pt x="460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g1f57c8f7f7a_0_2247"/>
            <p:cNvSpPr/>
            <p:nvPr/>
          </p:nvSpPr>
          <p:spPr>
            <a:xfrm>
              <a:off x="4556200" y="4087675"/>
              <a:ext cx="201825" cy="269800"/>
            </a:xfrm>
            <a:custGeom>
              <a:rect b="b" l="l" r="r" t="t"/>
              <a:pathLst>
                <a:path extrusionOk="0" h="10792" w="8073">
                  <a:moveTo>
                    <a:pt x="3941" y="1"/>
                  </a:moveTo>
                  <a:cubicBezTo>
                    <a:pt x="3887" y="1"/>
                    <a:pt x="3833" y="2"/>
                    <a:pt x="3778" y="5"/>
                  </a:cubicBezTo>
                  <a:cubicBezTo>
                    <a:pt x="1621" y="108"/>
                    <a:pt x="0" y="2808"/>
                    <a:pt x="143" y="5786"/>
                  </a:cubicBezTo>
                  <a:cubicBezTo>
                    <a:pt x="285" y="8694"/>
                    <a:pt x="2058" y="10791"/>
                    <a:pt x="4149" y="10791"/>
                  </a:cubicBezTo>
                  <a:cubicBezTo>
                    <a:pt x="4199" y="10791"/>
                    <a:pt x="4249" y="10790"/>
                    <a:pt x="4300" y="10788"/>
                  </a:cubicBezTo>
                  <a:cubicBezTo>
                    <a:pt x="6457" y="10684"/>
                    <a:pt x="8073" y="7846"/>
                    <a:pt x="7928" y="4870"/>
                  </a:cubicBezTo>
                  <a:cubicBezTo>
                    <a:pt x="7787" y="1967"/>
                    <a:pt x="6026" y="1"/>
                    <a:pt x="394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g1f57c8f7f7a_0_2247"/>
            <p:cNvSpPr/>
            <p:nvPr/>
          </p:nvSpPr>
          <p:spPr>
            <a:xfrm>
              <a:off x="4552550" y="4065275"/>
              <a:ext cx="176475" cy="250900"/>
            </a:xfrm>
            <a:custGeom>
              <a:rect b="b" l="l" r="r" t="t"/>
              <a:pathLst>
                <a:path extrusionOk="0" h="10036" w="7059">
                  <a:moveTo>
                    <a:pt x="4961" y="0"/>
                  </a:moveTo>
                  <a:lnTo>
                    <a:pt x="0" y="7197"/>
                  </a:lnTo>
                  <a:cubicBezTo>
                    <a:pt x="137" y="8253"/>
                    <a:pt x="458" y="9220"/>
                    <a:pt x="916" y="10035"/>
                  </a:cubicBezTo>
                  <a:lnTo>
                    <a:pt x="7059" y="1125"/>
                  </a:lnTo>
                  <a:cubicBezTo>
                    <a:pt x="6446" y="533"/>
                    <a:pt x="5728" y="137"/>
                    <a:pt x="4961" y="0"/>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g1f57c8f7f7a_0_2247"/>
            <p:cNvSpPr/>
            <p:nvPr/>
          </p:nvSpPr>
          <p:spPr>
            <a:xfrm>
              <a:off x="4589400" y="4111600"/>
              <a:ext cx="170200" cy="244650"/>
            </a:xfrm>
            <a:custGeom>
              <a:rect b="b" l="l" r="r" t="t"/>
              <a:pathLst>
                <a:path extrusionOk="0" h="9786" w="6808">
                  <a:moveTo>
                    <a:pt x="6220" y="0"/>
                  </a:moveTo>
                  <a:lnTo>
                    <a:pt x="0" y="9020"/>
                  </a:lnTo>
                  <a:cubicBezTo>
                    <a:pt x="219" y="9298"/>
                    <a:pt x="464" y="9556"/>
                    <a:pt x="733" y="9785"/>
                  </a:cubicBezTo>
                  <a:lnTo>
                    <a:pt x="6808" y="974"/>
                  </a:lnTo>
                  <a:cubicBezTo>
                    <a:pt x="6639" y="633"/>
                    <a:pt x="6443" y="306"/>
                    <a:pt x="6220" y="0"/>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63" name="Google Shape;1063;g1f57c8f7f7a_0_2247"/>
          <p:cNvGrpSpPr/>
          <p:nvPr/>
        </p:nvGrpSpPr>
        <p:grpSpPr>
          <a:xfrm flipH="1" rot="10800000">
            <a:off x="-90642" y="2743812"/>
            <a:ext cx="803867" cy="1106794"/>
            <a:chOff x="8187741" y="113600"/>
            <a:chExt cx="803867" cy="1106794"/>
          </a:xfrm>
        </p:grpSpPr>
        <p:sp>
          <p:nvSpPr>
            <p:cNvPr id="1064" name="Google Shape;1064;g1f57c8f7f7a_0_2247"/>
            <p:cNvSpPr/>
            <p:nvPr/>
          </p:nvSpPr>
          <p:spPr>
            <a:xfrm flipH="1" rot="9870325">
              <a:off x="8330419" y="186526"/>
              <a:ext cx="518569" cy="960881"/>
            </a:xfrm>
            <a:custGeom>
              <a:rect b="b" l="l" r="r" t="t"/>
              <a:pathLst>
                <a:path extrusionOk="0" h="15290" w="8251">
                  <a:moveTo>
                    <a:pt x="4126" y="0"/>
                  </a:moveTo>
                  <a:lnTo>
                    <a:pt x="4080" y="3"/>
                  </a:lnTo>
                  <a:lnTo>
                    <a:pt x="163" y="282"/>
                  </a:lnTo>
                  <a:cubicBezTo>
                    <a:pt x="59" y="788"/>
                    <a:pt x="6" y="1303"/>
                    <a:pt x="2" y="1820"/>
                  </a:cubicBezTo>
                  <a:cubicBezTo>
                    <a:pt x="6" y="4719"/>
                    <a:pt x="1915" y="5956"/>
                    <a:pt x="2704" y="6330"/>
                  </a:cubicBezTo>
                  <a:cubicBezTo>
                    <a:pt x="3405" y="6663"/>
                    <a:pt x="3533" y="7141"/>
                    <a:pt x="3555" y="7568"/>
                  </a:cubicBezTo>
                  <a:lnTo>
                    <a:pt x="3555" y="7574"/>
                  </a:lnTo>
                  <a:cubicBezTo>
                    <a:pt x="3552" y="8035"/>
                    <a:pt x="3485" y="8586"/>
                    <a:pt x="2702" y="8960"/>
                  </a:cubicBezTo>
                  <a:cubicBezTo>
                    <a:pt x="1913" y="9334"/>
                    <a:pt x="4" y="10571"/>
                    <a:pt x="1" y="13470"/>
                  </a:cubicBezTo>
                  <a:cubicBezTo>
                    <a:pt x="4" y="13987"/>
                    <a:pt x="57" y="14503"/>
                    <a:pt x="161" y="15009"/>
                  </a:cubicBezTo>
                  <a:lnTo>
                    <a:pt x="4079" y="15287"/>
                  </a:lnTo>
                  <a:lnTo>
                    <a:pt x="4124" y="15290"/>
                  </a:lnTo>
                  <a:lnTo>
                    <a:pt x="4171" y="15287"/>
                  </a:lnTo>
                  <a:lnTo>
                    <a:pt x="8089" y="15009"/>
                  </a:lnTo>
                  <a:cubicBezTo>
                    <a:pt x="8193" y="14503"/>
                    <a:pt x="8246" y="13987"/>
                    <a:pt x="8249" y="13470"/>
                  </a:cubicBezTo>
                  <a:cubicBezTo>
                    <a:pt x="8246" y="10571"/>
                    <a:pt x="6337" y="9334"/>
                    <a:pt x="5548" y="8960"/>
                  </a:cubicBezTo>
                  <a:cubicBezTo>
                    <a:pt x="4847" y="8627"/>
                    <a:pt x="4718" y="8150"/>
                    <a:pt x="4696" y="7722"/>
                  </a:cubicBezTo>
                  <a:lnTo>
                    <a:pt x="4696" y="7716"/>
                  </a:lnTo>
                  <a:cubicBezTo>
                    <a:pt x="4699" y="7255"/>
                    <a:pt x="4767" y="6704"/>
                    <a:pt x="5549" y="6330"/>
                  </a:cubicBezTo>
                  <a:cubicBezTo>
                    <a:pt x="6338" y="5956"/>
                    <a:pt x="8248" y="4719"/>
                    <a:pt x="8251" y="1820"/>
                  </a:cubicBezTo>
                  <a:cubicBezTo>
                    <a:pt x="8248" y="1303"/>
                    <a:pt x="8194" y="788"/>
                    <a:pt x="8090" y="282"/>
                  </a:cubicBezTo>
                  <a:lnTo>
                    <a:pt x="4173" y="3"/>
                  </a:lnTo>
                  <a:lnTo>
                    <a:pt x="41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g1f57c8f7f7a_0_2247"/>
            <p:cNvSpPr/>
            <p:nvPr/>
          </p:nvSpPr>
          <p:spPr>
            <a:xfrm flipH="1" rot="9870325">
              <a:off x="8372327" y="228436"/>
              <a:ext cx="434791" cy="876984"/>
            </a:xfrm>
            <a:custGeom>
              <a:rect b="b" l="l" r="r" t="t"/>
              <a:pathLst>
                <a:path extrusionOk="0" h="13955" w="6918">
                  <a:moveTo>
                    <a:pt x="3459" y="0"/>
                  </a:moveTo>
                  <a:lnTo>
                    <a:pt x="66" y="241"/>
                  </a:lnTo>
                  <a:cubicBezTo>
                    <a:pt x="25" y="542"/>
                    <a:pt x="3" y="847"/>
                    <a:pt x="3" y="1150"/>
                  </a:cubicBezTo>
                  <a:cubicBezTo>
                    <a:pt x="3" y="1889"/>
                    <a:pt x="140" y="2503"/>
                    <a:pt x="357" y="3006"/>
                  </a:cubicBezTo>
                  <a:cubicBezTo>
                    <a:pt x="872" y="4233"/>
                    <a:pt x="1829" y="4824"/>
                    <a:pt x="2323" y="5060"/>
                  </a:cubicBezTo>
                  <a:cubicBezTo>
                    <a:pt x="2918" y="5343"/>
                    <a:pt x="3294" y="5751"/>
                    <a:pt x="3460" y="6300"/>
                  </a:cubicBezTo>
                  <a:cubicBezTo>
                    <a:pt x="3588" y="5880"/>
                    <a:pt x="3888" y="5396"/>
                    <a:pt x="4596" y="5060"/>
                  </a:cubicBezTo>
                  <a:cubicBezTo>
                    <a:pt x="5139" y="4801"/>
                    <a:pt x="6239" y="4112"/>
                    <a:pt x="6704" y="2628"/>
                  </a:cubicBezTo>
                  <a:cubicBezTo>
                    <a:pt x="6836" y="2205"/>
                    <a:pt x="6917" y="1715"/>
                    <a:pt x="6917" y="1150"/>
                  </a:cubicBezTo>
                  <a:cubicBezTo>
                    <a:pt x="6916" y="847"/>
                    <a:pt x="6894" y="542"/>
                    <a:pt x="6853" y="241"/>
                  </a:cubicBezTo>
                  <a:lnTo>
                    <a:pt x="3459" y="0"/>
                  </a:lnTo>
                  <a:close/>
                  <a:moveTo>
                    <a:pt x="3457" y="7653"/>
                  </a:moveTo>
                  <a:cubicBezTo>
                    <a:pt x="3330" y="8074"/>
                    <a:pt x="3030" y="8556"/>
                    <a:pt x="2321" y="8894"/>
                  </a:cubicBezTo>
                  <a:cubicBezTo>
                    <a:pt x="1623" y="9226"/>
                    <a:pt x="3" y="10271"/>
                    <a:pt x="0" y="12802"/>
                  </a:cubicBezTo>
                  <a:cubicBezTo>
                    <a:pt x="2" y="13107"/>
                    <a:pt x="24" y="13410"/>
                    <a:pt x="65" y="13712"/>
                  </a:cubicBezTo>
                  <a:lnTo>
                    <a:pt x="3457" y="13954"/>
                  </a:lnTo>
                  <a:lnTo>
                    <a:pt x="6851" y="13712"/>
                  </a:lnTo>
                  <a:cubicBezTo>
                    <a:pt x="6892" y="13410"/>
                    <a:pt x="6914" y="13107"/>
                    <a:pt x="6914" y="12802"/>
                  </a:cubicBezTo>
                  <a:cubicBezTo>
                    <a:pt x="6914" y="12526"/>
                    <a:pt x="6894" y="12249"/>
                    <a:pt x="6851" y="11976"/>
                  </a:cubicBezTo>
                  <a:cubicBezTo>
                    <a:pt x="6547" y="10035"/>
                    <a:pt x="5209" y="9186"/>
                    <a:pt x="4595" y="8894"/>
                  </a:cubicBezTo>
                  <a:cubicBezTo>
                    <a:pt x="4125" y="8670"/>
                    <a:pt x="3789" y="8366"/>
                    <a:pt x="3589" y="7978"/>
                  </a:cubicBezTo>
                  <a:cubicBezTo>
                    <a:pt x="3534" y="7874"/>
                    <a:pt x="3490" y="7766"/>
                    <a:pt x="3457" y="765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g1f57c8f7f7a_0_2247"/>
            <p:cNvSpPr/>
            <p:nvPr/>
          </p:nvSpPr>
          <p:spPr>
            <a:xfrm flipH="1" rot="9870325">
              <a:off x="8308052" y="236888"/>
              <a:ext cx="436865" cy="396104"/>
            </a:xfrm>
            <a:custGeom>
              <a:rect b="b" l="l" r="r" t="t"/>
              <a:pathLst>
                <a:path extrusionOk="0" h="6303" w="6951">
                  <a:moveTo>
                    <a:pt x="3457" y="1"/>
                  </a:moveTo>
                  <a:cubicBezTo>
                    <a:pt x="3551" y="1613"/>
                    <a:pt x="3374" y="2883"/>
                    <a:pt x="2068" y="3624"/>
                  </a:cubicBezTo>
                  <a:cubicBezTo>
                    <a:pt x="761" y="4366"/>
                    <a:pt x="230" y="4522"/>
                    <a:pt x="0" y="5150"/>
                  </a:cubicBezTo>
                  <a:cubicBezTo>
                    <a:pt x="2" y="5455"/>
                    <a:pt x="24" y="5758"/>
                    <a:pt x="65" y="6060"/>
                  </a:cubicBezTo>
                  <a:lnTo>
                    <a:pt x="3457" y="6302"/>
                  </a:lnTo>
                  <a:lnTo>
                    <a:pt x="6851" y="6060"/>
                  </a:lnTo>
                  <a:cubicBezTo>
                    <a:pt x="6889" y="5776"/>
                    <a:pt x="6950" y="5449"/>
                    <a:pt x="6913" y="5150"/>
                  </a:cubicBezTo>
                  <a:cubicBezTo>
                    <a:pt x="6894" y="4987"/>
                    <a:pt x="6844" y="4831"/>
                    <a:pt x="6748" y="4695"/>
                  </a:cubicBezTo>
                  <a:cubicBezTo>
                    <a:pt x="6616" y="4506"/>
                    <a:pt x="6433" y="4361"/>
                    <a:pt x="6254" y="4217"/>
                  </a:cubicBezTo>
                  <a:cubicBezTo>
                    <a:pt x="6135" y="4123"/>
                    <a:pt x="6015" y="4027"/>
                    <a:pt x="5882" y="3954"/>
                  </a:cubicBezTo>
                  <a:cubicBezTo>
                    <a:pt x="5311" y="3640"/>
                    <a:pt x="4716" y="3657"/>
                    <a:pt x="4210" y="3203"/>
                  </a:cubicBezTo>
                  <a:cubicBezTo>
                    <a:pt x="3933" y="2955"/>
                    <a:pt x="3768" y="2601"/>
                    <a:pt x="3688" y="2238"/>
                  </a:cubicBezTo>
                  <a:cubicBezTo>
                    <a:pt x="3550" y="1629"/>
                    <a:pt x="3534" y="945"/>
                    <a:pt x="3589" y="326"/>
                  </a:cubicBezTo>
                  <a:cubicBezTo>
                    <a:pt x="3608" y="123"/>
                    <a:pt x="3624" y="1"/>
                    <a:pt x="362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g1f57c8f7f7a_0_2247"/>
            <p:cNvSpPr/>
            <p:nvPr/>
          </p:nvSpPr>
          <p:spPr>
            <a:xfrm flipH="1" rot="9870325">
              <a:off x="8433169" y="1073262"/>
              <a:ext cx="558729" cy="73841"/>
            </a:xfrm>
            <a:custGeom>
              <a:rect b="b" l="l" r="r" t="t"/>
              <a:pathLst>
                <a:path extrusionOk="0" h="1175" w="8890">
                  <a:moveTo>
                    <a:pt x="454" y="1"/>
                  </a:moveTo>
                  <a:cubicBezTo>
                    <a:pt x="203" y="1"/>
                    <a:pt x="0" y="203"/>
                    <a:pt x="0" y="453"/>
                  </a:cubicBezTo>
                  <a:lnTo>
                    <a:pt x="0" y="720"/>
                  </a:lnTo>
                  <a:cubicBezTo>
                    <a:pt x="0" y="972"/>
                    <a:pt x="203" y="1174"/>
                    <a:pt x="454" y="1174"/>
                  </a:cubicBezTo>
                  <a:lnTo>
                    <a:pt x="8437" y="1174"/>
                  </a:lnTo>
                  <a:cubicBezTo>
                    <a:pt x="8689" y="1174"/>
                    <a:pt x="8890" y="972"/>
                    <a:pt x="8890" y="720"/>
                  </a:cubicBezTo>
                  <a:lnTo>
                    <a:pt x="8890" y="453"/>
                  </a:lnTo>
                  <a:cubicBezTo>
                    <a:pt x="8890" y="203"/>
                    <a:pt x="8689" y="1"/>
                    <a:pt x="8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g1f57c8f7f7a_0_2247"/>
            <p:cNvSpPr/>
            <p:nvPr/>
          </p:nvSpPr>
          <p:spPr>
            <a:xfrm flipH="1" rot="9870325">
              <a:off x="8187450" y="186890"/>
              <a:ext cx="558729" cy="73841"/>
            </a:xfrm>
            <a:custGeom>
              <a:rect b="b" l="l" r="r" t="t"/>
              <a:pathLst>
                <a:path extrusionOk="0" h="1175" w="8890">
                  <a:moveTo>
                    <a:pt x="454" y="0"/>
                  </a:moveTo>
                  <a:cubicBezTo>
                    <a:pt x="203" y="0"/>
                    <a:pt x="0" y="203"/>
                    <a:pt x="0" y="454"/>
                  </a:cubicBezTo>
                  <a:lnTo>
                    <a:pt x="0" y="722"/>
                  </a:lnTo>
                  <a:cubicBezTo>
                    <a:pt x="0" y="973"/>
                    <a:pt x="203" y="1174"/>
                    <a:pt x="454" y="1174"/>
                  </a:cubicBezTo>
                  <a:lnTo>
                    <a:pt x="8437" y="1174"/>
                  </a:lnTo>
                  <a:cubicBezTo>
                    <a:pt x="8689" y="1174"/>
                    <a:pt x="8890" y="973"/>
                    <a:pt x="8890" y="722"/>
                  </a:cubicBezTo>
                  <a:lnTo>
                    <a:pt x="8890" y="454"/>
                  </a:lnTo>
                  <a:cubicBezTo>
                    <a:pt x="8890" y="203"/>
                    <a:pt x="8689" y="0"/>
                    <a:pt x="843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g1f57c8f7f7a_0_2247"/>
            <p:cNvSpPr/>
            <p:nvPr/>
          </p:nvSpPr>
          <p:spPr>
            <a:xfrm flipH="1" rot="9870325">
              <a:off x="8438851" y="702282"/>
              <a:ext cx="399030" cy="247102"/>
            </a:xfrm>
            <a:custGeom>
              <a:rect b="b" l="l" r="r" t="t"/>
              <a:pathLst>
                <a:path extrusionOk="0" h="3932" w="6349">
                  <a:moveTo>
                    <a:pt x="3825" y="0"/>
                  </a:moveTo>
                  <a:cubicBezTo>
                    <a:pt x="2595" y="0"/>
                    <a:pt x="1228" y="172"/>
                    <a:pt x="0" y="638"/>
                  </a:cubicBezTo>
                  <a:cubicBezTo>
                    <a:pt x="517" y="1865"/>
                    <a:pt x="1474" y="2456"/>
                    <a:pt x="1968" y="2692"/>
                  </a:cubicBezTo>
                  <a:cubicBezTo>
                    <a:pt x="2563" y="2975"/>
                    <a:pt x="2939" y="3383"/>
                    <a:pt x="3104" y="3932"/>
                  </a:cubicBezTo>
                  <a:cubicBezTo>
                    <a:pt x="3233" y="3512"/>
                    <a:pt x="3533" y="3028"/>
                    <a:pt x="4241" y="2692"/>
                  </a:cubicBezTo>
                  <a:cubicBezTo>
                    <a:pt x="4784" y="2433"/>
                    <a:pt x="5884" y="1744"/>
                    <a:pt x="6349" y="260"/>
                  </a:cubicBezTo>
                  <a:cubicBezTo>
                    <a:pt x="5682" y="107"/>
                    <a:pt x="4796" y="0"/>
                    <a:pt x="382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0" name="Google Shape;1070;g1f57c8f7f7a_0_2247"/>
          <p:cNvGrpSpPr/>
          <p:nvPr/>
        </p:nvGrpSpPr>
        <p:grpSpPr>
          <a:xfrm>
            <a:off x="8633147" y="3879470"/>
            <a:ext cx="348588" cy="294865"/>
            <a:chOff x="5661875" y="2759775"/>
            <a:chExt cx="198875" cy="168225"/>
          </a:xfrm>
        </p:grpSpPr>
        <p:sp>
          <p:nvSpPr>
            <p:cNvPr id="1071" name="Google Shape;1071;g1f57c8f7f7a_0_2247"/>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g1f57c8f7f7a_0_2247"/>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g1f57c8f7f7a_0_2247"/>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g1f57c8f7f7a_0_2247"/>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g1f57c8f7f7a_0_2247"/>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6" name="Google Shape;1076;g1f57c8f7f7a_0_2247"/>
          <p:cNvGrpSpPr/>
          <p:nvPr/>
        </p:nvGrpSpPr>
        <p:grpSpPr>
          <a:xfrm flipH="1">
            <a:off x="7720956" y="167797"/>
            <a:ext cx="182884" cy="182882"/>
            <a:chOff x="6622700" y="4387050"/>
            <a:chExt cx="89825" cy="89525"/>
          </a:xfrm>
        </p:grpSpPr>
        <p:sp>
          <p:nvSpPr>
            <p:cNvPr id="1077" name="Google Shape;1077;g1f57c8f7f7a_0_2247"/>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g1f57c8f7f7a_0_2247"/>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9" name="Google Shape;1079;g1f57c8f7f7a_0_2247"/>
          <p:cNvGrpSpPr/>
          <p:nvPr/>
        </p:nvGrpSpPr>
        <p:grpSpPr>
          <a:xfrm flipH="1">
            <a:off x="219843" y="4517134"/>
            <a:ext cx="182884" cy="182882"/>
            <a:chOff x="6622700" y="4387050"/>
            <a:chExt cx="89825" cy="89525"/>
          </a:xfrm>
        </p:grpSpPr>
        <p:sp>
          <p:nvSpPr>
            <p:cNvPr id="1080" name="Google Shape;1080;g1f57c8f7f7a_0_2247"/>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g1f57c8f7f7a_0_2247"/>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2" name="Google Shape;1082;g1f57c8f7f7a_0_2247"/>
          <p:cNvGrpSpPr/>
          <p:nvPr/>
        </p:nvGrpSpPr>
        <p:grpSpPr>
          <a:xfrm flipH="1">
            <a:off x="8633156" y="2602847"/>
            <a:ext cx="182884" cy="182882"/>
            <a:chOff x="6622700" y="4387050"/>
            <a:chExt cx="89825" cy="89525"/>
          </a:xfrm>
        </p:grpSpPr>
        <p:sp>
          <p:nvSpPr>
            <p:cNvPr id="1083" name="Google Shape;1083;g1f57c8f7f7a_0_2247"/>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g1f57c8f7f7a_0_2247"/>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5" name="Google Shape;1085;g1f57c8f7f7a_0_2247"/>
          <p:cNvSpPr/>
          <p:nvPr/>
        </p:nvSpPr>
        <p:spPr>
          <a:xfrm>
            <a:off x="3933060" y="462703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6" name="Google Shape;1086;g1f57c8f7f7a_0_2247"/>
          <p:cNvGrpSpPr/>
          <p:nvPr/>
        </p:nvGrpSpPr>
        <p:grpSpPr>
          <a:xfrm flipH="1">
            <a:off x="152393" y="1355159"/>
            <a:ext cx="182884" cy="182882"/>
            <a:chOff x="6622700" y="4387050"/>
            <a:chExt cx="89825" cy="89525"/>
          </a:xfrm>
        </p:grpSpPr>
        <p:sp>
          <p:nvSpPr>
            <p:cNvPr id="1087" name="Google Shape;1087;g1f57c8f7f7a_0_2247"/>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g1f57c8f7f7a_0_2247"/>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89" name="Google Shape;1089;g1f57c8f7f7a_0_2247"/>
          <p:cNvGrpSpPr/>
          <p:nvPr/>
        </p:nvGrpSpPr>
        <p:grpSpPr>
          <a:xfrm>
            <a:off x="136991" y="378822"/>
            <a:ext cx="348594" cy="321353"/>
            <a:chOff x="5649525" y="2360125"/>
            <a:chExt cx="242500" cy="223550"/>
          </a:xfrm>
        </p:grpSpPr>
        <p:sp>
          <p:nvSpPr>
            <p:cNvPr id="1090" name="Google Shape;1090;g1f57c8f7f7a_0_2247"/>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g1f57c8f7f7a_0_2247"/>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g1f57c8f7f7a_0_2247"/>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g1f57c8f7f7a_0_2247"/>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g1f57c8f7f7a_0_2247"/>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5" name="Google Shape;1095;g1f57c8f7f7a_0_2247"/>
          <p:cNvGrpSpPr/>
          <p:nvPr/>
        </p:nvGrpSpPr>
        <p:grpSpPr>
          <a:xfrm>
            <a:off x="8472471" y="4700022"/>
            <a:ext cx="270848" cy="249683"/>
            <a:chOff x="5649525" y="2360125"/>
            <a:chExt cx="242500" cy="223550"/>
          </a:xfrm>
        </p:grpSpPr>
        <p:sp>
          <p:nvSpPr>
            <p:cNvPr id="1096" name="Google Shape;1096;g1f57c8f7f7a_0_2247"/>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g1f57c8f7f7a_0_2247"/>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g1f57c8f7f7a_0_2247"/>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g1f57c8f7f7a_0_2247"/>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g1f57c8f7f7a_0_2247"/>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1101" name="Shape 1101"/>
        <p:cNvGrpSpPr/>
        <p:nvPr/>
      </p:nvGrpSpPr>
      <p:grpSpPr>
        <a:xfrm>
          <a:off x="0" y="0"/>
          <a:ext cx="0" cy="0"/>
          <a:chOff x="0" y="0"/>
          <a:chExt cx="0" cy="0"/>
        </a:xfrm>
      </p:grpSpPr>
      <p:sp>
        <p:nvSpPr>
          <p:cNvPr id="1102" name="Google Shape;1102;g1f57c8f7f7a_0_230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103" name="Google Shape;1103;g1f57c8f7f7a_0_2307"/>
          <p:cNvSpPr txBox="1"/>
          <p:nvPr>
            <p:ph idx="1" type="subTitle"/>
          </p:nvPr>
        </p:nvSpPr>
        <p:spPr>
          <a:xfrm>
            <a:off x="720025" y="1610945"/>
            <a:ext cx="7704000" cy="5304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400"/>
              <a:buNone/>
              <a:defRPr/>
            </a:lvl4pPr>
            <a:lvl5pPr lvl="4">
              <a:lnSpc>
                <a:spcPct val="100000"/>
              </a:lnSpc>
              <a:spcBef>
                <a:spcPts val="1600"/>
              </a:spcBef>
              <a:spcAft>
                <a:spcPts val="0"/>
              </a:spcAft>
              <a:buSzPts val="1400"/>
              <a:buNone/>
              <a:defRPr/>
            </a:lvl5pPr>
            <a:lvl6pPr lvl="5">
              <a:lnSpc>
                <a:spcPct val="100000"/>
              </a:lnSpc>
              <a:spcBef>
                <a:spcPts val="1600"/>
              </a:spcBef>
              <a:spcAft>
                <a:spcPts val="0"/>
              </a:spcAft>
              <a:buSzPts val="1400"/>
              <a:buNone/>
              <a:defRPr/>
            </a:lvl6pPr>
            <a:lvl7pPr lvl="6">
              <a:lnSpc>
                <a:spcPct val="100000"/>
              </a:lnSpc>
              <a:spcBef>
                <a:spcPts val="1600"/>
              </a:spcBef>
              <a:spcAft>
                <a:spcPts val="0"/>
              </a:spcAft>
              <a:buSzPts val="1400"/>
              <a:buNone/>
              <a:defRPr/>
            </a:lvl7pPr>
            <a:lvl8pPr lvl="7">
              <a:lnSpc>
                <a:spcPct val="100000"/>
              </a:lnSpc>
              <a:spcBef>
                <a:spcPts val="1600"/>
              </a:spcBef>
              <a:spcAft>
                <a:spcPts val="0"/>
              </a:spcAft>
              <a:buSzPts val="1400"/>
              <a:buNone/>
              <a:defRPr/>
            </a:lvl8pPr>
            <a:lvl9pPr lvl="8">
              <a:lnSpc>
                <a:spcPct val="100000"/>
              </a:lnSpc>
              <a:spcBef>
                <a:spcPts val="1600"/>
              </a:spcBef>
              <a:spcAft>
                <a:spcPts val="1600"/>
              </a:spcAft>
              <a:buSzPts val="1400"/>
              <a:buNone/>
              <a:defRPr/>
            </a:lvl9pPr>
          </a:lstStyle>
          <a:p/>
        </p:txBody>
      </p:sp>
      <p:sp>
        <p:nvSpPr>
          <p:cNvPr id="1104" name="Google Shape;1104;g1f57c8f7f7a_0_2307"/>
          <p:cNvSpPr txBox="1"/>
          <p:nvPr>
            <p:ph idx="2" type="subTitle"/>
          </p:nvPr>
        </p:nvSpPr>
        <p:spPr>
          <a:xfrm>
            <a:off x="720025" y="2731127"/>
            <a:ext cx="7704000" cy="527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400"/>
              <a:buNone/>
              <a:defRPr/>
            </a:lvl4pPr>
            <a:lvl5pPr lvl="4">
              <a:lnSpc>
                <a:spcPct val="100000"/>
              </a:lnSpc>
              <a:spcBef>
                <a:spcPts val="1600"/>
              </a:spcBef>
              <a:spcAft>
                <a:spcPts val="0"/>
              </a:spcAft>
              <a:buSzPts val="1400"/>
              <a:buNone/>
              <a:defRPr/>
            </a:lvl5pPr>
            <a:lvl6pPr lvl="5">
              <a:lnSpc>
                <a:spcPct val="100000"/>
              </a:lnSpc>
              <a:spcBef>
                <a:spcPts val="1600"/>
              </a:spcBef>
              <a:spcAft>
                <a:spcPts val="0"/>
              </a:spcAft>
              <a:buSzPts val="1400"/>
              <a:buNone/>
              <a:defRPr/>
            </a:lvl6pPr>
            <a:lvl7pPr lvl="6">
              <a:lnSpc>
                <a:spcPct val="100000"/>
              </a:lnSpc>
              <a:spcBef>
                <a:spcPts val="1600"/>
              </a:spcBef>
              <a:spcAft>
                <a:spcPts val="0"/>
              </a:spcAft>
              <a:buSzPts val="1400"/>
              <a:buNone/>
              <a:defRPr/>
            </a:lvl7pPr>
            <a:lvl8pPr lvl="7">
              <a:lnSpc>
                <a:spcPct val="100000"/>
              </a:lnSpc>
              <a:spcBef>
                <a:spcPts val="1600"/>
              </a:spcBef>
              <a:spcAft>
                <a:spcPts val="0"/>
              </a:spcAft>
              <a:buSzPts val="1400"/>
              <a:buNone/>
              <a:defRPr/>
            </a:lvl8pPr>
            <a:lvl9pPr lvl="8">
              <a:lnSpc>
                <a:spcPct val="100000"/>
              </a:lnSpc>
              <a:spcBef>
                <a:spcPts val="1600"/>
              </a:spcBef>
              <a:spcAft>
                <a:spcPts val="1600"/>
              </a:spcAft>
              <a:buSzPts val="1400"/>
              <a:buNone/>
              <a:defRPr/>
            </a:lvl9pPr>
          </a:lstStyle>
          <a:p/>
        </p:txBody>
      </p:sp>
      <p:sp>
        <p:nvSpPr>
          <p:cNvPr id="1105" name="Google Shape;1105;g1f57c8f7f7a_0_2307"/>
          <p:cNvSpPr txBox="1"/>
          <p:nvPr>
            <p:ph idx="3" type="subTitle"/>
          </p:nvPr>
        </p:nvSpPr>
        <p:spPr>
          <a:xfrm>
            <a:off x="720025" y="3851625"/>
            <a:ext cx="7704000" cy="527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400"/>
              <a:buNone/>
              <a:defRPr/>
            </a:lvl4pPr>
            <a:lvl5pPr lvl="4">
              <a:lnSpc>
                <a:spcPct val="100000"/>
              </a:lnSpc>
              <a:spcBef>
                <a:spcPts val="1600"/>
              </a:spcBef>
              <a:spcAft>
                <a:spcPts val="0"/>
              </a:spcAft>
              <a:buSzPts val="1400"/>
              <a:buNone/>
              <a:defRPr/>
            </a:lvl5pPr>
            <a:lvl6pPr lvl="5">
              <a:lnSpc>
                <a:spcPct val="100000"/>
              </a:lnSpc>
              <a:spcBef>
                <a:spcPts val="1600"/>
              </a:spcBef>
              <a:spcAft>
                <a:spcPts val="0"/>
              </a:spcAft>
              <a:buSzPts val="1400"/>
              <a:buNone/>
              <a:defRPr/>
            </a:lvl6pPr>
            <a:lvl7pPr lvl="6">
              <a:lnSpc>
                <a:spcPct val="100000"/>
              </a:lnSpc>
              <a:spcBef>
                <a:spcPts val="1600"/>
              </a:spcBef>
              <a:spcAft>
                <a:spcPts val="0"/>
              </a:spcAft>
              <a:buSzPts val="1400"/>
              <a:buNone/>
              <a:defRPr/>
            </a:lvl7pPr>
            <a:lvl8pPr lvl="7">
              <a:lnSpc>
                <a:spcPct val="100000"/>
              </a:lnSpc>
              <a:spcBef>
                <a:spcPts val="1600"/>
              </a:spcBef>
              <a:spcAft>
                <a:spcPts val="0"/>
              </a:spcAft>
              <a:buSzPts val="1400"/>
              <a:buNone/>
              <a:defRPr/>
            </a:lvl8pPr>
            <a:lvl9pPr lvl="8">
              <a:lnSpc>
                <a:spcPct val="100000"/>
              </a:lnSpc>
              <a:spcBef>
                <a:spcPts val="1600"/>
              </a:spcBef>
              <a:spcAft>
                <a:spcPts val="1600"/>
              </a:spcAft>
              <a:buSzPts val="1400"/>
              <a:buNone/>
              <a:defRPr/>
            </a:lvl9pPr>
          </a:lstStyle>
          <a:p/>
        </p:txBody>
      </p:sp>
      <p:sp>
        <p:nvSpPr>
          <p:cNvPr id="1106" name="Google Shape;1106;g1f57c8f7f7a_0_2307"/>
          <p:cNvSpPr txBox="1"/>
          <p:nvPr>
            <p:ph idx="4" type="subTitle"/>
          </p:nvPr>
        </p:nvSpPr>
        <p:spPr>
          <a:xfrm>
            <a:off x="720025" y="1241275"/>
            <a:ext cx="7704000" cy="5304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Bebas Neue"/>
              <a:buNone/>
              <a:defRPr b="1" sz="2000">
                <a:latin typeface="Noto Serif Lao"/>
                <a:ea typeface="Noto Serif Lao"/>
                <a:cs typeface="Noto Serif Lao"/>
                <a:sym typeface="Noto Serif Lao"/>
              </a:defRPr>
            </a:lvl1pPr>
            <a:lvl2pPr lvl="1">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1107" name="Google Shape;1107;g1f57c8f7f7a_0_2307"/>
          <p:cNvSpPr txBox="1"/>
          <p:nvPr>
            <p:ph idx="5" type="subTitle"/>
          </p:nvPr>
        </p:nvSpPr>
        <p:spPr>
          <a:xfrm>
            <a:off x="720025" y="2350127"/>
            <a:ext cx="7704000" cy="5277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Bebas Neue"/>
              <a:buNone/>
              <a:defRPr b="1" sz="2000">
                <a:latin typeface="Noto Serif Lao"/>
                <a:ea typeface="Noto Serif Lao"/>
                <a:cs typeface="Noto Serif Lao"/>
                <a:sym typeface="Noto Serif Lao"/>
              </a:defRPr>
            </a:lvl1pPr>
            <a:lvl2pPr lvl="1">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1108" name="Google Shape;1108;g1f57c8f7f7a_0_2307"/>
          <p:cNvSpPr txBox="1"/>
          <p:nvPr>
            <p:ph idx="6" type="subTitle"/>
          </p:nvPr>
        </p:nvSpPr>
        <p:spPr>
          <a:xfrm>
            <a:off x="720025" y="3470626"/>
            <a:ext cx="7704000" cy="527700"/>
          </a:xfrm>
          <a:prstGeom prst="rect">
            <a:avLst/>
          </a:prstGeom>
        </p:spPr>
        <p:txBody>
          <a:bodyPr anchorCtr="0" anchor="b" bIns="91425" lIns="91425" spcFirstLastPara="1" rIns="91425" wrap="square" tIns="91425">
            <a:noAutofit/>
          </a:bodyPr>
          <a:lstStyle>
            <a:lvl1pPr lvl="0">
              <a:spcBef>
                <a:spcPts val="0"/>
              </a:spcBef>
              <a:spcAft>
                <a:spcPts val="0"/>
              </a:spcAft>
              <a:buSzPts val="2400"/>
              <a:buFont typeface="Bebas Neue"/>
              <a:buNone/>
              <a:defRPr b="1" sz="2000">
                <a:latin typeface="Noto Serif Lao"/>
                <a:ea typeface="Noto Serif Lao"/>
                <a:cs typeface="Noto Serif Lao"/>
                <a:sym typeface="Noto Serif Lao"/>
              </a:defRPr>
            </a:lvl1pPr>
            <a:lvl2pPr lvl="1">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1109" name="Google Shape;1109;g1f57c8f7f7a_0_2307"/>
          <p:cNvSpPr/>
          <p:nvPr/>
        </p:nvSpPr>
        <p:spPr>
          <a:xfrm rot="10800000">
            <a:off x="7360450" y="-403589"/>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g1f57c8f7f7a_0_2307"/>
          <p:cNvSpPr/>
          <p:nvPr/>
        </p:nvSpPr>
        <p:spPr>
          <a:xfrm rot="10800000">
            <a:off x="-557850" y="2098224"/>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1" name="Google Shape;1111;g1f57c8f7f7a_0_2307"/>
          <p:cNvGrpSpPr/>
          <p:nvPr/>
        </p:nvGrpSpPr>
        <p:grpSpPr>
          <a:xfrm>
            <a:off x="7962900" y="133788"/>
            <a:ext cx="1042424" cy="929522"/>
            <a:chOff x="0" y="4143813"/>
            <a:chExt cx="1042424" cy="929522"/>
          </a:xfrm>
        </p:grpSpPr>
        <p:sp>
          <p:nvSpPr>
            <p:cNvPr id="1112" name="Google Shape;1112;g1f57c8f7f7a_0_2307"/>
            <p:cNvSpPr/>
            <p:nvPr/>
          </p:nvSpPr>
          <p:spPr>
            <a:xfrm>
              <a:off x="365217" y="4553169"/>
              <a:ext cx="273696" cy="372455"/>
            </a:xfrm>
            <a:custGeom>
              <a:rect b="b" l="l" r="r" t="t"/>
              <a:pathLst>
                <a:path extrusionOk="0" h="9055" w="6654">
                  <a:moveTo>
                    <a:pt x="0" y="7073"/>
                  </a:moveTo>
                  <a:cubicBezTo>
                    <a:pt x="2346" y="6075"/>
                    <a:pt x="4172" y="2713"/>
                    <a:pt x="4599" y="0"/>
                  </a:cubicBezTo>
                  <a:lnTo>
                    <a:pt x="6653" y="1972"/>
                  </a:lnTo>
                  <a:cubicBezTo>
                    <a:pt x="6224" y="4685"/>
                    <a:pt x="4280" y="8057"/>
                    <a:pt x="1934" y="9055"/>
                  </a:cubicBezTo>
                  <a:lnTo>
                    <a:pt x="1697" y="747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g1f57c8f7f7a_0_2307"/>
            <p:cNvSpPr/>
            <p:nvPr/>
          </p:nvSpPr>
          <p:spPr>
            <a:xfrm>
              <a:off x="258149" y="4564480"/>
              <a:ext cx="294015" cy="280236"/>
            </a:xfrm>
            <a:custGeom>
              <a:rect b="b" l="l" r="r" t="t"/>
              <a:pathLst>
                <a:path extrusionOk="0" h="6813" w="7148">
                  <a:moveTo>
                    <a:pt x="1" y="4295"/>
                  </a:moveTo>
                  <a:cubicBezTo>
                    <a:pt x="2509" y="4001"/>
                    <a:pt x="4517" y="2233"/>
                    <a:pt x="5884" y="0"/>
                  </a:cubicBezTo>
                  <a:lnTo>
                    <a:pt x="7147" y="2551"/>
                  </a:lnTo>
                  <a:cubicBezTo>
                    <a:pt x="5846" y="4788"/>
                    <a:pt x="3728" y="6399"/>
                    <a:pt x="1149" y="6812"/>
                  </a:cubicBezTo>
                  <a:lnTo>
                    <a:pt x="1464" y="524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g1f57c8f7f7a_0_2307"/>
            <p:cNvSpPr/>
            <p:nvPr/>
          </p:nvSpPr>
          <p:spPr>
            <a:xfrm>
              <a:off x="726238" y="4767801"/>
              <a:ext cx="316186" cy="300884"/>
            </a:xfrm>
            <a:custGeom>
              <a:rect b="b" l="l" r="r" t="t"/>
              <a:pathLst>
                <a:path extrusionOk="0" h="7315" w="7687">
                  <a:moveTo>
                    <a:pt x="2782" y="1"/>
                  </a:moveTo>
                  <a:cubicBezTo>
                    <a:pt x="1750" y="1151"/>
                    <a:pt x="1032" y="1827"/>
                    <a:pt x="1" y="2977"/>
                  </a:cubicBezTo>
                  <a:cubicBezTo>
                    <a:pt x="1580" y="4393"/>
                    <a:pt x="1981" y="5023"/>
                    <a:pt x="3560" y="6439"/>
                  </a:cubicBezTo>
                  <a:cubicBezTo>
                    <a:pt x="5862" y="7314"/>
                    <a:pt x="7686" y="4740"/>
                    <a:pt x="6654" y="2987"/>
                  </a:cubicBezTo>
                  <a:cubicBezTo>
                    <a:pt x="5075" y="1571"/>
                    <a:pt x="4361" y="1417"/>
                    <a:pt x="27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g1f57c8f7f7a_0_2307"/>
            <p:cNvSpPr/>
            <p:nvPr/>
          </p:nvSpPr>
          <p:spPr>
            <a:xfrm>
              <a:off x="651541" y="4739131"/>
              <a:ext cx="298704" cy="286735"/>
            </a:xfrm>
            <a:custGeom>
              <a:rect b="b" l="l" r="r" t="t"/>
              <a:pathLst>
                <a:path extrusionOk="0" h="6971" w="7262">
                  <a:moveTo>
                    <a:pt x="5046" y="6971"/>
                  </a:moveTo>
                  <a:cubicBezTo>
                    <a:pt x="3999" y="5428"/>
                    <a:pt x="5854" y="3646"/>
                    <a:pt x="7262" y="4497"/>
                  </a:cubicBezTo>
                  <a:lnTo>
                    <a:pt x="1766" y="0"/>
                  </a:lnTo>
                  <a:lnTo>
                    <a:pt x="0" y="197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g1f57c8f7f7a_0_2307"/>
            <p:cNvSpPr/>
            <p:nvPr/>
          </p:nvSpPr>
          <p:spPr>
            <a:xfrm>
              <a:off x="0" y="4143813"/>
              <a:ext cx="992322" cy="929512"/>
            </a:xfrm>
            <a:custGeom>
              <a:rect b="b" l="l" r="r" t="t"/>
              <a:pathLst>
                <a:path extrusionOk="0" h="22598" w="24125">
                  <a:moveTo>
                    <a:pt x="1842" y="6458"/>
                  </a:moveTo>
                  <a:cubicBezTo>
                    <a:pt x="1" y="5265"/>
                    <a:pt x="4803" y="1"/>
                    <a:pt x="6175" y="1624"/>
                  </a:cubicBezTo>
                  <a:cubicBezTo>
                    <a:pt x="11563" y="7991"/>
                    <a:pt x="17663" y="13243"/>
                    <a:pt x="24125" y="17803"/>
                  </a:cubicBezTo>
                  <a:cubicBezTo>
                    <a:pt x="21436" y="15751"/>
                    <a:pt x="17437" y="20050"/>
                    <a:pt x="19850" y="22597"/>
                  </a:cubicBezTo>
                  <a:cubicBezTo>
                    <a:pt x="14401" y="16601"/>
                    <a:pt x="8648" y="10862"/>
                    <a:pt x="1842" y="6458"/>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g1f57c8f7f7a_0_2307"/>
            <p:cNvSpPr/>
            <p:nvPr/>
          </p:nvSpPr>
          <p:spPr>
            <a:xfrm>
              <a:off x="783001" y="4848792"/>
              <a:ext cx="235319" cy="224542"/>
            </a:xfrm>
            <a:custGeom>
              <a:rect b="b" l="l" r="r" t="t"/>
              <a:pathLst>
                <a:path extrusionOk="0" fill="none" h="5459" w="5721">
                  <a:moveTo>
                    <a:pt x="814" y="5458"/>
                  </a:moveTo>
                  <a:cubicBezTo>
                    <a:pt x="261" y="4963"/>
                    <a:pt x="0" y="4245"/>
                    <a:pt x="29" y="3486"/>
                  </a:cubicBezTo>
                  <a:cubicBezTo>
                    <a:pt x="55" y="2730"/>
                    <a:pt x="368" y="1934"/>
                    <a:pt x="957" y="1275"/>
                  </a:cubicBezTo>
                  <a:cubicBezTo>
                    <a:pt x="1548" y="615"/>
                    <a:pt x="2307" y="219"/>
                    <a:pt x="3055" y="109"/>
                  </a:cubicBezTo>
                  <a:cubicBezTo>
                    <a:pt x="3806" y="1"/>
                    <a:pt x="4548" y="182"/>
                    <a:pt x="5101" y="677"/>
                  </a:cubicBezTo>
                  <a:cubicBezTo>
                    <a:pt x="5522" y="1054"/>
                    <a:pt x="5720" y="1599"/>
                    <a:pt x="5700" y="2176"/>
                  </a:cubicBezTo>
                  <a:cubicBezTo>
                    <a:pt x="5679" y="2748"/>
                    <a:pt x="5442" y="3354"/>
                    <a:pt x="4994" y="3852"/>
                  </a:cubicBezTo>
                  <a:cubicBezTo>
                    <a:pt x="4548" y="4350"/>
                    <a:pt x="3973" y="4652"/>
                    <a:pt x="3406" y="4735"/>
                  </a:cubicBezTo>
                  <a:cubicBezTo>
                    <a:pt x="2834" y="4819"/>
                    <a:pt x="2271" y="4682"/>
                    <a:pt x="1850" y="4305"/>
                  </a:cubicBezTo>
                  <a:cubicBezTo>
                    <a:pt x="1562" y="4047"/>
                    <a:pt x="1427" y="3675"/>
                    <a:pt x="1441" y="3282"/>
                  </a:cubicBezTo>
                  <a:cubicBezTo>
                    <a:pt x="1456" y="2887"/>
                    <a:pt x="1616" y="2479"/>
                    <a:pt x="1921" y="2139"/>
                  </a:cubicBezTo>
                  <a:cubicBezTo>
                    <a:pt x="2226" y="1798"/>
                    <a:pt x="2617" y="1594"/>
                    <a:pt x="3005" y="1538"/>
                  </a:cubicBezTo>
                  <a:cubicBezTo>
                    <a:pt x="3395" y="1481"/>
                    <a:pt x="3780" y="1574"/>
                    <a:pt x="4067" y="1831"/>
                  </a:cubicBezTo>
                </a:path>
              </a:pathLst>
            </a:custGeom>
            <a:noFill/>
            <a:ln cap="flat" cmpd="sng" w="2875">
              <a:solidFill>
                <a:schemeClr val="accent6"/>
              </a:solidFill>
              <a:prstDash val="solid"/>
              <a:miter lim="157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g1f57c8f7f7a_0_2307"/>
            <p:cNvSpPr/>
            <p:nvPr/>
          </p:nvSpPr>
          <p:spPr>
            <a:xfrm>
              <a:off x="398617" y="4514586"/>
              <a:ext cx="253006" cy="248358"/>
            </a:xfrm>
            <a:custGeom>
              <a:rect b="b" l="l" r="r" t="t"/>
              <a:pathLst>
                <a:path extrusionOk="0" h="6038" w="6151">
                  <a:moveTo>
                    <a:pt x="500" y="4083"/>
                  </a:moveTo>
                  <a:cubicBezTo>
                    <a:pt x="0" y="2530"/>
                    <a:pt x="2747" y="0"/>
                    <a:pt x="3853" y="286"/>
                  </a:cubicBezTo>
                  <a:cubicBezTo>
                    <a:pt x="4421" y="434"/>
                    <a:pt x="6151" y="2005"/>
                    <a:pt x="5810" y="2041"/>
                  </a:cubicBezTo>
                  <a:cubicBezTo>
                    <a:pt x="4631" y="2221"/>
                    <a:pt x="2595" y="4501"/>
                    <a:pt x="2510" y="5704"/>
                  </a:cubicBezTo>
                  <a:cubicBezTo>
                    <a:pt x="2499" y="6037"/>
                    <a:pt x="759" y="4882"/>
                    <a:pt x="500" y="4083"/>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g1f57c8f7f7a_0_2307"/>
            <p:cNvSpPr/>
            <p:nvPr/>
          </p:nvSpPr>
          <p:spPr>
            <a:xfrm>
              <a:off x="453693" y="4700384"/>
              <a:ext cx="253664" cy="246960"/>
            </a:xfrm>
            <a:custGeom>
              <a:rect b="b" l="l" r="r" t="t"/>
              <a:pathLst>
                <a:path extrusionOk="0" fill="none" h="6004" w="6167">
                  <a:moveTo>
                    <a:pt x="0" y="1"/>
                  </a:moveTo>
                  <a:lnTo>
                    <a:pt x="6166" y="6004"/>
                  </a:lnTo>
                </a:path>
              </a:pathLst>
            </a:custGeom>
            <a:noFill/>
            <a:ln cap="flat" cmpd="sng" w="2475">
              <a:solidFill>
                <a:schemeClr val="accent6"/>
              </a:solidFill>
              <a:prstDash val="solid"/>
              <a:miter lim="1571"/>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0" name="Google Shape;1120;g1f57c8f7f7a_0_2307"/>
          <p:cNvGrpSpPr/>
          <p:nvPr/>
        </p:nvGrpSpPr>
        <p:grpSpPr>
          <a:xfrm flipH="1" rot="-10382195">
            <a:off x="8831" y="2656215"/>
            <a:ext cx="592102" cy="1828693"/>
            <a:chOff x="8424000" y="2351928"/>
            <a:chExt cx="719998" cy="2228335"/>
          </a:xfrm>
        </p:grpSpPr>
        <p:sp>
          <p:nvSpPr>
            <p:cNvPr id="1121" name="Google Shape;1121;g1f57c8f7f7a_0_2307"/>
            <p:cNvSpPr/>
            <p:nvPr/>
          </p:nvSpPr>
          <p:spPr>
            <a:xfrm>
              <a:off x="8921760" y="2351928"/>
              <a:ext cx="222238" cy="448342"/>
            </a:xfrm>
            <a:custGeom>
              <a:rect b="b" l="l" r="r" t="t"/>
              <a:pathLst>
                <a:path extrusionOk="0" h="9046" w="4484">
                  <a:moveTo>
                    <a:pt x="1" y="8166"/>
                  </a:moveTo>
                  <a:cubicBezTo>
                    <a:pt x="370" y="7316"/>
                    <a:pt x="1042" y="4074"/>
                    <a:pt x="881" y="2889"/>
                  </a:cubicBezTo>
                  <a:cubicBezTo>
                    <a:pt x="1635" y="2402"/>
                    <a:pt x="2894" y="1115"/>
                    <a:pt x="3374" y="105"/>
                  </a:cubicBezTo>
                  <a:cubicBezTo>
                    <a:pt x="3403" y="50"/>
                    <a:pt x="3455" y="10"/>
                    <a:pt x="3516" y="1"/>
                  </a:cubicBezTo>
                  <a:lnTo>
                    <a:pt x="2447" y="3937"/>
                  </a:lnTo>
                  <a:cubicBezTo>
                    <a:pt x="2152" y="3900"/>
                    <a:pt x="1872" y="4085"/>
                    <a:pt x="1794" y="4374"/>
                  </a:cubicBezTo>
                  <a:cubicBezTo>
                    <a:pt x="1715" y="4662"/>
                    <a:pt x="1861" y="4963"/>
                    <a:pt x="2136" y="5081"/>
                  </a:cubicBezTo>
                  <a:lnTo>
                    <a:pt x="2028" y="5483"/>
                  </a:lnTo>
                  <a:cubicBezTo>
                    <a:pt x="2017" y="5526"/>
                    <a:pt x="2042" y="5570"/>
                    <a:pt x="2084" y="5581"/>
                  </a:cubicBezTo>
                  <a:lnTo>
                    <a:pt x="2084" y="5581"/>
                  </a:lnTo>
                  <a:cubicBezTo>
                    <a:pt x="2127" y="5592"/>
                    <a:pt x="2171" y="5567"/>
                    <a:pt x="2183" y="5524"/>
                  </a:cubicBezTo>
                  <a:lnTo>
                    <a:pt x="2292" y="5122"/>
                  </a:lnTo>
                  <a:cubicBezTo>
                    <a:pt x="2589" y="5160"/>
                    <a:pt x="2867" y="4974"/>
                    <a:pt x="2945" y="4685"/>
                  </a:cubicBezTo>
                  <a:cubicBezTo>
                    <a:pt x="3024" y="4398"/>
                    <a:pt x="2878" y="4096"/>
                    <a:pt x="2603" y="3980"/>
                  </a:cubicBezTo>
                  <a:lnTo>
                    <a:pt x="3671" y="43"/>
                  </a:lnTo>
                  <a:cubicBezTo>
                    <a:pt x="3719" y="83"/>
                    <a:pt x="3748" y="150"/>
                    <a:pt x="3741" y="243"/>
                  </a:cubicBezTo>
                  <a:cubicBezTo>
                    <a:pt x="3645" y="1359"/>
                    <a:pt x="4080" y="3067"/>
                    <a:pt x="4484" y="3868"/>
                  </a:cubicBezTo>
                  <a:cubicBezTo>
                    <a:pt x="3745" y="4809"/>
                    <a:pt x="2686" y="7944"/>
                    <a:pt x="2575" y="8865"/>
                  </a:cubicBezTo>
                  <a:cubicBezTo>
                    <a:pt x="2284" y="9046"/>
                    <a:pt x="466" y="8871"/>
                    <a:pt x="1" y="8166"/>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g1f57c8f7f7a_0_2307"/>
            <p:cNvSpPr/>
            <p:nvPr/>
          </p:nvSpPr>
          <p:spPr>
            <a:xfrm>
              <a:off x="8737733" y="2712944"/>
              <a:ext cx="356354" cy="614674"/>
            </a:xfrm>
            <a:custGeom>
              <a:rect b="b" l="l" r="r" t="t"/>
              <a:pathLst>
                <a:path extrusionOk="0" h="12402" w="7190">
                  <a:moveTo>
                    <a:pt x="4451" y="11567"/>
                  </a:moveTo>
                  <a:lnTo>
                    <a:pt x="7048" y="2007"/>
                  </a:lnTo>
                  <a:cubicBezTo>
                    <a:pt x="7190" y="1481"/>
                    <a:pt x="6878" y="940"/>
                    <a:pt x="6354" y="795"/>
                  </a:cubicBezTo>
                  <a:lnTo>
                    <a:pt x="3949" y="142"/>
                  </a:lnTo>
                  <a:cubicBezTo>
                    <a:pt x="3424" y="0"/>
                    <a:pt x="2882" y="311"/>
                    <a:pt x="2739" y="836"/>
                  </a:cubicBezTo>
                  <a:lnTo>
                    <a:pt x="142" y="10397"/>
                  </a:lnTo>
                  <a:cubicBezTo>
                    <a:pt x="0" y="10921"/>
                    <a:pt x="310" y="11464"/>
                    <a:pt x="835" y="11608"/>
                  </a:cubicBezTo>
                  <a:lnTo>
                    <a:pt x="3239" y="12260"/>
                  </a:lnTo>
                  <a:cubicBezTo>
                    <a:pt x="3765" y="12402"/>
                    <a:pt x="4306" y="12092"/>
                    <a:pt x="4451" y="11567"/>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g1f57c8f7f7a_0_2307"/>
            <p:cNvSpPr/>
            <p:nvPr/>
          </p:nvSpPr>
          <p:spPr>
            <a:xfrm>
              <a:off x="8424000" y="3043231"/>
              <a:ext cx="584491" cy="1537032"/>
            </a:xfrm>
            <a:custGeom>
              <a:rect b="b" l="l" r="r" t="t"/>
              <a:pathLst>
                <a:path extrusionOk="0" h="31012" w="11793">
                  <a:moveTo>
                    <a:pt x="7627" y="16547"/>
                  </a:moveTo>
                  <a:cubicBezTo>
                    <a:pt x="4504" y="28065"/>
                    <a:pt x="2977" y="31012"/>
                    <a:pt x="1489" y="30608"/>
                  </a:cubicBezTo>
                  <a:cubicBezTo>
                    <a:pt x="1" y="30202"/>
                    <a:pt x="182" y="26890"/>
                    <a:pt x="3309" y="15375"/>
                  </a:cubicBezTo>
                  <a:lnTo>
                    <a:pt x="7485" y="1"/>
                  </a:lnTo>
                  <a:lnTo>
                    <a:pt x="11793" y="117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g1f57c8f7f7a_0_2307"/>
            <p:cNvSpPr/>
            <p:nvPr/>
          </p:nvSpPr>
          <p:spPr>
            <a:xfrm>
              <a:off x="8798497" y="2991140"/>
              <a:ext cx="223725" cy="95210"/>
            </a:xfrm>
            <a:custGeom>
              <a:rect b="b" l="l" r="r" t="t"/>
              <a:pathLst>
                <a:path extrusionOk="0" h="1921" w="4514">
                  <a:moveTo>
                    <a:pt x="204" y="0"/>
                  </a:moveTo>
                  <a:lnTo>
                    <a:pt x="0" y="751"/>
                  </a:lnTo>
                  <a:lnTo>
                    <a:pt x="4309" y="1920"/>
                  </a:lnTo>
                  <a:lnTo>
                    <a:pt x="4513" y="1169"/>
                  </a:lnTo>
                  <a:lnTo>
                    <a:pt x="204"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g1f57c8f7f7a_0_2307"/>
            <p:cNvSpPr/>
            <p:nvPr/>
          </p:nvSpPr>
          <p:spPr>
            <a:xfrm>
              <a:off x="8873486" y="2712944"/>
              <a:ext cx="220603" cy="99472"/>
            </a:xfrm>
            <a:custGeom>
              <a:rect b="b" l="l" r="r" t="t"/>
              <a:pathLst>
                <a:path extrusionOk="0" h="2007" w="4451">
                  <a:moveTo>
                    <a:pt x="4309" y="2007"/>
                  </a:moveTo>
                  <a:cubicBezTo>
                    <a:pt x="4451" y="1481"/>
                    <a:pt x="4139" y="940"/>
                    <a:pt x="3615" y="795"/>
                  </a:cubicBezTo>
                  <a:lnTo>
                    <a:pt x="1210" y="142"/>
                  </a:lnTo>
                  <a:cubicBezTo>
                    <a:pt x="685" y="0"/>
                    <a:pt x="143" y="311"/>
                    <a:pt x="0" y="836"/>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26" name="Google Shape;1126;g1f57c8f7f7a_0_2307"/>
          <p:cNvSpPr/>
          <p:nvPr/>
        </p:nvSpPr>
        <p:spPr>
          <a:xfrm rot="10800000">
            <a:off x="7791825" y="437933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27" name="Google Shape;1127;g1f57c8f7f7a_0_2307"/>
          <p:cNvGrpSpPr/>
          <p:nvPr/>
        </p:nvGrpSpPr>
        <p:grpSpPr>
          <a:xfrm>
            <a:off x="8697378" y="1861483"/>
            <a:ext cx="348588" cy="294865"/>
            <a:chOff x="5661875" y="2759775"/>
            <a:chExt cx="198875" cy="168225"/>
          </a:xfrm>
        </p:grpSpPr>
        <p:sp>
          <p:nvSpPr>
            <p:cNvPr id="1128" name="Google Shape;1128;g1f57c8f7f7a_0_2307"/>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g1f57c8f7f7a_0_2307"/>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g1f57c8f7f7a_0_2307"/>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g1f57c8f7f7a_0_2307"/>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g1f57c8f7f7a_0_2307"/>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3" name="Google Shape;1133;g1f57c8f7f7a_0_2307"/>
          <p:cNvGrpSpPr/>
          <p:nvPr/>
        </p:nvGrpSpPr>
        <p:grpSpPr>
          <a:xfrm>
            <a:off x="213451" y="1521222"/>
            <a:ext cx="182884" cy="182882"/>
            <a:chOff x="6622700" y="4387050"/>
            <a:chExt cx="89825" cy="89525"/>
          </a:xfrm>
        </p:grpSpPr>
        <p:sp>
          <p:nvSpPr>
            <p:cNvPr id="1134" name="Google Shape;1134;g1f57c8f7f7a_0_2307"/>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g1f57c8f7f7a_0_2307"/>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6" name="Google Shape;1136;g1f57c8f7f7a_0_2307"/>
          <p:cNvGrpSpPr/>
          <p:nvPr/>
        </p:nvGrpSpPr>
        <p:grpSpPr>
          <a:xfrm>
            <a:off x="69131" y="248664"/>
            <a:ext cx="425054" cy="391838"/>
            <a:chOff x="5649525" y="2360125"/>
            <a:chExt cx="242500" cy="223550"/>
          </a:xfrm>
        </p:grpSpPr>
        <p:sp>
          <p:nvSpPr>
            <p:cNvPr id="1137" name="Google Shape;1137;g1f57c8f7f7a_0_2307"/>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g1f57c8f7f7a_0_2307"/>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g1f57c8f7f7a_0_2307"/>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g1f57c8f7f7a_0_2307"/>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g1f57c8f7f7a_0_2307"/>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2" name="Google Shape;1142;g1f57c8f7f7a_0_2307"/>
          <p:cNvGrpSpPr/>
          <p:nvPr/>
        </p:nvGrpSpPr>
        <p:grpSpPr>
          <a:xfrm>
            <a:off x="8514489" y="3118922"/>
            <a:ext cx="182884" cy="182882"/>
            <a:chOff x="6622700" y="4387050"/>
            <a:chExt cx="89825" cy="89525"/>
          </a:xfrm>
        </p:grpSpPr>
        <p:sp>
          <p:nvSpPr>
            <p:cNvPr id="1143" name="Google Shape;1143;g1f57c8f7f7a_0_2307"/>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g1f57c8f7f7a_0_2307"/>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5" name="Google Shape;1145;g1f57c8f7f7a_0_2307"/>
          <p:cNvGrpSpPr/>
          <p:nvPr/>
        </p:nvGrpSpPr>
        <p:grpSpPr>
          <a:xfrm>
            <a:off x="8580281" y="4264364"/>
            <a:ext cx="425054" cy="391838"/>
            <a:chOff x="5649525" y="2360125"/>
            <a:chExt cx="242500" cy="223550"/>
          </a:xfrm>
        </p:grpSpPr>
        <p:sp>
          <p:nvSpPr>
            <p:cNvPr id="1146" name="Google Shape;1146;g1f57c8f7f7a_0_2307"/>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g1f57c8f7f7a_0_2307"/>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g1f57c8f7f7a_0_2307"/>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g1f57c8f7f7a_0_2307"/>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g1f57c8f7f7a_0_2307"/>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1" name="Google Shape;1151;g1f57c8f7f7a_0_2307"/>
          <p:cNvGrpSpPr/>
          <p:nvPr/>
        </p:nvGrpSpPr>
        <p:grpSpPr>
          <a:xfrm>
            <a:off x="190214" y="4732397"/>
            <a:ext cx="182884" cy="182882"/>
            <a:chOff x="6622700" y="4387050"/>
            <a:chExt cx="89825" cy="89525"/>
          </a:xfrm>
        </p:grpSpPr>
        <p:sp>
          <p:nvSpPr>
            <p:cNvPr id="1152" name="Google Shape;1152;g1f57c8f7f7a_0_2307"/>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g1f57c8f7f7a_0_2307"/>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6_1_1">
    <p:spTree>
      <p:nvGrpSpPr>
        <p:cNvPr id="1154" name="Shape 1154"/>
        <p:cNvGrpSpPr/>
        <p:nvPr/>
      </p:nvGrpSpPr>
      <p:grpSpPr>
        <a:xfrm>
          <a:off x="0" y="0"/>
          <a:ext cx="0" cy="0"/>
          <a:chOff x="0" y="0"/>
          <a:chExt cx="0" cy="0"/>
        </a:xfrm>
      </p:grpSpPr>
      <p:sp>
        <p:nvSpPr>
          <p:cNvPr id="1155" name="Google Shape;1155;g1f57c8f7f7a_0_236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156" name="Google Shape;1156;g1f57c8f7f7a_0_2360"/>
          <p:cNvSpPr txBox="1"/>
          <p:nvPr>
            <p:ph idx="1" type="subTitle"/>
          </p:nvPr>
        </p:nvSpPr>
        <p:spPr>
          <a:xfrm>
            <a:off x="1579326" y="1620425"/>
            <a:ext cx="67065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400"/>
              <a:buNone/>
              <a:defRPr/>
            </a:lvl4pPr>
            <a:lvl5pPr lvl="4">
              <a:lnSpc>
                <a:spcPct val="100000"/>
              </a:lnSpc>
              <a:spcBef>
                <a:spcPts val="1600"/>
              </a:spcBef>
              <a:spcAft>
                <a:spcPts val="0"/>
              </a:spcAft>
              <a:buSzPts val="1400"/>
              <a:buNone/>
              <a:defRPr/>
            </a:lvl5pPr>
            <a:lvl6pPr lvl="5">
              <a:lnSpc>
                <a:spcPct val="100000"/>
              </a:lnSpc>
              <a:spcBef>
                <a:spcPts val="1600"/>
              </a:spcBef>
              <a:spcAft>
                <a:spcPts val="0"/>
              </a:spcAft>
              <a:buSzPts val="1400"/>
              <a:buNone/>
              <a:defRPr/>
            </a:lvl6pPr>
            <a:lvl7pPr lvl="6">
              <a:lnSpc>
                <a:spcPct val="100000"/>
              </a:lnSpc>
              <a:spcBef>
                <a:spcPts val="1600"/>
              </a:spcBef>
              <a:spcAft>
                <a:spcPts val="0"/>
              </a:spcAft>
              <a:buSzPts val="1400"/>
              <a:buNone/>
              <a:defRPr/>
            </a:lvl7pPr>
            <a:lvl8pPr lvl="7">
              <a:lnSpc>
                <a:spcPct val="100000"/>
              </a:lnSpc>
              <a:spcBef>
                <a:spcPts val="1600"/>
              </a:spcBef>
              <a:spcAft>
                <a:spcPts val="0"/>
              </a:spcAft>
              <a:buSzPts val="1400"/>
              <a:buNone/>
              <a:defRPr/>
            </a:lvl8pPr>
            <a:lvl9pPr lvl="8">
              <a:lnSpc>
                <a:spcPct val="100000"/>
              </a:lnSpc>
              <a:spcBef>
                <a:spcPts val="1600"/>
              </a:spcBef>
              <a:spcAft>
                <a:spcPts val="1600"/>
              </a:spcAft>
              <a:buSzPts val="1400"/>
              <a:buNone/>
              <a:defRPr/>
            </a:lvl9pPr>
          </a:lstStyle>
          <a:p/>
        </p:txBody>
      </p:sp>
      <p:sp>
        <p:nvSpPr>
          <p:cNvPr id="1157" name="Google Shape;1157;g1f57c8f7f7a_0_2360"/>
          <p:cNvSpPr txBox="1"/>
          <p:nvPr>
            <p:ph idx="2" type="subTitle"/>
          </p:nvPr>
        </p:nvSpPr>
        <p:spPr>
          <a:xfrm>
            <a:off x="1579325" y="2728859"/>
            <a:ext cx="67065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400"/>
              <a:buNone/>
              <a:defRPr/>
            </a:lvl4pPr>
            <a:lvl5pPr lvl="4">
              <a:lnSpc>
                <a:spcPct val="100000"/>
              </a:lnSpc>
              <a:spcBef>
                <a:spcPts val="1600"/>
              </a:spcBef>
              <a:spcAft>
                <a:spcPts val="0"/>
              </a:spcAft>
              <a:buSzPts val="1400"/>
              <a:buNone/>
              <a:defRPr/>
            </a:lvl5pPr>
            <a:lvl6pPr lvl="5">
              <a:lnSpc>
                <a:spcPct val="100000"/>
              </a:lnSpc>
              <a:spcBef>
                <a:spcPts val="1600"/>
              </a:spcBef>
              <a:spcAft>
                <a:spcPts val="0"/>
              </a:spcAft>
              <a:buSzPts val="1400"/>
              <a:buNone/>
              <a:defRPr/>
            </a:lvl6pPr>
            <a:lvl7pPr lvl="6">
              <a:lnSpc>
                <a:spcPct val="100000"/>
              </a:lnSpc>
              <a:spcBef>
                <a:spcPts val="1600"/>
              </a:spcBef>
              <a:spcAft>
                <a:spcPts val="0"/>
              </a:spcAft>
              <a:buSzPts val="1400"/>
              <a:buNone/>
              <a:defRPr/>
            </a:lvl7pPr>
            <a:lvl8pPr lvl="7">
              <a:lnSpc>
                <a:spcPct val="100000"/>
              </a:lnSpc>
              <a:spcBef>
                <a:spcPts val="1600"/>
              </a:spcBef>
              <a:spcAft>
                <a:spcPts val="0"/>
              </a:spcAft>
              <a:buSzPts val="1400"/>
              <a:buNone/>
              <a:defRPr/>
            </a:lvl8pPr>
            <a:lvl9pPr lvl="8">
              <a:lnSpc>
                <a:spcPct val="100000"/>
              </a:lnSpc>
              <a:spcBef>
                <a:spcPts val="1600"/>
              </a:spcBef>
              <a:spcAft>
                <a:spcPts val="1600"/>
              </a:spcAft>
              <a:buSzPts val="1400"/>
              <a:buNone/>
              <a:defRPr/>
            </a:lvl9pPr>
          </a:lstStyle>
          <a:p/>
        </p:txBody>
      </p:sp>
      <p:sp>
        <p:nvSpPr>
          <p:cNvPr id="1158" name="Google Shape;1158;g1f57c8f7f7a_0_2360"/>
          <p:cNvSpPr txBox="1"/>
          <p:nvPr>
            <p:ph idx="3" type="subTitle"/>
          </p:nvPr>
        </p:nvSpPr>
        <p:spPr>
          <a:xfrm>
            <a:off x="1579325" y="3828199"/>
            <a:ext cx="6706500" cy="5727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nSpc>
                <a:spcPct val="100000"/>
              </a:lnSpc>
              <a:spcBef>
                <a:spcPts val="0"/>
              </a:spcBef>
              <a:spcAft>
                <a:spcPts val="0"/>
              </a:spcAft>
              <a:buSzPts val="1400"/>
              <a:buNone/>
              <a:defRPr/>
            </a:lvl2pPr>
            <a:lvl3pPr lvl="2">
              <a:lnSpc>
                <a:spcPct val="100000"/>
              </a:lnSpc>
              <a:spcBef>
                <a:spcPts val="1600"/>
              </a:spcBef>
              <a:spcAft>
                <a:spcPts val="0"/>
              </a:spcAft>
              <a:buSzPts val="1400"/>
              <a:buNone/>
              <a:defRPr/>
            </a:lvl3pPr>
            <a:lvl4pPr lvl="3">
              <a:lnSpc>
                <a:spcPct val="100000"/>
              </a:lnSpc>
              <a:spcBef>
                <a:spcPts val="1600"/>
              </a:spcBef>
              <a:spcAft>
                <a:spcPts val="0"/>
              </a:spcAft>
              <a:buSzPts val="1400"/>
              <a:buNone/>
              <a:defRPr/>
            </a:lvl4pPr>
            <a:lvl5pPr lvl="4">
              <a:lnSpc>
                <a:spcPct val="100000"/>
              </a:lnSpc>
              <a:spcBef>
                <a:spcPts val="1600"/>
              </a:spcBef>
              <a:spcAft>
                <a:spcPts val="0"/>
              </a:spcAft>
              <a:buSzPts val="1400"/>
              <a:buNone/>
              <a:defRPr/>
            </a:lvl5pPr>
            <a:lvl6pPr lvl="5">
              <a:lnSpc>
                <a:spcPct val="100000"/>
              </a:lnSpc>
              <a:spcBef>
                <a:spcPts val="1600"/>
              </a:spcBef>
              <a:spcAft>
                <a:spcPts val="0"/>
              </a:spcAft>
              <a:buSzPts val="1400"/>
              <a:buNone/>
              <a:defRPr/>
            </a:lvl6pPr>
            <a:lvl7pPr lvl="6">
              <a:lnSpc>
                <a:spcPct val="100000"/>
              </a:lnSpc>
              <a:spcBef>
                <a:spcPts val="1600"/>
              </a:spcBef>
              <a:spcAft>
                <a:spcPts val="0"/>
              </a:spcAft>
              <a:buSzPts val="1400"/>
              <a:buNone/>
              <a:defRPr/>
            </a:lvl7pPr>
            <a:lvl8pPr lvl="7">
              <a:lnSpc>
                <a:spcPct val="100000"/>
              </a:lnSpc>
              <a:spcBef>
                <a:spcPts val="1600"/>
              </a:spcBef>
              <a:spcAft>
                <a:spcPts val="0"/>
              </a:spcAft>
              <a:buSzPts val="1400"/>
              <a:buNone/>
              <a:defRPr/>
            </a:lvl8pPr>
            <a:lvl9pPr lvl="8">
              <a:lnSpc>
                <a:spcPct val="100000"/>
              </a:lnSpc>
              <a:spcBef>
                <a:spcPts val="1600"/>
              </a:spcBef>
              <a:spcAft>
                <a:spcPts val="1600"/>
              </a:spcAft>
              <a:buSzPts val="1400"/>
              <a:buNone/>
              <a:defRPr/>
            </a:lvl9pPr>
          </a:lstStyle>
          <a:p/>
        </p:txBody>
      </p:sp>
      <p:sp>
        <p:nvSpPr>
          <p:cNvPr id="1159" name="Google Shape;1159;g1f57c8f7f7a_0_2360"/>
          <p:cNvSpPr txBox="1"/>
          <p:nvPr>
            <p:ph idx="4" type="subTitle"/>
          </p:nvPr>
        </p:nvSpPr>
        <p:spPr>
          <a:xfrm>
            <a:off x="1579326" y="1315477"/>
            <a:ext cx="6706500" cy="457200"/>
          </a:xfrm>
          <a:prstGeom prst="rect">
            <a:avLst/>
          </a:prstGeom>
        </p:spPr>
        <p:txBody>
          <a:bodyPr anchorCtr="0" anchor="b" bIns="91425" lIns="91425" spcFirstLastPara="1" rIns="91425" wrap="square" tIns="91425">
            <a:noAutofit/>
          </a:bodyPr>
          <a:lstStyle>
            <a:lvl1pPr lvl="0">
              <a:spcBef>
                <a:spcPts val="0"/>
              </a:spcBef>
              <a:spcAft>
                <a:spcPts val="0"/>
              </a:spcAft>
              <a:buSzPts val="2600"/>
              <a:buFont typeface="Bebas Neue"/>
              <a:buNone/>
              <a:defRPr b="1" sz="2000">
                <a:latin typeface="Noto Serif Lao"/>
                <a:ea typeface="Noto Serif Lao"/>
                <a:cs typeface="Noto Serif Lao"/>
                <a:sym typeface="Noto Serif Lao"/>
              </a:defRPr>
            </a:lvl1pPr>
            <a:lvl2pPr lvl="1">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p:txBody>
      </p:sp>
      <p:sp>
        <p:nvSpPr>
          <p:cNvPr id="1160" name="Google Shape;1160;g1f57c8f7f7a_0_2360"/>
          <p:cNvSpPr txBox="1"/>
          <p:nvPr>
            <p:ph idx="5" type="subTitle"/>
          </p:nvPr>
        </p:nvSpPr>
        <p:spPr>
          <a:xfrm>
            <a:off x="1579326" y="2427833"/>
            <a:ext cx="6706500" cy="457200"/>
          </a:xfrm>
          <a:prstGeom prst="rect">
            <a:avLst/>
          </a:prstGeom>
        </p:spPr>
        <p:txBody>
          <a:bodyPr anchorCtr="0" anchor="b" bIns="91425" lIns="91425" spcFirstLastPara="1" rIns="91425" wrap="square" tIns="91425">
            <a:noAutofit/>
          </a:bodyPr>
          <a:lstStyle>
            <a:lvl1pPr lvl="0">
              <a:spcBef>
                <a:spcPts val="0"/>
              </a:spcBef>
              <a:spcAft>
                <a:spcPts val="0"/>
              </a:spcAft>
              <a:buSzPts val="2600"/>
              <a:buFont typeface="Bebas Neue"/>
              <a:buNone/>
              <a:defRPr b="1" sz="2000">
                <a:latin typeface="Noto Serif Lao"/>
                <a:ea typeface="Noto Serif Lao"/>
                <a:cs typeface="Noto Serif Lao"/>
                <a:sym typeface="Noto Serif Lao"/>
              </a:defRPr>
            </a:lvl1pPr>
            <a:lvl2pPr lvl="1">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p:txBody>
      </p:sp>
      <p:sp>
        <p:nvSpPr>
          <p:cNvPr id="1161" name="Google Shape;1161;g1f57c8f7f7a_0_2360"/>
          <p:cNvSpPr txBox="1"/>
          <p:nvPr>
            <p:ph idx="6" type="subTitle"/>
          </p:nvPr>
        </p:nvSpPr>
        <p:spPr>
          <a:xfrm>
            <a:off x="1579326" y="3525113"/>
            <a:ext cx="6706500" cy="457200"/>
          </a:xfrm>
          <a:prstGeom prst="rect">
            <a:avLst/>
          </a:prstGeom>
        </p:spPr>
        <p:txBody>
          <a:bodyPr anchorCtr="0" anchor="b" bIns="91425" lIns="91425" spcFirstLastPara="1" rIns="91425" wrap="square" tIns="91425">
            <a:noAutofit/>
          </a:bodyPr>
          <a:lstStyle>
            <a:lvl1pPr lvl="0">
              <a:spcBef>
                <a:spcPts val="0"/>
              </a:spcBef>
              <a:spcAft>
                <a:spcPts val="0"/>
              </a:spcAft>
              <a:buSzPts val="2600"/>
              <a:buFont typeface="Bebas Neue"/>
              <a:buNone/>
              <a:defRPr b="1" sz="2000">
                <a:latin typeface="Noto Serif Lao"/>
                <a:ea typeface="Noto Serif Lao"/>
                <a:cs typeface="Noto Serif Lao"/>
                <a:sym typeface="Noto Serif Lao"/>
              </a:defRPr>
            </a:lvl1pPr>
            <a:lvl2pPr lvl="1">
              <a:lnSpc>
                <a:spcPct val="100000"/>
              </a:lnSpc>
              <a:spcBef>
                <a:spcPts val="0"/>
              </a:spcBef>
              <a:spcAft>
                <a:spcPts val="0"/>
              </a:spcAft>
              <a:buSzPts val="2600"/>
              <a:buFont typeface="Bebas Neue"/>
              <a:buNone/>
              <a:defRPr sz="2600">
                <a:latin typeface="Bebas Neue"/>
                <a:ea typeface="Bebas Neue"/>
                <a:cs typeface="Bebas Neue"/>
                <a:sym typeface="Bebas Neue"/>
              </a:defRPr>
            </a:lvl2pPr>
            <a:lvl3pPr lvl="2">
              <a:lnSpc>
                <a:spcPct val="100000"/>
              </a:lnSpc>
              <a:spcBef>
                <a:spcPts val="1600"/>
              </a:spcBef>
              <a:spcAft>
                <a:spcPts val="0"/>
              </a:spcAft>
              <a:buSzPts val="2600"/>
              <a:buFont typeface="Bebas Neue"/>
              <a:buNone/>
              <a:defRPr sz="2600">
                <a:latin typeface="Bebas Neue"/>
                <a:ea typeface="Bebas Neue"/>
                <a:cs typeface="Bebas Neue"/>
                <a:sym typeface="Bebas Neue"/>
              </a:defRPr>
            </a:lvl3pPr>
            <a:lvl4pPr lvl="3">
              <a:lnSpc>
                <a:spcPct val="100000"/>
              </a:lnSpc>
              <a:spcBef>
                <a:spcPts val="1600"/>
              </a:spcBef>
              <a:spcAft>
                <a:spcPts val="0"/>
              </a:spcAft>
              <a:buSzPts val="2600"/>
              <a:buFont typeface="Bebas Neue"/>
              <a:buNone/>
              <a:defRPr sz="2600">
                <a:latin typeface="Bebas Neue"/>
                <a:ea typeface="Bebas Neue"/>
                <a:cs typeface="Bebas Neue"/>
                <a:sym typeface="Bebas Neue"/>
              </a:defRPr>
            </a:lvl4pPr>
            <a:lvl5pPr lvl="4">
              <a:lnSpc>
                <a:spcPct val="100000"/>
              </a:lnSpc>
              <a:spcBef>
                <a:spcPts val="1600"/>
              </a:spcBef>
              <a:spcAft>
                <a:spcPts val="0"/>
              </a:spcAft>
              <a:buSzPts val="2600"/>
              <a:buFont typeface="Bebas Neue"/>
              <a:buNone/>
              <a:defRPr sz="2600">
                <a:latin typeface="Bebas Neue"/>
                <a:ea typeface="Bebas Neue"/>
                <a:cs typeface="Bebas Neue"/>
                <a:sym typeface="Bebas Neue"/>
              </a:defRPr>
            </a:lvl5pPr>
            <a:lvl6pPr lvl="5">
              <a:lnSpc>
                <a:spcPct val="100000"/>
              </a:lnSpc>
              <a:spcBef>
                <a:spcPts val="1600"/>
              </a:spcBef>
              <a:spcAft>
                <a:spcPts val="0"/>
              </a:spcAft>
              <a:buSzPts val="2600"/>
              <a:buFont typeface="Bebas Neue"/>
              <a:buNone/>
              <a:defRPr sz="2600">
                <a:latin typeface="Bebas Neue"/>
                <a:ea typeface="Bebas Neue"/>
                <a:cs typeface="Bebas Neue"/>
                <a:sym typeface="Bebas Neue"/>
              </a:defRPr>
            </a:lvl6pPr>
            <a:lvl7pPr lvl="6">
              <a:lnSpc>
                <a:spcPct val="100000"/>
              </a:lnSpc>
              <a:spcBef>
                <a:spcPts val="1600"/>
              </a:spcBef>
              <a:spcAft>
                <a:spcPts val="0"/>
              </a:spcAft>
              <a:buSzPts val="2600"/>
              <a:buFont typeface="Bebas Neue"/>
              <a:buNone/>
              <a:defRPr sz="2600">
                <a:latin typeface="Bebas Neue"/>
                <a:ea typeface="Bebas Neue"/>
                <a:cs typeface="Bebas Neue"/>
                <a:sym typeface="Bebas Neue"/>
              </a:defRPr>
            </a:lvl7pPr>
            <a:lvl8pPr lvl="7">
              <a:lnSpc>
                <a:spcPct val="100000"/>
              </a:lnSpc>
              <a:spcBef>
                <a:spcPts val="1600"/>
              </a:spcBef>
              <a:spcAft>
                <a:spcPts val="0"/>
              </a:spcAft>
              <a:buSzPts val="2600"/>
              <a:buFont typeface="Bebas Neue"/>
              <a:buNone/>
              <a:defRPr sz="2600">
                <a:latin typeface="Bebas Neue"/>
                <a:ea typeface="Bebas Neue"/>
                <a:cs typeface="Bebas Neue"/>
                <a:sym typeface="Bebas Neue"/>
              </a:defRPr>
            </a:lvl8pPr>
            <a:lvl9pPr lvl="8">
              <a:lnSpc>
                <a:spcPct val="100000"/>
              </a:lnSpc>
              <a:spcBef>
                <a:spcPts val="1600"/>
              </a:spcBef>
              <a:spcAft>
                <a:spcPts val="1600"/>
              </a:spcAft>
              <a:buSzPts val="2600"/>
              <a:buFont typeface="Bebas Neue"/>
              <a:buNone/>
              <a:defRPr sz="2600">
                <a:latin typeface="Bebas Neue"/>
                <a:ea typeface="Bebas Neue"/>
                <a:cs typeface="Bebas Neue"/>
                <a:sym typeface="Bebas Neue"/>
              </a:defRPr>
            </a:lvl9pPr>
          </a:lstStyle>
          <a:p/>
        </p:txBody>
      </p:sp>
      <p:sp>
        <p:nvSpPr>
          <p:cNvPr id="1162" name="Google Shape;1162;g1f57c8f7f7a_0_2360"/>
          <p:cNvSpPr/>
          <p:nvPr/>
        </p:nvSpPr>
        <p:spPr>
          <a:xfrm>
            <a:off x="-564650" y="1749749"/>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g1f57c8f7f7a_0_2360"/>
          <p:cNvSpPr/>
          <p:nvPr/>
        </p:nvSpPr>
        <p:spPr>
          <a:xfrm>
            <a:off x="8424000" y="44503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64" name="Google Shape;1164;g1f57c8f7f7a_0_2360"/>
          <p:cNvGrpSpPr/>
          <p:nvPr/>
        </p:nvGrpSpPr>
        <p:grpSpPr>
          <a:xfrm rot="1323336">
            <a:off x="-4713" y="1073430"/>
            <a:ext cx="530997" cy="1202552"/>
            <a:chOff x="630304" y="3078319"/>
            <a:chExt cx="598418" cy="1355240"/>
          </a:xfrm>
        </p:grpSpPr>
        <p:sp>
          <p:nvSpPr>
            <p:cNvPr id="1165" name="Google Shape;1165;g1f57c8f7f7a_0_2360"/>
            <p:cNvSpPr/>
            <p:nvPr/>
          </p:nvSpPr>
          <p:spPr>
            <a:xfrm>
              <a:off x="646509" y="3082507"/>
              <a:ext cx="582213" cy="1351052"/>
            </a:xfrm>
            <a:custGeom>
              <a:rect b="b" l="l" r="r" t="t"/>
              <a:pathLst>
                <a:path extrusionOk="0" h="49358" w="21270">
                  <a:moveTo>
                    <a:pt x="8493" y="1"/>
                  </a:moveTo>
                  <a:cubicBezTo>
                    <a:pt x="8116" y="1"/>
                    <a:pt x="7735" y="26"/>
                    <a:pt x="7352" y="78"/>
                  </a:cubicBezTo>
                  <a:cubicBezTo>
                    <a:pt x="6790" y="150"/>
                    <a:pt x="6475" y="763"/>
                    <a:pt x="6742" y="1262"/>
                  </a:cubicBezTo>
                  <a:lnTo>
                    <a:pt x="9443" y="6392"/>
                  </a:lnTo>
                  <a:cubicBezTo>
                    <a:pt x="8604" y="7511"/>
                    <a:pt x="7300" y="8164"/>
                    <a:pt x="5895" y="8164"/>
                  </a:cubicBezTo>
                  <a:cubicBezTo>
                    <a:pt x="5793" y="8164"/>
                    <a:pt x="5690" y="8161"/>
                    <a:pt x="5586" y="8154"/>
                  </a:cubicBezTo>
                  <a:lnTo>
                    <a:pt x="3167" y="3561"/>
                  </a:lnTo>
                  <a:cubicBezTo>
                    <a:pt x="3031" y="3305"/>
                    <a:pt x="2734" y="3138"/>
                    <a:pt x="2448" y="3125"/>
                  </a:cubicBezTo>
                  <a:cubicBezTo>
                    <a:pt x="2436" y="3125"/>
                    <a:pt x="2423" y="3124"/>
                    <a:pt x="2411" y="3124"/>
                  </a:cubicBezTo>
                  <a:cubicBezTo>
                    <a:pt x="2145" y="3124"/>
                    <a:pt x="1893" y="3255"/>
                    <a:pt x="1740" y="3476"/>
                  </a:cubicBezTo>
                  <a:cubicBezTo>
                    <a:pt x="452" y="5345"/>
                    <a:pt x="0" y="7593"/>
                    <a:pt x="472" y="9807"/>
                  </a:cubicBezTo>
                  <a:cubicBezTo>
                    <a:pt x="945" y="11998"/>
                    <a:pt x="2296" y="13897"/>
                    <a:pt x="4209" y="15063"/>
                  </a:cubicBezTo>
                  <a:cubicBezTo>
                    <a:pt x="4520" y="15251"/>
                    <a:pt x="5022" y="15441"/>
                    <a:pt x="5788" y="15666"/>
                  </a:cubicBezTo>
                  <a:cubicBezTo>
                    <a:pt x="6636" y="15912"/>
                    <a:pt x="7284" y="16598"/>
                    <a:pt x="7483" y="17460"/>
                  </a:cubicBezTo>
                  <a:lnTo>
                    <a:pt x="14108" y="46254"/>
                  </a:lnTo>
                  <a:cubicBezTo>
                    <a:pt x="14373" y="47353"/>
                    <a:pt x="15068" y="48302"/>
                    <a:pt x="16038" y="48887"/>
                  </a:cubicBezTo>
                  <a:cubicBezTo>
                    <a:pt x="16563" y="49206"/>
                    <a:pt x="17144" y="49358"/>
                    <a:pt x="17718" y="49358"/>
                  </a:cubicBezTo>
                  <a:cubicBezTo>
                    <a:pt x="18819" y="49358"/>
                    <a:pt x="19895" y="48800"/>
                    <a:pt x="20507" y="47791"/>
                  </a:cubicBezTo>
                  <a:cubicBezTo>
                    <a:pt x="21092" y="46820"/>
                    <a:pt x="21270" y="45658"/>
                    <a:pt x="21003" y="44556"/>
                  </a:cubicBezTo>
                  <a:lnTo>
                    <a:pt x="13552" y="15826"/>
                  </a:lnTo>
                  <a:cubicBezTo>
                    <a:pt x="13354" y="15062"/>
                    <a:pt x="13546" y="14239"/>
                    <a:pt x="14068" y="13623"/>
                  </a:cubicBezTo>
                  <a:cubicBezTo>
                    <a:pt x="16009" y="11332"/>
                    <a:pt x="16679" y="8676"/>
                    <a:pt x="16007" y="5934"/>
                  </a:cubicBezTo>
                  <a:cubicBezTo>
                    <a:pt x="15482" y="3797"/>
                    <a:pt x="14236" y="2076"/>
                    <a:pt x="12501" y="1065"/>
                  </a:cubicBezTo>
                  <a:cubicBezTo>
                    <a:pt x="11281" y="361"/>
                    <a:pt x="9913" y="1"/>
                    <a:pt x="849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g1f57c8f7f7a_0_2360"/>
            <p:cNvSpPr/>
            <p:nvPr/>
          </p:nvSpPr>
          <p:spPr>
            <a:xfrm>
              <a:off x="630304" y="3078319"/>
              <a:ext cx="582240" cy="1351052"/>
            </a:xfrm>
            <a:custGeom>
              <a:rect b="b" l="l" r="r" t="t"/>
              <a:pathLst>
                <a:path extrusionOk="0" h="49358" w="21271">
                  <a:moveTo>
                    <a:pt x="8494" y="0"/>
                  </a:moveTo>
                  <a:cubicBezTo>
                    <a:pt x="8117" y="0"/>
                    <a:pt x="7736" y="26"/>
                    <a:pt x="7353" y="77"/>
                  </a:cubicBezTo>
                  <a:cubicBezTo>
                    <a:pt x="6791" y="150"/>
                    <a:pt x="6475" y="762"/>
                    <a:pt x="6744" y="1263"/>
                  </a:cubicBezTo>
                  <a:lnTo>
                    <a:pt x="9444" y="6394"/>
                  </a:lnTo>
                  <a:cubicBezTo>
                    <a:pt x="8606" y="7511"/>
                    <a:pt x="7303" y="8164"/>
                    <a:pt x="5900" y="8164"/>
                  </a:cubicBezTo>
                  <a:cubicBezTo>
                    <a:pt x="5796" y="8164"/>
                    <a:pt x="5692" y="8160"/>
                    <a:pt x="5587" y="8153"/>
                  </a:cubicBezTo>
                  <a:lnTo>
                    <a:pt x="3168" y="3563"/>
                  </a:lnTo>
                  <a:cubicBezTo>
                    <a:pt x="3034" y="3306"/>
                    <a:pt x="2735" y="3138"/>
                    <a:pt x="2449" y="3126"/>
                  </a:cubicBezTo>
                  <a:cubicBezTo>
                    <a:pt x="2436" y="3126"/>
                    <a:pt x="2424" y="3125"/>
                    <a:pt x="2411" y="3125"/>
                  </a:cubicBezTo>
                  <a:cubicBezTo>
                    <a:pt x="2145" y="3125"/>
                    <a:pt x="1894" y="3256"/>
                    <a:pt x="1743" y="3477"/>
                  </a:cubicBezTo>
                  <a:cubicBezTo>
                    <a:pt x="453" y="5345"/>
                    <a:pt x="1" y="7593"/>
                    <a:pt x="472" y="9808"/>
                  </a:cubicBezTo>
                  <a:cubicBezTo>
                    <a:pt x="946" y="11997"/>
                    <a:pt x="2297" y="13898"/>
                    <a:pt x="4210" y="15063"/>
                  </a:cubicBezTo>
                  <a:cubicBezTo>
                    <a:pt x="4520" y="15252"/>
                    <a:pt x="5023" y="15442"/>
                    <a:pt x="5789" y="15665"/>
                  </a:cubicBezTo>
                  <a:cubicBezTo>
                    <a:pt x="6637" y="15911"/>
                    <a:pt x="7285" y="16598"/>
                    <a:pt x="7484" y="17459"/>
                  </a:cubicBezTo>
                  <a:lnTo>
                    <a:pt x="14109" y="46254"/>
                  </a:lnTo>
                  <a:cubicBezTo>
                    <a:pt x="14374" y="47354"/>
                    <a:pt x="15069" y="48303"/>
                    <a:pt x="16038" y="48886"/>
                  </a:cubicBezTo>
                  <a:cubicBezTo>
                    <a:pt x="16565" y="49206"/>
                    <a:pt x="17146" y="49358"/>
                    <a:pt x="17721" y="49358"/>
                  </a:cubicBezTo>
                  <a:cubicBezTo>
                    <a:pt x="18822" y="49358"/>
                    <a:pt x="19897" y="48801"/>
                    <a:pt x="20509" y="47792"/>
                  </a:cubicBezTo>
                  <a:cubicBezTo>
                    <a:pt x="21093" y="46821"/>
                    <a:pt x="21271" y="45658"/>
                    <a:pt x="21004" y="44556"/>
                  </a:cubicBezTo>
                  <a:lnTo>
                    <a:pt x="13553" y="15825"/>
                  </a:lnTo>
                  <a:cubicBezTo>
                    <a:pt x="13354" y="15061"/>
                    <a:pt x="13547" y="14240"/>
                    <a:pt x="14070" y="13625"/>
                  </a:cubicBezTo>
                  <a:cubicBezTo>
                    <a:pt x="16009" y="11332"/>
                    <a:pt x="16680" y="8675"/>
                    <a:pt x="16009" y="5935"/>
                  </a:cubicBezTo>
                  <a:cubicBezTo>
                    <a:pt x="15484" y="3798"/>
                    <a:pt x="14237" y="2076"/>
                    <a:pt x="12501" y="1064"/>
                  </a:cubicBezTo>
                  <a:cubicBezTo>
                    <a:pt x="11282" y="361"/>
                    <a:pt x="9914" y="0"/>
                    <a:pt x="849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g1f57c8f7f7a_0_2360"/>
            <p:cNvSpPr/>
            <p:nvPr/>
          </p:nvSpPr>
          <p:spPr>
            <a:xfrm>
              <a:off x="890565" y="3568071"/>
              <a:ext cx="225248" cy="604193"/>
            </a:xfrm>
            <a:custGeom>
              <a:rect b="b" l="l" r="r" t="t"/>
              <a:pathLst>
                <a:path extrusionOk="0" h="22073" w="8229">
                  <a:moveTo>
                    <a:pt x="2457" y="0"/>
                  </a:moveTo>
                  <a:lnTo>
                    <a:pt x="0" y="574"/>
                  </a:lnTo>
                  <a:lnTo>
                    <a:pt x="5315" y="22073"/>
                  </a:lnTo>
                  <a:lnTo>
                    <a:pt x="8229" y="21415"/>
                  </a:lnTo>
                  <a:lnTo>
                    <a:pt x="2457"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8" name="Google Shape;1168;g1f57c8f7f7a_0_2360"/>
          <p:cNvGrpSpPr/>
          <p:nvPr/>
        </p:nvGrpSpPr>
        <p:grpSpPr>
          <a:xfrm>
            <a:off x="383409" y="4608585"/>
            <a:ext cx="270848" cy="249683"/>
            <a:chOff x="5649525" y="2360125"/>
            <a:chExt cx="242500" cy="223550"/>
          </a:xfrm>
        </p:grpSpPr>
        <p:sp>
          <p:nvSpPr>
            <p:cNvPr id="1169" name="Google Shape;1169;g1f57c8f7f7a_0_2360"/>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g1f57c8f7f7a_0_2360"/>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g1f57c8f7f7a_0_2360"/>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g1f57c8f7f7a_0_2360"/>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g1f57c8f7f7a_0_2360"/>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4" name="Google Shape;1174;g1f57c8f7f7a_0_2360"/>
          <p:cNvGrpSpPr/>
          <p:nvPr/>
        </p:nvGrpSpPr>
        <p:grpSpPr>
          <a:xfrm>
            <a:off x="383401" y="262147"/>
            <a:ext cx="182884" cy="182882"/>
            <a:chOff x="6622700" y="4387050"/>
            <a:chExt cx="89825" cy="89525"/>
          </a:xfrm>
        </p:grpSpPr>
        <p:sp>
          <p:nvSpPr>
            <p:cNvPr id="1175" name="Google Shape;1175;g1f57c8f7f7a_0_2360"/>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g1f57c8f7f7a_0_2360"/>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7" name="Google Shape;1177;g1f57c8f7f7a_0_2360"/>
          <p:cNvGrpSpPr/>
          <p:nvPr/>
        </p:nvGrpSpPr>
        <p:grpSpPr>
          <a:xfrm>
            <a:off x="180303" y="3732222"/>
            <a:ext cx="348594" cy="321353"/>
            <a:chOff x="5649525" y="2360125"/>
            <a:chExt cx="242500" cy="223550"/>
          </a:xfrm>
        </p:grpSpPr>
        <p:sp>
          <p:nvSpPr>
            <p:cNvPr id="1178" name="Google Shape;1178;g1f57c8f7f7a_0_2360"/>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g1f57c8f7f7a_0_2360"/>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g1f57c8f7f7a_0_2360"/>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g1f57c8f7f7a_0_2360"/>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g1f57c8f7f7a_0_2360"/>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3" name="Google Shape;1183;g1f57c8f7f7a_0_2360"/>
          <p:cNvGrpSpPr/>
          <p:nvPr/>
        </p:nvGrpSpPr>
        <p:grpSpPr>
          <a:xfrm flipH="1">
            <a:off x="8095467" y="3868095"/>
            <a:ext cx="1209044" cy="1618478"/>
            <a:chOff x="-354605" y="3459888"/>
            <a:chExt cx="1550056" cy="2063069"/>
          </a:xfrm>
        </p:grpSpPr>
        <p:grpSp>
          <p:nvGrpSpPr>
            <p:cNvPr id="1184" name="Google Shape;1184;g1f57c8f7f7a_0_2360"/>
            <p:cNvGrpSpPr/>
            <p:nvPr/>
          </p:nvGrpSpPr>
          <p:grpSpPr>
            <a:xfrm flipH="1" rot="1071688">
              <a:off x="-103756" y="4442804"/>
              <a:ext cx="1186662" cy="920348"/>
              <a:chOff x="284150" y="1904875"/>
              <a:chExt cx="812975" cy="630525"/>
            </a:xfrm>
          </p:grpSpPr>
          <p:sp>
            <p:nvSpPr>
              <p:cNvPr id="1185" name="Google Shape;1185;g1f57c8f7f7a_0_2360"/>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g1f57c8f7f7a_0_2360"/>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7" name="Google Shape;1187;g1f57c8f7f7a_0_2360"/>
            <p:cNvGrpSpPr/>
            <p:nvPr/>
          </p:nvGrpSpPr>
          <p:grpSpPr>
            <a:xfrm flipH="1" rot="-292155">
              <a:off x="-283727" y="3499334"/>
              <a:ext cx="1002245" cy="1712665"/>
              <a:chOff x="302625" y="556975"/>
              <a:chExt cx="686625" cy="1173325"/>
            </a:xfrm>
          </p:grpSpPr>
          <p:sp>
            <p:nvSpPr>
              <p:cNvPr id="1188" name="Google Shape;1188;g1f57c8f7f7a_0_2360"/>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g1f57c8f7f7a_0_2360"/>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90" name="Google Shape;1190;g1f57c8f7f7a_0_2360"/>
          <p:cNvGrpSpPr/>
          <p:nvPr/>
        </p:nvGrpSpPr>
        <p:grpSpPr>
          <a:xfrm>
            <a:off x="8746359" y="3206885"/>
            <a:ext cx="270848" cy="249683"/>
            <a:chOff x="5649525" y="2360125"/>
            <a:chExt cx="242500" cy="223550"/>
          </a:xfrm>
        </p:grpSpPr>
        <p:sp>
          <p:nvSpPr>
            <p:cNvPr id="1191" name="Google Shape;1191;g1f57c8f7f7a_0_2360"/>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g1f57c8f7f7a_0_2360"/>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g1f57c8f7f7a_0_2360"/>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g1f57c8f7f7a_0_2360"/>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g1f57c8f7f7a_0_2360"/>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6" name="Google Shape;1196;g1f57c8f7f7a_0_2360"/>
          <p:cNvGrpSpPr/>
          <p:nvPr/>
        </p:nvGrpSpPr>
        <p:grpSpPr>
          <a:xfrm>
            <a:off x="8525691" y="378822"/>
            <a:ext cx="348594" cy="321353"/>
            <a:chOff x="5649525" y="2360125"/>
            <a:chExt cx="242500" cy="223550"/>
          </a:xfrm>
        </p:grpSpPr>
        <p:sp>
          <p:nvSpPr>
            <p:cNvPr id="1197" name="Google Shape;1197;g1f57c8f7f7a_0_2360"/>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g1f57c8f7f7a_0_2360"/>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g1f57c8f7f7a_0_2360"/>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g1f57c8f7f7a_0_2360"/>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g1f57c8f7f7a_0_2360"/>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2" name="Google Shape;1202;g1f57c8f7f7a_0_2360"/>
          <p:cNvGrpSpPr/>
          <p:nvPr/>
        </p:nvGrpSpPr>
        <p:grpSpPr>
          <a:xfrm>
            <a:off x="8691401" y="2093547"/>
            <a:ext cx="182884" cy="182882"/>
            <a:chOff x="6622700" y="4387050"/>
            <a:chExt cx="89825" cy="89525"/>
          </a:xfrm>
        </p:grpSpPr>
        <p:sp>
          <p:nvSpPr>
            <p:cNvPr id="1203" name="Google Shape;1203;g1f57c8f7f7a_0_2360"/>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g1f57c8f7f7a_0_2360"/>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205" name="Shape 1205"/>
        <p:cNvGrpSpPr/>
        <p:nvPr/>
      </p:nvGrpSpPr>
      <p:grpSpPr>
        <a:xfrm>
          <a:off x="0" y="0"/>
          <a:ext cx="0" cy="0"/>
          <a:chOff x="0" y="0"/>
          <a:chExt cx="0" cy="0"/>
        </a:xfrm>
      </p:grpSpPr>
      <p:sp>
        <p:nvSpPr>
          <p:cNvPr id="1206" name="Google Shape;1206;g1f57c8f7f7a_0_241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207" name="Google Shape;1207;g1f57c8f7f7a_0_2411"/>
          <p:cNvSpPr txBox="1"/>
          <p:nvPr>
            <p:ph idx="1" type="subTitle"/>
          </p:nvPr>
        </p:nvSpPr>
        <p:spPr>
          <a:xfrm>
            <a:off x="720000" y="1749375"/>
            <a:ext cx="2541900" cy="9111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208" name="Google Shape;1208;g1f57c8f7f7a_0_2411"/>
          <p:cNvSpPr txBox="1"/>
          <p:nvPr>
            <p:ph idx="2" type="subTitle"/>
          </p:nvPr>
        </p:nvSpPr>
        <p:spPr>
          <a:xfrm>
            <a:off x="5884200" y="1749375"/>
            <a:ext cx="2539800" cy="911100"/>
          </a:xfrm>
          <a:prstGeom prst="rect">
            <a:avLst/>
          </a:prstGeom>
        </p:spPr>
        <p:txBody>
          <a:bodyPr anchorCtr="0" anchor="t" bIns="91425" lIns="91425" spcFirstLastPara="1" rIns="91425" wrap="square" tIns="91425">
            <a:noAutofit/>
          </a:bodyPr>
          <a:lstStyle>
            <a:lvl1pPr lvl="0" algn="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209" name="Google Shape;1209;g1f57c8f7f7a_0_2411"/>
          <p:cNvSpPr txBox="1"/>
          <p:nvPr>
            <p:ph idx="3" type="subTitle"/>
          </p:nvPr>
        </p:nvSpPr>
        <p:spPr>
          <a:xfrm>
            <a:off x="720000" y="3333375"/>
            <a:ext cx="2541900" cy="9111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210" name="Google Shape;1210;g1f57c8f7f7a_0_2411"/>
          <p:cNvSpPr txBox="1"/>
          <p:nvPr>
            <p:ph idx="4" type="subTitle"/>
          </p:nvPr>
        </p:nvSpPr>
        <p:spPr>
          <a:xfrm>
            <a:off x="5884200" y="3333375"/>
            <a:ext cx="2539800" cy="911100"/>
          </a:xfrm>
          <a:prstGeom prst="rect">
            <a:avLst/>
          </a:prstGeom>
        </p:spPr>
        <p:txBody>
          <a:bodyPr anchorCtr="0" anchor="t" bIns="91425" lIns="91425" spcFirstLastPara="1" rIns="91425" wrap="square" tIns="91425">
            <a:noAutofit/>
          </a:bodyPr>
          <a:lstStyle>
            <a:lvl1pPr lvl="0" algn="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211" name="Google Shape;1211;g1f57c8f7f7a_0_2411"/>
          <p:cNvSpPr txBox="1"/>
          <p:nvPr>
            <p:ph idx="5" type="subTitle"/>
          </p:nvPr>
        </p:nvSpPr>
        <p:spPr>
          <a:xfrm>
            <a:off x="720000" y="1384625"/>
            <a:ext cx="2541900" cy="4149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1212" name="Google Shape;1212;g1f57c8f7f7a_0_2411"/>
          <p:cNvSpPr txBox="1"/>
          <p:nvPr>
            <p:ph idx="6" type="subTitle"/>
          </p:nvPr>
        </p:nvSpPr>
        <p:spPr>
          <a:xfrm>
            <a:off x="5884200" y="1384625"/>
            <a:ext cx="2539800" cy="414900"/>
          </a:xfrm>
          <a:prstGeom prst="rect">
            <a:avLst/>
          </a:prstGeom>
        </p:spPr>
        <p:txBody>
          <a:bodyPr anchorCtr="0" anchor="b" bIns="91425" lIns="91425" spcFirstLastPara="1" rIns="91425" wrap="square" tIns="91425">
            <a:noAutofit/>
          </a:bodyPr>
          <a:lstStyle>
            <a:lvl1pPr lvl="0" algn="r">
              <a:lnSpc>
                <a:spcPct val="100000"/>
              </a:lnSpc>
              <a:spcBef>
                <a:spcPts val="0"/>
              </a:spcBef>
              <a:spcAft>
                <a:spcPts val="0"/>
              </a:spcAft>
              <a:buSzPts val="24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1213" name="Google Shape;1213;g1f57c8f7f7a_0_2411"/>
          <p:cNvSpPr txBox="1"/>
          <p:nvPr>
            <p:ph idx="7" type="subTitle"/>
          </p:nvPr>
        </p:nvSpPr>
        <p:spPr>
          <a:xfrm>
            <a:off x="720000" y="2968575"/>
            <a:ext cx="2541900" cy="4149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sp>
        <p:nvSpPr>
          <p:cNvPr id="1214" name="Google Shape;1214;g1f57c8f7f7a_0_2411"/>
          <p:cNvSpPr txBox="1"/>
          <p:nvPr>
            <p:ph idx="8" type="subTitle"/>
          </p:nvPr>
        </p:nvSpPr>
        <p:spPr>
          <a:xfrm>
            <a:off x="5884200" y="2968575"/>
            <a:ext cx="2539800" cy="414900"/>
          </a:xfrm>
          <a:prstGeom prst="rect">
            <a:avLst/>
          </a:prstGeom>
        </p:spPr>
        <p:txBody>
          <a:bodyPr anchorCtr="0" anchor="b" bIns="91425" lIns="91425" spcFirstLastPara="1" rIns="91425" wrap="square" tIns="91425">
            <a:noAutofit/>
          </a:bodyPr>
          <a:lstStyle>
            <a:lvl1pPr lvl="0" algn="r">
              <a:lnSpc>
                <a:spcPct val="100000"/>
              </a:lnSpc>
              <a:spcBef>
                <a:spcPts val="0"/>
              </a:spcBef>
              <a:spcAft>
                <a:spcPts val="0"/>
              </a:spcAft>
              <a:buSzPts val="24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p:txBody>
      </p:sp>
      <p:grpSp>
        <p:nvGrpSpPr>
          <p:cNvPr id="1215" name="Google Shape;1215;g1f57c8f7f7a_0_2411"/>
          <p:cNvGrpSpPr/>
          <p:nvPr/>
        </p:nvGrpSpPr>
        <p:grpSpPr>
          <a:xfrm>
            <a:off x="139178" y="378822"/>
            <a:ext cx="348594" cy="321353"/>
            <a:chOff x="5649525" y="2360125"/>
            <a:chExt cx="242500" cy="223550"/>
          </a:xfrm>
        </p:grpSpPr>
        <p:sp>
          <p:nvSpPr>
            <p:cNvPr id="1216" name="Google Shape;1216;g1f57c8f7f7a_0_2411"/>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g1f57c8f7f7a_0_2411"/>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g1f57c8f7f7a_0_2411"/>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g1f57c8f7f7a_0_2411"/>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g1f57c8f7f7a_0_2411"/>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1" name="Google Shape;1221;g1f57c8f7f7a_0_2411"/>
          <p:cNvGrpSpPr/>
          <p:nvPr/>
        </p:nvGrpSpPr>
        <p:grpSpPr>
          <a:xfrm>
            <a:off x="282821" y="3200447"/>
            <a:ext cx="270848" cy="249683"/>
            <a:chOff x="5649525" y="2360125"/>
            <a:chExt cx="242500" cy="223550"/>
          </a:xfrm>
        </p:grpSpPr>
        <p:sp>
          <p:nvSpPr>
            <p:cNvPr id="1222" name="Google Shape;1222;g1f57c8f7f7a_0_2411"/>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g1f57c8f7f7a_0_2411"/>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g1f57c8f7f7a_0_2411"/>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g1f57c8f7f7a_0_2411"/>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g1f57c8f7f7a_0_2411"/>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7" name="Google Shape;1227;g1f57c8f7f7a_0_2411"/>
          <p:cNvGrpSpPr/>
          <p:nvPr/>
        </p:nvGrpSpPr>
        <p:grpSpPr>
          <a:xfrm flipH="1">
            <a:off x="222031" y="1749384"/>
            <a:ext cx="182884" cy="182882"/>
            <a:chOff x="6622700" y="4387050"/>
            <a:chExt cx="89825" cy="89525"/>
          </a:xfrm>
        </p:grpSpPr>
        <p:sp>
          <p:nvSpPr>
            <p:cNvPr id="1228" name="Google Shape;1228;g1f57c8f7f7a_0_2411"/>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g1f57c8f7f7a_0_2411"/>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0" name="Google Shape;1230;g1f57c8f7f7a_0_2411"/>
          <p:cNvGrpSpPr/>
          <p:nvPr/>
        </p:nvGrpSpPr>
        <p:grpSpPr>
          <a:xfrm flipH="1">
            <a:off x="139181" y="4517134"/>
            <a:ext cx="182884" cy="182882"/>
            <a:chOff x="6622700" y="4387050"/>
            <a:chExt cx="89825" cy="89525"/>
          </a:xfrm>
        </p:grpSpPr>
        <p:sp>
          <p:nvSpPr>
            <p:cNvPr id="1231" name="Google Shape;1231;g1f57c8f7f7a_0_2411"/>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g1f57c8f7f7a_0_2411"/>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3" name="Google Shape;1233;g1f57c8f7f7a_0_2411"/>
          <p:cNvGrpSpPr/>
          <p:nvPr/>
        </p:nvGrpSpPr>
        <p:grpSpPr>
          <a:xfrm>
            <a:off x="8625953" y="4447897"/>
            <a:ext cx="348594" cy="321353"/>
            <a:chOff x="5649525" y="2360125"/>
            <a:chExt cx="242500" cy="223550"/>
          </a:xfrm>
        </p:grpSpPr>
        <p:sp>
          <p:nvSpPr>
            <p:cNvPr id="1234" name="Google Shape;1234;g1f57c8f7f7a_0_2411"/>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g1f57c8f7f7a_0_2411"/>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g1f57c8f7f7a_0_2411"/>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g1f57c8f7f7a_0_2411"/>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g1f57c8f7f7a_0_2411"/>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9" name="Google Shape;1239;g1f57c8f7f7a_0_2411"/>
          <p:cNvGrpSpPr/>
          <p:nvPr/>
        </p:nvGrpSpPr>
        <p:grpSpPr>
          <a:xfrm>
            <a:off x="8779121" y="1799522"/>
            <a:ext cx="270848" cy="249683"/>
            <a:chOff x="5649525" y="2360125"/>
            <a:chExt cx="242500" cy="223550"/>
          </a:xfrm>
        </p:grpSpPr>
        <p:sp>
          <p:nvSpPr>
            <p:cNvPr id="1240" name="Google Shape;1240;g1f57c8f7f7a_0_2411"/>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g1f57c8f7f7a_0_2411"/>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g1f57c8f7f7a_0_2411"/>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g1f57c8f7f7a_0_2411"/>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g1f57c8f7f7a_0_2411"/>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5" name="Google Shape;1245;g1f57c8f7f7a_0_2411"/>
          <p:cNvGrpSpPr/>
          <p:nvPr/>
        </p:nvGrpSpPr>
        <p:grpSpPr>
          <a:xfrm flipH="1">
            <a:off x="8656231" y="448059"/>
            <a:ext cx="182884" cy="182882"/>
            <a:chOff x="6622700" y="4387050"/>
            <a:chExt cx="89825" cy="89525"/>
          </a:xfrm>
        </p:grpSpPr>
        <p:sp>
          <p:nvSpPr>
            <p:cNvPr id="1246" name="Google Shape;1246;g1f57c8f7f7a_0_2411"/>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g1f57c8f7f7a_0_2411"/>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8" name="Google Shape;1248;g1f57c8f7f7a_0_2411"/>
          <p:cNvGrpSpPr/>
          <p:nvPr/>
        </p:nvGrpSpPr>
        <p:grpSpPr>
          <a:xfrm flipH="1">
            <a:off x="8596231" y="3084584"/>
            <a:ext cx="182884" cy="182882"/>
            <a:chOff x="6622700" y="4387050"/>
            <a:chExt cx="89825" cy="89525"/>
          </a:xfrm>
        </p:grpSpPr>
        <p:sp>
          <p:nvSpPr>
            <p:cNvPr id="1249" name="Google Shape;1249;g1f57c8f7f7a_0_2411"/>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g1f57c8f7f7a_0_2411"/>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_1">
    <p:spTree>
      <p:nvGrpSpPr>
        <p:cNvPr id="1251" name="Shape 1251"/>
        <p:cNvGrpSpPr/>
        <p:nvPr/>
      </p:nvGrpSpPr>
      <p:grpSpPr>
        <a:xfrm>
          <a:off x="0" y="0"/>
          <a:ext cx="0" cy="0"/>
          <a:chOff x="0" y="0"/>
          <a:chExt cx="0" cy="0"/>
        </a:xfrm>
      </p:grpSpPr>
      <p:sp>
        <p:nvSpPr>
          <p:cNvPr id="1252" name="Google Shape;1252;g1f57c8f7f7a_0_245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253" name="Google Shape;1253;g1f57c8f7f7a_0_2457"/>
          <p:cNvSpPr txBox="1"/>
          <p:nvPr>
            <p:ph idx="1" type="subTitle"/>
          </p:nvPr>
        </p:nvSpPr>
        <p:spPr>
          <a:xfrm>
            <a:off x="1109152" y="2186541"/>
            <a:ext cx="1986000" cy="6354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254" name="Google Shape;1254;g1f57c8f7f7a_0_2457"/>
          <p:cNvSpPr txBox="1"/>
          <p:nvPr>
            <p:ph idx="2" type="subTitle"/>
          </p:nvPr>
        </p:nvSpPr>
        <p:spPr>
          <a:xfrm>
            <a:off x="3579000" y="2186541"/>
            <a:ext cx="1986000" cy="6354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255" name="Google Shape;1255;g1f57c8f7f7a_0_2457"/>
          <p:cNvSpPr txBox="1"/>
          <p:nvPr>
            <p:ph idx="3" type="subTitle"/>
          </p:nvPr>
        </p:nvSpPr>
        <p:spPr>
          <a:xfrm>
            <a:off x="1109152" y="3948641"/>
            <a:ext cx="1986000" cy="6354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256" name="Google Shape;1256;g1f57c8f7f7a_0_2457"/>
          <p:cNvSpPr txBox="1"/>
          <p:nvPr>
            <p:ph idx="4" type="subTitle"/>
          </p:nvPr>
        </p:nvSpPr>
        <p:spPr>
          <a:xfrm>
            <a:off x="3579000" y="3948641"/>
            <a:ext cx="1986000" cy="6354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257" name="Google Shape;1257;g1f57c8f7f7a_0_2457"/>
          <p:cNvSpPr txBox="1"/>
          <p:nvPr>
            <p:ph idx="5" type="subTitle"/>
          </p:nvPr>
        </p:nvSpPr>
        <p:spPr>
          <a:xfrm>
            <a:off x="6048848" y="2186541"/>
            <a:ext cx="1986000" cy="6354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258" name="Google Shape;1258;g1f57c8f7f7a_0_2457"/>
          <p:cNvSpPr txBox="1"/>
          <p:nvPr>
            <p:ph idx="6" type="subTitle"/>
          </p:nvPr>
        </p:nvSpPr>
        <p:spPr>
          <a:xfrm>
            <a:off x="6048848" y="3948641"/>
            <a:ext cx="1986000" cy="6354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259" name="Google Shape;1259;g1f57c8f7f7a_0_2457"/>
          <p:cNvSpPr txBox="1"/>
          <p:nvPr>
            <p:ph idx="7" type="subTitle"/>
          </p:nvPr>
        </p:nvSpPr>
        <p:spPr>
          <a:xfrm>
            <a:off x="1113052" y="1855865"/>
            <a:ext cx="1978200" cy="492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260" name="Google Shape;1260;g1f57c8f7f7a_0_2457"/>
          <p:cNvSpPr txBox="1"/>
          <p:nvPr>
            <p:ph idx="8" type="subTitle"/>
          </p:nvPr>
        </p:nvSpPr>
        <p:spPr>
          <a:xfrm>
            <a:off x="3582900" y="1855865"/>
            <a:ext cx="1978200" cy="492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261" name="Google Shape;1261;g1f57c8f7f7a_0_2457"/>
          <p:cNvSpPr txBox="1"/>
          <p:nvPr>
            <p:ph idx="9" type="subTitle"/>
          </p:nvPr>
        </p:nvSpPr>
        <p:spPr>
          <a:xfrm>
            <a:off x="6052748" y="1855865"/>
            <a:ext cx="1978200" cy="492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262" name="Google Shape;1262;g1f57c8f7f7a_0_2457"/>
          <p:cNvSpPr txBox="1"/>
          <p:nvPr>
            <p:ph idx="13" type="subTitle"/>
          </p:nvPr>
        </p:nvSpPr>
        <p:spPr>
          <a:xfrm>
            <a:off x="1113052" y="3617941"/>
            <a:ext cx="1978200" cy="492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263" name="Google Shape;1263;g1f57c8f7f7a_0_2457"/>
          <p:cNvSpPr txBox="1"/>
          <p:nvPr>
            <p:ph idx="14" type="subTitle"/>
          </p:nvPr>
        </p:nvSpPr>
        <p:spPr>
          <a:xfrm>
            <a:off x="3582900" y="3617941"/>
            <a:ext cx="1978200" cy="492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264" name="Google Shape;1264;g1f57c8f7f7a_0_2457"/>
          <p:cNvSpPr txBox="1"/>
          <p:nvPr>
            <p:ph idx="15" type="subTitle"/>
          </p:nvPr>
        </p:nvSpPr>
        <p:spPr>
          <a:xfrm>
            <a:off x="6052748" y="3617941"/>
            <a:ext cx="1978200" cy="492600"/>
          </a:xfrm>
          <a:prstGeom prst="rect">
            <a:avLst/>
          </a:prstGeom>
        </p:spPr>
        <p:txBody>
          <a:bodyPr anchorCtr="0" anchor="b" bIns="91425" lIns="91425" spcFirstLastPara="1" rIns="91425" wrap="square" tIns="91425">
            <a:noAutofit/>
          </a:bodyPr>
          <a:lstStyle>
            <a:lvl1pPr lvl="0" algn="ctr">
              <a:spcBef>
                <a:spcPts val="0"/>
              </a:spcBef>
              <a:spcAft>
                <a:spcPts val="0"/>
              </a:spcAft>
              <a:buSzPts val="2400"/>
              <a:buFont typeface="Bebas Neue"/>
              <a:buNone/>
              <a:defRPr b="1" sz="2000">
                <a:latin typeface="Noto Serif Lao"/>
                <a:ea typeface="Noto Serif Lao"/>
                <a:cs typeface="Noto Serif Lao"/>
                <a:sym typeface="Noto Serif Lao"/>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265" name="Google Shape;1265;g1f57c8f7f7a_0_2457"/>
          <p:cNvSpPr/>
          <p:nvPr/>
        </p:nvSpPr>
        <p:spPr>
          <a:xfrm flipH="1">
            <a:off x="8424000" y="2615724"/>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g1f57c8f7f7a_0_2457"/>
          <p:cNvSpPr/>
          <p:nvPr/>
        </p:nvSpPr>
        <p:spPr>
          <a:xfrm flipH="1">
            <a:off x="-593225" y="1149011"/>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67" name="Google Shape;1267;g1f57c8f7f7a_0_2457"/>
          <p:cNvGrpSpPr/>
          <p:nvPr/>
        </p:nvGrpSpPr>
        <p:grpSpPr>
          <a:xfrm>
            <a:off x="8518704" y="4198210"/>
            <a:ext cx="270848" cy="249683"/>
            <a:chOff x="5649525" y="2360125"/>
            <a:chExt cx="242500" cy="223550"/>
          </a:xfrm>
        </p:grpSpPr>
        <p:sp>
          <p:nvSpPr>
            <p:cNvPr id="1268" name="Google Shape;1268;g1f57c8f7f7a_0_2457"/>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g1f57c8f7f7a_0_2457"/>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g1f57c8f7f7a_0_2457"/>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g1f57c8f7f7a_0_2457"/>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g1f57c8f7f7a_0_2457"/>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3" name="Google Shape;1273;g1f57c8f7f7a_0_2457"/>
          <p:cNvGrpSpPr/>
          <p:nvPr/>
        </p:nvGrpSpPr>
        <p:grpSpPr>
          <a:xfrm flipH="1">
            <a:off x="8659308" y="1548597"/>
            <a:ext cx="182884" cy="182882"/>
            <a:chOff x="6622700" y="4387050"/>
            <a:chExt cx="89825" cy="89525"/>
          </a:xfrm>
        </p:grpSpPr>
        <p:sp>
          <p:nvSpPr>
            <p:cNvPr id="1274" name="Google Shape;1274;g1f57c8f7f7a_0_2457"/>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g1f57c8f7f7a_0_2457"/>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6" name="Google Shape;1276;g1f57c8f7f7a_0_2457"/>
          <p:cNvGrpSpPr/>
          <p:nvPr/>
        </p:nvGrpSpPr>
        <p:grpSpPr>
          <a:xfrm>
            <a:off x="8728249" y="3417097"/>
            <a:ext cx="348594" cy="321353"/>
            <a:chOff x="5649525" y="2360125"/>
            <a:chExt cx="242500" cy="223550"/>
          </a:xfrm>
        </p:grpSpPr>
        <p:sp>
          <p:nvSpPr>
            <p:cNvPr id="1277" name="Google Shape;1277;g1f57c8f7f7a_0_2457"/>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g1f57c8f7f7a_0_2457"/>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g1f57c8f7f7a_0_2457"/>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g1f57c8f7f7a_0_2457"/>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g1f57c8f7f7a_0_2457"/>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2" name="Google Shape;1282;g1f57c8f7f7a_0_2457"/>
          <p:cNvGrpSpPr/>
          <p:nvPr/>
        </p:nvGrpSpPr>
        <p:grpSpPr>
          <a:xfrm>
            <a:off x="8615324" y="414660"/>
            <a:ext cx="270848" cy="249683"/>
            <a:chOff x="5649525" y="2360125"/>
            <a:chExt cx="242500" cy="223550"/>
          </a:xfrm>
        </p:grpSpPr>
        <p:sp>
          <p:nvSpPr>
            <p:cNvPr id="1283" name="Google Shape;1283;g1f57c8f7f7a_0_2457"/>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g1f57c8f7f7a_0_2457"/>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g1f57c8f7f7a_0_2457"/>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g1f57c8f7f7a_0_2457"/>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g1f57c8f7f7a_0_2457"/>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8" name="Google Shape;1288;g1f57c8f7f7a_0_2457"/>
          <p:cNvGrpSpPr/>
          <p:nvPr/>
        </p:nvGrpSpPr>
        <p:grpSpPr>
          <a:xfrm>
            <a:off x="180084" y="4447897"/>
            <a:ext cx="348594" cy="321353"/>
            <a:chOff x="5649525" y="2360125"/>
            <a:chExt cx="242500" cy="223550"/>
          </a:xfrm>
        </p:grpSpPr>
        <p:sp>
          <p:nvSpPr>
            <p:cNvPr id="1289" name="Google Shape;1289;g1f57c8f7f7a_0_2457"/>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g1f57c8f7f7a_0_2457"/>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g1f57c8f7f7a_0_2457"/>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g1f57c8f7f7a_0_2457"/>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g1f57c8f7f7a_0_2457"/>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4" name="Google Shape;1294;g1f57c8f7f7a_0_2457"/>
          <p:cNvGrpSpPr/>
          <p:nvPr/>
        </p:nvGrpSpPr>
        <p:grpSpPr>
          <a:xfrm flipH="1">
            <a:off x="402933" y="3381147"/>
            <a:ext cx="182884" cy="182882"/>
            <a:chOff x="6622700" y="4387050"/>
            <a:chExt cx="89825" cy="89525"/>
          </a:xfrm>
        </p:grpSpPr>
        <p:sp>
          <p:nvSpPr>
            <p:cNvPr id="1295" name="Google Shape;1295;g1f57c8f7f7a_0_2457"/>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g1f57c8f7f7a_0_2457"/>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7" name="Google Shape;1297;g1f57c8f7f7a_0_2457"/>
          <p:cNvGrpSpPr/>
          <p:nvPr/>
        </p:nvGrpSpPr>
        <p:grpSpPr>
          <a:xfrm flipH="1" rot="-8870094">
            <a:off x="-153997" y="1759749"/>
            <a:ext cx="959610" cy="917852"/>
            <a:chOff x="4439681" y="3402349"/>
            <a:chExt cx="806279" cy="771194"/>
          </a:xfrm>
        </p:grpSpPr>
        <p:sp>
          <p:nvSpPr>
            <p:cNvPr id="1298" name="Google Shape;1298;g1f57c8f7f7a_0_2457"/>
            <p:cNvSpPr/>
            <p:nvPr/>
          </p:nvSpPr>
          <p:spPr>
            <a:xfrm>
              <a:off x="4439681" y="3584425"/>
              <a:ext cx="610940" cy="589118"/>
            </a:xfrm>
            <a:custGeom>
              <a:rect b="b" l="l" r="r" t="t"/>
              <a:pathLst>
                <a:path extrusionOk="0" h="36688" w="38047">
                  <a:moveTo>
                    <a:pt x="5682" y="29945"/>
                  </a:moveTo>
                  <a:cubicBezTo>
                    <a:pt x="5693" y="29945"/>
                    <a:pt x="5704" y="29945"/>
                    <a:pt x="5715" y="29945"/>
                  </a:cubicBezTo>
                  <a:cubicBezTo>
                    <a:pt x="6259" y="29960"/>
                    <a:pt x="6742" y="30301"/>
                    <a:pt x="6938" y="30812"/>
                  </a:cubicBezTo>
                  <a:cubicBezTo>
                    <a:pt x="7133" y="31321"/>
                    <a:pt x="7004" y="31897"/>
                    <a:pt x="6608" y="32272"/>
                  </a:cubicBezTo>
                  <a:cubicBezTo>
                    <a:pt x="6347" y="32520"/>
                    <a:pt x="6012" y="32643"/>
                    <a:pt x="5679" y="32643"/>
                  </a:cubicBezTo>
                  <a:cubicBezTo>
                    <a:pt x="5322" y="32643"/>
                    <a:pt x="4966" y="32502"/>
                    <a:pt x="4702" y="32222"/>
                  </a:cubicBezTo>
                  <a:cubicBezTo>
                    <a:pt x="4325" y="31826"/>
                    <a:pt x="4225" y="31245"/>
                    <a:pt x="4448" y="30745"/>
                  </a:cubicBezTo>
                  <a:cubicBezTo>
                    <a:pt x="4665" y="30257"/>
                    <a:pt x="5150" y="29945"/>
                    <a:pt x="5682" y="29945"/>
                  </a:cubicBezTo>
                  <a:close/>
                  <a:moveTo>
                    <a:pt x="27010" y="0"/>
                  </a:moveTo>
                  <a:lnTo>
                    <a:pt x="21515" y="5216"/>
                  </a:lnTo>
                  <a:cubicBezTo>
                    <a:pt x="20708" y="5980"/>
                    <a:pt x="20180" y="6992"/>
                    <a:pt x="20012" y="8089"/>
                  </a:cubicBezTo>
                  <a:lnTo>
                    <a:pt x="19456" y="11723"/>
                  </a:lnTo>
                  <a:cubicBezTo>
                    <a:pt x="19075" y="14204"/>
                    <a:pt x="17777" y="16453"/>
                    <a:pt x="15820" y="18024"/>
                  </a:cubicBezTo>
                  <a:lnTo>
                    <a:pt x="7951" y="24335"/>
                  </a:lnTo>
                  <a:cubicBezTo>
                    <a:pt x="4944" y="26746"/>
                    <a:pt x="2531" y="29816"/>
                    <a:pt x="896" y="33306"/>
                  </a:cubicBezTo>
                  <a:lnTo>
                    <a:pt x="154" y="34892"/>
                  </a:lnTo>
                  <a:cubicBezTo>
                    <a:pt x="1" y="35220"/>
                    <a:pt x="64" y="35607"/>
                    <a:pt x="313" y="35869"/>
                  </a:cubicBezTo>
                  <a:lnTo>
                    <a:pt x="828" y="36414"/>
                  </a:lnTo>
                  <a:cubicBezTo>
                    <a:pt x="997" y="36592"/>
                    <a:pt x="1229" y="36688"/>
                    <a:pt x="1465" y="36688"/>
                  </a:cubicBezTo>
                  <a:cubicBezTo>
                    <a:pt x="1577" y="36688"/>
                    <a:pt x="1689" y="36666"/>
                    <a:pt x="1796" y="36622"/>
                  </a:cubicBezTo>
                  <a:lnTo>
                    <a:pt x="3419" y="35965"/>
                  </a:lnTo>
                  <a:cubicBezTo>
                    <a:pt x="6991" y="34515"/>
                    <a:pt x="10183" y="32266"/>
                    <a:pt x="12749" y="29390"/>
                  </a:cubicBezTo>
                  <a:lnTo>
                    <a:pt x="19464" y="21863"/>
                  </a:lnTo>
                  <a:cubicBezTo>
                    <a:pt x="21135" y="19990"/>
                    <a:pt x="23447" y="18812"/>
                    <a:pt x="25946" y="18562"/>
                  </a:cubicBezTo>
                  <a:lnTo>
                    <a:pt x="29604" y="18196"/>
                  </a:lnTo>
                  <a:cubicBezTo>
                    <a:pt x="30708" y="18087"/>
                    <a:pt x="31745" y="17611"/>
                    <a:pt x="32551" y="16847"/>
                  </a:cubicBezTo>
                  <a:lnTo>
                    <a:pt x="38047" y="11631"/>
                  </a:lnTo>
                  <a:lnTo>
                    <a:pt x="32787" y="6087"/>
                  </a:lnTo>
                  <a:lnTo>
                    <a:pt x="32272" y="5544"/>
                  </a:lnTo>
                  <a:lnTo>
                    <a:pt x="2701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g1f57c8f7f7a_0_2457"/>
            <p:cNvSpPr/>
            <p:nvPr/>
          </p:nvSpPr>
          <p:spPr>
            <a:xfrm>
              <a:off x="4785174" y="3584393"/>
              <a:ext cx="265511" cy="270537"/>
            </a:xfrm>
            <a:custGeom>
              <a:rect b="b" l="l" r="r" t="t"/>
              <a:pathLst>
                <a:path extrusionOk="0" h="16848" w="16535">
                  <a:moveTo>
                    <a:pt x="5498" y="0"/>
                  </a:moveTo>
                  <a:lnTo>
                    <a:pt x="0" y="5216"/>
                  </a:lnTo>
                  <a:lnTo>
                    <a:pt x="11037" y="16848"/>
                  </a:lnTo>
                  <a:lnTo>
                    <a:pt x="16534" y="11632"/>
                  </a:lnTo>
                  <a:lnTo>
                    <a:pt x="549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g1f57c8f7f7a_0_2457"/>
            <p:cNvSpPr/>
            <p:nvPr/>
          </p:nvSpPr>
          <p:spPr>
            <a:xfrm>
              <a:off x="4439681" y="3970592"/>
              <a:ext cx="209599" cy="202951"/>
            </a:xfrm>
            <a:custGeom>
              <a:rect b="b" l="l" r="r" t="t"/>
              <a:pathLst>
                <a:path extrusionOk="0" h="12639" w="13053">
                  <a:moveTo>
                    <a:pt x="5682" y="5896"/>
                  </a:moveTo>
                  <a:cubicBezTo>
                    <a:pt x="5693" y="5896"/>
                    <a:pt x="5704" y="5896"/>
                    <a:pt x="5715" y="5896"/>
                  </a:cubicBezTo>
                  <a:cubicBezTo>
                    <a:pt x="6259" y="5911"/>
                    <a:pt x="6742" y="6252"/>
                    <a:pt x="6938" y="6763"/>
                  </a:cubicBezTo>
                  <a:cubicBezTo>
                    <a:pt x="7133" y="7272"/>
                    <a:pt x="7003" y="7848"/>
                    <a:pt x="6608" y="8223"/>
                  </a:cubicBezTo>
                  <a:cubicBezTo>
                    <a:pt x="6347" y="8471"/>
                    <a:pt x="6012" y="8594"/>
                    <a:pt x="5679" y="8594"/>
                  </a:cubicBezTo>
                  <a:cubicBezTo>
                    <a:pt x="5322" y="8594"/>
                    <a:pt x="4966" y="8453"/>
                    <a:pt x="4702" y="8173"/>
                  </a:cubicBezTo>
                  <a:cubicBezTo>
                    <a:pt x="4325" y="7777"/>
                    <a:pt x="4225" y="7196"/>
                    <a:pt x="4448" y="6696"/>
                  </a:cubicBezTo>
                  <a:cubicBezTo>
                    <a:pt x="4665" y="6208"/>
                    <a:pt x="5149" y="5896"/>
                    <a:pt x="5682" y="5896"/>
                  </a:cubicBezTo>
                  <a:close/>
                  <a:moveTo>
                    <a:pt x="8307" y="0"/>
                  </a:moveTo>
                  <a:lnTo>
                    <a:pt x="7951" y="286"/>
                  </a:lnTo>
                  <a:cubicBezTo>
                    <a:pt x="4944" y="2697"/>
                    <a:pt x="2531" y="5767"/>
                    <a:pt x="896" y="9257"/>
                  </a:cubicBezTo>
                  <a:lnTo>
                    <a:pt x="154" y="10843"/>
                  </a:lnTo>
                  <a:cubicBezTo>
                    <a:pt x="1" y="11171"/>
                    <a:pt x="64" y="11558"/>
                    <a:pt x="313" y="11820"/>
                  </a:cubicBezTo>
                  <a:lnTo>
                    <a:pt x="828" y="12365"/>
                  </a:lnTo>
                  <a:cubicBezTo>
                    <a:pt x="997" y="12543"/>
                    <a:pt x="1229" y="12639"/>
                    <a:pt x="1465" y="12639"/>
                  </a:cubicBezTo>
                  <a:cubicBezTo>
                    <a:pt x="1577" y="12639"/>
                    <a:pt x="1689" y="12617"/>
                    <a:pt x="1796" y="12573"/>
                  </a:cubicBezTo>
                  <a:lnTo>
                    <a:pt x="3419" y="11916"/>
                  </a:lnTo>
                  <a:cubicBezTo>
                    <a:pt x="6991" y="10466"/>
                    <a:pt x="10183" y="8217"/>
                    <a:pt x="12749" y="5342"/>
                  </a:cubicBezTo>
                  <a:lnTo>
                    <a:pt x="13052" y="5001"/>
                  </a:lnTo>
                  <a:lnTo>
                    <a:pt x="83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g1f57c8f7f7a_0_2457"/>
            <p:cNvSpPr/>
            <p:nvPr/>
          </p:nvSpPr>
          <p:spPr>
            <a:xfrm>
              <a:off x="4873394" y="3402349"/>
              <a:ext cx="372566" cy="368857"/>
            </a:xfrm>
            <a:custGeom>
              <a:rect b="b" l="l" r="r" t="t"/>
              <a:pathLst>
                <a:path extrusionOk="0" h="22971" w="23202">
                  <a:moveTo>
                    <a:pt x="10725" y="0"/>
                  </a:moveTo>
                  <a:lnTo>
                    <a:pt x="0" y="11339"/>
                  </a:lnTo>
                  <a:lnTo>
                    <a:pt x="11037" y="22970"/>
                  </a:lnTo>
                  <a:lnTo>
                    <a:pt x="23201" y="13365"/>
                  </a:lnTo>
                  <a:lnTo>
                    <a:pt x="16340" y="4176"/>
                  </a:lnTo>
                  <a:lnTo>
                    <a:pt x="13215" y="6107"/>
                  </a:lnTo>
                  <a:lnTo>
                    <a:pt x="15085" y="3507"/>
                  </a:lnTo>
                  <a:lnTo>
                    <a:pt x="1072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g1f57c8f7f7a_0_2457"/>
            <p:cNvSpPr/>
            <p:nvPr/>
          </p:nvSpPr>
          <p:spPr>
            <a:xfrm>
              <a:off x="4976773" y="3402349"/>
              <a:ext cx="269188" cy="294591"/>
            </a:xfrm>
            <a:custGeom>
              <a:rect b="b" l="l" r="r" t="t"/>
              <a:pathLst>
                <a:path extrusionOk="0" h="18346" w="16764">
                  <a:moveTo>
                    <a:pt x="4287" y="0"/>
                  </a:moveTo>
                  <a:lnTo>
                    <a:pt x="58" y="4470"/>
                  </a:lnTo>
                  <a:cubicBezTo>
                    <a:pt x="0" y="5410"/>
                    <a:pt x="230" y="6359"/>
                    <a:pt x="902" y="7262"/>
                  </a:cubicBezTo>
                  <a:cubicBezTo>
                    <a:pt x="3164" y="10302"/>
                    <a:pt x="5061" y="8773"/>
                    <a:pt x="5900" y="13438"/>
                  </a:cubicBezTo>
                  <a:cubicBezTo>
                    <a:pt x="6550" y="17049"/>
                    <a:pt x="6300" y="18345"/>
                    <a:pt x="9463" y="18345"/>
                  </a:cubicBezTo>
                  <a:cubicBezTo>
                    <a:pt x="9775" y="18345"/>
                    <a:pt x="10120" y="18333"/>
                    <a:pt x="10502" y="18308"/>
                  </a:cubicBezTo>
                  <a:lnTo>
                    <a:pt x="16763" y="13365"/>
                  </a:lnTo>
                  <a:lnTo>
                    <a:pt x="9902" y="4174"/>
                  </a:lnTo>
                  <a:lnTo>
                    <a:pt x="6777" y="6107"/>
                  </a:lnTo>
                  <a:lnTo>
                    <a:pt x="8647" y="3505"/>
                  </a:lnTo>
                  <a:lnTo>
                    <a:pt x="42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3" name="Google Shape;1303;g1f57c8f7f7a_0_2457"/>
          <p:cNvGrpSpPr/>
          <p:nvPr/>
        </p:nvGrpSpPr>
        <p:grpSpPr>
          <a:xfrm>
            <a:off x="190379" y="289810"/>
            <a:ext cx="270848" cy="249683"/>
            <a:chOff x="5649525" y="2360125"/>
            <a:chExt cx="242500" cy="223550"/>
          </a:xfrm>
        </p:grpSpPr>
        <p:sp>
          <p:nvSpPr>
            <p:cNvPr id="1304" name="Google Shape;1304;g1f57c8f7f7a_0_2457"/>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g1f57c8f7f7a_0_2457"/>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g1f57c8f7f7a_0_2457"/>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g1f57c8f7f7a_0_2457"/>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g1f57c8f7f7a_0_2457"/>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_1">
    <p:spTree>
      <p:nvGrpSpPr>
        <p:cNvPr id="1309" name="Shape 1309"/>
        <p:cNvGrpSpPr/>
        <p:nvPr/>
      </p:nvGrpSpPr>
      <p:grpSpPr>
        <a:xfrm>
          <a:off x="0" y="0"/>
          <a:ext cx="0" cy="0"/>
          <a:chOff x="0" y="0"/>
          <a:chExt cx="0" cy="0"/>
        </a:xfrm>
      </p:grpSpPr>
      <p:sp>
        <p:nvSpPr>
          <p:cNvPr id="1310" name="Google Shape;1310;g1f57c8f7f7a_0_2515"/>
          <p:cNvSpPr txBox="1"/>
          <p:nvPr>
            <p:ph hasCustomPrompt="1" type="title"/>
          </p:nvPr>
        </p:nvSpPr>
        <p:spPr>
          <a:xfrm>
            <a:off x="4120075" y="603565"/>
            <a:ext cx="4310700" cy="768900"/>
          </a:xfrm>
          <a:prstGeom prst="rect">
            <a:avLst/>
          </a:prstGeom>
          <a:noFill/>
        </p:spPr>
        <p:txBody>
          <a:bodyPr anchorCtr="0" anchor="ctr" bIns="91425" lIns="91425" spcFirstLastPara="1" rIns="91425" wrap="square" tIns="91425">
            <a:noAutofit/>
          </a:bodyPr>
          <a:lstStyle>
            <a:lvl1pPr lvl="0" algn="ctr">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1311" name="Google Shape;1311;g1f57c8f7f7a_0_2515"/>
          <p:cNvSpPr txBox="1"/>
          <p:nvPr>
            <p:ph idx="1" type="subTitle"/>
          </p:nvPr>
        </p:nvSpPr>
        <p:spPr>
          <a:xfrm>
            <a:off x="4120075" y="1339535"/>
            <a:ext cx="4310700" cy="457200"/>
          </a:xfrm>
          <a:prstGeom prst="rect">
            <a:avLst/>
          </a:prstGeom>
          <a:solidFill>
            <a:schemeClr val="accent5"/>
          </a:solidFill>
        </p:spPr>
        <p:txBody>
          <a:bodyPr anchorCtr="0" anchor="ctr" bIns="91425" lIns="91425" spcFirstLastPara="1" rIns="91425" wrap="square" tIns="91425">
            <a:noAutofit/>
          </a:bodyPr>
          <a:lstStyle>
            <a:lvl1pPr lvl="0" algn="ctr">
              <a:spcBef>
                <a:spcPts val="0"/>
              </a:spcBef>
              <a:spcAft>
                <a:spcPts val="0"/>
              </a:spcAft>
              <a:buClr>
                <a:schemeClr val="dk1"/>
              </a:buClr>
              <a:buSzPts val="2400"/>
              <a:buFont typeface="PT Sans"/>
              <a:buNone/>
              <a:defRPr sz="16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312" name="Google Shape;1312;g1f57c8f7f7a_0_2515"/>
          <p:cNvSpPr txBox="1"/>
          <p:nvPr>
            <p:ph hasCustomPrompt="1" idx="2" type="title"/>
          </p:nvPr>
        </p:nvSpPr>
        <p:spPr>
          <a:xfrm>
            <a:off x="4120075" y="1975165"/>
            <a:ext cx="4310700" cy="768900"/>
          </a:xfrm>
          <a:prstGeom prst="rect">
            <a:avLst/>
          </a:prstGeom>
          <a:noFill/>
        </p:spPr>
        <p:txBody>
          <a:bodyPr anchorCtr="0" anchor="ctr" bIns="91425" lIns="91425" spcFirstLastPara="1" rIns="91425" wrap="square" tIns="91425">
            <a:noAutofit/>
          </a:bodyPr>
          <a:lstStyle>
            <a:lvl1pPr lvl="0" algn="ctr">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1313" name="Google Shape;1313;g1f57c8f7f7a_0_2515"/>
          <p:cNvSpPr txBox="1"/>
          <p:nvPr>
            <p:ph idx="3" type="subTitle"/>
          </p:nvPr>
        </p:nvSpPr>
        <p:spPr>
          <a:xfrm>
            <a:off x="4120075" y="2711135"/>
            <a:ext cx="4310700" cy="457200"/>
          </a:xfrm>
          <a:prstGeom prst="rect">
            <a:avLst/>
          </a:prstGeom>
          <a:solidFill>
            <a:schemeClr val="accent5"/>
          </a:solidFill>
        </p:spPr>
        <p:txBody>
          <a:bodyPr anchorCtr="0" anchor="ctr" bIns="91425" lIns="91425" spcFirstLastPara="1" rIns="91425" wrap="square" tIns="91425">
            <a:noAutofit/>
          </a:bodyPr>
          <a:lstStyle>
            <a:lvl1pPr lvl="0" algn="ctr">
              <a:spcBef>
                <a:spcPts val="0"/>
              </a:spcBef>
              <a:spcAft>
                <a:spcPts val="0"/>
              </a:spcAft>
              <a:buClr>
                <a:schemeClr val="dk1"/>
              </a:buClr>
              <a:buSzPts val="2400"/>
              <a:buFont typeface="PT Sans"/>
              <a:buNone/>
              <a:defRPr sz="16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1314" name="Google Shape;1314;g1f57c8f7f7a_0_2515"/>
          <p:cNvSpPr txBox="1"/>
          <p:nvPr>
            <p:ph hasCustomPrompt="1" idx="4" type="title"/>
          </p:nvPr>
        </p:nvSpPr>
        <p:spPr>
          <a:xfrm>
            <a:off x="4120075" y="3346765"/>
            <a:ext cx="4310700" cy="768900"/>
          </a:xfrm>
          <a:prstGeom prst="rect">
            <a:avLst/>
          </a:prstGeom>
          <a:noFill/>
        </p:spPr>
        <p:txBody>
          <a:bodyPr anchorCtr="0" anchor="ctr" bIns="91425" lIns="91425" spcFirstLastPara="1" rIns="91425" wrap="square" tIns="91425">
            <a:noAutofit/>
          </a:bodyPr>
          <a:lstStyle>
            <a:lvl1pPr lvl="0" algn="ctr">
              <a:spcBef>
                <a:spcPts val="0"/>
              </a:spcBef>
              <a:spcAft>
                <a:spcPts val="0"/>
              </a:spcAft>
              <a:buClr>
                <a:schemeClr val="lt1"/>
              </a:buClr>
              <a:buSzPts val="6000"/>
              <a:buNone/>
              <a:defRPr sz="45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
        <p:nvSpPr>
          <p:cNvPr id="1315" name="Google Shape;1315;g1f57c8f7f7a_0_2515"/>
          <p:cNvSpPr txBox="1"/>
          <p:nvPr>
            <p:ph idx="5" type="subTitle"/>
          </p:nvPr>
        </p:nvSpPr>
        <p:spPr>
          <a:xfrm>
            <a:off x="4120075" y="4082735"/>
            <a:ext cx="4310700" cy="457200"/>
          </a:xfrm>
          <a:prstGeom prst="rect">
            <a:avLst/>
          </a:prstGeom>
          <a:solidFill>
            <a:schemeClr val="accent5"/>
          </a:solidFill>
        </p:spPr>
        <p:txBody>
          <a:bodyPr anchorCtr="0" anchor="ctr" bIns="91425" lIns="91425" spcFirstLastPara="1" rIns="91425" wrap="square" tIns="91425">
            <a:noAutofit/>
          </a:bodyPr>
          <a:lstStyle>
            <a:lvl1pPr lvl="0" algn="ctr">
              <a:spcBef>
                <a:spcPts val="0"/>
              </a:spcBef>
              <a:spcAft>
                <a:spcPts val="0"/>
              </a:spcAft>
              <a:buClr>
                <a:schemeClr val="dk1"/>
              </a:buClr>
              <a:buSzPts val="2400"/>
              <a:buFont typeface="PT Sans"/>
              <a:buNone/>
              <a:defRPr sz="16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grpSp>
        <p:nvGrpSpPr>
          <p:cNvPr id="1316" name="Google Shape;1316;g1f57c8f7f7a_0_2515"/>
          <p:cNvGrpSpPr/>
          <p:nvPr/>
        </p:nvGrpSpPr>
        <p:grpSpPr>
          <a:xfrm>
            <a:off x="215526" y="279034"/>
            <a:ext cx="182884" cy="182882"/>
            <a:chOff x="6622700" y="4387050"/>
            <a:chExt cx="89825" cy="89525"/>
          </a:xfrm>
        </p:grpSpPr>
        <p:sp>
          <p:nvSpPr>
            <p:cNvPr id="1317" name="Google Shape;1317;g1f57c8f7f7a_0_2515"/>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g1f57c8f7f7a_0_2515"/>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9" name="Google Shape;1319;g1f57c8f7f7a_0_2515"/>
          <p:cNvGrpSpPr/>
          <p:nvPr/>
        </p:nvGrpSpPr>
        <p:grpSpPr>
          <a:xfrm>
            <a:off x="-180697" y="3061247"/>
            <a:ext cx="348594" cy="321353"/>
            <a:chOff x="5649525" y="2360125"/>
            <a:chExt cx="242500" cy="223550"/>
          </a:xfrm>
        </p:grpSpPr>
        <p:sp>
          <p:nvSpPr>
            <p:cNvPr id="1320" name="Google Shape;1320;g1f57c8f7f7a_0_2515"/>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g1f57c8f7f7a_0_2515"/>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g1f57c8f7f7a_0_2515"/>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g1f57c8f7f7a_0_2515"/>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g1f57c8f7f7a_0_2515"/>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5" name="Google Shape;1325;g1f57c8f7f7a_0_2515"/>
          <p:cNvGrpSpPr/>
          <p:nvPr/>
        </p:nvGrpSpPr>
        <p:grpSpPr>
          <a:xfrm>
            <a:off x="2424684" y="414660"/>
            <a:ext cx="270848" cy="249683"/>
            <a:chOff x="5649525" y="2360125"/>
            <a:chExt cx="242500" cy="223550"/>
          </a:xfrm>
        </p:grpSpPr>
        <p:sp>
          <p:nvSpPr>
            <p:cNvPr id="1326" name="Google Shape;1326;g1f57c8f7f7a_0_2515"/>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g1f57c8f7f7a_0_2515"/>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g1f57c8f7f7a_0_2515"/>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g1f57c8f7f7a_0_2515"/>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g1f57c8f7f7a_0_2515"/>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1" name="Google Shape;1331;g1f57c8f7f7a_0_2515"/>
          <p:cNvSpPr/>
          <p:nvPr/>
        </p:nvSpPr>
        <p:spPr>
          <a:xfrm>
            <a:off x="8485125" y="4395749"/>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g1f57c8f7f7a_0_2515"/>
          <p:cNvSpPr/>
          <p:nvPr/>
        </p:nvSpPr>
        <p:spPr>
          <a:xfrm>
            <a:off x="8247000" y="-58787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33" name="Google Shape;1333;g1f57c8f7f7a_0_2515"/>
          <p:cNvGrpSpPr/>
          <p:nvPr/>
        </p:nvGrpSpPr>
        <p:grpSpPr>
          <a:xfrm>
            <a:off x="8810509" y="3097085"/>
            <a:ext cx="270848" cy="249683"/>
            <a:chOff x="5649525" y="2360125"/>
            <a:chExt cx="242500" cy="223550"/>
          </a:xfrm>
        </p:grpSpPr>
        <p:sp>
          <p:nvSpPr>
            <p:cNvPr id="1334" name="Google Shape;1334;g1f57c8f7f7a_0_2515"/>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g1f57c8f7f7a_0_2515"/>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g1f57c8f7f7a_0_2515"/>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g1f57c8f7f7a_0_2515"/>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g1f57c8f7f7a_0_2515"/>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39" name="Google Shape;1339;g1f57c8f7f7a_0_2515"/>
          <p:cNvGrpSpPr/>
          <p:nvPr/>
        </p:nvGrpSpPr>
        <p:grpSpPr>
          <a:xfrm>
            <a:off x="8627626" y="1422034"/>
            <a:ext cx="182884" cy="182882"/>
            <a:chOff x="6622700" y="4387050"/>
            <a:chExt cx="89825" cy="89525"/>
          </a:xfrm>
        </p:grpSpPr>
        <p:sp>
          <p:nvSpPr>
            <p:cNvPr id="1340" name="Google Shape;1340;g1f57c8f7f7a_0_2515"/>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g1f57c8f7f7a_0_2515"/>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2" name="Google Shape;1342;g1f57c8f7f7a_0_2515"/>
          <p:cNvGrpSpPr/>
          <p:nvPr/>
        </p:nvGrpSpPr>
        <p:grpSpPr>
          <a:xfrm>
            <a:off x="6486803" y="-160728"/>
            <a:ext cx="348594" cy="321353"/>
            <a:chOff x="5649525" y="2360125"/>
            <a:chExt cx="242500" cy="223550"/>
          </a:xfrm>
        </p:grpSpPr>
        <p:sp>
          <p:nvSpPr>
            <p:cNvPr id="1343" name="Google Shape;1343;g1f57c8f7f7a_0_2515"/>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g1f57c8f7f7a_0_2515"/>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g1f57c8f7f7a_0_2515"/>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g1f57c8f7f7a_0_2515"/>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g1f57c8f7f7a_0_2515"/>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1348" name="Shape 1348"/>
        <p:cNvGrpSpPr/>
        <p:nvPr/>
      </p:nvGrpSpPr>
      <p:grpSpPr>
        <a:xfrm>
          <a:off x="0" y="0"/>
          <a:ext cx="0" cy="0"/>
          <a:chOff x="0" y="0"/>
          <a:chExt cx="0" cy="0"/>
        </a:xfrm>
      </p:grpSpPr>
      <p:sp>
        <p:nvSpPr>
          <p:cNvPr id="1349" name="Google Shape;1349;g1f57c8f7f7a_0_2554"/>
          <p:cNvSpPr txBox="1"/>
          <p:nvPr>
            <p:ph type="title"/>
          </p:nvPr>
        </p:nvSpPr>
        <p:spPr>
          <a:xfrm>
            <a:off x="2347938" y="540000"/>
            <a:ext cx="4448100" cy="1058700"/>
          </a:xfrm>
          <a:prstGeom prst="rect">
            <a:avLst/>
          </a:prstGeom>
        </p:spPr>
        <p:txBody>
          <a:bodyPr anchorCtr="0" anchor="t" bIns="91425" lIns="91425" spcFirstLastPara="1" rIns="91425" wrap="square" tIns="91425">
            <a:noAutofit/>
          </a:bodyPr>
          <a:lstStyle>
            <a:lvl1pPr lvl="0" algn="ctr">
              <a:spcBef>
                <a:spcPts val="0"/>
              </a:spcBef>
              <a:spcAft>
                <a:spcPts val="0"/>
              </a:spcAft>
              <a:buSzPts val="3000"/>
              <a:buNone/>
              <a:defRPr sz="75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350" name="Google Shape;1350;g1f57c8f7f7a_0_2554"/>
          <p:cNvSpPr txBox="1"/>
          <p:nvPr>
            <p:ph idx="1" type="subTitle"/>
          </p:nvPr>
        </p:nvSpPr>
        <p:spPr>
          <a:xfrm>
            <a:off x="2347900" y="1772100"/>
            <a:ext cx="4448100" cy="10587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351" name="Google Shape;1351;g1f57c8f7f7a_0_2554"/>
          <p:cNvSpPr txBox="1"/>
          <p:nvPr/>
        </p:nvSpPr>
        <p:spPr>
          <a:xfrm>
            <a:off x="2099100" y="3817800"/>
            <a:ext cx="4945800" cy="523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300"/>
              </a:spcBef>
              <a:spcAft>
                <a:spcPts val="0"/>
              </a:spcAft>
              <a:buNone/>
            </a:pPr>
            <a:r>
              <a:rPr lang="en" sz="1200">
                <a:solidFill>
                  <a:schemeClr val="accent6"/>
                </a:solidFill>
                <a:latin typeface="Albert Sans Medium"/>
                <a:ea typeface="Albert Sans Medium"/>
                <a:cs typeface="Albert Sans Medium"/>
                <a:sym typeface="Albert Sans Medium"/>
              </a:rPr>
              <a:t>CREDITS: This presentation template was created by </a:t>
            </a:r>
            <a:r>
              <a:rPr b="1" lang="en" sz="1200">
                <a:solidFill>
                  <a:schemeClr val="accent6"/>
                </a:solidFill>
                <a:uFill>
                  <a:noFill/>
                </a:uFill>
                <a:latin typeface="Albert Sans"/>
                <a:ea typeface="Albert Sans"/>
                <a:cs typeface="Albert Sans"/>
                <a:sym typeface="Albert Sans"/>
                <a:hlinkClick r:id="rId2">
                  <a:extLst>
                    <a:ext uri="{A12FA001-AC4F-418D-AE19-62706E023703}">
                      <ahyp:hlinkClr val="tx"/>
                    </a:ext>
                  </a:extLst>
                </a:hlinkClick>
              </a:rPr>
              <a:t>Slidesgo</a:t>
            </a:r>
            <a:r>
              <a:rPr lang="en" sz="1200">
                <a:solidFill>
                  <a:schemeClr val="accent6"/>
                </a:solidFill>
                <a:latin typeface="Albert Sans Medium"/>
                <a:ea typeface="Albert Sans Medium"/>
                <a:cs typeface="Albert Sans Medium"/>
                <a:sym typeface="Albert Sans Medium"/>
              </a:rPr>
              <a:t>, and includes icons by </a:t>
            </a:r>
            <a:r>
              <a:rPr b="1" lang="en" sz="1200">
                <a:solidFill>
                  <a:schemeClr val="accent6"/>
                </a:solidFill>
                <a:uFill>
                  <a:noFill/>
                </a:uFill>
                <a:latin typeface="Albert Sans"/>
                <a:ea typeface="Albert Sans"/>
                <a:cs typeface="Albert Sans"/>
                <a:sym typeface="Albert Sans"/>
                <a:hlinkClick r:id="rId3">
                  <a:extLst>
                    <a:ext uri="{A12FA001-AC4F-418D-AE19-62706E023703}">
                      <ahyp:hlinkClr val="tx"/>
                    </a:ext>
                  </a:extLst>
                </a:hlinkClick>
              </a:rPr>
              <a:t>Flaticon</a:t>
            </a:r>
            <a:r>
              <a:rPr lang="en" sz="1200">
                <a:solidFill>
                  <a:schemeClr val="accent6"/>
                </a:solidFill>
                <a:latin typeface="Albert Sans Medium"/>
                <a:ea typeface="Albert Sans Medium"/>
                <a:cs typeface="Albert Sans Medium"/>
                <a:sym typeface="Albert Sans Medium"/>
              </a:rPr>
              <a:t>, and infographics &amp; images by </a:t>
            </a:r>
            <a:r>
              <a:rPr b="1" lang="en" sz="1200">
                <a:solidFill>
                  <a:schemeClr val="accent6"/>
                </a:solidFill>
                <a:uFill>
                  <a:noFill/>
                </a:uFill>
                <a:latin typeface="Albert Sans"/>
                <a:ea typeface="Albert Sans"/>
                <a:cs typeface="Albert Sans"/>
                <a:sym typeface="Albert Sans"/>
                <a:hlinkClick r:id="rId4">
                  <a:extLst>
                    <a:ext uri="{A12FA001-AC4F-418D-AE19-62706E023703}">
                      <ahyp:hlinkClr val="tx"/>
                    </a:ext>
                  </a:extLst>
                </a:hlinkClick>
              </a:rPr>
              <a:t>Freepik</a:t>
            </a:r>
            <a:r>
              <a:rPr lang="en" sz="1200" u="sng">
                <a:solidFill>
                  <a:schemeClr val="accent6"/>
                </a:solidFill>
                <a:latin typeface="Albert Sans Medium"/>
                <a:ea typeface="Albert Sans Medium"/>
                <a:cs typeface="Albert Sans Medium"/>
                <a:sym typeface="Albert Sans Medium"/>
              </a:rPr>
              <a:t> </a:t>
            </a:r>
            <a:endParaRPr sz="1200" u="sng">
              <a:solidFill>
                <a:schemeClr val="accent6"/>
              </a:solidFill>
              <a:latin typeface="Albert Sans Medium"/>
              <a:ea typeface="Albert Sans Medium"/>
              <a:cs typeface="Albert Sans Medium"/>
              <a:sym typeface="Albert Sans Medium"/>
            </a:endParaRPr>
          </a:p>
        </p:txBody>
      </p:sp>
      <p:grpSp>
        <p:nvGrpSpPr>
          <p:cNvPr id="1352" name="Google Shape;1352;g1f57c8f7f7a_0_2554"/>
          <p:cNvGrpSpPr/>
          <p:nvPr/>
        </p:nvGrpSpPr>
        <p:grpSpPr>
          <a:xfrm>
            <a:off x="8214456" y="158908"/>
            <a:ext cx="348588" cy="294865"/>
            <a:chOff x="5661875" y="2759775"/>
            <a:chExt cx="198875" cy="168225"/>
          </a:xfrm>
        </p:grpSpPr>
        <p:sp>
          <p:nvSpPr>
            <p:cNvPr id="1353" name="Google Shape;1353;g1f57c8f7f7a_0_2554"/>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g1f57c8f7f7a_0_2554"/>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g1f57c8f7f7a_0_2554"/>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g1f57c8f7f7a_0_2554"/>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g1f57c8f7f7a_0_2554"/>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8" name="Google Shape;1358;g1f57c8f7f7a_0_2554"/>
          <p:cNvGrpSpPr/>
          <p:nvPr/>
        </p:nvGrpSpPr>
        <p:grpSpPr>
          <a:xfrm>
            <a:off x="8709468" y="2581110"/>
            <a:ext cx="270848" cy="249683"/>
            <a:chOff x="5649525" y="2360125"/>
            <a:chExt cx="242500" cy="223550"/>
          </a:xfrm>
        </p:grpSpPr>
        <p:sp>
          <p:nvSpPr>
            <p:cNvPr id="1359" name="Google Shape;1359;g1f57c8f7f7a_0_2554"/>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g1f57c8f7f7a_0_2554"/>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g1f57c8f7f7a_0_2554"/>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g1f57c8f7f7a_0_2554"/>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g1f57c8f7f7a_0_2554"/>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4" name="Google Shape;1364;g1f57c8f7f7a_0_2554"/>
          <p:cNvGrpSpPr/>
          <p:nvPr/>
        </p:nvGrpSpPr>
        <p:grpSpPr>
          <a:xfrm flipH="1">
            <a:off x="8753453" y="1141134"/>
            <a:ext cx="182884" cy="182882"/>
            <a:chOff x="6622700" y="4387050"/>
            <a:chExt cx="89825" cy="89525"/>
          </a:xfrm>
        </p:grpSpPr>
        <p:sp>
          <p:nvSpPr>
            <p:cNvPr id="1365" name="Google Shape;1365;g1f57c8f7f7a_0_255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g1f57c8f7f7a_0_255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67" name="Google Shape;1367;g1f57c8f7f7a_0_2554"/>
          <p:cNvGrpSpPr/>
          <p:nvPr/>
        </p:nvGrpSpPr>
        <p:grpSpPr>
          <a:xfrm>
            <a:off x="91619" y="3465608"/>
            <a:ext cx="348588" cy="294865"/>
            <a:chOff x="5661875" y="2759775"/>
            <a:chExt cx="198875" cy="168225"/>
          </a:xfrm>
        </p:grpSpPr>
        <p:sp>
          <p:nvSpPr>
            <p:cNvPr id="1368" name="Google Shape;1368;g1f57c8f7f7a_0_2554"/>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g1f57c8f7f7a_0_2554"/>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g1f57c8f7f7a_0_2554"/>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g1f57c8f7f7a_0_2554"/>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g1f57c8f7f7a_0_2554"/>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3" name="Google Shape;1373;g1f57c8f7f7a_0_2554"/>
          <p:cNvGrpSpPr/>
          <p:nvPr/>
        </p:nvGrpSpPr>
        <p:grpSpPr>
          <a:xfrm>
            <a:off x="269368" y="1397010"/>
            <a:ext cx="270848" cy="249683"/>
            <a:chOff x="5649525" y="2360125"/>
            <a:chExt cx="242500" cy="223550"/>
          </a:xfrm>
        </p:grpSpPr>
        <p:sp>
          <p:nvSpPr>
            <p:cNvPr id="1374" name="Google Shape;1374;g1f57c8f7f7a_0_2554"/>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g1f57c8f7f7a_0_2554"/>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g1f57c8f7f7a_0_2554"/>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g1f57c8f7f7a_0_2554"/>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g1f57c8f7f7a_0_2554"/>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9" name="Google Shape;1379;g1f57c8f7f7a_0_2554"/>
          <p:cNvGrpSpPr/>
          <p:nvPr/>
        </p:nvGrpSpPr>
        <p:grpSpPr>
          <a:xfrm flipH="1">
            <a:off x="621778" y="214897"/>
            <a:ext cx="182884" cy="182882"/>
            <a:chOff x="6622700" y="4387050"/>
            <a:chExt cx="89825" cy="89525"/>
          </a:xfrm>
        </p:grpSpPr>
        <p:sp>
          <p:nvSpPr>
            <p:cNvPr id="1380" name="Google Shape;1380;g1f57c8f7f7a_0_255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g1f57c8f7f7a_0_255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2" name="Google Shape;1382;g1f57c8f7f7a_0_2554"/>
          <p:cNvGrpSpPr/>
          <p:nvPr/>
        </p:nvGrpSpPr>
        <p:grpSpPr>
          <a:xfrm flipH="1">
            <a:off x="357353" y="4619659"/>
            <a:ext cx="182884" cy="182882"/>
            <a:chOff x="6622700" y="4387050"/>
            <a:chExt cx="89825" cy="89525"/>
          </a:xfrm>
        </p:grpSpPr>
        <p:sp>
          <p:nvSpPr>
            <p:cNvPr id="1383" name="Google Shape;1383;g1f57c8f7f7a_0_255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g1f57c8f7f7a_0_255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5" name="Google Shape;1385;g1f57c8f7f7a_0_2554"/>
          <p:cNvGrpSpPr/>
          <p:nvPr/>
        </p:nvGrpSpPr>
        <p:grpSpPr>
          <a:xfrm flipH="1">
            <a:off x="8753453" y="4802559"/>
            <a:ext cx="182884" cy="182882"/>
            <a:chOff x="6622700" y="4387050"/>
            <a:chExt cx="89825" cy="89525"/>
          </a:xfrm>
        </p:grpSpPr>
        <p:sp>
          <p:nvSpPr>
            <p:cNvPr id="1386" name="Google Shape;1386;g1f57c8f7f7a_0_2554"/>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g1f57c8f7f7a_0_2554"/>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8" name="Google Shape;1388;g1f57c8f7f7a_0_2554"/>
          <p:cNvSpPr/>
          <p:nvPr/>
        </p:nvSpPr>
        <p:spPr>
          <a:xfrm>
            <a:off x="5466194" y="-712214"/>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g1f57c8f7f7a_0_2554"/>
          <p:cNvSpPr/>
          <p:nvPr/>
        </p:nvSpPr>
        <p:spPr>
          <a:xfrm>
            <a:off x="2019669" y="4619661"/>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7">
    <p:spTree>
      <p:nvGrpSpPr>
        <p:cNvPr id="1390" name="Shape 1390"/>
        <p:cNvGrpSpPr/>
        <p:nvPr/>
      </p:nvGrpSpPr>
      <p:grpSpPr>
        <a:xfrm>
          <a:off x="0" y="0"/>
          <a:ext cx="0" cy="0"/>
          <a:chOff x="0" y="0"/>
          <a:chExt cx="0" cy="0"/>
        </a:xfrm>
      </p:grpSpPr>
      <p:sp>
        <p:nvSpPr>
          <p:cNvPr id="1391" name="Google Shape;1391;g1f57c8f7f7a_0_2596"/>
          <p:cNvSpPr/>
          <p:nvPr/>
        </p:nvSpPr>
        <p:spPr>
          <a:xfrm>
            <a:off x="8584863" y="203073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g1f57c8f7f7a_0_2596"/>
          <p:cNvSpPr/>
          <p:nvPr/>
        </p:nvSpPr>
        <p:spPr>
          <a:xfrm>
            <a:off x="-564662" y="778511"/>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93" name="Google Shape;1393;g1f57c8f7f7a_0_2596"/>
          <p:cNvGrpSpPr/>
          <p:nvPr/>
        </p:nvGrpSpPr>
        <p:grpSpPr>
          <a:xfrm>
            <a:off x="8584865" y="2013283"/>
            <a:ext cx="348588" cy="294865"/>
            <a:chOff x="5661875" y="2759775"/>
            <a:chExt cx="198875" cy="168225"/>
          </a:xfrm>
        </p:grpSpPr>
        <p:sp>
          <p:nvSpPr>
            <p:cNvPr id="1394" name="Google Shape;1394;g1f57c8f7f7a_0_2596"/>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g1f57c8f7f7a_0_2596"/>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g1f57c8f7f7a_0_2596"/>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g1f57c8f7f7a_0_2596"/>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g1f57c8f7f7a_0_2596"/>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9" name="Google Shape;1399;g1f57c8f7f7a_0_2596"/>
          <p:cNvGrpSpPr/>
          <p:nvPr/>
        </p:nvGrpSpPr>
        <p:grpSpPr>
          <a:xfrm>
            <a:off x="8750576" y="3484084"/>
            <a:ext cx="182884" cy="182882"/>
            <a:chOff x="6622700" y="4387050"/>
            <a:chExt cx="89825" cy="89525"/>
          </a:xfrm>
        </p:grpSpPr>
        <p:sp>
          <p:nvSpPr>
            <p:cNvPr id="1400" name="Google Shape;1400;g1f57c8f7f7a_0_2596"/>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g1f57c8f7f7a_0_2596"/>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2" name="Google Shape;1402;g1f57c8f7f7a_0_2596"/>
          <p:cNvGrpSpPr/>
          <p:nvPr/>
        </p:nvGrpSpPr>
        <p:grpSpPr>
          <a:xfrm>
            <a:off x="387476" y="3041372"/>
            <a:ext cx="182884" cy="182882"/>
            <a:chOff x="6622700" y="4387050"/>
            <a:chExt cx="89825" cy="89525"/>
          </a:xfrm>
        </p:grpSpPr>
        <p:sp>
          <p:nvSpPr>
            <p:cNvPr id="1403" name="Google Shape;1403;g1f57c8f7f7a_0_2596"/>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g1f57c8f7f7a_0_2596"/>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5" name="Google Shape;1405;g1f57c8f7f7a_0_2596"/>
          <p:cNvGrpSpPr/>
          <p:nvPr/>
        </p:nvGrpSpPr>
        <p:grpSpPr>
          <a:xfrm>
            <a:off x="-37582" y="1822526"/>
            <a:ext cx="425054" cy="391838"/>
            <a:chOff x="5649525" y="2360125"/>
            <a:chExt cx="242500" cy="223550"/>
          </a:xfrm>
        </p:grpSpPr>
        <p:sp>
          <p:nvSpPr>
            <p:cNvPr id="1406" name="Google Shape;1406;g1f57c8f7f7a_0_2596"/>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g1f57c8f7f7a_0_2596"/>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g1f57c8f7f7a_0_2596"/>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g1f57c8f7f7a_0_2596"/>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g1f57c8f7f7a_0_2596"/>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1" name="Google Shape;1411;g1f57c8f7f7a_0_2596"/>
          <p:cNvGrpSpPr/>
          <p:nvPr/>
        </p:nvGrpSpPr>
        <p:grpSpPr>
          <a:xfrm flipH="1">
            <a:off x="8095467" y="3868095"/>
            <a:ext cx="1209044" cy="1618478"/>
            <a:chOff x="-354605" y="3459888"/>
            <a:chExt cx="1550056" cy="2063069"/>
          </a:xfrm>
        </p:grpSpPr>
        <p:grpSp>
          <p:nvGrpSpPr>
            <p:cNvPr id="1412" name="Google Shape;1412;g1f57c8f7f7a_0_2596"/>
            <p:cNvGrpSpPr/>
            <p:nvPr/>
          </p:nvGrpSpPr>
          <p:grpSpPr>
            <a:xfrm flipH="1" rot="1071688">
              <a:off x="-103756" y="4442804"/>
              <a:ext cx="1186662" cy="920348"/>
              <a:chOff x="284150" y="1904875"/>
              <a:chExt cx="812975" cy="630525"/>
            </a:xfrm>
          </p:grpSpPr>
          <p:sp>
            <p:nvSpPr>
              <p:cNvPr id="1413" name="Google Shape;1413;g1f57c8f7f7a_0_2596"/>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g1f57c8f7f7a_0_2596"/>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5" name="Google Shape;1415;g1f57c8f7f7a_0_2596"/>
            <p:cNvGrpSpPr/>
            <p:nvPr/>
          </p:nvGrpSpPr>
          <p:grpSpPr>
            <a:xfrm flipH="1" rot="-292155">
              <a:off x="-283727" y="3499334"/>
              <a:ext cx="1002245" cy="1712665"/>
              <a:chOff x="302625" y="556975"/>
              <a:chExt cx="686625" cy="1173325"/>
            </a:xfrm>
          </p:grpSpPr>
          <p:sp>
            <p:nvSpPr>
              <p:cNvPr id="1416" name="Google Shape;1416;g1f57c8f7f7a_0_2596"/>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g1f57c8f7f7a_0_2596"/>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18" name="Google Shape;1418;g1f57c8f7f7a_0_2596"/>
          <p:cNvGrpSpPr/>
          <p:nvPr/>
        </p:nvGrpSpPr>
        <p:grpSpPr>
          <a:xfrm>
            <a:off x="8339326" y="153184"/>
            <a:ext cx="182884" cy="182882"/>
            <a:chOff x="6622700" y="4387050"/>
            <a:chExt cx="89825" cy="89525"/>
          </a:xfrm>
        </p:grpSpPr>
        <p:sp>
          <p:nvSpPr>
            <p:cNvPr id="1419" name="Google Shape;1419;g1f57c8f7f7a_0_2596"/>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g1f57c8f7f7a_0_2596"/>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1" name="Google Shape;1421;g1f57c8f7f7a_0_2596"/>
          <p:cNvGrpSpPr/>
          <p:nvPr/>
        </p:nvGrpSpPr>
        <p:grpSpPr>
          <a:xfrm>
            <a:off x="-605584" y="3899740"/>
            <a:ext cx="1562309" cy="1555178"/>
            <a:chOff x="-605605" y="3542226"/>
            <a:chExt cx="1921659" cy="1912888"/>
          </a:xfrm>
        </p:grpSpPr>
        <p:grpSp>
          <p:nvGrpSpPr>
            <p:cNvPr id="1422" name="Google Shape;1422;g1f57c8f7f7a_0_2596"/>
            <p:cNvGrpSpPr/>
            <p:nvPr/>
          </p:nvGrpSpPr>
          <p:grpSpPr>
            <a:xfrm rot="878934">
              <a:off x="71955" y="4139183"/>
              <a:ext cx="1111071" cy="1194859"/>
              <a:chOff x="3332850" y="2586125"/>
              <a:chExt cx="612300" cy="658475"/>
            </a:xfrm>
          </p:grpSpPr>
          <p:sp>
            <p:nvSpPr>
              <p:cNvPr id="1423" name="Google Shape;1423;g1f57c8f7f7a_0_2596"/>
              <p:cNvSpPr/>
              <p:nvPr/>
            </p:nvSpPr>
            <p:spPr>
              <a:xfrm>
                <a:off x="3360650" y="2586125"/>
                <a:ext cx="584500" cy="644325"/>
              </a:xfrm>
              <a:custGeom>
                <a:rect b="b" l="l" r="r" t="t"/>
                <a:pathLst>
                  <a:path extrusionOk="0" h="25773" w="23380">
                    <a:moveTo>
                      <a:pt x="16110" y="0"/>
                    </a:moveTo>
                    <a:cubicBezTo>
                      <a:pt x="16062" y="0"/>
                      <a:pt x="16015" y="1"/>
                      <a:pt x="15967" y="2"/>
                    </a:cubicBezTo>
                    <a:cubicBezTo>
                      <a:pt x="14302" y="31"/>
                      <a:pt x="12700" y="544"/>
                      <a:pt x="11270" y="1396"/>
                    </a:cubicBezTo>
                    <a:cubicBezTo>
                      <a:pt x="11165" y="1456"/>
                      <a:pt x="11061" y="1520"/>
                      <a:pt x="10958" y="1586"/>
                    </a:cubicBezTo>
                    <a:cubicBezTo>
                      <a:pt x="9437" y="2560"/>
                      <a:pt x="8128" y="3920"/>
                      <a:pt x="7179" y="5477"/>
                    </a:cubicBezTo>
                    <a:cubicBezTo>
                      <a:pt x="7161" y="5501"/>
                      <a:pt x="7149" y="5526"/>
                      <a:pt x="7133" y="5549"/>
                    </a:cubicBezTo>
                    <a:lnTo>
                      <a:pt x="6951" y="5857"/>
                    </a:lnTo>
                    <a:cubicBezTo>
                      <a:pt x="5714" y="7988"/>
                      <a:pt x="4823" y="10268"/>
                      <a:pt x="4061" y="12598"/>
                    </a:cubicBezTo>
                    <a:cubicBezTo>
                      <a:pt x="3998" y="12792"/>
                      <a:pt x="3935" y="12985"/>
                      <a:pt x="3874" y="13177"/>
                    </a:cubicBezTo>
                    <a:cubicBezTo>
                      <a:pt x="3124" y="15545"/>
                      <a:pt x="2490" y="17955"/>
                      <a:pt x="1748" y="20311"/>
                    </a:cubicBezTo>
                    <a:cubicBezTo>
                      <a:pt x="1349" y="21579"/>
                      <a:pt x="918" y="22839"/>
                      <a:pt x="420" y="24074"/>
                    </a:cubicBezTo>
                    <a:cubicBezTo>
                      <a:pt x="230" y="24543"/>
                      <a:pt x="68" y="24942"/>
                      <a:pt x="26" y="25234"/>
                    </a:cubicBezTo>
                    <a:cubicBezTo>
                      <a:pt x="1" y="25402"/>
                      <a:pt x="15" y="25532"/>
                      <a:pt x="82" y="25624"/>
                    </a:cubicBezTo>
                    <a:cubicBezTo>
                      <a:pt x="152" y="25720"/>
                      <a:pt x="282" y="25772"/>
                      <a:pt x="491" y="25772"/>
                    </a:cubicBezTo>
                    <a:cubicBezTo>
                      <a:pt x="675" y="25772"/>
                      <a:pt x="921" y="25732"/>
                      <a:pt x="1242" y="25646"/>
                    </a:cubicBezTo>
                    <a:cubicBezTo>
                      <a:pt x="3802" y="24957"/>
                      <a:pt x="6284" y="24016"/>
                      <a:pt x="8657" y="22834"/>
                    </a:cubicBezTo>
                    <a:lnTo>
                      <a:pt x="9108" y="22607"/>
                    </a:lnTo>
                    <a:cubicBezTo>
                      <a:pt x="9391" y="22460"/>
                      <a:pt x="9671" y="22313"/>
                      <a:pt x="9951" y="22159"/>
                    </a:cubicBezTo>
                    <a:cubicBezTo>
                      <a:pt x="11871" y="21115"/>
                      <a:pt x="13700" y="19915"/>
                      <a:pt x="15422" y="18568"/>
                    </a:cubicBezTo>
                    <a:cubicBezTo>
                      <a:pt x="15579" y="18444"/>
                      <a:pt x="15736" y="18320"/>
                      <a:pt x="15893" y="18194"/>
                    </a:cubicBezTo>
                    <a:cubicBezTo>
                      <a:pt x="16000" y="18108"/>
                      <a:pt x="16109" y="18020"/>
                      <a:pt x="16217" y="17930"/>
                    </a:cubicBezTo>
                    <a:cubicBezTo>
                      <a:pt x="17798" y="16624"/>
                      <a:pt x="19707" y="14737"/>
                      <a:pt x="21156" y="12600"/>
                    </a:cubicBezTo>
                    <a:cubicBezTo>
                      <a:pt x="21255" y="12457"/>
                      <a:pt x="21348" y="12312"/>
                      <a:pt x="21442" y="12168"/>
                    </a:cubicBezTo>
                    <a:cubicBezTo>
                      <a:pt x="22511" y="10491"/>
                      <a:pt x="23274" y="8681"/>
                      <a:pt x="23369" y="6888"/>
                    </a:cubicBezTo>
                    <a:cubicBezTo>
                      <a:pt x="23375" y="6764"/>
                      <a:pt x="23380" y="6638"/>
                      <a:pt x="23380" y="6514"/>
                    </a:cubicBezTo>
                    <a:cubicBezTo>
                      <a:pt x="23380" y="5650"/>
                      <a:pt x="23218" y="4793"/>
                      <a:pt x="22853" y="3961"/>
                    </a:cubicBezTo>
                    <a:cubicBezTo>
                      <a:pt x="22245" y="2571"/>
                      <a:pt x="21134" y="1512"/>
                      <a:pt x="19805" y="848"/>
                    </a:cubicBezTo>
                    <a:cubicBezTo>
                      <a:pt x="19704" y="799"/>
                      <a:pt x="19604" y="749"/>
                      <a:pt x="19498" y="705"/>
                    </a:cubicBezTo>
                    <a:cubicBezTo>
                      <a:pt x="19266" y="601"/>
                      <a:pt x="19027" y="508"/>
                      <a:pt x="18785" y="430"/>
                    </a:cubicBezTo>
                    <a:cubicBezTo>
                      <a:pt x="17983" y="164"/>
                      <a:pt x="17147" y="21"/>
                      <a:pt x="16304" y="2"/>
                    </a:cubicBezTo>
                    <a:cubicBezTo>
                      <a:pt x="16238" y="1"/>
                      <a:pt x="16174" y="0"/>
                      <a:pt x="161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g1f57c8f7f7a_0_2596"/>
              <p:cNvSpPr/>
              <p:nvPr/>
            </p:nvSpPr>
            <p:spPr>
              <a:xfrm>
                <a:off x="3332850" y="2586125"/>
                <a:ext cx="612250" cy="658475"/>
              </a:xfrm>
              <a:custGeom>
                <a:rect b="b" l="l" r="r" t="t"/>
                <a:pathLst>
                  <a:path extrusionOk="0" h="26339" w="24490">
                    <a:moveTo>
                      <a:pt x="17220" y="0"/>
                    </a:moveTo>
                    <a:cubicBezTo>
                      <a:pt x="17173" y="0"/>
                      <a:pt x="17126" y="1"/>
                      <a:pt x="17078" y="2"/>
                    </a:cubicBezTo>
                    <a:cubicBezTo>
                      <a:pt x="17021" y="2314"/>
                      <a:pt x="16966" y="4624"/>
                      <a:pt x="16910" y="6932"/>
                    </a:cubicBezTo>
                    <a:cubicBezTo>
                      <a:pt x="16906" y="6993"/>
                      <a:pt x="16941" y="7051"/>
                      <a:pt x="16998" y="7077"/>
                    </a:cubicBezTo>
                    <a:cubicBezTo>
                      <a:pt x="15990" y="8676"/>
                      <a:pt x="14923" y="10237"/>
                      <a:pt x="13800" y="11759"/>
                    </a:cubicBezTo>
                    <a:cubicBezTo>
                      <a:pt x="13698" y="11013"/>
                      <a:pt x="13596" y="10267"/>
                      <a:pt x="13493" y="9520"/>
                    </a:cubicBezTo>
                    <a:cubicBezTo>
                      <a:pt x="13123" y="6811"/>
                      <a:pt x="12752" y="4104"/>
                      <a:pt x="12381" y="1396"/>
                    </a:cubicBezTo>
                    <a:cubicBezTo>
                      <a:pt x="12276" y="1457"/>
                      <a:pt x="12172" y="1520"/>
                      <a:pt x="12068" y="1586"/>
                    </a:cubicBezTo>
                    <a:cubicBezTo>
                      <a:pt x="12159" y="2241"/>
                      <a:pt x="12249" y="2897"/>
                      <a:pt x="12338" y="3550"/>
                    </a:cubicBezTo>
                    <a:lnTo>
                      <a:pt x="13504" y="12056"/>
                    </a:lnTo>
                    <a:cubicBezTo>
                      <a:pt x="13506" y="12081"/>
                      <a:pt x="13515" y="12107"/>
                      <a:pt x="13531" y="12127"/>
                    </a:cubicBezTo>
                    <a:cubicBezTo>
                      <a:pt x="12640" y="13321"/>
                      <a:pt x="11715" y="14489"/>
                      <a:pt x="10756" y="15631"/>
                    </a:cubicBezTo>
                    <a:cubicBezTo>
                      <a:pt x="10635" y="14853"/>
                      <a:pt x="10500" y="14079"/>
                      <a:pt x="10351" y="13306"/>
                    </a:cubicBezTo>
                    <a:cubicBezTo>
                      <a:pt x="9832" y="10655"/>
                      <a:pt x="9144" y="8040"/>
                      <a:pt x="8289" y="5477"/>
                    </a:cubicBezTo>
                    <a:cubicBezTo>
                      <a:pt x="8272" y="5501"/>
                      <a:pt x="8259" y="5526"/>
                      <a:pt x="8243" y="5549"/>
                    </a:cubicBezTo>
                    <a:lnTo>
                      <a:pt x="8061" y="5859"/>
                    </a:lnTo>
                    <a:cubicBezTo>
                      <a:pt x="8193" y="6264"/>
                      <a:pt x="8322" y="6671"/>
                      <a:pt x="8448" y="7080"/>
                    </a:cubicBezTo>
                    <a:cubicBezTo>
                      <a:pt x="9332" y="9977"/>
                      <a:pt x="10007" y="12935"/>
                      <a:pt x="10464" y="15930"/>
                    </a:cubicBezTo>
                    <a:cubicBezTo>
                      <a:pt x="10467" y="15939"/>
                      <a:pt x="10470" y="15950"/>
                      <a:pt x="10476" y="15958"/>
                    </a:cubicBezTo>
                    <a:cubicBezTo>
                      <a:pt x="10241" y="16238"/>
                      <a:pt x="10005" y="16516"/>
                      <a:pt x="9765" y="16789"/>
                    </a:cubicBezTo>
                    <a:cubicBezTo>
                      <a:pt x="8856" y="17828"/>
                      <a:pt x="7918" y="18840"/>
                      <a:pt x="6955" y="19828"/>
                    </a:cubicBezTo>
                    <a:cubicBezTo>
                      <a:pt x="6454" y="17396"/>
                      <a:pt x="5858" y="14987"/>
                      <a:pt x="5170" y="12600"/>
                    </a:cubicBezTo>
                    <a:cubicBezTo>
                      <a:pt x="5107" y="12792"/>
                      <a:pt x="5044" y="12985"/>
                      <a:pt x="4983" y="13178"/>
                    </a:cubicBezTo>
                    <a:cubicBezTo>
                      <a:pt x="5622" y="15436"/>
                      <a:pt x="6179" y="17716"/>
                      <a:pt x="6650" y="20019"/>
                    </a:cubicBezTo>
                    <a:cubicBezTo>
                      <a:pt x="6656" y="20048"/>
                      <a:pt x="6670" y="20075"/>
                      <a:pt x="6694" y="20096"/>
                    </a:cubicBezTo>
                    <a:cubicBezTo>
                      <a:pt x="5896" y="20908"/>
                      <a:pt x="5082" y="21703"/>
                      <a:pt x="4251" y="22479"/>
                    </a:cubicBezTo>
                    <a:cubicBezTo>
                      <a:pt x="4243" y="22484"/>
                      <a:pt x="4236" y="22490"/>
                      <a:pt x="4232" y="22498"/>
                    </a:cubicBezTo>
                    <a:cubicBezTo>
                      <a:pt x="3223" y="23438"/>
                      <a:pt x="2190" y="24351"/>
                      <a:pt x="1135" y="25236"/>
                    </a:cubicBezTo>
                    <a:cubicBezTo>
                      <a:pt x="805" y="25514"/>
                      <a:pt x="471" y="25789"/>
                      <a:pt x="135" y="26060"/>
                    </a:cubicBezTo>
                    <a:cubicBezTo>
                      <a:pt x="1" y="26168"/>
                      <a:pt x="125" y="26339"/>
                      <a:pt x="265" y="26339"/>
                    </a:cubicBezTo>
                    <a:cubicBezTo>
                      <a:pt x="302" y="26339"/>
                      <a:pt x="339" y="26327"/>
                      <a:pt x="374" y="26299"/>
                    </a:cubicBezTo>
                    <a:cubicBezTo>
                      <a:pt x="649" y="26076"/>
                      <a:pt x="922" y="25851"/>
                      <a:pt x="1194" y="25624"/>
                    </a:cubicBezTo>
                    <a:cubicBezTo>
                      <a:pt x="2294" y="24706"/>
                      <a:pt x="3371" y="23760"/>
                      <a:pt x="4420" y="22784"/>
                    </a:cubicBezTo>
                    <a:cubicBezTo>
                      <a:pt x="5042" y="22818"/>
                      <a:pt x="5664" y="22836"/>
                      <a:pt x="6286" y="22836"/>
                    </a:cubicBezTo>
                    <a:cubicBezTo>
                      <a:pt x="7600" y="22836"/>
                      <a:pt x="8914" y="22759"/>
                      <a:pt x="10220" y="22607"/>
                    </a:cubicBezTo>
                    <a:cubicBezTo>
                      <a:pt x="10503" y="22460"/>
                      <a:pt x="10783" y="22313"/>
                      <a:pt x="11063" y="22159"/>
                    </a:cubicBezTo>
                    <a:lnTo>
                      <a:pt x="11063" y="22159"/>
                    </a:lnTo>
                    <a:cubicBezTo>
                      <a:pt x="9483" y="22385"/>
                      <a:pt x="7889" y="22498"/>
                      <a:pt x="6294" y="22498"/>
                    </a:cubicBezTo>
                    <a:cubicBezTo>
                      <a:pt x="5784" y="22498"/>
                      <a:pt x="5274" y="22487"/>
                      <a:pt x="4764" y="22464"/>
                    </a:cubicBezTo>
                    <a:cubicBezTo>
                      <a:pt x="5170" y="22082"/>
                      <a:pt x="5574" y="21694"/>
                      <a:pt x="5973" y="21304"/>
                    </a:cubicBezTo>
                    <a:cubicBezTo>
                      <a:pt x="6823" y="20466"/>
                      <a:pt x="7653" y="19612"/>
                      <a:pt x="8462" y="18736"/>
                    </a:cubicBezTo>
                    <a:cubicBezTo>
                      <a:pt x="8471" y="18739"/>
                      <a:pt x="8481" y="18743"/>
                      <a:pt x="8492" y="18744"/>
                    </a:cubicBezTo>
                    <a:cubicBezTo>
                      <a:pt x="9290" y="18768"/>
                      <a:pt x="10090" y="18780"/>
                      <a:pt x="10889" y="18780"/>
                    </a:cubicBezTo>
                    <a:cubicBezTo>
                      <a:pt x="11029" y="18780"/>
                      <a:pt x="11169" y="18779"/>
                      <a:pt x="11309" y="18779"/>
                    </a:cubicBezTo>
                    <a:cubicBezTo>
                      <a:pt x="13050" y="18769"/>
                      <a:pt x="14791" y="18699"/>
                      <a:pt x="16533" y="18568"/>
                    </a:cubicBezTo>
                    <a:cubicBezTo>
                      <a:pt x="16691" y="18444"/>
                      <a:pt x="16848" y="18320"/>
                      <a:pt x="17004" y="18194"/>
                    </a:cubicBezTo>
                    <a:lnTo>
                      <a:pt x="17004" y="18194"/>
                    </a:lnTo>
                    <a:cubicBezTo>
                      <a:pt x="14961" y="18359"/>
                      <a:pt x="12913" y="18441"/>
                      <a:pt x="10865" y="18441"/>
                    </a:cubicBezTo>
                    <a:cubicBezTo>
                      <a:pt x="10164" y="18441"/>
                      <a:pt x="9463" y="18432"/>
                      <a:pt x="8762" y="18413"/>
                    </a:cubicBezTo>
                    <a:cubicBezTo>
                      <a:pt x="10087" y="16965"/>
                      <a:pt x="11358" y="15471"/>
                      <a:pt x="12573" y="13928"/>
                    </a:cubicBezTo>
                    <a:cubicBezTo>
                      <a:pt x="12590" y="13934"/>
                      <a:pt x="12607" y="13937"/>
                      <a:pt x="12624" y="13939"/>
                    </a:cubicBezTo>
                    <a:cubicBezTo>
                      <a:pt x="13451" y="13937"/>
                      <a:pt x="14279" y="13909"/>
                      <a:pt x="15104" y="13849"/>
                    </a:cubicBezTo>
                    <a:cubicBezTo>
                      <a:pt x="17527" y="13676"/>
                      <a:pt x="19928" y="13258"/>
                      <a:pt x="22266" y="12600"/>
                    </a:cubicBezTo>
                    <a:cubicBezTo>
                      <a:pt x="22364" y="12459"/>
                      <a:pt x="22458" y="12312"/>
                      <a:pt x="22551" y="12168"/>
                    </a:cubicBezTo>
                    <a:lnTo>
                      <a:pt x="22551" y="12168"/>
                    </a:lnTo>
                    <a:cubicBezTo>
                      <a:pt x="22095" y="12301"/>
                      <a:pt x="21638" y="12427"/>
                      <a:pt x="21179" y="12542"/>
                    </a:cubicBezTo>
                    <a:cubicBezTo>
                      <a:pt x="18448" y="13222"/>
                      <a:pt x="15645" y="13577"/>
                      <a:pt x="12830" y="13598"/>
                    </a:cubicBezTo>
                    <a:cubicBezTo>
                      <a:pt x="13451" y="12800"/>
                      <a:pt x="14058" y="11990"/>
                      <a:pt x="14650" y="11170"/>
                    </a:cubicBezTo>
                    <a:cubicBezTo>
                      <a:pt x="14988" y="10700"/>
                      <a:pt x="15321" y="10226"/>
                      <a:pt x="15649" y="9748"/>
                    </a:cubicBezTo>
                    <a:cubicBezTo>
                      <a:pt x="15677" y="9771"/>
                      <a:pt x="15713" y="9783"/>
                      <a:pt x="15749" y="9783"/>
                    </a:cubicBezTo>
                    <a:cubicBezTo>
                      <a:pt x="15762" y="9783"/>
                      <a:pt x="15776" y="9781"/>
                      <a:pt x="15789" y="9778"/>
                    </a:cubicBezTo>
                    <a:cubicBezTo>
                      <a:pt x="16564" y="9603"/>
                      <a:pt x="17335" y="9410"/>
                      <a:pt x="18102" y="9200"/>
                    </a:cubicBezTo>
                    <a:cubicBezTo>
                      <a:pt x="20283" y="8590"/>
                      <a:pt x="22414" y="7817"/>
                      <a:pt x="24479" y="6888"/>
                    </a:cubicBezTo>
                    <a:cubicBezTo>
                      <a:pt x="24485" y="6764"/>
                      <a:pt x="24490" y="6638"/>
                      <a:pt x="24490" y="6514"/>
                    </a:cubicBezTo>
                    <a:lnTo>
                      <a:pt x="24490" y="6514"/>
                    </a:lnTo>
                    <a:cubicBezTo>
                      <a:pt x="24174" y="6659"/>
                      <a:pt x="23857" y="6797"/>
                      <a:pt x="23539" y="6934"/>
                    </a:cubicBezTo>
                    <a:cubicBezTo>
                      <a:pt x="21064" y="7988"/>
                      <a:pt x="18498" y="8818"/>
                      <a:pt x="15873" y="9412"/>
                    </a:cubicBezTo>
                    <a:cubicBezTo>
                      <a:pt x="17735" y="6668"/>
                      <a:pt x="19419" y="3807"/>
                      <a:pt x="20915" y="848"/>
                    </a:cubicBezTo>
                    <a:cubicBezTo>
                      <a:pt x="20815" y="799"/>
                      <a:pt x="20714" y="749"/>
                      <a:pt x="20609" y="705"/>
                    </a:cubicBezTo>
                    <a:cubicBezTo>
                      <a:pt x="19693" y="2523"/>
                      <a:pt x="18704" y="4302"/>
                      <a:pt x="17643" y="6043"/>
                    </a:cubicBezTo>
                    <a:cubicBezTo>
                      <a:pt x="17516" y="6253"/>
                      <a:pt x="17384" y="6459"/>
                      <a:pt x="17254" y="6668"/>
                    </a:cubicBezTo>
                    <a:cubicBezTo>
                      <a:pt x="17309" y="4446"/>
                      <a:pt x="17362" y="2224"/>
                      <a:pt x="17414" y="2"/>
                    </a:cubicBezTo>
                    <a:cubicBezTo>
                      <a:pt x="17349" y="1"/>
                      <a:pt x="17284" y="0"/>
                      <a:pt x="1722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5" name="Google Shape;1425;g1f57c8f7f7a_0_2596"/>
            <p:cNvGrpSpPr/>
            <p:nvPr/>
          </p:nvGrpSpPr>
          <p:grpSpPr>
            <a:xfrm flipH="1" rot="-2112953">
              <a:off x="-407731" y="3841938"/>
              <a:ext cx="1398105" cy="1129993"/>
              <a:chOff x="286573" y="1910711"/>
              <a:chExt cx="864867" cy="699014"/>
            </a:xfrm>
          </p:grpSpPr>
          <p:sp>
            <p:nvSpPr>
              <p:cNvPr id="1426" name="Google Shape;1426;g1f57c8f7f7a_0_2596"/>
              <p:cNvSpPr/>
              <p:nvPr/>
            </p:nvSpPr>
            <p:spPr>
              <a:xfrm rot="-300150">
                <a:off x="312514" y="1944953"/>
                <a:ext cx="812907" cy="630481"/>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g1f57c8f7f7a_0_2596"/>
              <p:cNvSpPr/>
              <p:nvPr/>
            </p:nvSpPr>
            <p:spPr>
              <a:xfrm rot="-300150">
                <a:off x="312662" y="1948293"/>
                <a:ext cx="812982" cy="627181"/>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428" name="Google Shape;1428;g1f57c8f7f7a_0_2596"/>
          <p:cNvGrpSpPr/>
          <p:nvPr/>
        </p:nvGrpSpPr>
        <p:grpSpPr>
          <a:xfrm>
            <a:off x="387465" y="336083"/>
            <a:ext cx="348588" cy="294865"/>
            <a:chOff x="5661875" y="2759775"/>
            <a:chExt cx="198875" cy="168225"/>
          </a:xfrm>
        </p:grpSpPr>
        <p:sp>
          <p:nvSpPr>
            <p:cNvPr id="1429" name="Google Shape;1429;g1f57c8f7f7a_0_2596"/>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g1f57c8f7f7a_0_2596"/>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g1f57c8f7f7a_0_2596"/>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g1f57c8f7f7a_0_2596"/>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g1f57c8f7f7a_0_2596"/>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34" name="Google Shape;1434;g1f57c8f7f7a_0_2596"/>
          <p:cNvGrpSpPr/>
          <p:nvPr/>
        </p:nvGrpSpPr>
        <p:grpSpPr>
          <a:xfrm>
            <a:off x="8584881" y="778501"/>
            <a:ext cx="425054" cy="391838"/>
            <a:chOff x="5649525" y="2360125"/>
            <a:chExt cx="242500" cy="223550"/>
          </a:xfrm>
        </p:grpSpPr>
        <p:sp>
          <p:nvSpPr>
            <p:cNvPr id="1435" name="Google Shape;1435;g1f57c8f7f7a_0_2596"/>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g1f57c8f7f7a_0_2596"/>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g1f57c8f7f7a_0_2596"/>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g1f57c8f7f7a_0_2596"/>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g1f57c8f7f7a_0_2596"/>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2"/>
        </a:solidFill>
      </p:bgPr>
    </p:bg>
    <p:spTree>
      <p:nvGrpSpPr>
        <p:cNvPr id="38" name="Shape 38"/>
        <p:cNvGrpSpPr/>
        <p:nvPr/>
      </p:nvGrpSpPr>
      <p:grpSpPr>
        <a:xfrm>
          <a:off x="0" y="0"/>
          <a:ext cx="0" cy="0"/>
          <a:chOff x="0" y="0"/>
          <a:chExt cx="0" cy="0"/>
        </a:xfrm>
      </p:grpSpPr>
      <p:sp>
        <p:nvSpPr>
          <p:cNvPr id="39" name="Google Shape;39;p94"/>
          <p:cNvSpPr txBox="1"/>
          <p:nvPr>
            <p:ph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5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8">
    <p:spTree>
      <p:nvGrpSpPr>
        <p:cNvPr id="1440" name="Shape 1440"/>
        <p:cNvGrpSpPr/>
        <p:nvPr/>
      </p:nvGrpSpPr>
      <p:grpSpPr>
        <a:xfrm>
          <a:off x="0" y="0"/>
          <a:ext cx="0" cy="0"/>
          <a:chOff x="0" y="0"/>
          <a:chExt cx="0" cy="0"/>
        </a:xfrm>
      </p:grpSpPr>
      <p:sp>
        <p:nvSpPr>
          <p:cNvPr id="1441" name="Google Shape;1441;g1f57c8f7f7a_0_2646"/>
          <p:cNvSpPr/>
          <p:nvPr/>
        </p:nvSpPr>
        <p:spPr>
          <a:xfrm rot="10800000">
            <a:off x="-552000" y="2322499"/>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g1f57c8f7f7a_0_2646"/>
          <p:cNvSpPr/>
          <p:nvPr/>
        </p:nvSpPr>
        <p:spPr>
          <a:xfrm>
            <a:off x="8469125" y="1374486"/>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43" name="Google Shape;1443;g1f57c8f7f7a_0_2646"/>
          <p:cNvGrpSpPr/>
          <p:nvPr/>
        </p:nvGrpSpPr>
        <p:grpSpPr>
          <a:xfrm flipH="1" rot="-8806713">
            <a:off x="-205699" y="3199440"/>
            <a:ext cx="1104616" cy="1056548"/>
            <a:chOff x="4439681" y="3402349"/>
            <a:chExt cx="806279" cy="771194"/>
          </a:xfrm>
        </p:grpSpPr>
        <p:sp>
          <p:nvSpPr>
            <p:cNvPr id="1444" name="Google Shape;1444;g1f57c8f7f7a_0_2646"/>
            <p:cNvSpPr/>
            <p:nvPr/>
          </p:nvSpPr>
          <p:spPr>
            <a:xfrm>
              <a:off x="4439681" y="3584425"/>
              <a:ext cx="610940" cy="589118"/>
            </a:xfrm>
            <a:custGeom>
              <a:rect b="b" l="l" r="r" t="t"/>
              <a:pathLst>
                <a:path extrusionOk="0" h="36688" w="38047">
                  <a:moveTo>
                    <a:pt x="5682" y="29945"/>
                  </a:moveTo>
                  <a:cubicBezTo>
                    <a:pt x="5693" y="29945"/>
                    <a:pt x="5704" y="29945"/>
                    <a:pt x="5715" y="29945"/>
                  </a:cubicBezTo>
                  <a:cubicBezTo>
                    <a:pt x="6259" y="29960"/>
                    <a:pt x="6742" y="30301"/>
                    <a:pt x="6938" y="30812"/>
                  </a:cubicBezTo>
                  <a:cubicBezTo>
                    <a:pt x="7133" y="31321"/>
                    <a:pt x="7004" y="31897"/>
                    <a:pt x="6608" y="32272"/>
                  </a:cubicBezTo>
                  <a:cubicBezTo>
                    <a:pt x="6347" y="32520"/>
                    <a:pt x="6012" y="32643"/>
                    <a:pt x="5679" y="32643"/>
                  </a:cubicBezTo>
                  <a:cubicBezTo>
                    <a:pt x="5322" y="32643"/>
                    <a:pt x="4966" y="32502"/>
                    <a:pt x="4702" y="32222"/>
                  </a:cubicBezTo>
                  <a:cubicBezTo>
                    <a:pt x="4325" y="31826"/>
                    <a:pt x="4225" y="31245"/>
                    <a:pt x="4448" y="30745"/>
                  </a:cubicBezTo>
                  <a:cubicBezTo>
                    <a:pt x="4665" y="30257"/>
                    <a:pt x="5150" y="29945"/>
                    <a:pt x="5682" y="29945"/>
                  </a:cubicBezTo>
                  <a:close/>
                  <a:moveTo>
                    <a:pt x="27010" y="0"/>
                  </a:moveTo>
                  <a:lnTo>
                    <a:pt x="21515" y="5216"/>
                  </a:lnTo>
                  <a:cubicBezTo>
                    <a:pt x="20708" y="5980"/>
                    <a:pt x="20180" y="6992"/>
                    <a:pt x="20012" y="8089"/>
                  </a:cubicBezTo>
                  <a:lnTo>
                    <a:pt x="19456" y="11723"/>
                  </a:lnTo>
                  <a:cubicBezTo>
                    <a:pt x="19075" y="14204"/>
                    <a:pt x="17777" y="16453"/>
                    <a:pt x="15820" y="18024"/>
                  </a:cubicBezTo>
                  <a:lnTo>
                    <a:pt x="7951" y="24335"/>
                  </a:lnTo>
                  <a:cubicBezTo>
                    <a:pt x="4944" y="26746"/>
                    <a:pt x="2531" y="29816"/>
                    <a:pt x="896" y="33306"/>
                  </a:cubicBezTo>
                  <a:lnTo>
                    <a:pt x="154" y="34892"/>
                  </a:lnTo>
                  <a:cubicBezTo>
                    <a:pt x="1" y="35220"/>
                    <a:pt x="64" y="35607"/>
                    <a:pt x="313" y="35869"/>
                  </a:cubicBezTo>
                  <a:lnTo>
                    <a:pt x="828" y="36414"/>
                  </a:lnTo>
                  <a:cubicBezTo>
                    <a:pt x="997" y="36592"/>
                    <a:pt x="1229" y="36688"/>
                    <a:pt x="1465" y="36688"/>
                  </a:cubicBezTo>
                  <a:cubicBezTo>
                    <a:pt x="1577" y="36688"/>
                    <a:pt x="1689" y="36666"/>
                    <a:pt x="1796" y="36622"/>
                  </a:cubicBezTo>
                  <a:lnTo>
                    <a:pt x="3419" y="35965"/>
                  </a:lnTo>
                  <a:cubicBezTo>
                    <a:pt x="6991" y="34515"/>
                    <a:pt x="10183" y="32266"/>
                    <a:pt x="12749" y="29390"/>
                  </a:cubicBezTo>
                  <a:lnTo>
                    <a:pt x="19464" y="21863"/>
                  </a:lnTo>
                  <a:cubicBezTo>
                    <a:pt x="21135" y="19990"/>
                    <a:pt x="23447" y="18812"/>
                    <a:pt x="25946" y="18562"/>
                  </a:cubicBezTo>
                  <a:lnTo>
                    <a:pt x="29604" y="18196"/>
                  </a:lnTo>
                  <a:cubicBezTo>
                    <a:pt x="30708" y="18087"/>
                    <a:pt x="31745" y="17611"/>
                    <a:pt x="32551" y="16847"/>
                  </a:cubicBezTo>
                  <a:lnTo>
                    <a:pt x="38047" y="11631"/>
                  </a:lnTo>
                  <a:lnTo>
                    <a:pt x="32787" y="6087"/>
                  </a:lnTo>
                  <a:lnTo>
                    <a:pt x="32272" y="5544"/>
                  </a:lnTo>
                  <a:lnTo>
                    <a:pt x="2701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g1f57c8f7f7a_0_2646"/>
            <p:cNvSpPr/>
            <p:nvPr/>
          </p:nvSpPr>
          <p:spPr>
            <a:xfrm>
              <a:off x="4785174" y="3584393"/>
              <a:ext cx="265511" cy="270537"/>
            </a:xfrm>
            <a:custGeom>
              <a:rect b="b" l="l" r="r" t="t"/>
              <a:pathLst>
                <a:path extrusionOk="0" h="16848" w="16535">
                  <a:moveTo>
                    <a:pt x="5498" y="0"/>
                  </a:moveTo>
                  <a:lnTo>
                    <a:pt x="0" y="5216"/>
                  </a:lnTo>
                  <a:lnTo>
                    <a:pt x="11037" y="16848"/>
                  </a:lnTo>
                  <a:lnTo>
                    <a:pt x="16534" y="11632"/>
                  </a:lnTo>
                  <a:lnTo>
                    <a:pt x="5498"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g1f57c8f7f7a_0_2646"/>
            <p:cNvSpPr/>
            <p:nvPr/>
          </p:nvSpPr>
          <p:spPr>
            <a:xfrm>
              <a:off x="4439681" y="3970592"/>
              <a:ext cx="209599" cy="202951"/>
            </a:xfrm>
            <a:custGeom>
              <a:rect b="b" l="l" r="r" t="t"/>
              <a:pathLst>
                <a:path extrusionOk="0" h="12639" w="13053">
                  <a:moveTo>
                    <a:pt x="5682" y="5896"/>
                  </a:moveTo>
                  <a:cubicBezTo>
                    <a:pt x="5693" y="5896"/>
                    <a:pt x="5704" y="5896"/>
                    <a:pt x="5715" y="5896"/>
                  </a:cubicBezTo>
                  <a:cubicBezTo>
                    <a:pt x="6259" y="5911"/>
                    <a:pt x="6742" y="6252"/>
                    <a:pt x="6938" y="6763"/>
                  </a:cubicBezTo>
                  <a:cubicBezTo>
                    <a:pt x="7133" y="7272"/>
                    <a:pt x="7003" y="7848"/>
                    <a:pt x="6608" y="8223"/>
                  </a:cubicBezTo>
                  <a:cubicBezTo>
                    <a:pt x="6347" y="8471"/>
                    <a:pt x="6012" y="8594"/>
                    <a:pt x="5679" y="8594"/>
                  </a:cubicBezTo>
                  <a:cubicBezTo>
                    <a:pt x="5322" y="8594"/>
                    <a:pt x="4966" y="8453"/>
                    <a:pt x="4702" y="8173"/>
                  </a:cubicBezTo>
                  <a:cubicBezTo>
                    <a:pt x="4325" y="7777"/>
                    <a:pt x="4225" y="7196"/>
                    <a:pt x="4448" y="6696"/>
                  </a:cubicBezTo>
                  <a:cubicBezTo>
                    <a:pt x="4665" y="6208"/>
                    <a:pt x="5149" y="5896"/>
                    <a:pt x="5682" y="5896"/>
                  </a:cubicBezTo>
                  <a:close/>
                  <a:moveTo>
                    <a:pt x="8307" y="0"/>
                  </a:moveTo>
                  <a:lnTo>
                    <a:pt x="7951" y="286"/>
                  </a:lnTo>
                  <a:cubicBezTo>
                    <a:pt x="4944" y="2697"/>
                    <a:pt x="2531" y="5767"/>
                    <a:pt x="896" y="9257"/>
                  </a:cubicBezTo>
                  <a:lnTo>
                    <a:pt x="154" y="10843"/>
                  </a:lnTo>
                  <a:cubicBezTo>
                    <a:pt x="1" y="11171"/>
                    <a:pt x="64" y="11558"/>
                    <a:pt x="313" y="11820"/>
                  </a:cubicBezTo>
                  <a:lnTo>
                    <a:pt x="828" y="12365"/>
                  </a:lnTo>
                  <a:cubicBezTo>
                    <a:pt x="997" y="12543"/>
                    <a:pt x="1229" y="12639"/>
                    <a:pt x="1465" y="12639"/>
                  </a:cubicBezTo>
                  <a:cubicBezTo>
                    <a:pt x="1577" y="12639"/>
                    <a:pt x="1689" y="12617"/>
                    <a:pt x="1796" y="12573"/>
                  </a:cubicBezTo>
                  <a:lnTo>
                    <a:pt x="3419" y="11916"/>
                  </a:lnTo>
                  <a:cubicBezTo>
                    <a:pt x="6991" y="10466"/>
                    <a:pt x="10183" y="8217"/>
                    <a:pt x="12749" y="5342"/>
                  </a:cubicBezTo>
                  <a:lnTo>
                    <a:pt x="13052" y="5001"/>
                  </a:lnTo>
                  <a:lnTo>
                    <a:pt x="83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g1f57c8f7f7a_0_2646"/>
            <p:cNvSpPr/>
            <p:nvPr/>
          </p:nvSpPr>
          <p:spPr>
            <a:xfrm>
              <a:off x="4873394" y="3402349"/>
              <a:ext cx="372566" cy="368857"/>
            </a:xfrm>
            <a:custGeom>
              <a:rect b="b" l="l" r="r" t="t"/>
              <a:pathLst>
                <a:path extrusionOk="0" h="22971" w="23202">
                  <a:moveTo>
                    <a:pt x="10725" y="0"/>
                  </a:moveTo>
                  <a:lnTo>
                    <a:pt x="0" y="11339"/>
                  </a:lnTo>
                  <a:lnTo>
                    <a:pt x="11037" y="22970"/>
                  </a:lnTo>
                  <a:lnTo>
                    <a:pt x="23201" y="13365"/>
                  </a:lnTo>
                  <a:lnTo>
                    <a:pt x="16340" y="4176"/>
                  </a:lnTo>
                  <a:lnTo>
                    <a:pt x="13215" y="6107"/>
                  </a:lnTo>
                  <a:lnTo>
                    <a:pt x="15085" y="3507"/>
                  </a:lnTo>
                  <a:lnTo>
                    <a:pt x="10725"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g1f57c8f7f7a_0_2646"/>
            <p:cNvSpPr/>
            <p:nvPr/>
          </p:nvSpPr>
          <p:spPr>
            <a:xfrm>
              <a:off x="4976773" y="3402349"/>
              <a:ext cx="269188" cy="294591"/>
            </a:xfrm>
            <a:custGeom>
              <a:rect b="b" l="l" r="r" t="t"/>
              <a:pathLst>
                <a:path extrusionOk="0" h="18346" w="16764">
                  <a:moveTo>
                    <a:pt x="4287" y="0"/>
                  </a:moveTo>
                  <a:lnTo>
                    <a:pt x="58" y="4470"/>
                  </a:lnTo>
                  <a:cubicBezTo>
                    <a:pt x="0" y="5410"/>
                    <a:pt x="230" y="6359"/>
                    <a:pt x="902" y="7262"/>
                  </a:cubicBezTo>
                  <a:cubicBezTo>
                    <a:pt x="3164" y="10302"/>
                    <a:pt x="5061" y="8773"/>
                    <a:pt x="5900" y="13438"/>
                  </a:cubicBezTo>
                  <a:cubicBezTo>
                    <a:pt x="6550" y="17049"/>
                    <a:pt x="6300" y="18345"/>
                    <a:pt x="9463" y="18345"/>
                  </a:cubicBezTo>
                  <a:cubicBezTo>
                    <a:pt x="9775" y="18345"/>
                    <a:pt x="10120" y="18333"/>
                    <a:pt x="10502" y="18308"/>
                  </a:cubicBezTo>
                  <a:lnTo>
                    <a:pt x="16763" y="13365"/>
                  </a:lnTo>
                  <a:lnTo>
                    <a:pt x="9902" y="4174"/>
                  </a:lnTo>
                  <a:lnTo>
                    <a:pt x="6777" y="6107"/>
                  </a:lnTo>
                  <a:lnTo>
                    <a:pt x="8647" y="3505"/>
                  </a:lnTo>
                  <a:lnTo>
                    <a:pt x="42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9" name="Google Shape;1449;g1f57c8f7f7a_0_2646"/>
          <p:cNvGrpSpPr/>
          <p:nvPr/>
        </p:nvGrpSpPr>
        <p:grpSpPr>
          <a:xfrm>
            <a:off x="8786076" y="3028609"/>
            <a:ext cx="182884" cy="182882"/>
            <a:chOff x="6622700" y="4387050"/>
            <a:chExt cx="89825" cy="89525"/>
          </a:xfrm>
        </p:grpSpPr>
        <p:sp>
          <p:nvSpPr>
            <p:cNvPr id="1450" name="Google Shape;1450;g1f57c8f7f7a_0_2646"/>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g1f57c8f7f7a_0_2646"/>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2" name="Google Shape;1452;g1f57c8f7f7a_0_2646"/>
          <p:cNvGrpSpPr/>
          <p:nvPr/>
        </p:nvGrpSpPr>
        <p:grpSpPr>
          <a:xfrm>
            <a:off x="359319" y="244645"/>
            <a:ext cx="348588" cy="294865"/>
            <a:chOff x="5661875" y="2759775"/>
            <a:chExt cx="198875" cy="168225"/>
          </a:xfrm>
        </p:grpSpPr>
        <p:sp>
          <p:nvSpPr>
            <p:cNvPr id="1453" name="Google Shape;1453;g1f57c8f7f7a_0_2646"/>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g1f57c8f7f7a_0_2646"/>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g1f57c8f7f7a_0_2646"/>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g1f57c8f7f7a_0_2646"/>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g1f57c8f7f7a_0_2646"/>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8" name="Google Shape;1458;g1f57c8f7f7a_0_2646"/>
          <p:cNvGrpSpPr/>
          <p:nvPr/>
        </p:nvGrpSpPr>
        <p:grpSpPr>
          <a:xfrm>
            <a:off x="142880" y="979847"/>
            <a:ext cx="270848" cy="249683"/>
            <a:chOff x="5649525" y="2360125"/>
            <a:chExt cx="242500" cy="223550"/>
          </a:xfrm>
        </p:grpSpPr>
        <p:sp>
          <p:nvSpPr>
            <p:cNvPr id="1459" name="Google Shape;1459;g1f57c8f7f7a_0_2646"/>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g1f57c8f7f7a_0_2646"/>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g1f57c8f7f7a_0_2646"/>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g1f57c8f7f7a_0_2646"/>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g1f57c8f7f7a_0_2646"/>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4" name="Google Shape;1464;g1f57c8f7f7a_0_2646"/>
          <p:cNvGrpSpPr/>
          <p:nvPr/>
        </p:nvGrpSpPr>
        <p:grpSpPr>
          <a:xfrm>
            <a:off x="8703219" y="3968920"/>
            <a:ext cx="348588" cy="294865"/>
            <a:chOff x="5661875" y="2759775"/>
            <a:chExt cx="198875" cy="168225"/>
          </a:xfrm>
        </p:grpSpPr>
        <p:sp>
          <p:nvSpPr>
            <p:cNvPr id="1465" name="Google Shape;1465;g1f57c8f7f7a_0_2646"/>
            <p:cNvSpPr/>
            <p:nvPr/>
          </p:nvSpPr>
          <p:spPr>
            <a:xfrm>
              <a:off x="5661875" y="2759800"/>
              <a:ext cx="184650" cy="168200"/>
            </a:xfrm>
            <a:custGeom>
              <a:rect b="b" l="l" r="r" t="t"/>
              <a:pathLst>
                <a:path extrusionOk="0" h="6728" w="7386">
                  <a:moveTo>
                    <a:pt x="3693" y="1"/>
                  </a:moveTo>
                  <a:cubicBezTo>
                    <a:pt x="2832" y="1"/>
                    <a:pt x="1971" y="329"/>
                    <a:pt x="1314" y="986"/>
                  </a:cubicBezTo>
                  <a:cubicBezTo>
                    <a:pt x="0" y="2300"/>
                    <a:pt x="0" y="4429"/>
                    <a:pt x="1314" y="5743"/>
                  </a:cubicBezTo>
                  <a:cubicBezTo>
                    <a:pt x="1971" y="6399"/>
                    <a:pt x="2832" y="6728"/>
                    <a:pt x="3693" y="6728"/>
                  </a:cubicBezTo>
                  <a:cubicBezTo>
                    <a:pt x="4554" y="6728"/>
                    <a:pt x="5415" y="6399"/>
                    <a:pt x="6072" y="5743"/>
                  </a:cubicBezTo>
                  <a:cubicBezTo>
                    <a:pt x="7386" y="4429"/>
                    <a:pt x="7386" y="2300"/>
                    <a:pt x="6072" y="986"/>
                  </a:cubicBezTo>
                  <a:cubicBezTo>
                    <a:pt x="5415" y="329"/>
                    <a:pt x="4554" y="1"/>
                    <a:pt x="369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g1f57c8f7f7a_0_2646"/>
            <p:cNvSpPr/>
            <p:nvPr/>
          </p:nvSpPr>
          <p:spPr>
            <a:xfrm>
              <a:off x="5676125" y="2759775"/>
              <a:ext cx="184625" cy="168225"/>
            </a:xfrm>
            <a:custGeom>
              <a:rect b="b" l="l" r="r" t="t"/>
              <a:pathLst>
                <a:path extrusionOk="0" h="6729" w="7385">
                  <a:moveTo>
                    <a:pt x="3692" y="0"/>
                  </a:moveTo>
                  <a:cubicBezTo>
                    <a:pt x="2832" y="0"/>
                    <a:pt x="1971" y="329"/>
                    <a:pt x="1314" y="985"/>
                  </a:cubicBezTo>
                  <a:cubicBezTo>
                    <a:pt x="0" y="2301"/>
                    <a:pt x="0" y="4430"/>
                    <a:pt x="1314" y="5744"/>
                  </a:cubicBezTo>
                  <a:cubicBezTo>
                    <a:pt x="1971" y="6400"/>
                    <a:pt x="2832" y="6729"/>
                    <a:pt x="3692" y="6729"/>
                  </a:cubicBezTo>
                  <a:cubicBezTo>
                    <a:pt x="4553" y="6729"/>
                    <a:pt x="5414" y="6400"/>
                    <a:pt x="6071" y="5744"/>
                  </a:cubicBezTo>
                  <a:cubicBezTo>
                    <a:pt x="7384" y="4430"/>
                    <a:pt x="7384" y="2301"/>
                    <a:pt x="6071" y="985"/>
                  </a:cubicBezTo>
                  <a:cubicBezTo>
                    <a:pt x="5414" y="329"/>
                    <a:pt x="4553" y="0"/>
                    <a:pt x="369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g1f57c8f7f7a_0_2646"/>
            <p:cNvSpPr/>
            <p:nvPr/>
          </p:nvSpPr>
          <p:spPr>
            <a:xfrm>
              <a:off x="5704525" y="2780000"/>
              <a:ext cx="127825" cy="127825"/>
            </a:xfrm>
            <a:custGeom>
              <a:rect b="b" l="l" r="r" t="t"/>
              <a:pathLst>
                <a:path extrusionOk="0" h="5113" w="5113">
                  <a:moveTo>
                    <a:pt x="2557" y="0"/>
                  </a:moveTo>
                  <a:cubicBezTo>
                    <a:pt x="1145" y="0"/>
                    <a:pt x="1" y="1144"/>
                    <a:pt x="1" y="2556"/>
                  </a:cubicBezTo>
                  <a:cubicBezTo>
                    <a:pt x="1" y="3968"/>
                    <a:pt x="1145" y="5112"/>
                    <a:pt x="2557" y="5112"/>
                  </a:cubicBezTo>
                  <a:cubicBezTo>
                    <a:pt x="3968" y="5112"/>
                    <a:pt x="5112" y="3968"/>
                    <a:pt x="5112" y="2556"/>
                  </a:cubicBezTo>
                  <a:cubicBezTo>
                    <a:pt x="5112" y="1144"/>
                    <a:pt x="3968" y="0"/>
                    <a:pt x="255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g1f57c8f7f7a_0_2646"/>
            <p:cNvSpPr/>
            <p:nvPr/>
          </p:nvSpPr>
          <p:spPr>
            <a:xfrm>
              <a:off x="5706650" y="2789425"/>
              <a:ext cx="123625" cy="108925"/>
            </a:xfrm>
            <a:custGeom>
              <a:rect b="b" l="l" r="r" t="t"/>
              <a:pathLst>
                <a:path extrusionOk="0" h="4357" w="4945">
                  <a:moveTo>
                    <a:pt x="2470" y="1"/>
                  </a:moveTo>
                  <a:cubicBezTo>
                    <a:pt x="2193" y="1"/>
                    <a:pt x="1910" y="54"/>
                    <a:pt x="1638" y="167"/>
                  </a:cubicBezTo>
                  <a:cubicBezTo>
                    <a:pt x="527" y="628"/>
                    <a:pt x="0" y="1902"/>
                    <a:pt x="459" y="3013"/>
                  </a:cubicBezTo>
                  <a:cubicBezTo>
                    <a:pt x="807" y="3851"/>
                    <a:pt x="1617" y="4357"/>
                    <a:pt x="2472" y="4357"/>
                  </a:cubicBezTo>
                  <a:cubicBezTo>
                    <a:pt x="2750" y="4357"/>
                    <a:pt x="3032" y="4303"/>
                    <a:pt x="3305" y="4190"/>
                  </a:cubicBezTo>
                  <a:cubicBezTo>
                    <a:pt x="4416" y="3731"/>
                    <a:pt x="4944" y="2457"/>
                    <a:pt x="4484" y="1346"/>
                  </a:cubicBezTo>
                  <a:cubicBezTo>
                    <a:pt x="4136" y="507"/>
                    <a:pt x="3325" y="1"/>
                    <a:pt x="24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g1f57c8f7f7a_0_2646"/>
            <p:cNvSpPr/>
            <p:nvPr/>
          </p:nvSpPr>
          <p:spPr>
            <a:xfrm>
              <a:off x="5752100" y="2810175"/>
              <a:ext cx="41275" cy="68050"/>
            </a:xfrm>
            <a:custGeom>
              <a:rect b="b" l="l" r="r" t="t"/>
              <a:pathLst>
                <a:path extrusionOk="0" h="2722" w="1651">
                  <a:moveTo>
                    <a:pt x="694" y="673"/>
                  </a:moveTo>
                  <a:lnTo>
                    <a:pt x="694" y="1055"/>
                  </a:lnTo>
                  <a:cubicBezTo>
                    <a:pt x="617" y="1047"/>
                    <a:pt x="560" y="1026"/>
                    <a:pt x="522" y="993"/>
                  </a:cubicBezTo>
                  <a:cubicBezTo>
                    <a:pt x="485" y="960"/>
                    <a:pt x="464" y="915"/>
                    <a:pt x="464" y="857"/>
                  </a:cubicBezTo>
                  <a:cubicBezTo>
                    <a:pt x="464" y="805"/>
                    <a:pt x="485" y="762"/>
                    <a:pt x="527" y="729"/>
                  </a:cubicBezTo>
                  <a:cubicBezTo>
                    <a:pt x="568" y="695"/>
                    <a:pt x="624" y="676"/>
                    <a:pt x="694" y="673"/>
                  </a:cubicBezTo>
                  <a:close/>
                  <a:moveTo>
                    <a:pt x="931" y="1532"/>
                  </a:moveTo>
                  <a:cubicBezTo>
                    <a:pt x="1022" y="1543"/>
                    <a:pt x="1088" y="1564"/>
                    <a:pt x="1127" y="1597"/>
                  </a:cubicBezTo>
                  <a:cubicBezTo>
                    <a:pt x="1167" y="1630"/>
                    <a:pt x="1185" y="1679"/>
                    <a:pt x="1185" y="1746"/>
                  </a:cubicBezTo>
                  <a:cubicBezTo>
                    <a:pt x="1185" y="1811"/>
                    <a:pt x="1165" y="1858"/>
                    <a:pt x="1121" y="1891"/>
                  </a:cubicBezTo>
                  <a:cubicBezTo>
                    <a:pt x="1079" y="1922"/>
                    <a:pt x="1016" y="1939"/>
                    <a:pt x="931" y="1941"/>
                  </a:cubicBezTo>
                  <a:lnTo>
                    <a:pt x="931" y="1532"/>
                  </a:lnTo>
                  <a:close/>
                  <a:moveTo>
                    <a:pt x="694" y="0"/>
                  </a:moveTo>
                  <a:lnTo>
                    <a:pt x="692" y="338"/>
                  </a:lnTo>
                  <a:cubicBezTo>
                    <a:pt x="470" y="348"/>
                    <a:pt x="299" y="401"/>
                    <a:pt x="180" y="500"/>
                  </a:cubicBezTo>
                  <a:cubicBezTo>
                    <a:pt x="60" y="597"/>
                    <a:pt x="1" y="734"/>
                    <a:pt x="1" y="909"/>
                  </a:cubicBezTo>
                  <a:cubicBezTo>
                    <a:pt x="1" y="1074"/>
                    <a:pt x="49" y="1201"/>
                    <a:pt x="147" y="1289"/>
                  </a:cubicBezTo>
                  <a:cubicBezTo>
                    <a:pt x="246" y="1377"/>
                    <a:pt x="412" y="1441"/>
                    <a:pt x="645" y="1482"/>
                  </a:cubicBezTo>
                  <a:lnTo>
                    <a:pt x="694" y="1490"/>
                  </a:lnTo>
                  <a:lnTo>
                    <a:pt x="694" y="1946"/>
                  </a:lnTo>
                  <a:cubicBezTo>
                    <a:pt x="576" y="1943"/>
                    <a:pt x="458" y="1925"/>
                    <a:pt x="343" y="1895"/>
                  </a:cubicBezTo>
                  <a:cubicBezTo>
                    <a:pt x="228" y="1864"/>
                    <a:pt x="115" y="1820"/>
                    <a:pt x="4" y="1762"/>
                  </a:cubicBezTo>
                  <a:lnTo>
                    <a:pt x="4" y="2145"/>
                  </a:lnTo>
                  <a:cubicBezTo>
                    <a:pt x="112" y="2186"/>
                    <a:pt x="222" y="2217"/>
                    <a:pt x="337" y="2239"/>
                  </a:cubicBezTo>
                  <a:cubicBezTo>
                    <a:pt x="452" y="2261"/>
                    <a:pt x="569" y="2276"/>
                    <a:pt x="692" y="2280"/>
                  </a:cubicBezTo>
                  <a:lnTo>
                    <a:pt x="694" y="2722"/>
                  </a:lnTo>
                  <a:lnTo>
                    <a:pt x="931" y="2722"/>
                  </a:lnTo>
                  <a:lnTo>
                    <a:pt x="931" y="2277"/>
                  </a:lnTo>
                  <a:cubicBezTo>
                    <a:pt x="1173" y="2263"/>
                    <a:pt x="1352" y="2210"/>
                    <a:pt x="1471" y="2114"/>
                  </a:cubicBezTo>
                  <a:cubicBezTo>
                    <a:pt x="1591" y="2016"/>
                    <a:pt x="1651" y="1878"/>
                    <a:pt x="1651" y="1699"/>
                  </a:cubicBezTo>
                  <a:cubicBezTo>
                    <a:pt x="1651" y="1520"/>
                    <a:pt x="1600" y="1385"/>
                    <a:pt x="1500" y="1294"/>
                  </a:cubicBezTo>
                  <a:cubicBezTo>
                    <a:pt x="1399" y="1202"/>
                    <a:pt x="1226" y="1136"/>
                    <a:pt x="978" y="1097"/>
                  </a:cubicBezTo>
                  <a:lnTo>
                    <a:pt x="931" y="1089"/>
                  </a:lnTo>
                  <a:lnTo>
                    <a:pt x="931" y="668"/>
                  </a:lnTo>
                  <a:cubicBezTo>
                    <a:pt x="1030" y="673"/>
                    <a:pt x="1127" y="687"/>
                    <a:pt x="1225" y="711"/>
                  </a:cubicBezTo>
                  <a:cubicBezTo>
                    <a:pt x="1324" y="733"/>
                    <a:pt x="1421" y="766"/>
                    <a:pt x="1519" y="806"/>
                  </a:cubicBezTo>
                  <a:lnTo>
                    <a:pt x="1519" y="434"/>
                  </a:lnTo>
                  <a:cubicBezTo>
                    <a:pt x="1420" y="407"/>
                    <a:pt x="1322" y="385"/>
                    <a:pt x="1225" y="370"/>
                  </a:cubicBezTo>
                  <a:cubicBezTo>
                    <a:pt x="1126" y="352"/>
                    <a:pt x="1028" y="340"/>
                    <a:pt x="931" y="332"/>
                  </a:cubicBezTo>
                  <a:lnTo>
                    <a:pt x="93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0" name="Google Shape;1470;g1f57c8f7f7a_0_2646"/>
          <p:cNvGrpSpPr/>
          <p:nvPr/>
        </p:nvGrpSpPr>
        <p:grpSpPr>
          <a:xfrm>
            <a:off x="8486780" y="4704122"/>
            <a:ext cx="270848" cy="249683"/>
            <a:chOff x="5649525" y="2360125"/>
            <a:chExt cx="242500" cy="223550"/>
          </a:xfrm>
        </p:grpSpPr>
        <p:sp>
          <p:nvSpPr>
            <p:cNvPr id="1471" name="Google Shape;1471;g1f57c8f7f7a_0_2646"/>
            <p:cNvSpPr/>
            <p:nvPr/>
          </p:nvSpPr>
          <p:spPr>
            <a:xfrm>
              <a:off x="5649525" y="2360125"/>
              <a:ext cx="223550" cy="223550"/>
            </a:xfrm>
            <a:custGeom>
              <a:rect b="b" l="l" r="r" t="t"/>
              <a:pathLst>
                <a:path extrusionOk="0" h="8942" w="8942">
                  <a:moveTo>
                    <a:pt x="4471" y="1"/>
                  </a:moveTo>
                  <a:cubicBezTo>
                    <a:pt x="2003" y="1"/>
                    <a:pt x="1" y="2002"/>
                    <a:pt x="1" y="4471"/>
                  </a:cubicBezTo>
                  <a:cubicBezTo>
                    <a:pt x="1" y="6941"/>
                    <a:pt x="2003" y="8942"/>
                    <a:pt x="4471" y="8942"/>
                  </a:cubicBezTo>
                  <a:cubicBezTo>
                    <a:pt x="6941" y="8942"/>
                    <a:pt x="8942" y="6941"/>
                    <a:pt x="8942" y="4471"/>
                  </a:cubicBezTo>
                  <a:cubicBezTo>
                    <a:pt x="8942" y="2002"/>
                    <a:pt x="6941" y="1"/>
                    <a:pt x="44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g1f57c8f7f7a_0_2646"/>
            <p:cNvSpPr/>
            <p:nvPr/>
          </p:nvSpPr>
          <p:spPr>
            <a:xfrm>
              <a:off x="5668475" y="2360125"/>
              <a:ext cx="223550" cy="223550"/>
            </a:xfrm>
            <a:custGeom>
              <a:rect b="b" l="l" r="r" t="t"/>
              <a:pathLst>
                <a:path extrusionOk="0" h="8942" w="8942">
                  <a:moveTo>
                    <a:pt x="4471" y="1"/>
                  </a:moveTo>
                  <a:cubicBezTo>
                    <a:pt x="2002" y="1"/>
                    <a:pt x="0" y="2002"/>
                    <a:pt x="0" y="4471"/>
                  </a:cubicBezTo>
                  <a:cubicBezTo>
                    <a:pt x="0" y="6941"/>
                    <a:pt x="2002" y="8942"/>
                    <a:pt x="4471" y="8942"/>
                  </a:cubicBezTo>
                  <a:cubicBezTo>
                    <a:pt x="6941" y="8942"/>
                    <a:pt x="8941" y="6941"/>
                    <a:pt x="8941" y="4471"/>
                  </a:cubicBezTo>
                  <a:cubicBezTo>
                    <a:pt x="8941" y="2002"/>
                    <a:pt x="6941" y="1"/>
                    <a:pt x="447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g1f57c8f7f7a_0_2646"/>
            <p:cNvSpPr/>
            <p:nvPr/>
          </p:nvSpPr>
          <p:spPr>
            <a:xfrm>
              <a:off x="5687000" y="2386975"/>
              <a:ext cx="186475" cy="169875"/>
            </a:xfrm>
            <a:custGeom>
              <a:rect b="b" l="l" r="r" t="t"/>
              <a:pathLst>
                <a:path extrusionOk="0" h="6795" w="7459">
                  <a:moveTo>
                    <a:pt x="3730" y="0"/>
                  </a:moveTo>
                  <a:cubicBezTo>
                    <a:pt x="2861" y="0"/>
                    <a:pt x="1992" y="332"/>
                    <a:pt x="1329" y="996"/>
                  </a:cubicBezTo>
                  <a:cubicBezTo>
                    <a:pt x="1" y="2322"/>
                    <a:pt x="1" y="4474"/>
                    <a:pt x="1329" y="5800"/>
                  </a:cubicBezTo>
                  <a:cubicBezTo>
                    <a:pt x="1992" y="6463"/>
                    <a:pt x="2861" y="6794"/>
                    <a:pt x="3730" y="6794"/>
                  </a:cubicBezTo>
                  <a:cubicBezTo>
                    <a:pt x="4600" y="6794"/>
                    <a:pt x="5469" y="6463"/>
                    <a:pt x="6132" y="5800"/>
                  </a:cubicBezTo>
                  <a:cubicBezTo>
                    <a:pt x="7459" y="4474"/>
                    <a:pt x="7459" y="2322"/>
                    <a:pt x="6132" y="996"/>
                  </a:cubicBezTo>
                  <a:cubicBezTo>
                    <a:pt x="5469" y="332"/>
                    <a:pt x="4600" y="0"/>
                    <a:pt x="373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g1f57c8f7f7a_0_2646"/>
            <p:cNvSpPr/>
            <p:nvPr/>
          </p:nvSpPr>
          <p:spPr>
            <a:xfrm>
              <a:off x="5707900" y="2399575"/>
              <a:ext cx="144725" cy="144700"/>
            </a:xfrm>
            <a:custGeom>
              <a:rect b="b" l="l" r="r" t="t"/>
              <a:pathLst>
                <a:path extrusionOk="0" h="5788" w="5789">
                  <a:moveTo>
                    <a:pt x="2894" y="0"/>
                  </a:moveTo>
                  <a:cubicBezTo>
                    <a:pt x="1296" y="0"/>
                    <a:pt x="1" y="1295"/>
                    <a:pt x="1" y="2893"/>
                  </a:cubicBezTo>
                  <a:cubicBezTo>
                    <a:pt x="1" y="4491"/>
                    <a:pt x="1296" y="5788"/>
                    <a:pt x="2894" y="5788"/>
                  </a:cubicBezTo>
                  <a:cubicBezTo>
                    <a:pt x="4492" y="5788"/>
                    <a:pt x="5788" y="4491"/>
                    <a:pt x="5788" y="2893"/>
                  </a:cubicBezTo>
                  <a:cubicBezTo>
                    <a:pt x="5788" y="1295"/>
                    <a:pt x="4492" y="0"/>
                    <a:pt x="289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g1f57c8f7f7a_0_2646"/>
            <p:cNvSpPr/>
            <p:nvPr/>
          </p:nvSpPr>
          <p:spPr>
            <a:xfrm>
              <a:off x="5758550" y="2427075"/>
              <a:ext cx="54825" cy="90450"/>
            </a:xfrm>
            <a:custGeom>
              <a:rect b="b" l="l" r="r" t="t"/>
              <a:pathLst>
                <a:path extrusionOk="0" h="3618" w="2193">
                  <a:moveTo>
                    <a:pt x="921" y="894"/>
                  </a:moveTo>
                  <a:lnTo>
                    <a:pt x="921" y="1403"/>
                  </a:lnTo>
                  <a:cubicBezTo>
                    <a:pt x="821" y="1392"/>
                    <a:pt x="744" y="1364"/>
                    <a:pt x="693" y="1322"/>
                  </a:cubicBezTo>
                  <a:cubicBezTo>
                    <a:pt x="643" y="1278"/>
                    <a:pt x="618" y="1216"/>
                    <a:pt x="618" y="1141"/>
                  </a:cubicBezTo>
                  <a:cubicBezTo>
                    <a:pt x="618" y="1072"/>
                    <a:pt x="645" y="1015"/>
                    <a:pt x="700" y="971"/>
                  </a:cubicBezTo>
                  <a:cubicBezTo>
                    <a:pt x="755" y="926"/>
                    <a:pt x="828" y="901"/>
                    <a:pt x="921" y="894"/>
                  </a:cubicBezTo>
                  <a:close/>
                  <a:moveTo>
                    <a:pt x="1237" y="2038"/>
                  </a:moveTo>
                  <a:cubicBezTo>
                    <a:pt x="1360" y="2051"/>
                    <a:pt x="1446" y="2081"/>
                    <a:pt x="1498" y="2125"/>
                  </a:cubicBezTo>
                  <a:cubicBezTo>
                    <a:pt x="1550" y="2167"/>
                    <a:pt x="1576" y="2233"/>
                    <a:pt x="1576" y="2321"/>
                  </a:cubicBezTo>
                  <a:cubicBezTo>
                    <a:pt x="1576" y="2406"/>
                    <a:pt x="1546" y="2470"/>
                    <a:pt x="1490" y="2514"/>
                  </a:cubicBezTo>
                  <a:cubicBezTo>
                    <a:pt x="1433" y="2557"/>
                    <a:pt x="1350" y="2579"/>
                    <a:pt x="1237" y="2580"/>
                  </a:cubicBezTo>
                  <a:lnTo>
                    <a:pt x="1237" y="2038"/>
                  </a:lnTo>
                  <a:close/>
                  <a:moveTo>
                    <a:pt x="921" y="0"/>
                  </a:moveTo>
                  <a:lnTo>
                    <a:pt x="920" y="451"/>
                  </a:lnTo>
                  <a:cubicBezTo>
                    <a:pt x="624" y="462"/>
                    <a:pt x="398" y="534"/>
                    <a:pt x="238" y="665"/>
                  </a:cubicBezTo>
                  <a:cubicBezTo>
                    <a:pt x="79" y="795"/>
                    <a:pt x="0" y="976"/>
                    <a:pt x="0" y="1209"/>
                  </a:cubicBezTo>
                  <a:cubicBezTo>
                    <a:pt x="0" y="1429"/>
                    <a:pt x="65" y="1597"/>
                    <a:pt x="195" y="1713"/>
                  </a:cubicBezTo>
                  <a:cubicBezTo>
                    <a:pt x="326" y="1829"/>
                    <a:pt x="547" y="1916"/>
                    <a:pt x="857" y="1971"/>
                  </a:cubicBezTo>
                  <a:lnTo>
                    <a:pt x="921" y="1982"/>
                  </a:lnTo>
                  <a:lnTo>
                    <a:pt x="921" y="2588"/>
                  </a:lnTo>
                  <a:cubicBezTo>
                    <a:pt x="764" y="2582"/>
                    <a:pt x="608" y="2560"/>
                    <a:pt x="456" y="2519"/>
                  </a:cubicBezTo>
                  <a:cubicBezTo>
                    <a:pt x="304" y="2478"/>
                    <a:pt x="153" y="2419"/>
                    <a:pt x="3" y="2342"/>
                  </a:cubicBezTo>
                  <a:lnTo>
                    <a:pt x="3" y="2852"/>
                  </a:lnTo>
                  <a:cubicBezTo>
                    <a:pt x="148" y="2906"/>
                    <a:pt x="296" y="2948"/>
                    <a:pt x="448" y="2978"/>
                  </a:cubicBezTo>
                  <a:cubicBezTo>
                    <a:pt x="599" y="3008"/>
                    <a:pt x="756" y="3025"/>
                    <a:pt x="920" y="3031"/>
                  </a:cubicBezTo>
                  <a:lnTo>
                    <a:pt x="921" y="3617"/>
                  </a:lnTo>
                  <a:lnTo>
                    <a:pt x="1237" y="3617"/>
                  </a:lnTo>
                  <a:lnTo>
                    <a:pt x="1237" y="3028"/>
                  </a:lnTo>
                  <a:cubicBezTo>
                    <a:pt x="1557" y="3009"/>
                    <a:pt x="1796" y="2937"/>
                    <a:pt x="1955" y="2810"/>
                  </a:cubicBezTo>
                  <a:cubicBezTo>
                    <a:pt x="2114" y="2681"/>
                    <a:pt x="2192" y="2497"/>
                    <a:pt x="2192" y="2258"/>
                  </a:cubicBezTo>
                  <a:cubicBezTo>
                    <a:pt x="2192" y="2021"/>
                    <a:pt x="2126" y="1842"/>
                    <a:pt x="1993" y="1721"/>
                  </a:cubicBezTo>
                  <a:cubicBezTo>
                    <a:pt x="1859" y="1598"/>
                    <a:pt x="1628" y="1512"/>
                    <a:pt x="1298" y="1460"/>
                  </a:cubicBezTo>
                  <a:lnTo>
                    <a:pt x="1237" y="1447"/>
                  </a:lnTo>
                  <a:lnTo>
                    <a:pt x="1237" y="890"/>
                  </a:lnTo>
                  <a:cubicBezTo>
                    <a:pt x="1367" y="896"/>
                    <a:pt x="1498" y="915"/>
                    <a:pt x="1628" y="946"/>
                  </a:cubicBezTo>
                  <a:cubicBezTo>
                    <a:pt x="1759" y="976"/>
                    <a:pt x="1887" y="1018"/>
                    <a:pt x="2018" y="1072"/>
                  </a:cubicBezTo>
                  <a:lnTo>
                    <a:pt x="2018" y="577"/>
                  </a:lnTo>
                  <a:cubicBezTo>
                    <a:pt x="1886" y="542"/>
                    <a:pt x="1755" y="514"/>
                    <a:pt x="1627" y="492"/>
                  </a:cubicBezTo>
                  <a:cubicBezTo>
                    <a:pt x="1496" y="470"/>
                    <a:pt x="1366" y="453"/>
                    <a:pt x="1237" y="443"/>
                  </a:cubicBezTo>
                  <a:lnTo>
                    <a:pt x="123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6" name="Google Shape;1476;g1f57c8f7f7a_0_2646"/>
          <p:cNvGrpSpPr/>
          <p:nvPr/>
        </p:nvGrpSpPr>
        <p:grpSpPr>
          <a:xfrm>
            <a:off x="8603201" y="244659"/>
            <a:ext cx="182884" cy="182882"/>
            <a:chOff x="6622700" y="4387050"/>
            <a:chExt cx="89825" cy="89525"/>
          </a:xfrm>
        </p:grpSpPr>
        <p:sp>
          <p:nvSpPr>
            <p:cNvPr id="1477" name="Google Shape;1477;g1f57c8f7f7a_0_2646"/>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g1f57c8f7f7a_0_2646"/>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9" name="Google Shape;1479;g1f57c8f7f7a_0_2646"/>
          <p:cNvGrpSpPr/>
          <p:nvPr/>
        </p:nvGrpSpPr>
        <p:grpSpPr>
          <a:xfrm>
            <a:off x="359314" y="1817159"/>
            <a:ext cx="182884" cy="182882"/>
            <a:chOff x="6622700" y="4387050"/>
            <a:chExt cx="89825" cy="89525"/>
          </a:xfrm>
        </p:grpSpPr>
        <p:sp>
          <p:nvSpPr>
            <p:cNvPr id="1480" name="Google Shape;1480;g1f57c8f7f7a_0_2646"/>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g1f57c8f7f7a_0_2646"/>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2" name="Google Shape;1482;g1f57c8f7f7a_0_2646"/>
          <p:cNvGrpSpPr/>
          <p:nvPr/>
        </p:nvGrpSpPr>
        <p:grpSpPr>
          <a:xfrm>
            <a:off x="621789" y="4737522"/>
            <a:ext cx="182884" cy="182882"/>
            <a:chOff x="6622700" y="4387050"/>
            <a:chExt cx="89825" cy="89525"/>
          </a:xfrm>
        </p:grpSpPr>
        <p:sp>
          <p:nvSpPr>
            <p:cNvPr id="1483" name="Google Shape;1483;g1f57c8f7f7a_0_2646"/>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g1f57c8f7f7a_0_2646"/>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5" name="Google Shape;1485;g1f57c8f7f7a_0_2646"/>
          <p:cNvGrpSpPr/>
          <p:nvPr/>
        </p:nvGrpSpPr>
        <p:grpSpPr>
          <a:xfrm rot="10800000">
            <a:off x="8340141" y="893250"/>
            <a:ext cx="803867" cy="1106794"/>
            <a:chOff x="8187741" y="113600"/>
            <a:chExt cx="803867" cy="1106794"/>
          </a:xfrm>
        </p:grpSpPr>
        <p:sp>
          <p:nvSpPr>
            <p:cNvPr id="1486" name="Google Shape;1486;g1f57c8f7f7a_0_2646"/>
            <p:cNvSpPr/>
            <p:nvPr/>
          </p:nvSpPr>
          <p:spPr>
            <a:xfrm flipH="1" rot="9870325">
              <a:off x="8330419" y="186526"/>
              <a:ext cx="518569" cy="960881"/>
            </a:xfrm>
            <a:custGeom>
              <a:rect b="b" l="l" r="r" t="t"/>
              <a:pathLst>
                <a:path extrusionOk="0" h="15290" w="8251">
                  <a:moveTo>
                    <a:pt x="4126" y="0"/>
                  </a:moveTo>
                  <a:lnTo>
                    <a:pt x="4080" y="3"/>
                  </a:lnTo>
                  <a:lnTo>
                    <a:pt x="163" y="282"/>
                  </a:lnTo>
                  <a:cubicBezTo>
                    <a:pt x="59" y="788"/>
                    <a:pt x="6" y="1303"/>
                    <a:pt x="2" y="1820"/>
                  </a:cubicBezTo>
                  <a:cubicBezTo>
                    <a:pt x="6" y="4719"/>
                    <a:pt x="1915" y="5956"/>
                    <a:pt x="2704" y="6330"/>
                  </a:cubicBezTo>
                  <a:cubicBezTo>
                    <a:pt x="3405" y="6663"/>
                    <a:pt x="3533" y="7141"/>
                    <a:pt x="3555" y="7568"/>
                  </a:cubicBezTo>
                  <a:lnTo>
                    <a:pt x="3555" y="7574"/>
                  </a:lnTo>
                  <a:cubicBezTo>
                    <a:pt x="3552" y="8035"/>
                    <a:pt x="3485" y="8586"/>
                    <a:pt x="2702" y="8960"/>
                  </a:cubicBezTo>
                  <a:cubicBezTo>
                    <a:pt x="1913" y="9334"/>
                    <a:pt x="4" y="10571"/>
                    <a:pt x="1" y="13470"/>
                  </a:cubicBezTo>
                  <a:cubicBezTo>
                    <a:pt x="4" y="13987"/>
                    <a:pt x="57" y="14503"/>
                    <a:pt x="161" y="15009"/>
                  </a:cubicBezTo>
                  <a:lnTo>
                    <a:pt x="4079" y="15287"/>
                  </a:lnTo>
                  <a:lnTo>
                    <a:pt x="4124" y="15290"/>
                  </a:lnTo>
                  <a:lnTo>
                    <a:pt x="4171" y="15287"/>
                  </a:lnTo>
                  <a:lnTo>
                    <a:pt x="8089" y="15009"/>
                  </a:lnTo>
                  <a:cubicBezTo>
                    <a:pt x="8193" y="14503"/>
                    <a:pt x="8246" y="13987"/>
                    <a:pt x="8249" y="13470"/>
                  </a:cubicBezTo>
                  <a:cubicBezTo>
                    <a:pt x="8246" y="10571"/>
                    <a:pt x="6337" y="9334"/>
                    <a:pt x="5548" y="8960"/>
                  </a:cubicBezTo>
                  <a:cubicBezTo>
                    <a:pt x="4847" y="8627"/>
                    <a:pt x="4718" y="8150"/>
                    <a:pt x="4696" y="7722"/>
                  </a:cubicBezTo>
                  <a:lnTo>
                    <a:pt x="4696" y="7716"/>
                  </a:lnTo>
                  <a:cubicBezTo>
                    <a:pt x="4699" y="7255"/>
                    <a:pt x="4767" y="6704"/>
                    <a:pt x="5549" y="6330"/>
                  </a:cubicBezTo>
                  <a:cubicBezTo>
                    <a:pt x="6338" y="5956"/>
                    <a:pt x="8248" y="4719"/>
                    <a:pt x="8251" y="1820"/>
                  </a:cubicBezTo>
                  <a:cubicBezTo>
                    <a:pt x="8248" y="1303"/>
                    <a:pt x="8194" y="788"/>
                    <a:pt x="8090" y="282"/>
                  </a:cubicBezTo>
                  <a:lnTo>
                    <a:pt x="4173" y="3"/>
                  </a:lnTo>
                  <a:lnTo>
                    <a:pt x="41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g1f57c8f7f7a_0_2646"/>
            <p:cNvSpPr/>
            <p:nvPr/>
          </p:nvSpPr>
          <p:spPr>
            <a:xfrm flipH="1" rot="9870325">
              <a:off x="8372327" y="228436"/>
              <a:ext cx="434791" cy="876984"/>
            </a:xfrm>
            <a:custGeom>
              <a:rect b="b" l="l" r="r" t="t"/>
              <a:pathLst>
                <a:path extrusionOk="0" h="13955" w="6918">
                  <a:moveTo>
                    <a:pt x="3459" y="0"/>
                  </a:moveTo>
                  <a:lnTo>
                    <a:pt x="66" y="241"/>
                  </a:lnTo>
                  <a:cubicBezTo>
                    <a:pt x="25" y="542"/>
                    <a:pt x="3" y="847"/>
                    <a:pt x="3" y="1150"/>
                  </a:cubicBezTo>
                  <a:cubicBezTo>
                    <a:pt x="3" y="1889"/>
                    <a:pt x="140" y="2503"/>
                    <a:pt x="357" y="3006"/>
                  </a:cubicBezTo>
                  <a:cubicBezTo>
                    <a:pt x="872" y="4233"/>
                    <a:pt x="1829" y="4824"/>
                    <a:pt x="2323" y="5060"/>
                  </a:cubicBezTo>
                  <a:cubicBezTo>
                    <a:pt x="2918" y="5343"/>
                    <a:pt x="3294" y="5751"/>
                    <a:pt x="3460" y="6300"/>
                  </a:cubicBezTo>
                  <a:cubicBezTo>
                    <a:pt x="3588" y="5880"/>
                    <a:pt x="3888" y="5396"/>
                    <a:pt x="4596" y="5060"/>
                  </a:cubicBezTo>
                  <a:cubicBezTo>
                    <a:pt x="5139" y="4801"/>
                    <a:pt x="6239" y="4112"/>
                    <a:pt x="6704" y="2628"/>
                  </a:cubicBezTo>
                  <a:cubicBezTo>
                    <a:pt x="6836" y="2205"/>
                    <a:pt x="6917" y="1715"/>
                    <a:pt x="6917" y="1150"/>
                  </a:cubicBezTo>
                  <a:cubicBezTo>
                    <a:pt x="6916" y="847"/>
                    <a:pt x="6894" y="542"/>
                    <a:pt x="6853" y="241"/>
                  </a:cubicBezTo>
                  <a:lnTo>
                    <a:pt x="3459" y="0"/>
                  </a:lnTo>
                  <a:close/>
                  <a:moveTo>
                    <a:pt x="3457" y="7653"/>
                  </a:moveTo>
                  <a:cubicBezTo>
                    <a:pt x="3330" y="8074"/>
                    <a:pt x="3030" y="8556"/>
                    <a:pt x="2321" y="8894"/>
                  </a:cubicBezTo>
                  <a:cubicBezTo>
                    <a:pt x="1623" y="9226"/>
                    <a:pt x="3" y="10271"/>
                    <a:pt x="0" y="12802"/>
                  </a:cubicBezTo>
                  <a:cubicBezTo>
                    <a:pt x="2" y="13107"/>
                    <a:pt x="24" y="13410"/>
                    <a:pt x="65" y="13712"/>
                  </a:cubicBezTo>
                  <a:lnTo>
                    <a:pt x="3457" y="13954"/>
                  </a:lnTo>
                  <a:lnTo>
                    <a:pt x="6851" y="13712"/>
                  </a:lnTo>
                  <a:cubicBezTo>
                    <a:pt x="6892" y="13410"/>
                    <a:pt x="6914" y="13107"/>
                    <a:pt x="6914" y="12802"/>
                  </a:cubicBezTo>
                  <a:cubicBezTo>
                    <a:pt x="6914" y="12526"/>
                    <a:pt x="6894" y="12249"/>
                    <a:pt x="6851" y="11976"/>
                  </a:cubicBezTo>
                  <a:cubicBezTo>
                    <a:pt x="6547" y="10035"/>
                    <a:pt x="5209" y="9186"/>
                    <a:pt x="4595" y="8894"/>
                  </a:cubicBezTo>
                  <a:cubicBezTo>
                    <a:pt x="4125" y="8670"/>
                    <a:pt x="3789" y="8366"/>
                    <a:pt x="3589" y="7978"/>
                  </a:cubicBezTo>
                  <a:cubicBezTo>
                    <a:pt x="3534" y="7874"/>
                    <a:pt x="3490" y="7766"/>
                    <a:pt x="3457" y="7653"/>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g1f57c8f7f7a_0_2646"/>
            <p:cNvSpPr/>
            <p:nvPr/>
          </p:nvSpPr>
          <p:spPr>
            <a:xfrm flipH="1" rot="9870325">
              <a:off x="8308052" y="236888"/>
              <a:ext cx="436865" cy="396104"/>
            </a:xfrm>
            <a:custGeom>
              <a:rect b="b" l="l" r="r" t="t"/>
              <a:pathLst>
                <a:path extrusionOk="0" h="6303" w="6951">
                  <a:moveTo>
                    <a:pt x="3457" y="1"/>
                  </a:moveTo>
                  <a:cubicBezTo>
                    <a:pt x="3551" y="1613"/>
                    <a:pt x="3374" y="2883"/>
                    <a:pt x="2068" y="3624"/>
                  </a:cubicBezTo>
                  <a:cubicBezTo>
                    <a:pt x="761" y="4366"/>
                    <a:pt x="230" y="4522"/>
                    <a:pt x="0" y="5150"/>
                  </a:cubicBezTo>
                  <a:cubicBezTo>
                    <a:pt x="2" y="5455"/>
                    <a:pt x="24" y="5758"/>
                    <a:pt x="65" y="6060"/>
                  </a:cubicBezTo>
                  <a:lnTo>
                    <a:pt x="3457" y="6302"/>
                  </a:lnTo>
                  <a:lnTo>
                    <a:pt x="6851" y="6060"/>
                  </a:lnTo>
                  <a:cubicBezTo>
                    <a:pt x="6889" y="5776"/>
                    <a:pt x="6950" y="5449"/>
                    <a:pt x="6913" y="5150"/>
                  </a:cubicBezTo>
                  <a:cubicBezTo>
                    <a:pt x="6894" y="4987"/>
                    <a:pt x="6844" y="4831"/>
                    <a:pt x="6748" y="4695"/>
                  </a:cubicBezTo>
                  <a:cubicBezTo>
                    <a:pt x="6616" y="4506"/>
                    <a:pt x="6433" y="4361"/>
                    <a:pt x="6254" y="4217"/>
                  </a:cubicBezTo>
                  <a:cubicBezTo>
                    <a:pt x="6135" y="4123"/>
                    <a:pt x="6015" y="4027"/>
                    <a:pt x="5882" y="3954"/>
                  </a:cubicBezTo>
                  <a:cubicBezTo>
                    <a:pt x="5311" y="3640"/>
                    <a:pt x="4716" y="3657"/>
                    <a:pt x="4210" y="3203"/>
                  </a:cubicBezTo>
                  <a:cubicBezTo>
                    <a:pt x="3933" y="2955"/>
                    <a:pt x="3768" y="2601"/>
                    <a:pt x="3688" y="2238"/>
                  </a:cubicBezTo>
                  <a:cubicBezTo>
                    <a:pt x="3550" y="1629"/>
                    <a:pt x="3534" y="945"/>
                    <a:pt x="3589" y="326"/>
                  </a:cubicBezTo>
                  <a:cubicBezTo>
                    <a:pt x="3608" y="123"/>
                    <a:pt x="3624" y="1"/>
                    <a:pt x="362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g1f57c8f7f7a_0_2646"/>
            <p:cNvSpPr/>
            <p:nvPr/>
          </p:nvSpPr>
          <p:spPr>
            <a:xfrm flipH="1" rot="9870325">
              <a:off x="8433169" y="1073262"/>
              <a:ext cx="558729" cy="73841"/>
            </a:xfrm>
            <a:custGeom>
              <a:rect b="b" l="l" r="r" t="t"/>
              <a:pathLst>
                <a:path extrusionOk="0" h="1175" w="8890">
                  <a:moveTo>
                    <a:pt x="454" y="1"/>
                  </a:moveTo>
                  <a:cubicBezTo>
                    <a:pt x="203" y="1"/>
                    <a:pt x="0" y="203"/>
                    <a:pt x="0" y="453"/>
                  </a:cubicBezTo>
                  <a:lnTo>
                    <a:pt x="0" y="720"/>
                  </a:lnTo>
                  <a:cubicBezTo>
                    <a:pt x="0" y="972"/>
                    <a:pt x="203" y="1174"/>
                    <a:pt x="454" y="1174"/>
                  </a:cubicBezTo>
                  <a:lnTo>
                    <a:pt x="8437" y="1174"/>
                  </a:lnTo>
                  <a:cubicBezTo>
                    <a:pt x="8689" y="1174"/>
                    <a:pt x="8890" y="972"/>
                    <a:pt x="8890" y="720"/>
                  </a:cubicBezTo>
                  <a:lnTo>
                    <a:pt x="8890" y="453"/>
                  </a:lnTo>
                  <a:cubicBezTo>
                    <a:pt x="8890" y="203"/>
                    <a:pt x="8689" y="1"/>
                    <a:pt x="8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g1f57c8f7f7a_0_2646"/>
            <p:cNvSpPr/>
            <p:nvPr/>
          </p:nvSpPr>
          <p:spPr>
            <a:xfrm flipH="1" rot="9870325">
              <a:off x="8187450" y="186890"/>
              <a:ext cx="558729" cy="73841"/>
            </a:xfrm>
            <a:custGeom>
              <a:rect b="b" l="l" r="r" t="t"/>
              <a:pathLst>
                <a:path extrusionOk="0" h="1175" w="8890">
                  <a:moveTo>
                    <a:pt x="454" y="0"/>
                  </a:moveTo>
                  <a:cubicBezTo>
                    <a:pt x="203" y="0"/>
                    <a:pt x="0" y="203"/>
                    <a:pt x="0" y="454"/>
                  </a:cubicBezTo>
                  <a:lnTo>
                    <a:pt x="0" y="722"/>
                  </a:lnTo>
                  <a:cubicBezTo>
                    <a:pt x="0" y="973"/>
                    <a:pt x="203" y="1174"/>
                    <a:pt x="454" y="1174"/>
                  </a:cubicBezTo>
                  <a:lnTo>
                    <a:pt x="8437" y="1174"/>
                  </a:lnTo>
                  <a:cubicBezTo>
                    <a:pt x="8689" y="1174"/>
                    <a:pt x="8890" y="973"/>
                    <a:pt x="8890" y="722"/>
                  </a:cubicBezTo>
                  <a:lnTo>
                    <a:pt x="8890" y="454"/>
                  </a:lnTo>
                  <a:cubicBezTo>
                    <a:pt x="8890" y="203"/>
                    <a:pt x="8689" y="0"/>
                    <a:pt x="843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g1f57c8f7f7a_0_2646"/>
            <p:cNvSpPr/>
            <p:nvPr/>
          </p:nvSpPr>
          <p:spPr>
            <a:xfrm flipH="1" rot="9870325">
              <a:off x="8438851" y="702282"/>
              <a:ext cx="399030" cy="247102"/>
            </a:xfrm>
            <a:custGeom>
              <a:rect b="b" l="l" r="r" t="t"/>
              <a:pathLst>
                <a:path extrusionOk="0" h="3932" w="6349">
                  <a:moveTo>
                    <a:pt x="3825" y="0"/>
                  </a:moveTo>
                  <a:cubicBezTo>
                    <a:pt x="2595" y="0"/>
                    <a:pt x="1228" y="172"/>
                    <a:pt x="0" y="638"/>
                  </a:cubicBezTo>
                  <a:cubicBezTo>
                    <a:pt x="517" y="1865"/>
                    <a:pt x="1474" y="2456"/>
                    <a:pt x="1968" y="2692"/>
                  </a:cubicBezTo>
                  <a:cubicBezTo>
                    <a:pt x="2563" y="2975"/>
                    <a:pt x="2939" y="3383"/>
                    <a:pt x="3104" y="3932"/>
                  </a:cubicBezTo>
                  <a:cubicBezTo>
                    <a:pt x="3233" y="3512"/>
                    <a:pt x="3533" y="3028"/>
                    <a:pt x="4241" y="2692"/>
                  </a:cubicBezTo>
                  <a:cubicBezTo>
                    <a:pt x="4784" y="2433"/>
                    <a:pt x="5884" y="1744"/>
                    <a:pt x="6349" y="260"/>
                  </a:cubicBezTo>
                  <a:cubicBezTo>
                    <a:pt x="5682" y="107"/>
                    <a:pt x="4796" y="0"/>
                    <a:pt x="382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dk2"/>
        </a:solidFill>
      </p:bgPr>
    </p:bg>
    <p:spTree>
      <p:nvGrpSpPr>
        <p:cNvPr id="40" name="Shape 40"/>
        <p:cNvGrpSpPr/>
        <p:nvPr/>
      </p:nvGrpSpPr>
      <p:grpSpPr>
        <a:xfrm>
          <a:off x="0" y="0"/>
          <a:ext cx="0" cy="0"/>
          <a:chOff x="0" y="0"/>
          <a:chExt cx="0" cy="0"/>
        </a:xfrm>
      </p:grpSpPr>
      <p:sp>
        <p:nvSpPr>
          <p:cNvPr id="41" name="Google Shape;41;p85"/>
          <p:cNvSpPr/>
          <p:nvPr/>
        </p:nvSpPr>
        <p:spPr>
          <a:xfrm>
            <a:off x="7499450" y="977652"/>
            <a:ext cx="1301080" cy="1301092"/>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85"/>
          <p:cNvSpPr txBox="1"/>
          <p:nvPr>
            <p:ph idx="1" type="body"/>
          </p:nvPr>
        </p:nvSpPr>
        <p:spPr>
          <a:xfrm>
            <a:off x="5024275" y="2991150"/>
            <a:ext cx="3406500" cy="1617300"/>
          </a:xfrm>
          <a:prstGeom prst="rect">
            <a:avLst/>
          </a:prstGeom>
          <a:noFill/>
          <a:ln>
            <a:noFill/>
          </a:ln>
        </p:spPr>
        <p:txBody>
          <a:bodyPr anchorCtr="0" anchor="t" bIns="91425" lIns="91425" spcFirstLastPara="1" rIns="91425" wrap="square" tIns="91425">
            <a:noAutofit/>
          </a:bodyPr>
          <a:lstStyle>
            <a:lvl1pPr indent="-342900" lvl="0" marL="457200" algn="r">
              <a:lnSpc>
                <a:spcPct val="100000"/>
              </a:lnSpc>
              <a:spcBef>
                <a:spcPts val="0"/>
              </a:spcBef>
              <a:spcAft>
                <a:spcPts val="0"/>
              </a:spcAft>
              <a:buClr>
                <a:srgbClr val="FFFFFF"/>
              </a:buClr>
              <a:buSzPts val="1800"/>
              <a:buFont typeface="Arvo"/>
              <a:buChar char="●"/>
              <a:defRPr sz="1600">
                <a:solidFill>
                  <a:srgbClr val="333644"/>
                </a:solidFill>
                <a:latin typeface="Arvo"/>
                <a:ea typeface="Arvo"/>
                <a:cs typeface="Arvo"/>
                <a:sym typeface="Arvo"/>
              </a:defRPr>
            </a:lvl1pPr>
            <a:lvl2pPr indent="-317500" lvl="1" marL="914400" algn="l">
              <a:lnSpc>
                <a:spcPct val="115000"/>
              </a:lnSpc>
              <a:spcBef>
                <a:spcPts val="0"/>
              </a:spcBef>
              <a:spcAft>
                <a:spcPts val="0"/>
              </a:spcAft>
              <a:buClr>
                <a:srgbClr val="FFFFFF"/>
              </a:buClr>
              <a:buSzPts val="1400"/>
              <a:buFont typeface="Arvo"/>
              <a:buChar char="○"/>
              <a:defRPr>
                <a:solidFill>
                  <a:srgbClr val="FFFFFF"/>
                </a:solidFill>
                <a:latin typeface="Arvo"/>
                <a:ea typeface="Arvo"/>
                <a:cs typeface="Arvo"/>
                <a:sym typeface="Arvo"/>
              </a:defRPr>
            </a:lvl2pPr>
            <a:lvl3pPr indent="-317500" lvl="2" marL="13716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3pPr>
            <a:lvl4pPr indent="-317500" lvl="3" marL="18288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4pPr>
            <a:lvl5pPr indent="-317500" lvl="4" marL="22860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5pPr>
            <a:lvl6pPr indent="-317500" lvl="5" marL="27432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6pPr>
            <a:lvl7pPr indent="-317500" lvl="6" marL="32004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7pPr>
            <a:lvl8pPr indent="-317500" lvl="7" marL="3657600" algn="l">
              <a:lnSpc>
                <a:spcPct val="115000"/>
              </a:lnSpc>
              <a:spcBef>
                <a:spcPts val="1600"/>
              </a:spcBef>
              <a:spcAft>
                <a:spcPts val="0"/>
              </a:spcAft>
              <a:buClr>
                <a:srgbClr val="FFFFFF"/>
              </a:buClr>
              <a:buSzPts val="1400"/>
              <a:buFont typeface="Arvo"/>
              <a:buChar char="○"/>
              <a:defRPr>
                <a:solidFill>
                  <a:srgbClr val="FFFFFF"/>
                </a:solidFill>
                <a:latin typeface="Arvo"/>
                <a:ea typeface="Arvo"/>
                <a:cs typeface="Arvo"/>
                <a:sym typeface="Arvo"/>
              </a:defRPr>
            </a:lvl8pPr>
            <a:lvl9pPr indent="-317500" lvl="8" marL="4114800" algn="l">
              <a:lnSpc>
                <a:spcPct val="115000"/>
              </a:lnSpc>
              <a:spcBef>
                <a:spcPts val="1600"/>
              </a:spcBef>
              <a:spcAft>
                <a:spcPts val="1600"/>
              </a:spcAft>
              <a:buClr>
                <a:srgbClr val="FFFFFF"/>
              </a:buClr>
              <a:buSzPts val="1400"/>
              <a:buFont typeface="Arvo"/>
              <a:buChar char="■"/>
              <a:defRPr>
                <a:solidFill>
                  <a:srgbClr val="FFFFFF"/>
                </a:solidFill>
                <a:latin typeface="Arvo"/>
                <a:ea typeface="Arvo"/>
                <a:cs typeface="Arvo"/>
                <a:sym typeface="Arvo"/>
              </a:defRPr>
            </a:lvl9pPr>
          </a:lstStyle>
          <a:p/>
        </p:txBody>
      </p:sp>
      <p:sp>
        <p:nvSpPr>
          <p:cNvPr id="43" name="Google Shape;43;p85"/>
          <p:cNvSpPr txBox="1"/>
          <p:nvPr>
            <p:ph type="ctrTitle"/>
          </p:nvPr>
        </p:nvSpPr>
        <p:spPr>
          <a:xfrm>
            <a:off x="3586375" y="1263775"/>
            <a:ext cx="4844400" cy="946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Clr>
                <a:schemeClr val="accent4"/>
              </a:buClr>
              <a:buSzPts val="2800"/>
              <a:buFont typeface="Anton"/>
              <a:buNone/>
              <a:defRPr sz="4800">
                <a:solidFill>
                  <a:schemeClr val="accent4"/>
                </a:solidFill>
                <a:latin typeface="Anton"/>
                <a:ea typeface="Anton"/>
                <a:cs typeface="Anton"/>
                <a:sym typeface="Anton"/>
              </a:defRPr>
            </a:lvl1pPr>
            <a:lvl2pPr lvl="1"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2pPr>
            <a:lvl3pPr lvl="2"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3pPr>
            <a:lvl4pPr lvl="3"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4pPr>
            <a:lvl5pPr lvl="4"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5pPr>
            <a:lvl6pPr lvl="5"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6pPr>
            <a:lvl7pPr lvl="6"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7pPr>
            <a:lvl8pPr lvl="7"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8pPr>
            <a:lvl9pPr lvl="8" algn="r">
              <a:lnSpc>
                <a:spcPct val="100000"/>
              </a:lnSpc>
              <a:spcBef>
                <a:spcPts val="0"/>
              </a:spcBef>
              <a:spcAft>
                <a:spcPts val="0"/>
              </a:spcAft>
              <a:buClr>
                <a:schemeClr val="dk1"/>
              </a:buClr>
              <a:buSzPts val="1800"/>
              <a:buFont typeface="Anton"/>
              <a:buNone/>
              <a:defRPr sz="1800">
                <a:solidFill>
                  <a:schemeClr val="dk1"/>
                </a:solidFill>
                <a:latin typeface="Anton"/>
                <a:ea typeface="Anton"/>
                <a:cs typeface="Anton"/>
                <a:sym typeface="Anton"/>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36">
    <p:bg>
      <p:bgPr>
        <a:solidFill>
          <a:schemeClr val="lt1"/>
        </a:solidFill>
      </p:bgPr>
    </p:bg>
    <p:spTree>
      <p:nvGrpSpPr>
        <p:cNvPr id="44" name="Shape 44"/>
        <p:cNvGrpSpPr/>
        <p:nvPr/>
      </p:nvGrpSpPr>
      <p:grpSpPr>
        <a:xfrm>
          <a:off x="0" y="0"/>
          <a:ext cx="0" cy="0"/>
          <a:chOff x="0" y="0"/>
          <a:chExt cx="0" cy="0"/>
        </a:xfrm>
      </p:grpSpPr>
      <p:sp>
        <p:nvSpPr>
          <p:cNvPr id="45" name="Google Shape;45;p86"/>
          <p:cNvSpPr/>
          <p:nvPr/>
        </p:nvSpPr>
        <p:spPr>
          <a:xfrm flipH="1">
            <a:off x="-5157600" y="-18675"/>
            <a:ext cx="10315200" cy="10315200"/>
          </a:xfrm>
          <a:prstGeom prst="pie">
            <a:avLst>
              <a:gd fmla="val 10799952" name="adj1"/>
              <a:gd fmla="val 16200000" name="adj2"/>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86"/>
          <p:cNvSpPr txBox="1"/>
          <p:nvPr>
            <p:ph type="ctrTitle"/>
          </p:nvPr>
        </p:nvSpPr>
        <p:spPr>
          <a:xfrm>
            <a:off x="1603795" y="1511125"/>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47" name="Google Shape;47;p86"/>
          <p:cNvSpPr txBox="1"/>
          <p:nvPr>
            <p:ph idx="1" type="subTitle"/>
          </p:nvPr>
        </p:nvSpPr>
        <p:spPr>
          <a:xfrm>
            <a:off x="1603775" y="1968450"/>
            <a:ext cx="2480100" cy="7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48" name="Google Shape;48;p86"/>
          <p:cNvSpPr txBox="1"/>
          <p:nvPr>
            <p:ph idx="2" type="ctrTitle"/>
          </p:nvPr>
        </p:nvSpPr>
        <p:spPr>
          <a:xfrm>
            <a:off x="5950670" y="1511125"/>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49" name="Google Shape;49;p86"/>
          <p:cNvSpPr txBox="1"/>
          <p:nvPr>
            <p:ph idx="3" type="subTitle"/>
          </p:nvPr>
        </p:nvSpPr>
        <p:spPr>
          <a:xfrm>
            <a:off x="5950650" y="1968450"/>
            <a:ext cx="2480100" cy="73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50" name="Google Shape;50;p86"/>
          <p:cNvSpPr txBox="1"/>
          <p:nvPr>
            <p:ph idx="4" type="ctrTitle"/>
          </p:nvPr>
        </p:nvSpPr>
        <p:spPr>
          <a:xfrm>
            <a:off x="1603795" y="3266449"/>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51" name="Google Shape;51;p86"/>
          <p:cNvSpPr txBox="1"/>
          <p:nvPr>
            <p:ph idx="5" type="subTitle"/>
          </p:nvPr>
        </p:nvSpPr>
        <p:spPr>
          <a:xfrm>
            <a:off x="1603775" y="3723775"/>
            <a:ext cx="2480100" cy="58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52" name="Google Shape;52;p86"/>
          <p:cNvSpPr txBox="1"/>
          <p:nvPr>
            <p:ph idx="6" type="ctrTitle"/>
          </p:nvPr>
        </p:nvSpPr>
        <p:spPr>
          <a:xfrm>
            <a:off x="5950670" y="3266449"/>
            <a:ext cx="2480100" cy="53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4"/>
              </a:buClr>
              <a:buSzPts val="1200"/>
              <a:buNone/>
              <a:defRPr sz="1800">
                <a:solidFill>
                  <a:schemeClr val="accent4"/>
                </a:solidFill>
                <a:latin typeface="Anton"/>
                <a:ea typeface="Anton"/>
                <a:cs typeface="Anton"/>
                <a:sym typeface="Anton"/>
              </a:defRPr>
            </a:lvl1pPr>
            <a:lvl2pPr lvl="1" algn="ctr">
              <a:lnSpc>
                <a:spcPct val="100000"/>
              </a:lnSpc>
              <a:spcBef>
                <a:spcPts val="0"/>
              </a:spcBef>
              <a:spcAft>
                <a:spcPts val="0"/>
              </a:spcAft>
              <a:buSzPts val="1200"/>
              <a:buNone/>
              <a:defRPr sz="1200"/>
            </a:lvl2pPr>
            <a:lvl3pPr lvl="2" algn="ctr">
              <a:lnSpc>
                <a:spcPct val="100000"/>
              </a:lnSpc>
              <a:spcBef>
                <a:spcPts val="0"/>
              </a:spcBef>
              <a:spcAft>
                <a:spcPts val="0"/>
              </a:spcAft>
              <a:buSzPts val="1200"/>
              <a:buNone/>
              <a:defRPr sz="1200"/>
            </a:lvl3pPr>
            <a:lvl4pPr lvl="3" algn="ctr">
              <a:lnSpc>
                <a:spcPct val="100000"/>
              </a:lnSpc>
              <a:spcBef>
                <a:spcPts val="0"/>
              </a:spcBef>
              <a:spcAft>
                <a:spcPts val="0"/>
              </a:spcAft>
              <a:buSzPts val="1200"/>
              <a:buNone/>
              <a:defRPr sz="1200"/>
            </a:lvl4pPr>
            <a:lvl5pPr lvl="4" algn="ctr">
              <a:lnSpc>
                <a:spcPct val="100000"/>
              </a:lnSpc>
              <a:spcBef>
                <a:spcPts val="0"/>
              </a:spcBef>
              <a:spcAft>
                <a:spcPts val="0"/>
              </a:spcAft>
              <a:buSzPts val="1200"/>
              <a:buNone/>
              <a:defRPr sz="1200"/>
            </a:lvl5pPr>
            <a:lvl6pPr lvl="5" algn="ctr">
              <a:lnSpc>
                <a:spcPct val="100000"/>
              </a:lnSpc>
              <a:spcBef>
                <a:spcPts val="0"/>
              </a:spcBef>
              <a:spcAft>
                <a:spcPts val="0"/>
              </a:spcAft>
              <a:buSzPts val="1200"/>
              <a:buNone/>
              <a:defRPr sz="1200"/>
            </a:lvl6pPr>
            <a:lvl7pPr lvl="6" algn="ctr">
              <a:lnSpc>
                <a:spcPct val="100000"/>
              </a:lnSpc>
              <a:spcBef>
                <a:spcPts val="0"/>
              </a:spcBef>
              <a:spcAft>
                <a:spcPts val="0"/>
              </a:spcAft>
              <a:buSzPts val="1200"/>
              <a:buNone/>
              <a:defRPr sz="1200"/>
            </a:lvl7pPr>
            <a:lvl8pPr lvl="7" algn="ctr">
              <a:lnSpc>
                <a:spcPct val="100000"/>
              </a:lnSpc>
              <a:spcBef>
                <a:spcPts val="0"/>
              </a:spcBef>
              <a:spcAft>
                <a:spcPts val="0"/>
              </a:spcAft>
              <a:buSzPts val="1200"/>
              <a:buNone/>
              <a:defRPr sz="1200"/>
            </a:lvl8pPr>
            <a:lvl9pPr lvl="8" algn="ctr">
              <a:lnSpc>
                <a:spcPct val="100000"/>
              </a:lnSpc>
              <a:spcBef>
                <a:spcPts val="0"/>
              </a:spcBef>
              <a:spcAft>
                <a:spcPts val="0"/>
              </a:spcAft>
              <a:buSzPts val="1200"/>
              <a:buNone/>
              <a:defRPr sz="1200"/>
            </a:lvl9pPr>
          </a:lstStyle>
          <a:p/>
        </p:txBody>
      </p:sp>
      <p:sp>
        <p:nvSpPr>
          <p:cNvPr id="53" name="Google Shape;53;p86"/>
          <p:cNvSpPr txBox="1"/>
          <p:nvPr>
            <p:ph idx="7" type="subTitle"/>
          </p:nvPr>
        </p:nvSpPr>
        <p:spPr>
          <a:xfrm>
            <a:off x="5950650" y="3723775"/>
            <a:ext cx="2480100" cy="588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accent4"/>
              </a:buClr>
              <a:buSzPts val="1000"/>
              <a:buNone/>
              <a:defRPr sz="1400">
                <a:solidFill>
                  <a:schemeClr val="accent4"/>
                </a:solidFill>
                <a:latin typeface="Arvo"/>
                <a:ea typeface="Arvo"/>
                <a:cs typeface="Arvo"/>
                <a:sym typeface="Arvo"/>
              </a:defRPr>
            </a:lvl1pPr>
            <a:lvl2pPr lvl="1" algn="ctr">
              <a:lnSpc>
                <a:spcPct val="100000"/>
              </a:lnSpc>
              <a:spcBef>
                <a:spcPts val="0"/>
              </a:spcBef>
              <a:spcAft>
                <a:spcPts val="0"/>
              </a:spcAft>
              <a:buClr>
                <a:schemeClr val="dk1"/>
              </a:buClr>
              <a:buSzPts val="1000"/>
              <a:buNone/>
              <a:defRPr sz="1000">
                <a:solidFill>
                  <a:schemeClr val="dk1"/>
                </a:solidFill>
              </a:defRPr>
            </a:lvl2pPr>
            <a:lvl3pPr lvl="2" algn="ctr">
              <a:lnSpc>
                <a:spcPct val="100000"/>
              </a:lnSpc>
              <a:spcBef>
                <a:spcPts val="0"/>
              </a:spcBef>
              <a:spcAft>
                <a:spcPts val="0"/>
              </a:spcAft>
              <a:buClr>
                <a:schemeClr val="dk1"/>
              </a:buClr>
              <a:buSzPts val="1000"/>
              <a:buNone/>
              <a:defRPr sz="1000">
                <a:solidFill>
                  <a:schemeClr val="dk1"/>
                </a:solidFill>
              </a:defRPr>
            </a:lvl3pPr>
            <a:lvl4pPr lvl="3" algn="ctr">
              <a:lnSpc>
                <a:spcPct val="100000"/>
              </a:lnSpc>
              <a:spcBef>
                <a:spcPts val="0"/>
              </a:spcBef>
              <a:spcAft>
                <a:spcPts val="0"/>
              </a:spcAft>
              <a:buClr>
                <a:schemeClr val="dk1"/>
              </a:buClr>
              <a:buSzPts val="1000"/>
              <a:buNone/>
              <a:defRPr sz="1000">
                <a:solidFill>
                  <a:schemeClr val="dk1"/>
                </a:solidFill>
              </a:defRPr>
            </a:lvl4pPr>
            <a:lvl5pPr lvl="4" algn="ctr">
              <a:lnSpc>
                <a:spcPct val="100000"/>
              </a:lnSpc>
              <a:spcBef>
                <a:spcPts val="0"/>
              </a:spcBef>
              <a:spcAft>
                <a:spcPts val="0"/>
              </a:spcAft>
              <a:buClr>
                <a:schemeClr val="dk1"/>
              </a:buClr>
              <a:buSzPts val="1000"/>
              <a:buNone/>
              <a:defRPr sz="1000">
                <a:solidFill>
                  <a:schemeClr val="dk1"/>
                </a:solidFill>
              </a:defRPr>
            </a:lvl5pPr>
            <a:lvl6pPr lvl="5" algn="ctr">
              <a:lnSpc>
                <a:spcPct val="100000"/>
              </a:lnSpc>
              <a:spcBef>
                <a:spcPts val="0"/>
              </a:spcBef>
              <a:spcAft>
                <a:spcPts val="0"/>
              </a:spcAft>
              <a:buClr>
                <a:schemeClr val="dk1"/>
              </a:buClr>
              <a:buSzPts val="1000"/>
              <a:buNone/>
              <a:defRPr sz="1000">
                <a:solidFill>
                  <a:schemeClr val="dk1"/>
                </a:solidFill>
              </a:defRPr>
            </a:lvl6pPr>
            <a:lvl7pPr lvl="6" algn="ctr">
              <a:lnSpc>
                <a:spcPct val="100000"/>
              </a:lnSpc>
              <a:spcBef>
                <a:spcPts val="0"/>
              </a:spcBef>
              <a:spcAft>
                <a:spcPts val="0"/>
              </a:spcAft>
              <a:buClr>
                <a:schemeClr val="dk1"/>
              </a:buClr>
              <a:buSzPts val="1000"/>
              <a:buNone/>
              <a:defRPr sz="1000">
                <a:solidFill>
                  <a:schemeClr val="dk1"/>
                </a:solidFill>
              </a:defRPr>
            </a:lvl7pPr>
            <a:lvl8pPr lvl="7" algn="ctr">
              <a:lnSpc>
                <a:spcPct val="100000"/>
              </a:lnSpc>
              <a:spcBef>
                <a:spcPts val="0"/>
              </a:spcBef>
              <a:spcAft>
                <a:spcPts val="0"/>
              </a:spcAft>
              <a:buClr>
                <a:schemeClr val="dk1"/>
              </a:buClr>
              <a:buSzPts val="1000"/>
              <a:buNone/>
              <a:defRPr sz="1000">
                <a:solidFill>
                  <a:schemeClr val="dk1"/>
                </a:solidFill>
              </a:defRPr>
            </a:lvl8pPr>
            <a:lvl9pPr lvl="8" algn="ctr">
              <a:lnSpc>
                <a:spcPct val="100000"/>
              </a:lnSpc>
              <a:spcBef>
                <a:spcPts val="0"/>
              </a:spcBef>
              <a:spcAft>
                <a:spcPts val="0"/>
              </a:spcAft>
              <a:buClr>
                <a:schemeClr val="dk1"/>
              </a:buClr>
              <a:buSzPts val="1000"/>
              <a:buNone/>
              <a:defRPr sz="1000">
                <a:solidFill>
                  <a:schemeClr val="dk1"/>
                </a:solidFill>
              </a:defRPr>
            </a:lvl9pPr>
          </a:lstStyle>
          <a:p/>
        </p:txBody>
      </p:sp>
      <p:sp>
        <p:nvSpPr>
          <p:cNvPr id="54" name="Google Shape;54;p86"/>
          <p:cNvSpPr txBox="1"/>
          <p:nvPr>
            <p:ph idx="8" type="ctrTitle"/>
          </p:nvPr>
        </p:nvSpPr>
        <p:spPr>
          <a:xfrm>
            <a:off x="1187550" y="415250"/>
            <a:ext cx="6768900" cy="65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400">
                <a:latin typeface="Anton"/>
                <a:ea typeface="Anton"/>
                <a:cs typeface="Anton"/>
                <a:sym typeface="Anton"/>
              </a:defRPr>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9">
    <p:bg>
      <p:bgPr>
        <a:solidFill>
          <a:schemeClr val="accent5"/>
        </a:solidFill>
      </p:bgPr>
    </p:bg>
    <p:spTree>
      <p:nvGrpSpPr>
        <p:cNvPr id="55" name="Shape 55"/>
        <p:cNvGrpSpPr/>
        <p:nvPr/>
      </p:nvGrpSpPr>
      <p:grpSpPr>
        <a:xfrm>
          <a:off x="0" y="0"/>
          <a:ext cx="0" cy="0"/>
          <a:chOff x="0" y="0"/>
          <a:chExt cx="0" cy="0"/>
        </a:xfrm>
      </p:grpSpPr>
      <p:sp>
        <p:nvSpPr>
          <p:cNvPr id="56" name="Google Shape;56;p87"/>
          <p:cNvSpPr/>
          <p:nvPr/>
        </p:nvSpPr>
        <p:spPr>
          <a:xfrm flipH="1" rot="10800000">
            <a:off x="4841850" y="-4302150"/>
            <a:ext cx="8604300" cy="8604300"/>
          </a:xfrm>
          <a:prstGeom prst="pie">
            <a:avLst>
              <a:gd fmla="val 10799952" name="adj1"/>
              <a:gd fmla="val 16200000" name="adj2"/>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87"/>
          <p:cNvSpPr/>
          <p:nvPr/>
        </p:nvSpPr>
        <p:spPr>
          <a:xfrm>
            <a:off x="558375" y="2317524"/>
            <a:ext cx="2258939" cy="2258960"/>
          </a:xfrm>
          <a:custGeom>
            <a:rect b="b" l="l" r="r" t="t"/>
            <a:pathLst>
              <a:path extrusionOk="0" h="107174" w="107173">
                <a:moveTo>
                  <a:pt x="53587" y="1"/>
                </a:moveTo>
                <a:cubicBezTo>
                  <a:pt x="23992" y="1"/>
                  <a:pt x="1" y="23992"/>
                  <a:pt x="1" y="53587"/>
                </a:cubicBezTo>
                <a:cubicBezTo>
                  <a:pt x="1" y="83182"/>
                  <a:pt x="23992" y="107174"/>
                  <a:pt x="53587" y="107174"/>
                </a:cubicBezTo>
                <a:cubicBezTo>
                  <a:pt x="83181" y="107174"/>
                  <a:pt x="107173" y="83182"/>
                  <a:pt x="107173" y="53587"/>
                </a:cubicBezTo>
                <a:cubicBezTo>
                  <a:pt x="107173" y="23992"/>
                  <a:pt x="83181" y="1"/>
                  <a:pt x="5358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87"/>
          <p:cNvSpPr txBox="1"/>
          <p:nvPr>
            <p:ph type="ctrTitle"/>
          </p:nvPr>
        </p:nvSpPr>
        <p:spPr>
          <a:xfrm>
            <a:off x="2021100" y="4083087"/>
            <a:ext cx="5101800" cy="548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rgbClr val="000000"/>
              </a:buClr>
              <a:buSzPts val="1600"/>
              <a:buNone/>
              <a:defRPr sz="2300">
                <a:solidFill>
                  <a:schemeClr val="dk1"/>
                </a:solidFill>
                <a:latin typeface="Anton"/>
                <a:ea typeface="Anton"/>
                <a:cs typeface="Anton"/>
                <a:sym typeface="Anton"/>
              </a:defRPr>
            </a:lvl1pPr>
            <a:lvl2pPr lvl="1" algn="r">
              <a:lnSpc>
                <a:spcPct val="100000"/>
              </a:lnSpc>
              <a:spcBef>
                <a:spcPts val="0"/>
              </a:spcBef>
              <a:spcAft>
                <a:spcPts val="0"/>
              </a:spcAft>
              <a:buClr>
                <a:srgbClr val="000000"/>
              </a:buClr>
              <a:buSzPts val="1600"/>
              <a:buNone/>
              <a:defRPr sz="1600">
                <a:solidFill>
                  <a:srgbClr val="000000"/>
                </a:solidFill>
              </a:defRPr>
            </a:lvl2pPr>
            <a:lvl3pPr lvl="2" algn="r">
              <a:lnSpc>
                <a:spcPct val="100000"/>
              </a:lnSpc>
              <a:spcBef>
                <a:spcPts val="0"/>
              </a:spcBef>
              <a:spcAft>
                <a:spcPts val="0"/>
              </a:spcAft>
              <a:buClr>
                <a:srgbClr val="000000"/>
              </a:buClr>
              <a:buSzPts val="1600"/>
              <a:buNone/>
              <a:defRPr sz="1600">
                <a:solidFill>
                  <a:srgbClr val="000000"/>
                </a:solidFill>
              </a:defRPr>
            </a:lvl3pPr>
            <a:lvl4pPr lvl="3" algn="r">
              <a:lnSpc>
                <a:spcPct val="100000"/>
              </a:lnSpc>
              <a:spcBef>
                <a:spcPts val="0"/>
              </a:spcBef>
              <a:spcAft>
                <a:spcPts val="0"/>
              </a:spcAft>
              <a:buClr>
                <a:srgbClr val="000000"/>
              </a:buClr>
              <a:buSzPts val="1600"/>
              <a:buNone/>
              <a:defRPr sz="1600">
                <a:solidFill>
                  <a:srgbClr val="000000"/>
                </a:solidFill>
              </a:defRPr>
            </a:lvl4pPr>
            <a:lvl5pPr lvl="4" algn="r">
              <a:lnSpc>
                <a:spcPct val="100000"/>
              </a:lnSpc>
              <a:spcBef>
                <a:spcPts val="0"/>
              </a:spcBef>
              <a:spcAft>
                <a:spcPts val="0"/>
              </a:spcAft>
              <a:buClr>
                <a:srgbClr val="000000"/>
              </a:buClr>
              <a:buSzPts val="1600"/>
              <a:buNone/>
              <a:defRPr sz="1600">
                <a:solidFill>
                  <a:srgbClr val="000000"/>
                </a:solidFill>
              </a:defRPr>
            </a:lvl5pPr>
            <a:lvl6pPr lvl="5" algn="r">
              <a:lnSpc>
                <a:spcPct val="100000"/>
              </a:lnSpc>
              <a:spcBef>
                <a:spcPts val="0"/>
              </a:spcBef>
              <a:spcAft>
                <a:spcPts val="0"/>
              </a:spcAft>
              <a:buClr>
                <a:srgbClr val="000000"/>
              </a:buClr>
              <a:buSzPts val="1600"/>
              <a:buNone/>
              <a:defRPr sz="1600">
                <a:solidFill>
                  <a:srgbClr val="000000"/>
                </a:solidFill>
              </a:defRPr>
            </a:lvl6pPr>
            <a:lvl7pPr lvl="6" algn="r">
              <a:lnSpc>
                <a:spcPct val="100000"/>
              </a:lnSpc>
              <a:spcBef>
                <a:spcPts val="0"/>
              </a:spcBef>
              <a:spcAft>
                <a:spcPts val="0"/>
              </a:spcAft>
              <a:buClr>
                <a:srgbClr val="000000"/>
              </a:buClr>
              <a:buSzPts val="1600"/>
              <a:buNone/>
              <a:defRPr sz="1600">
                <a:solidFill>
                  <a:srgbClr val="000000"/>
                </a:solidFill>
              </a:defRPr>
            </a:lvl7pPr>
            <a:lvl8pPr lvl="7" algn="r">
              <a:lnSpc>
                <a:spcPct val="100000"/>
              </a:lnSpc>
              <a:spcBef>
                <a:spcPts val="0"/>
              </a:spcBef>
              <a:spcAft>
                <a:spcPts val="0"/>
              </a:spcAft>
              <a:buClr>
                <a:srgbClr val="000000"/>
              </a:buClr>
              <a:buSzPts val="1600"/>
              <a:buNone/>
              <a:defRPr sz="1600">
                <a:solidFill>
                  <a:srgbClr val="000000"/>
                </a:solidFill>
              </a:defRPr>
            </a:lvl8pPr>
            <a:lvl9pPr lvl="8" algn="r">
              <a:lnSpc>
                <a:spcPct val="100000"/>
              </a:lnSpc>
              <a:spcBef>
                <a:spcPts val="0"/>
              </a:spcBef>
              <a:spcAft>
                <a:spcPts val="0"/>
              </a:spcAft>
              <a:buClr>
                <a:srgbClr val="000000"/>
              </a:buClr>
              <a:buSzPts val="1600"/>
              <a:buNone/>
              <a:defRPr sz="1600">
                <a:solidFill>
                  <a:srgbClr val="000000"/>
                </a:solidFill>
              </a:defRPr>
            </a:lvl9pPr>
          </a:lstStyle>
          <a:p/>
        </p:txBody>
      </p:sp>
      <p:sp>
        <p:nvSpPr>
          <p:cNvPr id="59" name="Google Shape;59;p87"/>
          <p:cNvSpPr txBox="1"/>
          <p:nvPr>
            <p:ph idx="1" type="subTitle"/>
          </p:nvPr>
        </p:nvSpPr>
        <p:spPr>
          <a:xfrm flipH="1">
            <a:off x="2021100" y="2198825"/>
            <a:ext cx="5101800" cy="1110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solidFill>
                  <a:schemeClr val="dk1"/>
                </a:solidFill>
                <a:latin typeface="Arvo"/>
                <a:ea typeface="Arvo"/>
                <a:cs typeface="Arvo"/>
                <a:sym typeface="Arvo"/>
              </a:defRPr>
            </a:lvl1pPr>
            <a:lvl2pPr lvl="1" algn="ctr">
              <a:lnSpc>
                <a:spcPct val="100000"/>
              </a:lnSpc>
              <a:spcBef>
                <a:spcPts val="1600"/>
              </a:spcBef>
              <a:spcAft>
                <a:spcPts val="0"/>
              </a:spcAft>
              <a:buSzPts val="1400"/>
              <a:buNone/>
              <a:defRPr>
                <a:solidFill>
                  <a:schemeClr val="dk1"/>
                </a:solidFill>
                <a:latin typeface="Arvo"/>
                <a:ea typeface="Arvo"/>
                <a:cs typeface="Arvo"/>
                <a:sym typeface="Arvo"/>
              </a:defRPr>
            </a:lvl2pPr>
            <a:lvl3pPr lvl="2" algn="ctr">
              <a:lnSpc>
                <a:spcPct val="100000"/>
              </a:lnSpc>
              <a:spcBef>
                <a:spcPts val="1600"/>
              </a:spcBef>
              <a:spcAft>
                <a:spcPts val="0"/>
              </a:spcAft>
              <a:buSzPts val="1400"/>
              <a:buNone/>
              <a:defRPr>
                <a:solidFill>
                  <a:schemeClr val="dk1"/>
                </a:solidFill>
                <a:latin typeface="Arvo"/>
                <a:ea typeface="Arvo"/>
                <a:cs typeface="Arvo"/>
                <a:sym typeface="Arvo"/>
              </a:defRPr>
            </a:lvl3pPr>
            <a:lvl4pPr lvl="3" algn="ctr">
              <a:lnSpc>
                <a:spcPct val="100000"/>
              </a:lnSpc>
              <a:spcBef>
                <a:spcPts val="1600"/>
              </a:spcBef>
              <a:spcAft>
                <a:spcPts val="0"/>
              </a:spcAft>
              <a:buSzPts val="1400"/>
              <a:buNone/>
              <a:defRPr>
                <a:solidFill>
                  <a:schemeClr val="dk1"/>
                </a:solidFill>
                <a:latin typeface="Arvo"/>
                <a:ea typeface="Arvo"/>
                <a:cs typeface="Arvo"/>
                <a:sym typeface="Arvo"/>
              </a:defRPr>
            </a:lvl4pPr>
            <a:lvl5pPr lvl="4" algn="ctr">
              <a:lnSpc>
                <a:spcPct val="100000"/>
              </a:lnSpc>
              <a:spcBef>
                <a:spcPts val="1600"/>
              </a:spcBef>
              <a:spcAft>
                <a:spcPts val="0"/>
              </a:spcAft>
              <a:buSzPts val="1400"/>
              <a:buNone/>
              <a:defRPr>
                <a:solidFill>
                  <a:schemeClr val="dk1"/>
                </a:solidFill>
                <a:latin typeface="Arvo"/>
                <a:ea typeface="Arvo"/>
                <a:cs typeface="Arvo"/>
                <a:sym typeface="Arvo"/>
              </a:defRPr>
            </a:lvl5pPr>
            <a:lvl6pPr lvl="5" algn="ctr">
              <a:lnSpc>
                <a:spcPct val="100000"/>
              </a:lnSpc>
              <a:spcBef>
                <a:spcPts val="1600"/>
              </a:spcBef>
              <a:spcAft>
                <a:spcPts val="0"/>
              </a:spcAft>
              <a:buSzPts val="1400"/>
              <a:buNone/>
              <a:defRPr>
                <a:solidFill>
                  <a:schemeClr val="dk1"/>
                </a:solidFill>
                <a:latin typeface="Arvo"/>
                <a:ea typeface="Arvo"/>
                <a:cs typeface="Arvo"/>
                <a:sym typeface="Arvo"/>
              </a:defRPr>
            </a:lvl6pPr>
            <a:lvl7pPr lvl="6" algn="ctr">
              <a:lnSpc>
                <a:spcPct val="100000"/>
              </a:lnSpc>
              <a:spcBef>
                <a:spcPts val="1600"/>
              </a:spcBef>
              <a:spcAft>
                <a:spcPts val="0"/>
              </a:spcAft>
              <a:buSzPts val="1400"/>
              <a:buNone/>
              <a:defRPr>
                <a:solidFill>
                  <a:schemeClr val="dk1"/>
                </a:solidFill>
                <a:latin typeface="Arvo"/>
                <a:ea typeface="Arvo"/>
                <a:cs typeface="Arvo"/>
                <a:sym typeface="Arvo"/>
              </a:defRPr>
            </a:lvl7pPr>
            <a:lvl8pPr lvl="7" algn="ctr">
              <a:lnSpc>
                <a:spcPct val="100000"/>
              </a:lnSpc>
              <a:spcBef>
                <a:spcPts val="1600"/>
              </a:spcBef>
              <a:spcAft>
                <a:spcPts val="0"/>
              </a:spcAft>
              <a:buSzPts val="1400"/>
              <a:buNone/>
              <a:defRPr>
                <a:solidFill>
                  <a:schemeClr val="dk1"/>
                </a:solidFill>
                <a:latin typeface="Arvo"/>
                <a:ea typeface="Arvo"/>
                <a:cs typeface="Arvo"/>
                <a:sym typeface="Arvo"/>
              </a:defRPr>
            </a:lvl8pPr>
            <a:lvl9pPr lvl="8" algn="ctr">
              <a:lnSpc>
                <a:spcPct val="100000"/>
              </a:lnSpc>
              <a:spcBef>
                <a:spcPts val="1600"/>
              </a:spcBef>
              <a:spcAft>
                <a:spcPts val="1600"/>
              </a:spcAft>
              <a:buSzPts val="1400"/>
              <a:buNone/>
              <a:defRPr>
                <a:solidFill>
                  <a:schemeClr val="dk1"/>
                </a:solidFill>
                <a:latin typeface="Arvo"/>
                <a:ea typeface="Arvo"/>
                <a:cs typeface="Arvo"/>
                <a:sym typeface="Arv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2.xml"/><Relationship Id="rId22" Type="http://schemas.openxmlformats.org/officeDocument/2006/relationships/slideLayout" Target="../slideLayouts/slideLayout24.xml"/><Relationship Id="rId21" Type="http://schemas.openxmlformats.org/officeDocument/2006/relationships/slideLayout" Target="../slideLayouts/slideLayout23.xml"/><Relationship Id="rId24" Type="http://schemas.openxmlformats.org/officeDocument/2006/relationships/slideLayout" Target="../slideLayouts/slideLayout26.xml"/><Relationship Id="rId23" Type="http://schemas.openxmlformats.org/officeDocument/2006/relationships/slideLayout" Target="../slideLayouts/slideLayout25.xml"/><Relationship Id="rId1" Type="http://schemas.openxmlformats.org/officeDocument/2006/relationships/slideLayout" Target="../slideLayouts/slideLayout3.xml"/><Relationship Id="rId2" Type="http://schemas.openxmlformats.org/officeDocument/2006/relationships/slideLayout" Target="../slideLayouts/slideLayout4.xml"/><Relationship Id="rId3" Type="http://schemas.openxmlformats.org/officeDocument/2006/relationships/slideLayout" Target="../slideLayouts/slideLayout5.xml"/><Relationship Id="rId4" Type="http://schemas.openxmlformats.org/officeDocument/2006/relationships/slideLayout" Target="../slideLayouts/slideLayout6.xml"/><Relationship Id="rId9" Type="http://schemas.openxmlformats.org/officeDocument/2006/relationships/slideLayout" Target="../slideLayouts/slideLayout11.xml"/><Relationship Id="rId26" Type="http://schemas.openxmlformats.org/officeDocument/2006/relationships/slideLayout" Target="../slideLayouts/slideLayout28.xml"/><Relationship Id="rId25" Type="http://schemas.openxmlformats.org/officeDocument/2006/relationships/slideLayout" Target="../slideLayouts/slideLayout27.xml"/><Relationship Id="rId28" Type="http://schemas.openxmlformats.org/officeDocument/2006/relationships/slideLayout" Target="../slideLayouts/slideLayout30.xml"/><Relationship Id="rId27" Type="http://schemas.openxmlformats.org/officeDocument/2006/relationships/slideLayout" Target="../slideLayouts/slideLayout29.xml"/><Relationship Id="rId5" Type="http://schemas.openxmlformats.org/officeDocument/2006/relationships/slideLayout" Target="../slideLayouts/slideLayout7.xml"/><Relationship Id="rId6" Type="http://schemas.openxmlformats.org/officeDocument/2006/relationships/slideLayout" Target="../slideLayouts/slideLayout8.xml"/><Relationship Id="rId29" Type="http://schemas.openxmlformats.org/officeDocument/2006/relationships/slideLayout" Target="../slideLayouts/slideLayout31.xml"/><Relationship Id="rId7" Type="http://schemas.openxmlformats.org/officeDocument/2006/relationships/slideLayout" Target="../slideLayouts/slideLayout9.xml"/><Relationship Id="rId8" Type="http://schemas.openxmlformats.org/officeDocument/2006/relationships/slideLayout" Target="../slideLayouts/slideLayout10.xml"/><Relationship Id="rId30" Type="http://schemas.openxmlformats.org/officeDocument/2006/relationships/theme" Target="../theme/theme3.xml"/><Relationship Id="rId11" Type="http://schemas.openxmlformats.org/officeDocument/2006/relationships/slideLayout" Target="../slideLayouts/slideLayout13.xml"/><Relationship Id="rId10" Type="http://schemas.openxmlformats.org/officeDocument/2006/relationships/slideLayout" Target="../slideLayouts/slideLayout12.xml"/><Relationship Id="rId13" Type="http://schemas.openxmlformats.org/officeDocument/2006/relationships/slideLayout" Target="../slideLayouts/slideLayout15.xml"/><Relationship Id="rId12" Type="http://schemas.openxmlformats.org/officeDocument/2006/relationships/slideLayout" Target="../slideLayouts/slideLayout14.xml"/><Relationship Id="rId15" Type="http://schemas.openxmlformats.org/officeDocument/2006/relationships/slideLayout" Target="../slideLayouts/slideLayout17.xml"/><Relationship Id="rId14" Type="http://schemas.openxmlformats.org/officeDocument/2006/relationships/slideLayout" Target="../slideLayouts/slideLayout16.xml"/><Relationship Id="rId17" Type="http://schemas.openxmlformats.org/officeDocument/2006/relationships/slideLayout" Target="../slideLayouts/slideLayout19.xml"/><Relationship Id="rId16" Type="http://schemas.openxmlformats.org/officeDocument/2006/relationships/slideLayout" Target="../slideLayouts/slideLayout18.xml"/><Relationship Id="rId19" Type="http://schemas.openxmlformats.org/officeDocument/2006/relationships/slideLayout" Target="../slideLayouts/slideLayout21.xml"/><Relationship Id="rId1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51.xml"/><Relationship Id="rId22" Type="http://schemas.openxmlformats.org/officeDocument/2006/relationships/slideLayout" Target="../slideLayouts/slideLayout53.xml"/><Relationship Id="rId21" Type="http://schemas.openxmlformats.org/officeDocument/2006/relationships/slideLayout" Target="../slideLayouts/slideLayout52.xml"/><Relationship Id="rId24" Type="http://schemas.openxmlformats.org/officeDocument/2006/relationships/slideLayout" Target="../slideLayouts/slideLayout55.xml"/><Relationship Id="rId23" Type="http://schemas.openxmlformats.org/officeDocument/2006/relationships/slideLayout" Target="../slideLayouts/slideLayout54.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26" Type="http://schemas.openxmlformats.org/officeDocument/2006/relationships/slideLayout" Target="../slideLayouts/slideLayout57.xml"/><Relationship Id="rId25" Type="http://schemas.openxmlformats.org/officeDocument/2006/relationships/slideLayout" Target="../slideLayouts/slideLayout56.xml"/><Relationship Id="rId28" Type="http://schemas.openxmlformats.org/officeDocument/2006/relationships/slideLayout" Target="../slideLayouts/slideLayout59.xml"/><Relationship Id="rId27" Type="http://schemas.openxmlformats.org/officeDocument/2006/relationships/slideLayout" Target="../slideLayouts/slideLayout58.xml"/><Relationship Id="rId5" Type="http://schemas.openxmlformats.org/officeDocument/2006/relationships/slideLayout" Target="../slideLayouts/slideLayout36.xml"/><Relationship Id="rId6" Type="http://schemas.openxmlformats.org/officeDocument/2006/relationships/slideLayout" Target="../slideLayouts/slideLayout37.xml"/><Relationship Id="rId29" Type="http://schemas.openxmlformats.org/officeDocument/2006/relationships/slideLayout" Target="../slideLayouts/slideLayout60.xml"/><Relationship Id="rId7" Type="http://schemas.openxmlformats.org/officeDocument/2006/relationships/slideLayout" Target="../slideLayouts/slideLayout38.xml"/><Relationship Id="rId8" Type="http://schemas.openxmlformats.org/officeDocument/2006/relationships/slideLayout" Target="../slideLayouts/slideLayout39.xml"/><Relationship Id="rId30" Type="http://schemas.openxmlformats.org/officeDocument/2006/relationships/theme" Target="../theme/theme1.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5" Type="http://schemas.openxmlformats.org/officeDocument/2006/relationships/slideLayout" Target="../slideLayouts/slideLayout46.xml"/><Relationship Id="rId14" Type="http://schemas.openxmlformats.org/officeDocument/2006/relationships/slideLayout" Target="../slideLayouts/slideLayout45.xml"/><Relationship Id="rId17" Type="http://schemas.openxmlformats.org/officeDocument/2006/relationships/slideLayout" Target="../slideLayouts/slideLayout48.xml"/><Relationship Id="rId16" Type="http://schemas.openxmlformats.org/officeDocument/2006/relationships/slideLayout" Target="../slideLayouts/slideLayout47.xml"/><Relationship Id="rId19" Type="http://schemas.openxmlformats.org/officeDocument/2006/relationships/slideLayout" Target="../slideLayouts/slideLayout50.xml"/><Relationship Id="rId1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g2429feed689_0_5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lt1"/>
              </a:buClr>
              <a:buSzPts val="3300"/>
              <a:buFont typeface="Calibri"/>
              <a:buNone/>
              <a:defRPr b="0" i="0" sz="33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g2429feed689_0_5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9pPr>
          </a:lstStyle>
          <a:p/>
        </p:txBody>
      </p:sp>
      <p:sp>
        <p:nvSpPr>
          <p:cNvPr id="8" name="Google Shape;8;g2429feed689_0_5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9pPr>
          </a:lstStyle>
          <a:p/>
        </p:txBody>
      </p:sp>
      <p:sp>
        <p:nvSpPr>
          <p:cNvPr id="9" name="Google Shape;9;g2429feed689_0_5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lt1"/>
                </a:solidFill>
                <a:latin typeface="Calibri"/>
                <a:ea typeface="Calibri"/>
                <a:cs typeface="Calibri"/>
                <a:sym typeface="Calibri"/>
              </a:defRPr>
            </a:lvl9pPr>
          </a:lstStyle>
          <a:p/>
        </p:txBody>
      </p:sp>
      <p:sp>
        <p:nvSpPr>
          <p:cNvPr id="10" name="Google Shape;10;g2429feed689_0_5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23" name="Shape 23"/>
        <p:cNvGrpSpPr/>
        <p:nvPr/>
      </p:nvGrpSpPr>
      <p:grpSpPr>
        <a:xfrm>
          <a:off x="0" y="0"/>
          <a:ext cx="0" cy="0"/>
          <a:chOff x="0" y="0"/>
          <a:chExt cx="0" cy="0"/>
        </a:xfrm>
      </p:grpSpPr>
      <p:sp>
        <p:nvSpPr>
          <p:cNvPr id="24" name="Google Shape;24;p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5"/>
              </a:buClr>
              <a:buSzPts val="2800"/>
              <a:buFont typeface="Palanquin Dark"/>
              <a:buNone/>
              <a:defRPr b="0" i="0" sz="2800" u="none" cap="none" strike="noStrike">
                <a:solidFill>
                  <a:schemeClr val="accent5"/>
                </a:solidFill>
                <a:latin typeface="Palanquin Dark"/>
                <a:ea typeface="Palanquin Dark"/>
                <a:cs typeface="Palanquin Dark"/>
                <a:sym typeface="Palanquin Dark"/>
              </a:defRPr>
            </a:lvl1pPr>
            <a:lvl2pPr lvl="1"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2pPr>
            <a:lvl3pPr lvl="2"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3pPr>
            <a:lvl4pPr lvl="3"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4pPr>
            <a:lvl5pPr lvl="4"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5pPr>
            <a:lvl6pPr lvl="5"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6pPr>
            <a:lvl7pPr lvl="6"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7pPr>
            <a:lvl8pPr lvl="7"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8pPr>
            <a:lvl9pPr lvl="8" marR="0" rtl="0" algn="l">
              <a:lnSpc>
                <a:spcPct val="100000"/>
              </a:lnSpc>
              <a:spcBef>
                <a:spcPts val="0"/>
              </a:spcBef>
              <a:spcAft>
                <a:spcPts val="0"/>
              </a:spcAft>
              <a:buClr>
                <a:schemeClr val="accent5"/>
              </a:buClr>
              <a:buSzPts val="2800"/>
              <a:buFont typeface="Kirang Haerang"/>
              <a:buNone/>
              <a:defRPr b="0" i="0" sz="2800" u="none" cap="none" strike="noStrike">
                <a:solidFill>
                  <a:schemeClr val="accent5"/>
                </a:solidFill>
                <a:latin typeface="Kirang Haerang"/>
                <a:ea typeface="Kirang Haerang"/>
                <a:cs typeface="Kirang Haerang"/>
                <a:sym typeface="Kirang Haerang"/>
              </a:defRPr>
            </a:lvl9pPr>
          </a:lstStyle>
          <a:p/>
        </p:txBody>
      </p:sp>
      <p:sp>
        <p:nvSpPr>
          <p:cNvPr id="25" name="Google Shape;25;p8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accent5"/>
              </a:buClr>
              <a:buSzPts val="1800"/>
              <a:buFont typeface="Arvo"/>
              <a:buChar char="●"/>
              <a:defRPr b="0" i="0" sz="1800" u="none" cap="none" strike="noStrike">
                <a:solidFill>
                  <a:schemeClr val="accent5"/>
                </a:solidFill>
                <a:latin typeface="Arvo"/>
                <a:ea typeface="Arvo"/>
                <a:cs typeface="Arvo"/>
                <a:sym typeface="Arvo"/>
              </a:defRPr>
            </a:lvl1pPr>
            <a:lvl2pPr indent="-317500" lvl="1" marL="9144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2pPr>
            <a:lvl3pPr indent="-317500" lvl="2" marL="13716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3pPr>
            <a:lvl4pPr indent="-317500" lvl="3" marL="18288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4pPr>
            <a:lvl5pPr indent="-317500" lvl="4" marL="22860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5pPr>
            <a:lvl6pPr indent="-317500" lvl="5" marL="27432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6pPr>
            <a:lvl7pPr indent="-317500" lvl="6" marL="32004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7pPr>
            <a:lvl8pPr indent="-317500" lvl="7" marL="3657600" marR="0" rtl="0" algn="l">
              <a:lnSpc>
                <a:spcPct val="115000"/>
              </a:lnSpc>
              <a:spcBef>
                <a:spcPts val="1600"/>
              </a:spcBef>
              <a:spcAft>
                <a:spcPts val="0"/>
              </a:spcAft>
              <a:buClr>
                <a:schemeClr val="accent5"/>
              </a:buClr>
              <a:buSzPts val="1400"/>
              <a:buFont typeface="Arvo"/>
              <a:buChar char="○"/>
              <a:defRPr b="0" i="0" sz="1400" u="none" cap="none" strike="noStrike">
                <a:solidFill>
                  <a:schemeClr val="accent5"/>
                </a:solidFill>
                <a:latin typeface="Arvo"/>
                <a:ea typeface="Arvo"/>
                <a:cs typeface="Arvo"/>
                <a:sym typeface="Arvo"/>
              </a:defRPr>
            </a:lvl8pPr>
            <a:lvl9pPr indent="-317500" lvl="8" marL="4114800" marR="0" rtl="0" algn="l">
              <a:lnSpc>
                <a:spcPct val="115000"/>
              </a:lnSpc>
              <a:spcBef>
                <a:spcPts val="1600"/>
              </a:spcBef>
              <a:spcAft>
                <a:spcPts val="1600"/>
              </a:spcAft>
              <a:buClr>
                <a:schemeClr val="accent5"/>
              </a:buClr>
              <a:buSzPts val="1400"/>
              <a:buFont typeface="Arvo"/>
              <a:buChar char="■"/>
              <a:defRPr b="0" i="0" sz="1400" u="none" cap="none" strike="noStrike">
                <a:solidFill>
                  <a:schemeClr val="accent5"/>
                </a:solidFill>
                <a:latin typeface="Arvo"/>
                <a:ea typeface="Arvo"/>
                <a:cs typeface="Arvo"/>
                <a:sym typeface="Arvo"/>
              </a:defRPr>
            </a:lvl9pPr>
          </a:lstStyle>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79" r:id="rId28"/>
    <p:sldLayoutId id="2147483680"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31" name="Shape 231"/>
        <p:cNvGrpSpPr/>
        <p:nvPr/>
      </p:nvGrpSpPr>
      <p:grpSpPr>
        <a:xfrm>
          <a:off x="0" y="0"/>
          <a:ext cx="0" cy="0"/>
          <a:chOff x="0" y="0"/>
          <a:chExt cx="0" cy="0"/>
        </a:xfrm>
      </p:grpSpPr>
      <p:sp>
        <p:nvSpPr>
          <p:cNvPr id="232" name="Google Shape;232;g1f57c8f7f7a_0_1437"/>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6"/>
              </a:buClr>
              <a:buSzPts val="3000"/>
              <a:buFont typeface="Noto Serif Lao"/>
              <a:buNone/>
              <a:defRPr b="1" sz="3000">
                <a:solidFill>
                  <a:schemeClr val="accent6"/>
                </a:solidFill>
                <a:latin typeface="Noto Serif Lao"/>
                <a:ea typeface="Noto Serif Lao"/>
                <a:cs typeface="Noto Serif Lao"/>
                <a:sym typeface="Noto Serif Lao"/>
              </a:defRPr>
            </a:lvl1pPr>
            <a:lvl2pPr lvl="1">
              <a:spcBef>
                <a:spcPts val="0"/>
              </a:spcBef>
              <a:spcAft>
                <a:spcPts val="0"/>
              </a:spcAft>
              <a:buClr>
                <a:schemeClr val="accent6"/>
              </a:buClr>
              <a:buSzPts val="3000"/>
              <a:buFont typeface="Noto Serif Lao"/>
              <a:buNone/>
              <a:defRPr b="1" sz="3000">
                <a:solidFill>
                  <a:schemeClr val="accent6"/>
                </a:solidFill>
                <a:latin typeface="Noto Serif Lao"/>
                <a:ea typeface="Noto Serif Lao"/>
                <a:cs typeface="Noto Serif Lao"/>
                <a:sym typeface="Noto Serif Lao"/>
              </a:defRPr>
            </a:lvl2pPr>
            <a:lvl3pPr lvl="2">
              <a:spcBef>
                <a:spcPts val="0"/>
              </a:spcBef>
              <a:spcAft>
                <a:spcPts val="0"/>
              </a:spcAft>
              <a:buClr>
                <a:schemeClr val="accent6"/>
              </a:buClr>
              <a:buSzPts val="3000"/>
              <a:buFont typeface="Noto Serif Lao"/>
              <a:buNone/>
              <a:defRPr b="1" sz="3000">
                <a:solidFill>
                  <a:schemeClr val="accent6"/>
                </a:solidFill>
                <a:latin typeface="Noto Serif Lao"/>
                <a:ea typeface="Noto Serif Lao"/>
                <a:cs typeface="Noto Serif Lao"/>
                <a:sym typeface="Noto Serif Lao"/>
              </a:defRPr>
            </a:lvl3pPr>
            <a:lvl4pPr lvl="3">
              <a:spcBef>
                <a:spcPts val="0"/>
              </a:spcBef>
              <a:spcAft>
                <a:spcPts val="0"/>
              </a:spcAft>
              <a:buClr>
                <a:schemeClr val="accent6"/>
              </a:buClr>
              <a:buSzPts val="3000"/>
              <a:buFont typeface="Noto Serif Lao"/>
              <a:buNone/>
              <a:defRPr b="1" sz="3000">
                <a:solidFill>
                  <a:schemeClr val="accent6"/>
                </a:solidFill>
                <a:latin typeface="Noto Serif Lao"/>
                <a:ea typeface="Noto Serif Lao"/>
                <a:cs typeface="Noto Serif Lao"/>
                <a:sym typeface="Noto Serif Lao"/>
              </a:defRPr>
            </a:lvl4pPr>
            <a:lvl5pPr lvl="4">
              <a:spcBef>
                <a:spcPts val="0"/>
              </a:spcBef>
              <a:spcAft>
                <a:spcPts val="0"/>
              </a:spcAft>
              <a:buClr>
                <a:schemeClr val="accent6"/>
              </a:buClr>
              <a:buSzPts val="3000"/>
              <a:buFont typeface="Noto Serif Lao"/>
              <a:buNone/>
              <a:defRPr b="1" sz="3000">
                <a:solidFill>
                  <a:schemeClr val="accent6"/>
                </a:solidFill>
                <a:latin typeface="Noto Serif Lao"/>
                <a:ea typeface="Noto Serif Lao"/>
                <a:cs typeface="Noto Serif Lao"/>
                <a:sym typeface="Noto Serif Lao"/>
              </a:defRPr>
            </a:lvl5pPr>
            <a:lvl6pPr lvl="5">
              <a:spcBef>
                <a:spcPts val="0"/>
              </a:spcBef>
              <a:spcAft>
                <a:spcPts val="0"/>
              </a:spcAft>
              <a:buClr>
                <a:schemeClr val="accent6"/>
              </a:buClr>
              <a:buSzPts val="3000"/>
              <a:buFont typeface="Noto Serif Lao"/>
              <a:buNone/>
              <a:defRPr b="1" sz="3000">
                <a:solidFill>
                  <a:schemeClr val="accent6"/>
                </a:solidFill>
                <a:latin typeface="Noto Serif Lao"/>
                <a:ea typeface="Noto Serif Lao"/>
                <a:cs typeface="Noto Serif Lao"/>
                <a:sym typeface="Noto Serif Lao"/>
              </a:defRPr>
            </a:lvl6pPr>
            <a:lvl7pPr lvl="6">
              <a:spcBef>
                <a:spcPts val="0"/>
              </a:spcBef>
              <a:spcAft>
                <a:spcPts val="0"/>
              </a:spcAft>
              <a:buClr>
                <a:schemeClr val="accent6"/>
              </a:buClr>
              <a:buSzPts val="3000"/>
              <a:buFont typeface="Noto Serif Lao"/>
              <a:buNone/>
              <a:defRPr b="1" sz="3000">
                <a:solidFill>
                  <a:schemeClr val="accent6"/>
                </a:solidFill>
                <a:latin typeface="Noto Serif Lao"/>
                <a:ea typeface="Noto Serif Lao"/>
                <a:cs typeface="Noto Serif Lao"/>
                <a:sym typeface="Noto Serif Lao"/>
              </a:defRPr>
            </a:lvl7pPr>
            <a:lvl8pPr lvl="7">
              <a:spcBef>
                <a:spcPts val="0"/>
              </a:spcBef>
              <a:spcAft>
                <a:spcPts val="0"/>
              </a:spcAft>
              <a:buClr>
                <a:schemeClr val="accent6"/>
              </a:buClr>
              <a:buSzPts val="3000"/>
              <a:buFont typeface="Noto Serif Lao"/>
              <a:buNone/>
              <a:defRPr b="1" sz="3000">
                <a:solidFill>
                  <a:schemeClr val="accent6"/>
                </a:solidFill>
                <a:latin typeface="Noto Serif Lao"/>
                <a:ea typeface="Noto Serif Lao"/>
                <a:cs typeface="Noto Serif Lao"/>
                <a:sym typeface="Noto Serif Lao"/>
              </a:defRPr>
            </a:lvl8pPr>
            <a:lvl9pPr lvl="8">
              <a:spcBef>
                <a:spcPts val="0"/>
              </a:spcBef>
              <a:spcAft>
                <a:spcPts val="0"/>
              </a:spcAft>
              <a:buClr>
                <a:schemeClr val="accent6"/>
              </a:buClr>
              <a:buSzPts val="3000"/>
              <a:buFont typeface="Noto Serif Lao"/>
              <a:buNone/>
              <a:defRPr b="1" sz="3000">
                <a:solidFill>
                  <a:schemeClr val="accent6"/>
                </a:solidFill>
                <a:latin typeface="Noto Serif Lao"/>
                <a:ea typeface="Noto Serif Lao"/>
                <a:cs typeface="Noto Serif Lao"/>
                <a:sym typeface="Noto Serif Lao"/>
              </a:defRPr>
            </a:lvl9pPr>
          </a:lstStyle>
          <a:p/>
        </p:txBody>
      </p:sp>
      <p:sp>
        <p:nvSpPr>
          <p:cNvPr id="233" name="Google Shape;233;g1f57c8f7f7a_0_1437"/>
          <p:cNvSpPr txBox="1"/>
          <p:nvPr>
            <p:ph idx="1" type="body"/>
          </p:nvPr>
        </p:nvSpPr>
        <p:spPr>
          <a:xfrm>
            <a:off x="713400"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accent6"/>
              </a:buClr>
              <a:buSzPts val="1400"/>
              <a:buFont typeface="Albert Sans Medium"/>
              <a:buChar char="●"/>
              <a:defRPr>
                <a:solidFill>
                  <a:schemeClr val="accent6"/>
                </a:solidFill>
                <a:latin typeface="Albert Sans Medium"/>
                <a:ea typeface="Albert Sans Medium"/>
                <a:cs typeface="Albert Sans Medium"/>
                <a:sym typeface="Albert Sans Medium"/>
              </a:defRPr>
            </a:lvl1pPr>
            <a:lvl2pPr indent="-317500" lvl="1" marL="914400">
              <a:lnSpc>
                <a:spcPct val="115000"/>
              </a:lnSpc>
              <a:spcBef>
                <a:spcPts val="1600"/>
              </a:spcBef>
              <a:spcAft>
                <a:spcPts val="0"/>
              </a:spcAft>
              <a:buClr>
                <a:schemeClr val="accent6"/>
              </a:buClr>
              <a:buSzPts val="1400"/>
              <a:buFont typeface="Albert Sans Medium"/>
              <a:buChar char="○"/>
              <a:defRPr>
                <a:solidFill>
                  <a:schemeClr val="accent6"/>
                </a:solidFill>
                <a:latin typeface="Albert Sans Medium"/>
                <a:ea typeface="Albert Sans Medium"/>
                <a:cs typeface="Albert Sans Medium"/>
                <a:sym typeface="Albert Sans Medium"/>
              </a:defRPr>
            </a:lvl2pPr>
            <a:lvl3pPr indent="-317500" lvl="2" marL="1371600">
              <a:lnSpc>
                <a:spcPct val="115000"/>
              </a:lnSpc>
              <a:spcBef>
                <a:spcPts val="1600"/>
              </a:spcBef>
              <a:spcAft>
                <a:spcPts val="0"/>
              </a:spcAft>
              <a:buClr>
                <a:schemeClr val="accent6"/>
              </a:buClr>
              <a:buSzPts val="1400"/>
              <a:buFont typeface="Albert Sans Medium"/>
              <a:buChar char="■"/>
              <a:defRPr>
                <a:solidFill>
                  <a:schemeClr val="accent6"/>
                </a:solidFill>
                <a:latin typeface="Albert Sans Medium"/>
                <a:ea typeface="Albert Sans Medium"/>
                <a:cs typeface="Albert Sans Medium"/>
                <a:sym typeface="Albert Sans Medium"/>
              </a:defRPr>
            </a:lvl3pPr>
            <a:lvl4pPr indent="-317500" lvl="3" marL="1828800">
              <a:lnSpc>
                <a:spcPct val="115000"/>
              </a:lnSpc>
              <a:spcBef>
                <a:spcPts val="1600"/>
              </a:spcBef>
              <a:spcAft>
                <a:spcPts val="0"/>
              </a:spcAft>
              <a:buClr>
                <a:schemeClr val="accent6"/>
              </a:buClr>
              <a:buSzPts val="1400"/>
              <a:buFont typeface="Albert Sans Medium"/>
              <a:buChar char="●"/>
              <a:defRPr>
                <a:solidFill>
                  <a:schemeClr val="accent6"/>
                </a:solidFill>
                <a:latin typeface="Albert Sans Medium"/>
                <a:ea typeface="Albert Sans Medium"/>
                <a:cs typeface="Albert Sans Medium"/>
                <a:sym typeface="Albert Sans Medium"/>
              </a:defRPr>
            </a:lvl4pPr>
            <a:lvl5pPr indent="-317500" lvl="4" marL="2286000">
              <a:lnSpc>
                <a:spcPct val="115000"/>
              </a:lnSpc>
              <a:spcBef>
                <a:spcPts val="1600"/>
              </a:spcBef>
              <a:spcAft>
                <a:spcPts val="0"/>
              </a:spcAft>
              <a:buClr>
                <a:schemeClr val="accent6"/>
              </a:buClr>
              <a:buSzPts val="1400"/>
              <a:buFont typeface="Albert Sans Medium"/>
              <a:buChar char="○"/>
              <a:defRPr>
                <a:solidFill>
                  <a:schemeClr val="accent6"/>
                </a:solidFill>
                <a:latin typeface="Albert Sans Medium"/>
                <a:ea typeface="Albert Sans Medium"/>
                <a:cs typeface="Albert Sans Medium"/>
                <a:sym typeface="Albert Sans Medium"/>
              </a:defRPr>
            </a:lvl5pPr>
            <a:lvl6pPr indent="-317500" lvl="5" marL="2743200">
              <a:lnSpc>
                <a:spcPct val="115000"/>
              </a:lnSpc>
              <a:spcBef>
                <a:spcPts val="1600"/>
              </a:spcBef>
              <a:spcAft>
                <a:spcPts val="0"/>
              </a:spcAft>
              <a:buClr>
                <a:schemeClr val="accent6"/>
              </a:buClr>
              <a:buSzPts val="1400"/>
              <a:buFont typeface="Albert Sans Medium"/>
              <a:buChar char="■"/>
              <a:defRPr>
                <a:solidFill>
                  <a:schemeClr val="accent6"/>
                </a:solidFill>
                <a:latin typeface="Albert Sans Medium"/>
                <a:ea typeface="Albert Sans Medium"/>
                <a:cs typeface="Albert Sans Medium"/>
                <a:sym typeface="Albert Sans Medium"/>
              </a:defRPr>
            </a:lvl6pPr>
            <a:lvl7pPr indent="-317500" lvl="6" marL="3200400">
              <a:lnSpc>
                <a:spcPct val="115000"/>
              </a:lnSpc>
              <a:spcBef>
                <a:spcPts val="1600"/>
              </a:spcBef>
              <a:spcAft>
                <a:spcPts val="0"/>
              </a:spcAft>
              <a:buClr>
                <a:schemeClr val="accent6"/>
              </a:buClr>
              <a:buSzPts val="1400"/>
              <a:buFont typeface="Albert Sans Medium"/>
              <a:buChar char="●"/>
              <a:defRPr>
                <a:solidFill>
                  <a:schemeClr val="accent6"/>
                </a:solidFill>
                <a:latin typeface="Albert Sans Medium"/>
                <a:ea typeface="Albert Sans Medium"/>
                <a:cs typeface="Albert Sans Medium"/>
                <a:sym typeface="Albert Sans Medium"/>
              </a:defRPr>
            </a:lvl7pPr>
            <a:lvl8pPr indent="-317500" lvl="7" marL="3657600">
              <a:lnSpc>
                <a:spcPct val="115000"/>
              </a:lnSpc>
              <a:spcBef>
                <a:spcPts val="1600"/>
              </a:spcBef>
              <a:spcAft>
                <a:spcPts val="0"/>
              </a:spcAft>
              <a:buClr>
                <a:schemeClr val="accent6"/>
              </a:buClr>
              <a:buSzPts val="1400"/>
              <a:buFont typeface="Albert Sans Medium"/>
              <a:buChar char="○"/>
              <a:defRPr>
                <a:solidFill>
                  <a:schemeClr val="accent6"/>
                </a:solidFill>
                <a:latin typeface="Albert Sans Medium"/>
                <a:ea typeface="Albert Sans Medium"/>
                <a:cs typeface="Albert Sans Medium"/>
                <a:sym typeface="Albert Sans Medium"/>
              </a:defRPr>
            </a:lvl8pPr>
            <a:lvl9pPr indent="-317500" lvl="8" marL="4114800">
              <a:lnSpc>
                <a:spcPct val="115000"/>
              </a:lnSpc>
              <a:spcBef>
                <a:spcPts val="1600"/>
              </a:spcBef>
              <a:spcAft>
                <a:spcPts val="1600"/>
              </a:spcAft>
              <a:buClr>
                <a:schemeClr val="accent6"/>
              </a:buClr>
              <a:buSzPts val="1400"/>
              <a:buFont typeface="Albert Sans Medium"/>
              <a:buChar char="■"/>
              <a:defRPr>
                <a:solidFill>
                  <a:schemeClr val="accent6"/>
                </a:solidFill>
                <a:latin typeface="Albert Sans Medium"/>
                <a:ea typeface="Albert Sans Medium"/>
                <a:cs typeface="Albert Sans Medium"/>
                <a:sym typeface="Albert Sans Medium"/>
              </a:defRPr>
            </a:lvl9pPr>
          </a:lstStyle>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hyperlink" Target="https://parlamento.gub.uy/" TargetMode="External"/><Relationship Id="rId4" Type="http://schemas.openxmlformats.org/officeDocument/2006/relationships/hyperlink" Target="https://www.presidencia.gub.uy/normativa" TargetMode="External"/><Relationship Id="rId5" Type="http://schemas.openxmlformats.org/officeDocument/2006/relationships/hyperlink" Target="https://www.impo.com.uy/"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7.xml"/><Relationship Id="rId3" Type="http://schemas.openxmlformats.org/officeDocument/2006/relationships/image" Target="../media/image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comments" Target="../comments/comment2.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hyperlink" Target="https://www.brou.com.uy/clientes-empresa/agro/credito/proyectos-forestales-bosques-de-rendimiento-y-protectores" TargetMode="Externa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comments" Target="../comments/comment3.xml"/><Relationship Id="rId4" Type="http://schemas.openxmlformats.org/officeDocument/2006/relationships/image" Target="../media/image1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5.xml"/><Relationship Id="rId3"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6.xml"/><Relationship Id="rId3" Type="http://schemas.openxmlformats.org/officeDocument/2006/relationships/hyperlink" Target="https://www.gub.uy/tramites/solicitud-baja-bosque-plantado?min=true" TargetMode="External"/><Relationship Id="rId4" Type="http://schemas.openxmlformats.org/officeDocument/2006/relationships/hyperlink" Target="https://www.gub.uy/tramites/solicitud-estudio-proyecto-plantacion-forestal?min=true" TargetMode="External"/><Relationship Id="rId5" Type="http://schemas.openxmlformats.org/officeDocument/2006/relationships/hyperlink" Target="https://www.gub.uy/tramites/declaracion-bosque-plantado?min=true"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7.xml"/><Relationship Id="rId3" Type="http://schemas.openxmlformats.org/officeDocument/2006/relationships/hyperlink" Target="https://www.gub.uy/tramites/guias-transito-productos-bosque-nativo?min=true" TargetMode="External"/><Relationship Id="rId4" Type="http://schemas.openxmlformats.org/officeDocument/2006/relationships/hyperlink" Target="https://www.gub.uy/tramites/registro-bosque-nativo?min=true"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1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9.jpg"/><Relationship Id="rId6" Type="http://schemas.openxmlformats.org/officeDocument/2006/relationships/image" Target="../media/image13.jpg"/><Relationship Id="rId7" Type="http://schemas.openxmlformats.org/officeDocument/2006/relationships/image" Target="../media/image18.jpg"/><Relationship Id="rId8"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0.xml"/><Relationship Id="rId3" Type="http://schemas.openxmlformats.org/officeDocument/2006/relationships/image" Target="../media/image14.png"/><Relationship Id="rId4" Type="http://schemas.openxmlformats.org/officeDocument/2006/relationships/image" Target="../media/image1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 Id="rId3" Type="http://schemas.openxmlformats.org/officeDocument/2006/relationships/image" Target="../media/image16.png"/><Relationship Id="rId4" Type="http://schemas.openxmlformats.org/officeDocument/2006/relationships/hyperlink" Target="http://www.mgap.gub.uy/unidad-organizativa/direccion-general-forestal/tramites-y-servicios/tramit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comments" Target="../comments/comment1.xml"/><Relationship Id="rId4" Type="http://schemas.openxmlformats.org/officeDocument/2006/relationships/hyperlink" Target="https://www.impo.com.uy/bases/decretos/452-1988"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sp>
        <p:nvSpPr>
          <p:cNvPr id="1496" name="Google Shape;1496;g1f5708e7a3f_0_0"/>
          <p:cNvSpPr txBox="1"/>
          <p:nvPr>
            <p:ph type="ctrTitle"/>
          </p:nvPr>
        </p:nvSpPr>
        <p:spPr>
          <a:xfrm>
            <a:off x="1524000" y="1122363"/>
            <a:ext cx="9144000" cy="2387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t/>
            </a:r>
            <a:endParaRPr/>
          </a:p>
        </p:txBody>
      </p:sp>
      <p:sp>
        <p:nvSpPr>
          <p:cNvPr id="1497" name="Google Shape;1497;g1f5708e7a3f_0_0"/>
          <p:cNvSpPr txBox="1"/>
          <p:nvPr>
            <p:ph idx="1" type="subTitle"/>
          </p:nvPr>
        </p:nvSpPr>
        <p:spPr>
          <a:xfrm>
            <a:off x="1524000" y="3602038"/>
            <a:ext cx="9144000" cy="16557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t/>
            </a:r>
            <a:endParaRPr/>
          </a:p>
        </p:txBody>
      </p:sp>
      <p:pic>
        <p:nvPicPr>
          <p:cNvPr id="1498" name="Google Shape;1498;g1f5708e7a3f_0_0"/>
          <p:cNvPicPr preferRelativeResize="0"/>
          <p:nvPr/>
        </p:nvPicPr>
        <p:blipFill>
          <a:blip r:embed="rId3">
            <a:alphaModFix/>
          </a:blip>
          <a:stretch>
            <a:fillRect/>
          </a:stretch>
        </p:blipFill>
        <p:spPr>
          <a:xfrm>
            <a:off x="-1" y="-169975"/>
            <a:ext cx="9144000" cy="6098965"/>
          </a:xfrm>
          <a:prstGeom prst="rect">
            <a:avLst/>
          </a:prstGeom>
          <a:noFill/>
          <a:ln>
            <a:noFill/>
          </a:ln>
        </p:spPr>
      </p:pic>
      <p:sp>
        <p:nvSpPr>
          <p:cNvPr id="1499" name="Google Shape;1499;g1f5708e7a3f_0_0"/>
          <p:cNvSpPr txBox="1"/>
          <p:nvPr>
            <p:ph type="ctrTitle"/>
          </p:nvPr>
        </p:nvSpPr>
        <p:spPr>
          <a:xfrm>
            <a:off x="311708" y="931200"/>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sz="3800">
                <a:solidFill>
                  <a:schemeClr val="lt1"/>
                </a:solidFill>
              </a:rPr>
              <a:t>POLÍTICA Y LEGISLACIÓN FORESTAL 2024</a:t>
            </a:r>
            <a:endParaRPr sz="3800">
              <a:solidFill>
                <a:schemeClr val="lt1"/>
              </a:solidFill>
            </a:endParaRPr>
          </a:p>
        </p:txBody>
      </p:sp>
      <p:pic>
        <p:nvPicPr>
          <p:cNvPr id="1500" name="Google Shape;1500;g1f5708e7a3f_0_0"/>
          <p:cNvPicPr preferRelativeResize="0"/>
          <p:nvPr/>
        </p:nvPicPr>
        <p:blipFill>
          <a:blip r:embed="rId4">
            <a:alphaModFix/>
          </a:blip>
          <a:stretch>
            <a:fillRect/>
          </a:stretch>
        </p:blipFill>
        <p:spPr>
          <a:xfrm>
            <a:off x="150750" y="44350"/>
            <a:ext cx="3118050" cy="590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3" name="Shape 1913"/>
        <p:cNvGrpSpPr/>
        <p:nvPr/>
      </p:nvGrpSpPr>
      <p:grpSpPr>
        <a:xfrm>
          <a:off x="0" y="0"/>
          <a:ext cx="0" cy="0"/>
          <a:chOff x="0" y="0"/>
          <a:chExt cx="0" cy="0"/>
        </a:xfrm>
      </p:grpSpPr>
      <p:sp>
        <p:nvSpPr>
          <p:cNvPr id="1914" name="Google Shape;1914;g1f5708e7a3f_0_1998"/>
          <p:cNvSpPr txBox="1"/>
          <p:nvPr/>
        </p:nvSpPr>
        <p:spPr>
          <a:xfrm>
            <a:off x="308750" y="0"/>
            <a:ext cx="81375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Fira Sans Extra Condensed"/>
                <a:ea typeface="Fira Sans Extra Condensed"/>
                <a:cs typeface="Fira Sans Extra Condensed"/>
                <a:sym typeface="Fira Sans Extra Condensed"/>
              </a:rPr>
              <a:t>REGULACIÓN DE BOSQUES PROTECTORES</a:t>
            </a:r>
            <a:endParaRPr b="1" sz="20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1915" name="Google Shape;1915;g1f5708e7a3f_0_1998"/>
          <p:cNvSpPr txBox="1"/>
          <p:nvPr/>
        </p:nvSpPr>
        <p:spPr>
          <a:xfrm>
            <a:off x="1788000" y="841775"/>
            <a:ext cx="5339700" cy="4633200"/>
          </a:xfrm>
          <a:prstGeom prst="rect">
            <a:avLst/>
          </a:prstGeom>
          <a:noFill/>
          <a:ln cap="flat" cmpd="sng" w="9525">
            <a:solidFill>
              <a:srgbClr val="FFFFFF"/>
            </a:solidFill>
            <a:prstDash val="solid"/>
            <a:round/>
            <a:headEnd len="sm" w="sm" type="none"/>
            <a:tailEnd len="sm" w="sm" type="none"/>
          </a:ln>
        </p:spPr>
        <p:txBody>
          <a:bodyPr anchorCtr="0" anchor="t" bIns="91425" lIns="91425" spcFirstLastPara="1" rIns="91425" wrap="square" tIns="91425">
            <a:spAutoFit/>
          </a:bodyPr>
          <a:lstStyle/>
          <a:p>
            <a:pPr indent="0" lvl="0" marL="0" rtl="0" algn="just">
              <a:spcBef>
                <a:spcPts val="0"/>
              </a:spcBef>
              <a:spcAft>
                <a:spcPts val="0"/>
              </a:spcAft>
              <a:buNone/>
            </a:pPr>
            <a:r>
              <a:rPr b="1" lang="en" sz="1300">
                <a:latin typeface="Fira Sans Extra Condensed"/>
                <a:ea typeface="Fira Sans Extra Condensed"/>
                <a:cs typeface="Fira Sans Extra Condensed"/>
                <a:sym typeface="Fira Sans Extra Condensed"/>
              </a:rPr>
              <a:t>Artículo 22.</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latin typeface="Fira Sans Extra Condensed"/>
                <a:ea typeface="Fira Sans Extra Condensed"/>
                <a:cs typeface="Fira Sans Extra Condensed"/>
                <a:sym typeface="Fira Sans Extra Condensed"/>
              </a:rPr>
              <a:t>- </a:t>
            </a:r>
            <a:r>
              <a:rPr lang="en" sz="1300">
                <a:highlight>
                  <a:srgbClr val="F4D275"/>
                </a:highlight>
                <a:latin typeface="Fira Sans Extra Condensed"/>
                <a:ea typeface="Fira Sans Extra Condensed"/>
                <a:cs typeface="Fira Sans Extra Condensed"/>
                <a:sym typeface="Fira Sans Extra Condensed"/>
              </a:rPr>
              <a:t>Queda prohibida la destrucción de los bosques protectores</a:t>
            </a:r>
            <a:r>
              <a:rPr lang="en" sz="1300">
                <a:latin typeface="Fira Sans Extra Condensed"/>
                <a:ea typeface="Fira Sans Extra Condensed"/>
                <a:cs typeface="Fira Sans Extra Condensed"/>
                <a:sym typeface="Fira Sans Extra Condensed"/>
              </a:rPr>
              <a:t>. Será considerada destrucción de bosques cualquier operación que no se ajuste al plan mencionado en el artículo 49 y que atente, intencionalmente o no, contra el desarrollo o permanencia del bosque. Su eliminación sólo podrá efectuarse previa autorización y con las cautelas que fijará la Dirección Forestal en cada caso.</a:t>
            </a:r>
            <a:endParaRPr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latin typeface="Fira Sans Extra Condensed"/>
                <a:ea typeface="Fira Sans Extra Condensed"/>
                <a:cs typeface="Fira Sans Extra Condensed"/>
                <a:sym typeface="Fira Sans Extra Condensed"/>
              </a:rPr>
              <a:t> </a:t>
            </a:r>
            <a:r>
              <a:rPr lang="en" sz="1300">
                <a:highlight>
                  <a:srgbClr val="F4D275"/>
                </a:highlight>
                <a:latin typeface="Fira Sans Extra Condensed"/>
                <a:ea typeface="Fira Sans Extra Condensed"/>
                <a:cs typeface="Fira Sans Extra Condensed"/>
                <a:sym typeface="Fira Sans Extra Condensed"/>
              </a:rPr>
              <a:t>Quien haya destruido un bosque violando lo preceptuado en los incisos anteriores, será obligado a la reforestación de acuerdo a las normas de los artículos 12, 13, 14 y 15,</a:t>
            </a:r>
            <a:r>
              <a:rPr lang="en" sz="1300">
                <a:latin typeface="Fira Sans Extra Condensed"/>
                <a:ea typeface="Fira Sans Extra Condensed"/>
                <a:cs typeface="Fira Sans Extra Condensed"/>
                <a:sym typeface="Fira Sans Extra Condensed"/>
              </a:rPr>
              <a:t> no gozando para tales efectos de los beneficios de financiamiento que confiere la ley. </a:t>
            </a:r>
            <a:endParaRPr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300">
                <a:latin typeface="Fira Sans Extra Condensed"/>
                <a:ea typeface="Fira Sans Extra Condensed"/>
                <a:cs typeface="Fira Sans Extra Condensed"/>
                <a:sym typeface="Fira Sans Extra Condensed"/>
              </a:rPr>
              <a:t>Artículo 24.</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latin typeface="Fira Sans Extra Condensed"/>
                <a:ea typeface="Fira Sans Extra Condensed"/>
                <a:cs typeface="Fira Sans Extra Condensed"/>
                <a:sym typeface="Fira Sans Extra Condensed"/>
              </a:rPr>
              <a:t>- </a:t>
            </a:r>
            <a:r>
              <a:rPr lang="en" sz="1300">
                <a:highlight>
                  <a:srgbClr val="F4D275"/>
                </a:highlight>
                <a:latin typeface="Fira Sans Extra Condensed"/>
                <a:ea typeface="Fira Sans Extra Condensed"/>
                <a:cs typeface="Fira Sans Extra Condensed"/>
                <a:sym typeface="Fira Sans Extra Condensed"/>
              </a:rPr>
              <a:t>Prohíbese la corta y cualquier operación que atente contra la supervivencia del monte indígena, con excepción de los siguientes casos</a:t>
            </a:r>
            <a:r>
              <a:rPr lang="en" sz="1300">
                <a:latin typeface="Fira Sans Extra Condensed"/>
                <a:ea typeface="Fira Sans Extra Condensed"/>
                <a:cs typeface="Fira Sans Extra Condensed"/>
                <a:sym typeface="Fira Sans Extra Condensed"/>
              </a:rPr>
              <a:t>: A) Cuando el producto de la explotación se destine al </a:t>
            </a:r>
            <a:r>
              <a:rPr lang="en" sz="1300">
                <a:highlight>
                  <a:srgbClr val="FFFF00"/>
                </a:highlight>
                <a:latin typeface="Fira Sans Extra Condensed"/>
                <a:ea typeface="Fira Sans Extra Condensed"/>
                <a:cs typeface="Fira Sans Extra Condensed"/>
                <a:sym typeface="Fira Sans Extra Condensed"/>
              </a:rPr>
              <a:t>uso doméstico y alambrado del establecimiento rura</a:t>
            </a:r>
            <a:r>
              <a:rPr lang="en" sz="1300">
                <a:latin typeface="Fira Sans Extra Condensed"/>
                <a:ea typeface="Fira Sans Extra Condensed"/>
                <a:cs typeface="Fira Sans Extra Condensed"/>
                <a:sym typeface="Fira Sans Extra Condensed"/>
              </a:rPr>
              <a:t>l al que pertenece. B) Cuando medie </a:t>
            </a:r>
            <a:r>
              <a:rPr lang="en" sz="1300">
                <a:highlight>
                  <a:srgbClr val="FFFF00"/>
                </a:highlight>
                <a:latin typeface="Fira Sans Extra Condensed"/>
                <a:ea typeface="Fira Sans Extra Condensed"/>
                <a:cs typeface="Fira Sans Extra Condensed"/>
                <a:sym typeface="Fira Sans Extra Condensed"/>
              </a:rPr>
              <a:t>autorización de la Dirección Foresta</a:t>
            </a:r>
            <a:r>
              <a:rPr lang="en" sz="1300">
                <a:latin typeface="Fira Sans Extra Condensed"/>
                <a:ea typeface="Fira Sans Extra Condensed"/>
                <a:cs typeface="Fira Sans Extra Condensed"/>
                <a:sym typeface="Fira Sans Extra Condensed"/>
              </a:rPr>
              <a:t>l basada en un informe técnico donde se </a:t>
            </a:r>
            <a:r>
              <a:rPr lang="en" sz="1300">
                <a:latin typeface="Fira Sans Extra Condensed"/>
                <a:ea typeface="Fira Sans Extra Condensed"/>
                <a:cs typeface="Fira Sans Extra Condensed"/>
                <a:sym typeface="Fira Sans Extra Condensed"/>
              </a:rPr>
              <a:t>detallan</a:t>
            </a:r>
            <a:r>
              <a:rPr lang="en" sz="1300">
                <a:latin typeface="Fira Sans Extra Condensed"/>
                <a:ea typeface="Fira Sans Extra Condensed"/>
                <a:cs typeface="Fira Sans Extra Condensed"/>
                <a:sym typeface="Fira Sans Extra Condensed"/>
              </a:rPr>
              <a:t> tanto las causas que justifiquen la corta como los planes de explotación a efectuarse en cada caso</a:t>
            </a:r>
            <a:endParaRPr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a:latin typeface="Fira Sans Extra Condensed"/>
              <a:ea typeface="Fira Sans Extra Condensed"/>
              <a:cs typeface="Fira Sans Extra Condensed"/>
              <a:sym typeface="Fira Sans Extra Condensed"/>
            </a:endParaRPr>
          </a:p>
        </p:txBody>
      </p:sp>
      <p:sp>
        <p:nvSpPr>
          <p:cNvPr id="1916" name="Google Shape;1916;g1f5708e7a3f_0_1998"/>
          <p:cNvSpPr/>
          <p:nvPr/>
        </p:nvSpPr>
        <p:spPr>
          <a:xfrm>
            <a:off x="0" y="533875"/>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0" name="Shape 1920"/>
        <p:cNvGrpSpPr/>
        <p:nvPr/>
      </p:nvGrpSpPr>
      <p:grpSpPr>
        <a:xfrm>
          <a:off x="0" y="0"/>
          <a:ext cx="0" cy="0"/>
          <a:chOff x="0" y="0"/>
          <a:chExt cx="0" cy="0"/>
        </a:xfrm>
      </p:grpSpPr>
      <p:sp>
        <p:nvSpPr>
          <p:cNvPr id="1921" name="Google Shape;1921;g1f5708e7a3f_0_2050"/>
          <p:cNvSpPr txBox="1"/>
          <p:nvPr/>
        </p:nvSpPr>
        <p:spPr>
          <a:xfrm>
            <a:off x="308750" y="0"/>
            <a:ext cx="81375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Fira Sans Extra Condensed"/>
                <a:ea typeface="Fira Sans Extra Condensed"/>
                <a:cs typeface="Fira Sans Extra Condensed"/>
                <a:sym typeface="Fira Sans Extra Condensed"/>
              </a:rPr>
              <a:t>REGULACIÓN DE BOSQUES PROTECTORES</a:t>
            </a:r>
            <a:endParaRPr b="1" sz="20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1922" name="Google Shape;1922;g1f5708e7a3f_0_2050"/>
          <p:cNvSpPr txBox="1"/>
          <p:nvPr/>
        </p:nvSpPr>
        <p:spPr>
          <a:xfrm>
            <a:off x="1902150" y="793550"/>
            <a:ext cx="5339700" cy="4433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300">
                <a:latin typeface="Fira Sans Extra Condensed"/>
                <a:ea typeface="Fira Sans Extra Condensed"/>
                <a:cs typeface="Fira Sans Extra Condensed"/>
                <a:sym typeface="Fira Sans Extra Condensed"/>
              </a:rPr>
              <a:t>Artículo 25.</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latin typeface="Fira Sans Extra Condensed"/>
                <a:ea typeface="Fira Sans Extra Condensed"/>
                <a:cs typeface="Fira Sans Extra Condensed"/>
                <a:sym typeface="Fira Sans Extra Condensed"/>
              </a:rPr>
              <a:t>-</a:t>
            </a:r>
            <a:r>
              <a:rPr lang="en" sz="1300">
                <a:highlight>
                  <a:srgbClr val="F4D275"/>
                </a:highlight>
                <a:latin typeface="Fira Sans Extra Condensed"/>
                <a:ea typeface="Fira Sans Extra Condensed"/>
                <a:cs typeface="Fira Sans Extra Condensed"/>
                <a:sym typeface="Fira Sans Extra Condensed"/>
              </a:rPr>
              <a:t> Queda prohibida la destrucción de los palmares naturales y cualquier operación que atente contra su supervivencia.</a:t>
            </a:r>
            <a:endParaRPr sz="1300">
              <a:highlight>
                <a:srgbClr val="F4D275"/>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latin typeface="Fira Sans Extra Condensed"/>
                <a:ea typeface="Fira Sans Extra Condensed"/>
                <a:cs typeface="Fira Sans Extra Condensed"/>
                <a:sym typeface="Fira Sans Extra Condensed"/>
              </a:rPr>
              <a:t> El Ministerio de Ganadería, Agricultura y Pesca a propuesta de la Dirección Forestal, por razones científicas o de interés general, podrá reglamentar la corta o la explotación de determinadas especies o ejemplares forestales, así como la utilización de resinas, cortezas, semillas, hojas u otras partes de árboles forestales nativos o exóticos </a:t>
            </a:r>
            <a:endParaRPr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300">
                <a:latin typeface="Fira Sans Extra Condensed"/>
                <a:ea typeface="Fira Sans Extra Condensed"/>
                <a:cs typeface="Fira Sans Extra Condensed"/>
                <a:sym typeface="Fira Sans Extra Condensed"/>
              </a:rPr>
              <a:t>Artículo 39.</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latin typeface="Fira Sans Extra Condensed"/>
                <a:ea typeface="Fira Sans Extra Condensed"/>
                <a:cs typeface="Fira Sans Extra Condensed"/>
                <a:sym typeface="Fira Sans Extra Condensed"/>
              </a:rPr>
              <a:t>- Los bosques artificiales existentes o que se planten en el futuro, declarados protectores según el artículo 8º o los de rendimiento en las zonas declaradas de prioridad forestal y los bosques naturales declarados protectores de acuerdo al mencionado artículo, así como los terrenos ocupados o afectados directamente a los mismos, gozarán de los siguientes </a:t>
            </a:r>
            <a:r>
              <a:rPr lang="en" sz="1300">
                <a:highlight>
                  <a:srgbClr val="FFFF00"/>
                </a:highlight>
                <a:latin typeface="Fira Sans Extra Condensed"/>
                <a:ea typeface="Fira Sans Extra Condensed"/>
                <a:cs typeface="Fira Sans Extra Condensed"/>
                <a:sym typeface="Fira Sans Extra Condensed"/>
              </a:rPr>
              <a:t>beneficios tributarios</a:t>
            </a:r>
            <a:r>
              <a:rPr lang="en" sz="1300">
                <a:latin typeface="Fira Sans Extra Condensed"/>
                <a:ea typeface="Fira Sans Extra Condensed"/>
                <a:cs typeface="Fira Sans Extra Condensed"/>
                <a:sym typeface="Fira Sans Extra Condensed"/>
              </a:rPr>
              <a:t> </a:t>
            </a:r>
            <a:endParaRPr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300">
                <a:latin typeface="Fira Sans Extra Condensed"/>
                <a:ea typeface="Fira Sans Extra Condensed"/>
                <a:cs typeface="Fira Sans Extra Condensed"/>
                <a:sym typeface="Fira Sans Extra Condensed"/>
              </a:rPr>
              <a:t>Ley N° 9872 1939 ECOLOGIA. </a:t>
            </a:r>
            <a:r>
              <a:rPr b="1" lang="en" sz="1300">
                <a:latin typeface="Fira Sans Extra Condensed"/>
                <a:ea typeface="Fira Sans Extra Condensed"/>
                <a:cs typeface="Fira Sans Extra Condensed"/>
                <a:sym typeface="Fira Sans Extra Condensed"/>
              </a:rPr>
              <a:t>PROTECCIÓN</a:t>
            </a:r>
            <a:r>
              <a:rPr b="1" lang="en" sz="1300">
                <a:latin typeface="Fira Sans Extra Condensed"/>
                <a:ea typeface="Fira Sans Extra Condensed"/>
                <a:cs typeface="Fira Sans Extra Condensed"/>
                <a:sym typeface="Fira Sans Extra Condensed"/>
              </a:rPr>
              <a:t> DE PALMARES</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a:latin typeface="Fira Sans Extra Condensed"/>
              <a:ea typeface="Fira Sans Extra Condensed"/>
              <a:cs typeface="Fira Sans Extra Condensed"/>
              <a:sym typeface="Fira Sans Extra Condensed"/>
            </a:endParaRPr>
          </a:p>
        </p:txBody>
      </p:sp>
      <p:sp>
        <p:nvSpPr>
          <p:cNvPr id="1923" name="Google Shape;1923;g1f5708e7a3f_0_2050"/>
          <p:cNvSpPr/>
          <p:nvPr/>
        </p:nvSpPr>
        <p:spPr>
          <a:xfrm>
            <a:off x="0" y="533875"/>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7" name="Shape 1927"/>
        <p:cNvGrpSpPr/>
        <p:nvPr/>
      </p:nvGrpSpPr>
      <p:grpSpPr>
        <a:xfrm>
          <a:off x="0" y="0"/>
          <a:ext cx="0" cy="0"/>
          <a:chOff x="0" y="0"/>
          <a:chExt cx="0" cy="0"/>
        </a:xfrm>
      </p:grpSpPr>
      <p:sp>
        <p:nvSpPr>
          <p:cNvPr id="1928" name="Google Shape;1928;g1f5708e7a3f_0_2116"/>
          <p:cNvSpPr txBox="1"/>
          <p:nvPr/>
        </p:nvSpPr>
        <p:spPr>
          <a:xfrm>
            <a:off x="1647300" y="85300"/>
            <a:ext cx="77979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Fira Sans Extra Condensed"/>
                <a:ea typeface="Fira Sans Extra Condensed"/>
                <a:cs typeface="Fira Sans Extra Condensed"/>
                <a:sym typeface="Fira Sans Extra Condensed"/>
              </a:rPr>
              <a:t>CALIFICACIÓN DE BOSQUES - LEY FORESTAL</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1929" name="Google Shape;1929;g1f5708e7a3f_0_2116"/>
          <p:cNvSpPr txBox="1"/>
          <p:nvPr/>
        </p:nvSpPr>
        <p:spPr>
          <a:xfrm>
            <a:off x="2074950" y="1128825"/>
            <a:ext cx="5339700" cy="3848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300">
                <a:solidFill>
                  <a:schemeClr val="accent5"/>
                </a:solidFill>
                <a:latin typeface="Fira Sans Extra Condensed"/>
                <a:ea typeface="Fira Sans Extra Condensed"/>
                <a:cs typeface="Fira Sans Extra Condensed"/>
                <a:sym typeface="Fira Sans Extra Condensed"/>
              </a:rPr>
              <a:t>Artículo 8º.- Los bosques particulares se calificarán según sus fines en la siguiente forma:</a:t>
            </a:r>
            <a:endParaRPr b="1"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A) </a:t>
            </a:r>
            <a:r>
              <a:rPr b="1" lang="en" sz="1300">
                <a:solidFill>
                  <a:schemeClr val="accent5"/>
                </a:solidFill>
                <a:latin typeface="Fira Sans Extra Condensed"/>
                <a:ea typeface="Fira Sans Extra Condensed"/>
                <a:cs typeface="Fira Sans Extra Condensed"/>
                <a:sym typeface="Fira Sans Extra Condensed"/>
              </a:rPr>
              <a:t>Protectores</a:t>
            </a:r>
            <a:r>
              <a:rPr lang="en" sz="1300">
                <a:solidFill>
                  <a:schemeClr val="accent5"/>
                </a:solidFill>
                <a:latin typeface="Fira Sans Extra Condensed"/>
                <a:ea typeface="Fira Sans Extra Condensed"/>
                <a:cs typeface="Fira Sans Extra Condensed"/>
                <a:sym typeface="Fira Sans Extra Condensed"/>
              </a:rPr>
              <a:t>, cuando tengan fundamentalmente el fin de conservar el suelo, el agua y otros recursos naturales renovables. </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a:solidFill>
                  <a:schemeClr val="accent5"/>
                </a:solidFill>
                <a:highlight>
                  <a:srgbClr val="EDCB6E"/>
                </a:highlight>
                <a:latin typeface="Fira Sans Extra Condensed"/>
                <a:ea typeface="Fira Sans Extra Condensed"/>
                <a:cs typeface="Fira Sans Extra Condensed"/>
                <a:sym typeface="Fira Sans Extra Condensed"/>
              </a:rPr>
              <a:t>B) De </a:t>
            </a:r>
            <a:r>
              <a:rPr b="1" lang="en">
                <a:solidFill>
                  <a:schemeClr val="accent5"/>
                </a:solidFill>
                <a:highlight>
                  <a:srgbClr val="EDCB6E"/>
                </a:highlight>
                <a:latin typeface="Fira Sans Extra Condensed"/>
                <a:ea typeface="Fira Sans Extra Condensed"/>
                <a:cs typeface="Fira Sans Extra Condensed"/>
                <a:sym typeface="Fira Sans Extra Condensed"/>
              </a:rPr>
              <a:t>rendimiento</a:t>
            </a:r>
            <a:r>
              <a:rPr lang="en">
                <a:solidFill>
                  <a:schemeClr val="accent5"/>
                </a:solidFill>
                <a:highlight>
                  <a:srgbClr val="EDCB6E"/>
                </a:highlight>
                <a:latin typeface="Fira Sans Extra Condensed"/>
                <a:ea typeface="Fira Sans Extra Condensed"/>
                <a:cs typeface="Fira Sans Extra Condensed"/>
                <a:sym typeface="Fira Sans Extra Condensed"/>
              </a:rPr>
              <a:t>, cuando tengan por fin principal la producción de materias leñosas o aleñosas y resulten de especial interés nacional por su ubicación o por la clase de madera u otros productos forestales que de ellos puedan obtenerse. </a:t>
            </a:r>
            <a:endParaRPr>
              <a:solidFill>
                <a:schemeClr val="accent5"/>
              </a:solidFill>
              <a:highlight>
                <a:srgbClr val="EDCB6E"/>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C) </a:t>
            </a:r>
            <a:r>
              <a:rPr b="1" lang="en" sz="1300">
                <a:solidFill>
                  <a:schemeClr val="accent5"/>
                </a:solidFill>
                <a:latin typeface="Fira Sans Extra Condensed"/>
                <a:ea typeface="Fira Sans Extra Condensed"/>
                <a:cs typeface="Fira Sans Extra Condensed"/>
                <a:sym typeface="Fira Sans Extra Condensed"/>
              </a:rPr>
              <a:t>Generales,</a:t>
            </a:r>
            <a:r>
              <a:rPr lang="en" sz="1300">
                <a:solidFill>
                  <a:schemeClr val="accent5"/>
                </a:solidFill>
                <a:latin typeface="Fira Sans Extra Condensed"/>
                <a:ea typeface="Fira Sans Extra Condensed"/>
                <a:cs typeface="Fira Sans Extra Condensed"/>
                <a:sym typeface="Fira Sans Extra Condensed"/>
              </a:rPr>
              <a:t> cuando no tengan las características de protectores ni de rendimiento.</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solidFill>
                <a:schemeClr val="accent5"/>
              </a:solidFill>
              <a:highlight>
                <a:schemeClr val="dk1"/>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highlight>
                  <a:srgbClr val="FFFFFF"/>
                </a:highlight>
                <a:latin typeface="Fira Sans Extra Condensed"/>
                <a:ea typeface="Fira Sans Extra Condensed"/>
                <a:cs typeface="Fira Sans Extra Condensed"/>
                <a:sym typeface="Fira Sans Extra Condensed"/>
              </a:rPr>
              <a:t>La </a:t>
            </a:r>
            <a:r>
              <a:rPr b="1" lang="en" sz="1300">
                <a:solidFill>
                  <a:schemeClr val="accent5"/>
                </a:solidFill>
                <a:highlight>
                  <a:srgbClr val="FFFFFF"/>
                </a:highlight>
                <a:latin typeface="Fira Sans Extra Condensed"/>
                <a:ea typeface="Fira Sans Extra Condensed"/>
                <a:cs typeface="Fira Sans Extra Condensed"/>
                <a:sym typeface="Fira Sans Extra Condensed"/>
              </a:rPr>
              <a:t>calificación </a:t>
            </a:r>
            <a:r>
              <a:rPr lang="en" sz="1300">
                <a:solidFill>
                  <a:schemeClr val="accent5"/>
                </a:solidFill>
                <a:highlight>
                  <a:srgbClr val="FFFFFF"/>
                </a:highlight>
                <a:latin typeface="Fira Sans Extra Condensed"/>
                <a:ea typeface="Fira Sans Extra Condensed"/>
                <a:cs typeface="Fira Sans Extra Condensed"/>
                <a:sym typeface="Fira Sans Extra Condensed"/>
              </a:rPr>
              <a:t>de los bosques protectores y de rendimiento será hecha por la </a:t>
            </a:r>
            <a:r>
              <a:rPr b="1" lang="en" sz="1300">
                <a:solidFill>
                  <a:schemeClr val="accent5"/>
                </a:solidFill>
                <a:highlight>
                  <a:srgbClr val="FFFFFF"/>
                </a:highlight>
                <a:latin typeface="Fira Sans Extra Condensed"/>
                <a:ea typeface="Fira Sans Extra Condensed"/>
                <a:cs typeface="Fira Sans Extra Condensed"/>
                <a:sym typeface="Fira Sans Extra Condensed"/>
              </a:rPr>
              <a:t>Dirección Forestal, </a:t>
            </a:r>
            <a:r>
              <a:rPr lang="en" sz="1300">
                <a:solidFill>
                  <a:schemeClr val="accent5"/>
                </a:solidFill>
                <a:highlight>
                  <a:srgbClr val="FFFFFF"/>
                </a:highlight>
                <a:latin typeface="Fira Sans Extra Condensed"/>
                <a:ea typeface="Fira Sans Extra Condensed"/>
                <a:cs typeface="Fira Sans Extra Condensed"/>
                <a:sym typeface="Fira Sans Extra Condensed"/>
              </a:rPr>
              <a:t>a su iniciativa o por solicitud de los interesados. En este segundo caso, éstos deberán presentar:</a:t>
            </a:r>
            <a:endParaRPr sz="1300">
              <a:solidFill>
                <a:schemeClr val="accent5"/>
              </a:solidFill>
              <a:highlight>
                <a:srgbClr val="FFFFFF"/>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300">
                <a:solidFill>
                  <a:schemeClr val="accent5"/>
                </a:solidFill>
                <a:highlight>
                  <a:srgbClr val="FFFFFF"/>
                </a:highlight>
                <a:latin typeface="Fira Sans Extra Condensed"/>
                <a:ea typeface="Fira Sans Extra Condensed"/>
                <a:cs typeface="Fira Sans Extra Condensed"/>
                <a:sym typeface="Fira Sans Extra Condensed"/>
              </a:rPr>
              <a:t>A) Un informe circunstanciado, cuando se trate de calificar un bosque ya existente.</a:t>
            </a:r>
            <a:endParaRPr b="1" sz="1300">
              <a:solidFill>
                <a:schemeClr val="accent5"/>
              </a:solidFill>
              <a:highlight>
                <a:srgbClr val="FFFFFF"/>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300">
                <a:solidFill>
                  <a:schemeClr val="accent5"/>
                </a:solidFill>
                <a:highlight>
                  <a:srgbClr val="FFFFFF"/>
                </a:highlight>
                <a:latin typeface="Fira Sans Extra Condensed"/>
                <a:ea typeface="Fira Sans Extra Condensed"/>
                <a:cs typeface="Fira Sans Extra Condensed"/>
                <a:sym typeface="Fira Sans Extra Condensed"/>
              </a:rPr>
              <a:t>B) Un proyecto de forestación, cuando se trate de crear un bosque protector o de rendimiento</a:t>
            </a:r>
            <a:endParaRPr b="1" sz="1300">
              <a:solidFill>
                <a:schemeClr val="accent5"/>
              </a:solidFill>
              <a:highlight>
                <a:srgbClr val="FFFFFF"/>
              </a:highlight>
              <a:latin typeface="Fira Sans Extra Condensed"/>
              <a:ea typeface="Fira Sans Extra Condensed"/>
              <a:cs typeface="Fira Sans Extra Condensed"/>
              <a:sym typeface="Fira Sans Extra Condensed"/>
            </a:endParaRPr>
          </a:p>
        </p:txBody>
      </p:sp>
      <p:sp>
        <p:nvSpPr>
          <p:cNvPr id="1930" name="Google Shape;1930;g1f5708e7a3f_0_2116"/>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1931" name="Google Shape;1931;g1f5708e7a3f_0_2116"/>
          <p:cNvGrpSpPr/>
          <p:nvPr/>
        </p:nvGrpSpPr>
        <p:grpSpPr>
          <a:xfrm>
            <a:off x="67499" y="3912131"/>
            <a:ext cx="2007441" cy="1231367"/>
            <a:chOff x="58443" y="2234504"/>
            <a:chExt cx="3816427" cy="2678633"/>
          </a:xfrm>
        </p:grpSpPr>
        <p:grpSp>
          <p:nvGrpSpPr>
            <p:cNvPr id="1932" name="Google Shape;1932;g1f5708e7a3f_0_2116"/>
            <p:cNvGrpSpPr/>
            <p:nvPr/>
          </p:nvGrpSpPr>
          <p:grpSpPr>
            <a:xfrm flipH="1" rot="493300">
              <a:off x="197987" y="2334731"/>
              <a:ext cx="1550022" cy="2063023"/>
              <a:chOff x="-354605" y="3459888"/>
              <a:chExt cx="1550056" cy="2063069"/>
            </a:xfrm>
          </p:grpSpPr>
          <p:grpSp>
            <p:nvGrpSpPr>
              <p:cNvPr id="1933" name="Google Shape;1933;g1f5708e7a3f_0_2116"/>
              <p:cNvGrpSpPr/>
              <p:nvPr/>
            </p:nvGrpSpPr>
            <p:grpSpPr>
              <a:xfrm flipH="1" rot="1071688">
                <a:off x="-103756" y="4442804"/>
                <a:ext cx="1186662" cy="920348"/>
                <a:chOff x="284150" y="1904875"/>
                <a:chExt cx="812975" cy="630525"/>
              </a:xfrm>
            </p:grpSpPr>
            <p:sp>
              <p:nvSpPr>
                <p:cNvPr id="1934" name="Google Shape;1934;g1f5708e7a3f_0_2116"/>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g1f5708e7a3f_0_2116"/>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36" name="Google Shape;1936;g1f5708e7a3f_0_2116"/>
              <p:cNvGrpSpPr/>
              <p:nvPr/>
            </p:nvGrpSpPr>
            <p:grpSpPr>
              <a:xfrm flipH="1" rot="-292155">
                <a:off x="-283727" y="3499334"/>
                <a:ext cx="1002245" cy="1712665"/>
                <a:chOff x="302625" y="556975"/>
                <a:chExt cx="686625" cy="1173325"/>
              </a:xfrm>
            </p:grpSpPr>
            <p:sp>
              <p:nvSpPr>
                <p:cNvPr id="1937" name="Google Shape;1937;g1f5708e7a3f_0_2116"/>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g1f5708e7a3f_0_2116"/>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39" name="Google Shape;1939;g1f5708e7a3f_0_2116"/>
            <p:cNvGrpSpPr/>
            <p:nvPr/>
          </p:nvGrpSpPr>
          <p:grpSpPr>
            <a:xfrm>
              <a:off x="224690" y="3985275"/>
              <a:ext cx="2143142" cy="807104"/>
              <a:chOff x="6858001" y="3985275"/>
              <a:chExt cx="2143142" cy="807104"/>
            </a:xfrm>
          </p:grpSpPr>
          <p:sp>
            <p:nvSpPr>
              <p:cNvPr id="1940" name="Google Shape;1940;g1f5708e7a3f_0_2116"/>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g1f5708e7a3f_0_2116"/>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g1f5708e7a3f_0_2116"/>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g1f5708e7a3f_0_2116"/>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g1f5708e7a3f_0_2116"/>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g1f5708e7a3f_0_2116"/>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g1f5708e7a3f_0_2116"/>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g1f5708e7a3f_0_2116"/>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g1f5708e7a3f_0_2116"/>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g1f5708e7a3f_0_2116"/>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g1f5708e7a3f_0_2116"/>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g1f5708e7a3f_0_2116"/>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g1f5708e7a3f_0_2116"/>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g1f5708e7a3f_0_2116"/>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g1f5708e7a3f_0_2116"/>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g1f5708e7a3f_0_2116"/>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g1f5708e7a3f_0_2116"/>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g1f5708e7a3f_0_2116"/>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g1f5708e7a3f_0_2116"/>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g1f5708e7a3f_0_2116"/>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g1f5708e7a3f_0_2116"/>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g1f5708e7a3f_0_2116"/>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g1f5708e7a3f_0_2116"/>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3" name="Google Shape;1963;g1f5708e7a3f_0_2116"/>
            <p:cNvGrpSpPr/>
            <p:nvPr/>
          </p:nvGrpSpPr>
          <p:grpSpPr>
            <a:xfrm flipH="1" rot="988344">
              <a:off x="1405295" y="3064280"/>
              <a:ext cx="2296223" cy="1555215"/>
              <a:chOff x="5323923" y="3641495"/>
              <a:chExt cx="2109174" cy="1428403"/>
            </a:xfrm>
          </p:grpSpPr>
          <p:sp>
            <p:nvSpPr>
              <p:cNvPr id="1964" name="Google Shape;1964;g1f5708e7a3f_0_2116"/>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g1f5708e7a3f_0_2116"/>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g1f5708e7a3f_0_2116"/>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g1f5708e7a3f_0_2116"/>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g1f5708e7a3f_0_2116"/>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g1f5708e7a3f_0_2116"/>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g1f5708e7a3f_0_2116"/>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g1f5708e7a3f_0_2116"/>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g1f5708e7a3f_0_2116"/>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g1f5708e7a3f_0_2116"/>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g1f5708e7a3f_0_2116"/>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g1f5708e7a3f_0_2116"/>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g1f5708e7a3f_0_2116"/>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0" name="Shape 1980"/>
        <p:cNvGrpSpPr/>
        <p:nvPr/>
      </p:nvGrpSpPr>
      <p:grpSpPr>
        <a:xfrm>
          <a:off x="0" y="0"/>
          <a:ext cx="0" cy="0"/>
          <a:chOff x="0" y="0"/>
          <a:chExt cx="0" cy="0"/>
        </a:xfrm>
      </p:grpSpPr>
      <p:sp>
        <p:nvSpPr>
          <p:cNvPr id="1981" name="Google Shape;1981;g2cb4238b598_1_1279"/>
          <p:cNvSpPr txBox="1"/>
          <p:nvPr/>
        </p:nvSpPr>
        <p:spPr>
          <a:xfrm>
            <a:off x="673050" y="109650"/>
            <a:ext cx="77979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Fira Sans Extra Condensed"/>
                <a:ea typeface="Fira Sans Extra Condensed"/>
                <a:cs typeface="Fira Sans Extra Condensed"/>
                <a:sym typeface="Fira Sans Extra Condensed"/>
              </a:rPr>
              <a:t>CALIFICACIÓN DE BOSQUES - DECRETO 452/88 y MODIFICATIVOS</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1982" name="Google Shape;1982;g2cb4238b598_1_1279"/>
          <p:cNvSpPr txBox="1"/>
          <p:nvPr/>
        </p:nvSpPr>
        <p:spPr>
          <a:xfrm>
            <a:off x="932050" y="1495288"/>
            <a:ext cx="6723300" cy="1693200"/>
          </a:xfrm>
          <a:prstGeom prst="rect">
            <a:avLst/>
          </a:prstGeom>
          <a:noFill/>
          <a:ln>
            <a:noFill/>
          </a:ln>
        </p:spPr>
        <p:txBody>
          <a:bodyPr anchorCtr="0" anchor="t" bIns="91425" lIns="91425" spcFirstLastPara="1" rIns="91425" wrap="square" tIns="91425">
            <a:spAutoFit/>
          </a:bodyPr>
          <a:lstStyle/>
          <a:p>
            <a:pPr indent="457200" lvl="0" marL="0" rtl="0" algn="just">
              <a:spcBef>
                <a:spcPts val="0"/>
              </a:spcBef>
              <a:spcAft>
                <a:spcPts val="0"/>
              </a:spcAft>
              <a:buClr>
                <a:srgbClr val="000000"/>
              </a:buClr>
              <a:buSzPts val="1500"/>
              <a:buFont typeface="Arial"/>
              <a:buNone/>
            </a:pPr>
            <a:r>
              <a:rPr lang="en">
                <a:solidFill>
                  <a:schemeClr val="accent5"/>
                </a:solidFill>
                <a:highlight>
                  <a:srgbClr val="FFFFFF"/>
                </a:highlight>
                <a:latin typeface="Fira Sans Extra Condensed"/>
                <a:ea typeface="Fira Sans Extra Condensed"/>
                <a:cs typeface="Fira Sans Extra Condensed"/>
                <a:sym typeface="Fira Sans Extra Condensed"/>
              </a:rPr>
              <a:t>BOSQUES DE RENDIMIENTO</a:t>
            </a:r>
            <a:endParaRPr>
              <a:solidFill>
                <a:schemeClr val="accent5"/>
              </a:solidFill>
              <a:highlight>
                <a:srgbClr val="FFFFFF"/>
              </a:highlight>
              <a:latin typeface="Fira Sans Extra Condensed"/>
              <a:ea typeface="Fira Sans Extra Condensed"/>
              <a:cs typeface="Fira Sans Extra Condensed"/>
              <a:sym typeface="Fira Sans Extra Condensed"/>
            </a:endParaRPr>
          </a:p>
          <a:p>
            <a:pPr indent="-317500" lvl="0" marL="457200" rtl="0" algn="just">
              <a:spcBef>
                <a:spcPts val="0"/>
              </a:spcBef>
              <a:spcAft>
                <a:spcPts val="0"/>
              </a:spcAft>
              <a:buClr>
                <a:schemeClr val="accent5"/>
              </a:buClr>
              <a:buSzPts val="1400"/>
              <a:buFont typeface="Fira Sans Extra Condensed"/>
              <a:buChar char="●"/>
            </a:pPr>
            <a:r>
              <a:rPr lang="en">
                <a:solidFill>
                  <a:schemeClr val="accent5"/>
                </a:solidFill>
                <a:highlight>
                  <a:srgbClr val="FFFFFF"/>
                </a:highlight>
                <a:latin typeface="Fira Sans Extra Condensed"/>
                <a:ea typeface="Fira Sans Extra Condensed"/>
                <a:cs typeface="Fira Sans Extra Condensed"/>
                <a:sym typeface="Fira Sans Extra Condensed"/>
              </a:rPr>
              <a:t>Aptitud producción materias leñosas o aleñosas, utilización reviste interés nacional (NO SE RESTRINGEN LAS ESPECIES – demostración técnica)</a:t>
            </a:r>
            <a:endParaRPr>
              <a:solidFill>
                <a:schemeClr val="accent5"/>
              </a:solidFill>
              <a:highlight>
                <a:srgbClr val="FFFFFF"/>
              </a:highlight>
              <a:latin typeface="Fira Sans Extra Condensed"/>
              <a:ea typeface="Fira Sans Extra Condensed"/>
              <a:cs typeface="Fira Sans Extra Condensed"/>
              <a:sym typeface="Fira Sans Extra Condensed"/>
            </a:endParaRPr>
          </a:p>
          <a:p>
            <a:pPr indent="-317500" lvl="0" marL="457200" rtl="0" algn="just">
              <a:spcBef>
                <a:spcPts val="0"/>
              </a:spcBef>
              <a:spcAft>
                <a:spcPts val="0"/>
              </a:spcAft>
              <a:buClr>
                <a:schemeClr val="accent5"/>
              </a:buClr>
              <a:buSzPts val="1400"/>
              <a:buFont typeface="Fira Sans Extra Condensed"/>
              <a:buChar char="●"/>
            </a:pPr>
            <a:r>
              <a:rPr lang="en">
                <a:solidFill>
                  <a:schemeClr val="accent5"/>
                </a:solidFill>
                <a:highlight>
                  <a:srgbClr val="FFFFFF"/>
                </a:highlight>
                <a:latin typeface="Fira Sans Extra Condensed"/>
                <a:ea typeface="Fira Sans Extra Condensed"/>
                <a:cs typeface="Fira Sans Extra Condensed"/>
                <a:sym typeface="Fira Sans Extra Condensed"/>
              </a:rPr>
              <a:t>Terrenos Forestales</a:t>
            </a:r>
            <a:endParaRPr>
              <a:solidFill>
                <a:schemeClr val="accent5"/>
              </a:solidFill>
              <a:highlight>
                <a:srgbClr val="FFFFFF"/>
              </a:highlight>
              <a:latin typeface="Fira Sans Extra Condensed"/>
              <a:ea typeface="Fira Sans Extra Condensed"/>
              <a:cs typeface="Fira Sans Extra Condensed"/>
              <a:sym typeface="Fira Sans Extra Condensed"/>
            </a:endParaRPr>
          </a:p>
          <a:p>
            <a:pPr indent="-317500" lvl="0" marL="457200" rtl="0" algn="just">
              <a:spcBef>
                <a:spcPts val="0"/>
              </a:spcBef>
              <a:spcAft>
                <a:spcPts val="0"/>
              </a:spcAft>
              <a:buClr>
                <a:schemeClr val="accent5"/>
              </a:buClr>
              <a:buSzPts val="1400"/>
              <a:buFont typeface="Fira Sans Extra Condensed"/>
              <a:buChar char="●"/>
            </a:pPr>
            <a:r>
              <a:rPr lang="en">
                <a:solidFill>
                  <a:schemeClr val="accent5"/>
                </a:solidFill>
                <a:highlight>
                  <a:srgbClr val="FFFFFF"/>
                </a:highlight>
                <a:latin typeface="Fira Sans Extra Condensed"/>
                <a:ea typeface="Fira Sans Extra Condensed"/>
                <a:cs typeface="Fira Sans Extra Condensed"/>
                <a:sym typeface="Fira Sans Extra Condensed"/>
              </a:rPr>
              <a:t>Superficie Mínima (10 ha)</a:t>
            </a:r>
            <a:endParaRPr>
              <a:solidFill>
                <a:schemeClr val="accent5"/>
              </a:solidFill>
              <a:highlight>
                <a:srgbClr val="FFFFFF"/>
              </a:highlight>
              <a:latin typeface="Fira Sans Extra Condensed"/>
              <a:ea typeface="Fira Sans Extra Condensed"/>
              <a:cs typeface="Fira Sans Extra Condensed"/>
              <a:sym typeface="Fira Sans Extra Condensed"/>
            </a:endParaRPr>
          </a:p>
          <a:p>
            <a:pPr indent="-317500" lvl="0" marL="457200" rtl="0" algn="just">
              <a:spcBef>
                <a:spcPts val="0"/>
              </a:spcBef>
              <a:spcAft>
                <a:spcPts val="0"/>
              </a:spcAft>
              <a:buClr>
                <a:schemeClr val="accent5"/>
              </a:buClr>
              <a:buSzPts val="1400"/>
              <a:buFont typeface="Fira Sans Extra Condensed"/>
              <a:buChar char="●"/>
            </a:pPr>
            <a:r>
              <a:rPr lang="en">
                <a:solidFill>
                  <a:schemeClr val="accent5"/>
                </a:solidFill>
                <a:highlight>
                  <a:srgbClr val="FFFFFF"/>
                </a:highlight>
                <a:latin typeface="Fira Sans Extra Condensed"/>
                <a:ea typeface="Fira Sans Extra Condensed"/>
                <a:cs typeface="Fira Sans Extra Condensed"/>
                <a:sym typeface="Fira Sans Extra Condensed"/>
              </a:rPr>
              <a:t>Especies Complementarias en suelos accesorios (hasta 10%)</a:t>
            </a:r>
            <a:endParaRPr>
              <a:solidFill>
                <a:schemeClr val="accent5"/>
              </a:solidFill>
              <a:highlight>
                <a:srgbClr val="FFFFFF"/>
              </a:highlight>
              <a:latin typeface="Fira Sans Extra Condensed"/>
              <a:ea typeface="Fira Sans Extra Condensed"/>
              <a:cs typeface="Fira Sans Extra Condensed"/>
              <a:sym typeface="Fira Sans Extra Condensed"/>
            </a:endParaRPr>
          </a:p>
          <a:p>
            <a:pPr indent="-317500" lvl="0" marL="457200" rtl="0" algn="just">
              <a:spcBef>
                <a:spcPts val="0"/>
              </a:spcBef>
              <a:spcAft>
                <a:spcPts val="0"/>
              </a:spcAft>
              <a:buClr>
                <a:schemeClr val="accent5"/>
              </a:buClr>
              <a:buSzPts val="1400"/>
              <a:buFont typeface="Fira Sans Extra Condensed"/>
              <a:buChar char="●"/>
            </a:pPr>
            <a:r>
              <a:rPr lang="en">
                <a:solidFill>
                  <a:schemeClr val="accent5"/>
                </a:solidFill>
                <a:highlight>
                  <a:srgbClr val="FFFFFF"/>
                </a:highlight>
                <a:latin typeface="Fira Sans Extra Condensed"/>
                <a:ea typeface="Fira Sans Extra Condensed"/>
                <a:cs typeface="Fira Sans Extra Condensed"/>
                <a:sym typeface="Fira Sans Extra Condensed"/>
              </a:rPr>
              <a:t>Proyecto Forestal ante DGF</a:t>
            </a:r>
            <a:endParaRPr b="1">
              <a:solidFill>
                <a:schemeClr val="accent5"/>
              </a:solidFill>
              <a:highlight>
                <a:srgbClr val="FFFFFF"/>
              </a:highlight>
              <a:latin typeface="Fira Sans Extra Condensed"/>
              <a:ea typeface="Fira Sans Extra Condensed"/>
              <a:cs typeface="Fira Sans Extra Condensed"/>
              <a:sym typeface="Fira Sans Extra Condensed"/>
            </a:endParaRPr>
          </a:p>
        </p:txBody>
      </p:sp>
      <p:sp>
        <p:nvSpPr>
          <p:cNvPr id="1983" name="Google Shape;1983;g2cb4238b598_1_1279"/>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1984" name="Google Shape;1984;g2cb4238b598_1_1279"/>
          <p:cNvGrpSpPr/>
          <p:nvPr/>
        </p:nvGrpSpPr>
        <p:grpSpPr>
          <a:xfrm>
            <a:off x="67499" y="3912131"/>
            <a:ext cx="2007441" cy="1231367"/>
            <a:chOff x="58443" y="2234504"/>
            <a:chExt cx="3816427" cy="2678633"/>
          </a:xfrm>
        </p:grpSpPr>
        <p:grpSp>
          <p:nvGrpSpPr>
            <p:cNvPr id="1985" name="Google Shape;1985;g2cb4238b598_1_1279"/>
            <p:cNvGrpSpPr/>
            <p:nvPr/>
          </p:nvGrpSpPr>
          <p:grpSpPr>
            <a:xfrm flipH="1" rot="493300">
              <a:off x="197987" y="2334731"/>
              <a:ext cx="1550022" cy="2063023"/>
              <a:chOff x="-354605" y="3459888"/>
              <a:chExt cx="1550056" cy="2063069"/>
            </a:xfrm>
          </p:grpSpPr>
          <p:grpSp>
            <p:nvGrpSpPr>
              <p:cNvPr id="1986" name="Google Shape;1986;g2cb4238b598_1_1279"/>
              <p:cNvGrpSpPr/>
              <p:nvPr/>
            </p:nvGrpSpPr>
            <p:grpSpPr>
              <a:xfrm flipH="1" rot="1071688">
                <a:off x="-103756" y="4442804"/>
                <a:ext cx="1186662" cy="920348"/>
                <a:chOff x="284150" y="1904875"/>
                <a:chExt cx="812975" cy="630525"/>
              </a:xfrm>
            </p:grpSpPr>
            <p:sp>
              <p:nvSpPr>
                <p:cNvPr id="1987" name="Google Shape;1987;g2cb4238b598_1_1279"/>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g2cb4238b598_1_1279"/>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9" name="Google Shape;1989;g2cb4238b598_1_1279"/>
              <p:cNvGrpSpPr/>
              <p:nvPr/>
            </p:nvGrpSpPr>
            <p:grpSpPr>
              <a:xfrm flipH="1" rot="-292155">
                <a:off x="-283727" y="3499334"/>
                <a:ext cx="1002245" cy="1712665"/>
                <a:chOff x="302625" y="556975"/>
                <a:chExt cx="686625" cy="1173325"/>
              </a:xfrm>
            </p:grpSpPr>
            <p:sp>
              <p:nvSpPr>
                <p:cNvPr id="1990" name="Google Shape;1990;g2cb4238b598_1_1279"/>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g2cb4238b598_1_1279"/>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992" name="Google Shape;1992;g2cb4238b598_1_1279"/>
            <p:cNvGrpSpPr/>
            <p:nvPr/>
          </p:nvGrpSpPr>
          <p:grpSpPr>
            <a:xfrm>
              <a:off x="224690" y="3985275"/>
              <a:ext cx="2143142" cy="807104"/>
              <a:chOff x="6858001" y="3985275"/>
              <a:chExt cx="2143142" cy="807104"/>
            </a:xfrm>
          </p:grpSpPr>
          <p:sp>
            <p:nvSpPr>
              <p:cNvPr id="1993" name="Google Shape;1993;g2cb4238b598_1_1279"/>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g2cb4238b598_1_1279"/>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g2cb4238b598_1_1279"/>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g2cb4238b598_1_1279"/>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g2cb4238b598_1_1279"/>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g2cb4238b598_1_1279"/>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g2cb4238b598_1_1279"/>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g2cb4238b598_1_1279"/>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g2cb4238b598_1_1279"/>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g2cb4238b598_1_1279"/>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g2cb4238b598_1_1279"/>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g2cb4238b598_1_1279"/>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g2cb4238b598_1_1279"/>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g2cb4238b598_1_1279"/>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g2cb4238b598_1_1279"/>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g2cb4238b598_1_1279"/>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g2cb4238b598_1_1279"/>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g2cb4238b598_1_1279"/>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g2cb4238b598_1_1279"/>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g2cb4238b598_1_1279"/>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g2cb4238b598_1_1279"/>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g2cb4238b598_1_1279"/>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g2cb4238b598_1_1279"/>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16" name="Google Shape;2016;g2cb4238b598_1_1279"/>
            <p:cNvGrpSpPr/>
            <p:nvPr/>
          </p:nvGrpSpPr>
          <p:grpSpPr>
            <a:xfrm flipH="1" rot="988344">
              <a:off x="1405295" y="3064280"/>
              <a:ext cx="2296223" cy="1555215"/>
              <a:chOff x="5323923" y="3641495"/>
              <a:chExt cx="2109174" cy="1428403"/>
            </a:xfrm>
          </p:grpSpPr>
          <p:sp>
            <p:nvSpPr>
              <p:cNvPr id="2017" name="Google Shape;2017;g2cb4238b598_1_1279"/>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g2cb4238b598_1_1279"/>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g2cb4238b598_1_1279"/>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g2cb4238b598_1_1279"/>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g2cb4238b598_1_1279"/>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g2cb4238b598_1_1279"/>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g2cb4238b598_1_1279"/>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g2cb4238b598_1_1279"/>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g2cb4238b598_1_1279"/>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g2cb4238b598_1_1279"/>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g2cb4238b598_1_1279"/>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g2cb4238b598_1_1279"/>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g2cb4238b598_1_1279"/>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3" name="Shape 2033"/>
        <p:cNvGrpSpPr/>
        <p:nvPr/>
      </p:nvGrpSpPr>
      <p:grpSpPr>
        <a:xfrm>
          <a:off x="0" y="0"/>
          <a:ext cx="0" cy="0"/>
          <a:chOff x="0" y="0"/>
          <a:chExt cx="0" cy="0"/>
        </a:xfrm>
      </p:grpSpPr>
      <p:sp>
        <p:nvSpPr>
          <p:cNvPr id="2034" name="Google Shape;2034;g2cb4238b598_2_0"/>
          <p:cNvSpPr txBox="1"/>
          <p:nvPr/>
        </p:nvSpPr>
        <p:spPr>
          <a:xfrm>
            <a:off x="0" y="85300"/>
            <a:ext cx="94452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Fira Sans Extra Condensed"/>
                <a:ea typeface="Fira Sans Extra Condensed"/>
                <a:cs typeface="Fira Sans Extra Condensed"/>
                <a:sym typeface="Fira Sans Extra Condensed"/>
              </a:rPr>
              <a:t>CALIFICACIÓN DE BOSQUES CAMBIOS</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2035" name="Google Shape;2035;g2cb4238b598_2_0"/>
          <p:cNvSpPr txBox="1"/>
          <p:nvPr/>
        </p:nvSpPr>
        <p:spPr>
          <a:xfrm>
            <a:off x="2074950" y="1128825"/>
            <a:ext cx="5339700" cy="3586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300">
                <a:solidFill>
                  <a:schemeClr val="accent5"/>
                </a:solidFill>
                <a:latin typeface="Fira Sans Extra Condensed"/>
                <a:ea typeface="Fira Sans Extra Condensed"/>
                <a:cs typeface="Fira Sans Extra Condensed"/>
                <a:sym typeface="Fira Sans Extra Condensed"/>
              </a:rPr>
              <a:t>PROYECTOS MADERA DE CALIDAD (OBJETIVO PRODUCTIVO)</a:t>
            </a:r>
            <a:endParaRPr b="1"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300">
                <a:solidFill>
                  <a:schemeClr val="accent5"/>
                </a:solidFill>
                <a:latin typeface="Fira Sans Extra Condensed"/>
                <a:ea typeface="Fira Sans Extra Condensed"/>
                <a:cs typeface="Fira Sans Extra Condensed"/>
                <a:sym typeface="Fira Sans Extra Condensed"/>
              </a:rPr>
              <a:t>PRIMERA VEZ EN LA LEY REFORMA TRIBUTARIA 18083 – 2007.</a:t>
            </a:r>
            <a:endParaRPr b="1"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300">
                <a:solidFill>
                  <a:schemeClr val="accent5"/>
                </a:solidFill>
                <a:latin typeface="Fira Sans Extra Condensed"/>
                <a:ea typeface="Fira Sans Extra Condensed"/>
                <a:cs typeface="Fira Sans Extra Condensed"/>
                <a:sym typeface="Fira Sans Extra Condensed"/>
              </a:rPr>
              <a:t>DEFINIDOS EN DEC 150-007 (REGLAMENTACION IRAE)</a:t>
            </a:r>
            <a:endParaRPr b="1"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los calificados como Bosques de Rendimiento, que fueran sometidos a sistemas de </a:t>
            </a:r>
            <a:r>
              <a:rPr lang="en" sz="1300">
                <a:solidFill>
                  <a:schemeClr val="accent5"/>
                </a:solidFill>
                <a:highlight>
                  <a:srgbClr val="F4D275"/>
                </a:highlight>
                <a:latin typeface="Fira Sans Extra Condensed"/>
                <a:ea typeface="Fira Sans Extra Condensed"/>
                <a:cs typeface="Fira Sans Extra Condensed"/>
                <a:sym typeface="Fira Sans Extra Condensed"/>
              </a:rPr>
              <a:t>manejo con podas y raleos </a:t>
            </a:r>
            <a:r>
              <a:rPr lang="en" sz="1300">
                <a:solidFill>
                  <a:schemeClr val="accent5"/>
                </a:solidFill>
                <a:latin typeface="Fira Sans Extra Condensed"/>
                <a:ea typeface="Fira Sans Extra Condensed"/>
                <a:cs typeface="Fira Sans Extra Condensed"/>
                <a:sym typeface="Fira Sans Extra Condensed"/>
              </a:rPr>
              <a:t>para la obtención de madera libre de nudos, con el </a:t>
            </a:r>
            <a:r>
              <a:rPr lang="en" sz="1300">
                <a:solidFill>
                  <a:schemeClr val="accent5"/>
                </a:solidFill>
                <a:highlight>
                  <a:srgbClr val="F4D275"/>
                </a:highlight>
                <a:latin typeface="Fira Sans Extra Condensed"/>
                <a:ea typeface="Fira Sans Extra Condensed"/>
                <a:cs typeface="Fira Sans Extra Condensed"/>
                <a:sym typeface="Fira Sans Extra Condensed"/>
              </a:rPr>
              <a:t>objetivo final de aserrado, debobinado o faqueado</a:t>
            </a:r>
            <a:r>
              <a:rPr lang="en" sz="1300">
                <a:solidFill>
                  <a:schemeClr val="accent5"/>
                </a:solidFill>
                <a:latin typeface="Fira Sans Extra Condensed"/>
                <a:ea typeface="Fira Sans Extra Condensed"/>
                <a:cs typeface="Fira Sans Extra Condensed"/>
                <a:sym typeface="Fira Sans Extra Condensed"/>
              </a:rPr>
              <a:t>, y </a:t>
            </a:r>
            <a:r>
              <a:rPr lang="en" sz="1300">
                <a:solidFill>
                  <a:schemeClr val="accent5"/>
                </a:solidFill>
                <a:highlight>
                  <a:srgbClr val="F4D275"/>
                </a:highlight>
                <a:latin typeface="Fira Sans Extra Condensed"/>
                <a:ea typeface="Fira Sans Extra Condensed"/>
                <a:cs typeface="Fira Sans Extra Condensed"/>
                <a:sym typeface="Fira Sans Extra Condensed"/>
              </a:rPr>
              <a:t>que en el corte final tengan entre 100 y 450 árboles por hectárea y más de 15 años de plantados.</a:t>
            </a:r>
            <a:r>
              <a:rPr lang="en" sz="1300">
                <a:solidFill>
                  <a:schemeClr val="accent5"/>
                </a:solidFill>
                <a:latin typeface="Fira Sans Extra Condensed"/>
                <a:ea typeface="Fira Sans Extra Condensed"/>
                <a:cs typeface="Fira Sans Extra Condensed"/>
                <a:sym typeface="Fira Sans Extra Condensed"/>
              </a:rPr>
              <a:t> La madera producto del manejo y parte de la cosecha final podrá tener cualquier destino pero en la cosecha final la </a:t>
            </a:r>
            <a:r>
              <a:rPr lang="en" sz="1300">
                <a:solidFill>
                  <a:schemeClr val="accent5"/>
                </a:solidFill>
                <a:highlight>
                  <a:srgbClr val="F4D275"/>
                </a:highlight>
                <a:latin typeface="Fira Sans Extra Condensed"/>
                <a:ea typeface="Fira Sans Extra Condensed"/>
                <a:cs typeface="Fira Sans Extra Condensed"/>
                <a:sym typeface="Fira Sans Extra Condensed"/>
              </a:rPr>
              <a:t>madera con fines aserrables, o de producción de chapas no podrá ser inferior al 20% (veinte por ciento) de la cosecha total</a:t>
            </a:r>
            <a:r>
              <a:rPr lang="en" sz="1300">
                <a:solidFill>
                  <a:schemeClr val="accent5"/>
                </a:solidFill>
                <a:latin typeface="Fira Sans Extra Condensed"/>
                <a:ea typeface="Fira Sans Extra Condensed"/>
                <a:cs typeface="Fira Sans Extra Condensed"/>
                <a:sym typeface="Fira Sans Extra Condensed"/>
              </a:rPr>
              <a:t>. Se asimila a esta categoría la madera producto de aquellos calificados como Bosques Protectores Artificiales.</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300">
                <a:solidFill>
                  <a:schemeClr val="accent5"/>
                </a:solidFill>
                <a:latin typeface="Fira Sans Extra Condensed"/>
                <a:ea typeface="Fira Sans Extra Condensed"/>
                <a:cs typeface="Fira Sans Extra Condensed"/>
                <a:sym typeface="Fira Sans Extra Condensed"/>
              </a:rPr>
              <a:t>CONCEPTO RETOMADO EN LEY 18245 y DEC 38/008 POR EXONERACION CONTRIBUCION INMOBILIARIA</a:t>
            </a:r>
            <a:endParaRPr b="1"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solidFill>
                <a:schemeClr val="accent5"/>
              </a:solidFill>
              <a:latin typeface="Fira Sans Extra Condensed"/>
              <a:ea typeface="Fira Sans Extra Condensed"/>
              <a:cs typeface="Fira Sans Extra Condensed"/>
              <a:sym typeface="Fira Sans Extra Condensed"/>
            </a:endParaRPr>
          </a:p>
        </p:txBody>
      </p:sp>
      <p:sp>
        <p:nvSpPr>
          <p:cNvPr id="2036" name="Google Shape;2036;g2cb4238b598_2_0"/>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2037" name="Google Shape;2037;g2cb4238b598_2_0"/>
          <p:cNvGrpSpPr/>
          <p:nvPr/>
        </p:nvGrpSpPr>
        <p:grpSpPr>
          <a:xfrm>
            <a:off x="67499" y="3912131"/>
            <a:ext cx="2007441" cy="1231367"/>
            <a:chOff x="58443" y="2234504"/>
            <a:chExt cx="3816427" cy="2678633"/>
          </a:xfrm>
        </p:grpSpPr>
        <p:grpSp>
          <p:nvGrpSpPr>
            <p:cNvPr id="2038" name="Google Shape;2038;g2cb4238b598_2_0"/>
            <p:cNvGrpSpPr/>
            <p:nvPr/>
          </p:nvGrpSpPr>
          <p:grpSpPr>
            <a:xfrm flipH="1" rot="493300">
              <a:off x="197987" y="2334731"/>
              <a:ext cx="1550022" cy="2063023"/>
              <a:chOff x="-354605" y="3459888"/>
              <a:chExt cx="1550056" cy="2063069"/>
            </a:xfrm>
          </p:grpSpPr>
          <p:grpSp>
            <p:nvGrpSpPr>
              <p:cNvPr id="2039" name="Google Shape;2039;g2cb4238b598_2_0"/>
              <p:cNvGrpSpPr/>
              <p:nvPr/>
            </p:nvGrpSpPr>
            <p:grpSpPr>
              <a:xfrm flipH="1" rot="1071688">
                <a:off x="-103756" y="4442804"/>
                <a:ext cx="1186662" cy="920348"/>
                <a:chOff x="284150" y="1904875"/>
                <a:chExt cx="812975" cy="630525"/>
              </a:xfrm>
            </p:grpSpPr>
            <p:sp>
              <p:nvSpPr>
                <p:cNvPr id="2040" name="Google Shape;2040;g2cb4238b598_2_0"/>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g2cb4238b598_2_0"/>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42" name="Google Shape;2042;g2cb4238b598_2_0"/>
              <p:cNvGrpSpPr/>
              <p:nvPr/>
            </p:nvGrpSpPr>
            <p:grpSpPr>
              <a:xfrm flipH="1" rot="-292155">
                <a:off x="-283727" y="3499334"/>
                <a:ext cx="1002245" cy="1712665"/>
                <a:chOff x="302625" y="556975"/>
                <a:chExt cx="686625" cy="1173325"/>
              </a:xfrm>
            </p:grpSpPr>
            <p:sp>
              <p:nvSpPr>
                <p:cNvPr id="2043" name="Google Shape;2043;g2cb4238b598_2_0"/>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g2cb4238b598_2_0"/>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45" name="Google Shape;2045;g2cb4238b598_2_0"/>
            <p:cNvGrpSpPr/>
            <p:nvPr/>
          </p:nvGrpSpPr>
          <p:grpSpPr>
            <a:xfrm>
              <a:off x="224690" y="3985275"/>
              <a:ext cx="2143142" cy="807104"/>
              <a:chOff x="6858001" y="3985275"/>
              <a:chExt cx="2143142" cy="807104"/>
            </a:xfrm>
          </p:grpSpPr>
          <p:sp>
            <p:nvSpPr>
              <p:cNvPr id="2046" name="Google Shape;2046;g2cb4238b598_2_0"/>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g2cb4238b598_2_0"/>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g2cb4238b598_2_0"/>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g2cb4238b598_2_0"/>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g2cb4238b598_2_0"/>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g2cb4238b598_2_0"/>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g2cb4238b598_2_0"/>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g2cb4238b598_2_0"/>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g2cb4238b598_2_0"/>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g2cb4238b598_2_0"/>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g2cb4238b598_2_0"/>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g2cb4238b598_2_0"/>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g2cb4238b598_2_0"/>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g2cb4238b598_2_0"/>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g2cb4238b598_2_0"/>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g2cb4238b598_2_0"/>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g2cb4238b598_2_0"/>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g2cb4238b598_2_0"/>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g2cb4238b598_2_0"/>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g2cb4238b598_2_0"/>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g2cb4238b598_2_0"/>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g2cb4238b598_2_0"/>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g2cb4238b598_2_0"/>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9" name="Google Shape;2069;g2cb4238b598_2_0"/>
            <p:cNvGrpSpPr/>
            <p:nvPr/>
          </p:nvGrpSpPr>
          <p:grpSpPr>
            <a:xfrm flipH="1" rot="988344">
              <a:off x="1405295" y="3064280"/>
              <a:ext cx="2296223" cy="1555215"/>
              <a:chOff x="5323923" y="3641495"/>
              <a:chExt cx="2109174" cy="1428403"/>
            </a:xfrm>
          </p:grpSpPr>
          <p:sp>
            <p:nvSpPr>
              <p:cNvPr id="2070" name="Google Shape;2070;g2cb4238b598_2_0"/>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g2cb4238b598_2_0"/>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g2cb4238b598_2_0"/>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g2cb4238b598_2_0"/>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g2cb4238b598_2_0"/>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g2cb4238b598_2_0"/>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g2cb4238b598_2_0"/>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g2cb4238b598_2_0"/>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g2cb4238b598_2_0"/>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g2cb4238b598_2_0"/>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g2cb4238b598_2_0"/>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g2cb4238b598_2_0"/>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g2cb4238b598_2_0"/>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6" name="Shape 2086"/>
        <p:cNvGrpSpPr/>
        <p:nvPr/>
      </p:nvGrpSpPr>
      <p:grpSpPr>
        <a:xfrm>
          <a:off x="0" y="0"/>
          <a:ext cx="0" cy="0"/>
          <a:chOff x="0" y="0"/>
          <a:chExt cx="0" cy="0"/>
        </a:xfrm>
      </p:grpSpPr>
      <p:sp>
        <p:nvSpPr>
          <p:cNvPr id="2087" name="Google Shape;2087;g2cb4238b598_2_52"/>
          <p:cNvSpPr txBox="1"/>
          <p:nvPr/>
        </p:nvSpPr>
        <p:spPr>
          <a:xfrm>
            <a:off x="1647300" y="85300"/>
            <a:ext cx="77979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Fira Sans Extra Condensed"/>
                <a:ea typeface="Fira Sans Extra Condensed"/>
                <a:cs typeface="Fira Sans Extra Condensed"/>
                <a:sym typeface="Fira Sans Extra Condensed"/>
              </a:rPr>
              <a:t>CALIFICACIÓN DE BOSQUES - LEY FORESTAL</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2088" name="Google Shape;2088;g2cb4238b598_2_52"/>
          <p:cNvSpPr txBox="1"/>
          <p:nvPr/>
        </p:nvSpPr>
        <p:spPr>
          <a:xfrm>
            <a:off x="2074950" y="1039600"/>
            <a:ext cx="5339700" cy="3648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300">
                <a:solidFill>
                  <a:schemeClr val="accent5"/>
                </a:solidFill>
                <a:latin typeface="Fira Sans Extra Condensed"/>
                <a:ea typeface="Fira Sans Extra Condensed"/>
                <a:cs typeface="Fira Sans Extra Condensed"/>
                <a:sym typeface="Fira Sans Extra Condensed"/>
              </a:rPr>
              <a:t>Artículo 8º.- Los bosques particulares se calificarán según sus fines en la siguiente forma:</a:t>
            </a:r>
            <a:endParaRPr b="1"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A) </a:t>
            </a:r>
            <a:r>
              <a:rPr b="1" lang="en" sz="1300">
                <a:solidFill>
                  <a:schemeClr val="accent5"/>
                </a:solidFill>
                <a:latin typeface="Fira Sans Extra Condensed"/>
                <a:ea typeface="Fira Sans Extra Condensed"/>
                <a:cs typeface="Fira Sans Extra Condensed"/>
                <a:sym typeface="Fira Sans Extra Condensed"/>
              </a:rPr>
              <a:t>Protectores</a:t>
            </a:r>
            <a:r>
              <a:rPr lang="en" sz="1300">
                <a:solidFill>
                  <a:schemeClr val="accent5"/>
                </a:solidFill>
                <a:latin typeface="Fira Sans Extra Condensed"/>
                <a:ea typeface="Fira Sans Extra Condensed"/>
                <a:cs typeface="Fira Sans Extra Condensed"/>
                <a:sym typeface="Fira Sans Extra Condensed"/>
              </a:rPr>
              <a:t>, cuando tengan fundamentalmente el fin de conservar el suelo, el </a:t>
            </a:r>
            <a:r>
              <a:rPr lang="en" sz="1300">
                <a:solidFill>
                  <a:schemeClr val="accent5"/>
                </a:solidFill>
                <a:highlight>
                  <a:srgbClr val="FFFFFF"/>
                </a:highlight>
                <a:latin typeface="Fira Sans Extra Condensed"/>
                <a:ea typeface="Fira Sans Extra Condensed"/>
                <a:cs typeface="Fira Sans Extra Condensed"/>
                <a:sym typeface="Fira Sans Extra Condensed"/>
              </a:rPr>
              <a:t>agua y otros recursos naturales renovables. </a:t>
            </a:r>
            <a:endParaRPr sz="1300">
              <a:solidFill>
                <a:schemeClr val="accent5"/>
              </a:solidFill>
              <a:highlight>
                <a:srgbClr val="FFFFFF"/>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highlight>
                  <a:srgbClr val="FFFFFF"/>
                </a:highlight>
                <a:latin typeface="Fira Sans Extra Condensed"/>
                <a:ea typeface="Fira Sans Extra Condensed"/>
                <a:cs typeface="Fira Sans Extra Condensed"/>
                <a:sym typeface="Fira Sans Extra Condensed"/>
              </a:rPr>
              <a:t>B) De </a:t>
            </a:r>
            <a:r>
              <a:rPr b="1" lang="en" sz="1300">
                <a:solidFill>
                  <a:schemeClr val="accent5"/>
                </a:solidFill>
                <a:highlight>
                  <a:srgbClr val="FFFFFF"/>
                </a:highlight>
                <a:latin typeface="Fira Sans Extra Condensed"/>
                <a:ea typeface="Fira Sans Extra Condensed"/>
                <a:cs typeface="Fira Sans Extra Condensed"/>
                <a:sym typeface="Fira Sans Extra Condensed"/>
              </a:rPr>
              <a:t>rendimiento</a:t>
            </a:r>
            <a:r>
              <a:rPr lang="en" sz="1300">
                <a:solidFill>
                  <a:schemeClr val="accent5"/>
                </a:solidFill>
                <a:highlight>
                  <a:srgbClr val="FFFFFF"/>
                </a:highlight>
                <a:latin typeface="Fira Sans Extra Condensed"/>
                <a:ea typeface="Fira Sans Extra Condensed"/>
                <a:cs typeface="Fira Sans Extra Condensed"/>
                <a:sym typeface="Fira Sans Extra Condensed"/>
              </a:rPr>
              <a:t>, cuando tengan por fin principal la producción de materias leñosas o aleñosas y resulten de especial interés nacional por su ubicación o por la clase de madera u otros productos forestales que de ellos puedan obtenerse. </a:t>
            </a:r>
            <a:endParaRPr sz="1300">
              <a:solidFill>
                <a:schemeClr val="accent5"/>
              </a:solidFill>
              <a:highlight>
                <a:srgbClr val="FFFFFF"/>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500">
                <a:solidFill>
                  <a:schemeClr val="accent5"/>
                </a:solidFill>
                <a:highlight>
                  <a:srgbClr val="F4D275"/>
                </a:highlight>
                <a:latin typeface="Fira Sans Extra Condensed"/>
                <a:ea typeface="Fira Sans Extra Condensed"/>
                <a:cs typeface="Fira Sans Extra Condensed"/>
                <a:sym typeface="Fira Sans Extra Condensed"/>
              </a:rPr>
              <a:t>C) </a:t>
            </a:r>
            <a:r>
              <a:rPr b="1" lang="en" sz="1500">
                <a:solidFill>
                  <a:schemeClr val="accent5"/>
                </a:solidFill>
                <a:highlight>
                  <a:srgbClr val="F4D275"/>
                </a:highlight>
                <a:latin typeface="Fira Sans Extra Condensed"/>
                <a:ea typeface="Fira Sans Extra Condensed"/>
                <a:cs typeface="Fira Sans Extra Condensed"/>
                <a:sym typeface="Fira Sans Extra Condensed"/>
              </a:rPr>
              <a:t>Generales,</a:t>
            </a:r>
            <a:r>
              <a:rPr lang="en" sz="1500">
                <a:solidFill>
                  <a:schemeClr val="accent5"/>
                </a:solidFill>
                <a:highlight>
                  <a:srgbClr val="F4D275"/>
                </a:highlight>
                <a:latin typeface="Fira Sans Extra Condensed"/>
                <a:ea typeface="Fira Sans Extra Condensed"/>
                <a:cs typeface="Fira Sans Extra Condensed"/>
                <a:sym typeface="Fira Sans Extra Condensed"/>
              </a:rPr>
              <a:t> cuando no tengan las características de protectores ni de rendimiento.</a:t>
            </a:r>
            <a:endParaRPr sz="1500">
              <a:solidFill>
                <a:schemeClr val="accent5"/>
              </a:solidFill>
              <a:highlight>
                <a:srgbClr val="F4D275"/>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solidFill>
                <a:schemeClr val="accent5"/>
              </a:solidFill>
              <a:highlight>
                <a:schemeClr val="dk1"/>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highlight>
                  <a:srgbClr val="FFFFFF"/>
                </a:highlight>
                <a:latin typeface="Fira Sans Extra Condensed"/>
                <a:ea typeface="Fira Sans Extra Condensed"/>
                <a:cs typeface="Fira Sans Extra Condensed"/>
                <a:sym typeface="Fira Sans Extra Condensed"/>
              </a:rPr>
              <a:t>La </a:t>
            </a:r>
            <a:r>
              <a:rPr b="1" lang="en" sz="1300">
                <a:solidFill>
                  <a:schemeClr val="accent5"/>
                </a:solidFill>
                <a:highlight>
                  <a:srgbClr val="FFFFFF"/>
                </a:highlight>
                <a:latin typeface="Fira Sans Extra Condensed"/>
                <a:ea typeface="Fira Sans Extra Condensed"/>
                <a:cs typeface="Fira Sans Extra Condensed"/>
                <a:sym typeface="Fira Sans Extra Condensed"/>
              </a:rPr>
              <a:t>calificación </a:t>
            </a:r>
            <a:r>
              <a:rPr lang="en" sz="1300">
                <a:solidFill>
                  <a:schemeClr val="accent5"/>
                </a:solidFill>
                <a:highlight>
                  <a:srgbClr val="FFFFFF"/>
                </a:highlight>
                <a:latin typeface="Fira Sans Extra Condensed"/>
                <a:ea typeface="Fira Sans Extra Condensed"/>
                <a:cs typeface="Fira Sans Extra Condensed"/>
                <a:sym typeface="Fira Sans Extra Condensed"/>
              </a:rPr>
              <a:t>de los bosques protectores y de rendimiento será hecha por la </a:t>
            </a:r>
            <a:r>
              <a:rPr b="1" lang="en" sz="1300">
                <a:solidFill>
                  <a:schemeClr val="accent5"/>
                </a:solidFill>
                <a:highlight>
                  <a:srgbClr val="FFFFFF"/>
                </a:highlight>
                <a:latin typeface="Fira Sans Extra Condensed"/>
                <a:ea typeface="Fira Sans Extra Condensed"/>
                <a:cs typeface="Fira Sans Extra Condensed"/>
                <a:sym typeface="Fira Sans Extra Condensed"/>
              </a:rPr>
              <a:t>Dirección Forestal, </a:t>
            </a:r>
            <a:r>
              <a:rPr lang="en" sz="1300">
                <a:solidFill>
                  <a:schemeClr val="accent5"/>
                </a:solidFill>
                <a:highlight>
                  <a:srgbClr val="FFFFFF"/>
                </a:highlight>
                <a:latin typeface="Fira Sans Extra Condensed"/>
                <a:ea typeface="Fira Sans Extra Condensed"/>
                <a:cs typeface="Fira Sans Extra Condensed"/>
                <a:sym typeface="Fira Sans Extra Condensed"/>
              </a:rPr>
              <a:t>a su iniciativa o por solicitud de los interesados. En este segundo caso, éstos deberán presentar:</a:t>
            </a:r>
            <a:endParaRPr sz="1300">
              <a:solidFill>
                <a:schemeClr val="accent5"/>
              </a:solidFill>
              <a:highlight>
                <a:srgbClr val="FFFFFF"/>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300">
                <a:solidFill>
                  <a:schemeClr val="accent5"/>
                </a:solidFill>
                <a:highlight>
                  <a:srgbClr val="FFFFFF"/>
                </a:highlight>
                <a:latin typeface="Fira Sans Extra Condensed"/>
                <a:ea typeface="Fira Sans Extra Condensed"/>
                <a:cs typeface="Fira Sans Extra Condensed"/>
                <a:sym typeface="Fira Sans Extra Condensed"/>
              </a:rPr>
              <a:t>A) Un informe circunstanciado, cuando se trate de calificar un bosque ya existente.</a:t>
            </a:r>
            <a:endParaRPr b="1" sz="1300">
              <a:solidFill>
                <a:schemeClr val="accent5"/>
              </a:solidFill>
              <a:highlight>
                <a:srgbClr val="FFFFFF"/>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300">
                <a:solidFill>
                  <a:schemeClr val="accent5"/>
                </a:solidFill>
                <a:highlight>
                  <a:srgbClr val="FFFFFF"/>
                </a:highlight>
                <a:latin typeface="Fira Sans Extra Condensed"/>
                <a:ea typeface="Fira Sans Extra Condensed"/>
                <a:cs typeface="Fira Sans Extra Condensed"/>
                <a:sym typeface="Fira Sans Extra Condensed"/>
              </a:rPr>
              <a:t>B) Un proyecto de forestación, cuando se trate de crear un bosque protector o de rendimiento</a:t>
            </a:r>
            <a:endParaRPr b="1" sz="1300">
              <a:solidFill>
                <a:schemeClr val="accent5"/>
              </a:solidFill>
              <a:highlight>
                <a:srgbClr val="FFFFFF"/>
              </a:highlight>
              <a:latin typeface="Fira Sans Extra Condensed"/>
              <a:ea typeface="Fira Sans Extra Condensed"/>
              <a:cs typeface="Fira Sans Extra Condensed"/>
              <a:sym typeface="Fira Sans Extra Condensed"/>
            </a:endParaRPr>
          </a:p>
        </p:txBody>
      </p:sp>
      <p:sp>
        <p:nvSpPr>
          <p:cNvPr id="2089" name="Google Shape;2089;g2cb4238b598_2_52"/>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2090" name="Google Shape;2090;g2cb4238b598_2_52"/>
          <p:cNvGrpSpPr/>
          <p:nvPr/>
        </p:nvGrpSpPr>
        <p:grpSpPr>
          <a:xfrm>
            <a:off x="67499" y="3912131"/>
            <a:ext cx="2007441" cy="1231367"/>
            <a:chOff x="58443" y="2234504"/>
            <a:chExt cx="3816427" cy="2678633"/>
          </a:xfrm>
        </p:grpSpPr>
        <p:grpSp>
          <p:nvGrpSpPr>
            <p:cNvPr id="2091" name="Google Shape;2091;g2cb4238b598_2_52"/>
            <p:cNvGrpSpPr/>
            <p:nvPr/>
          </p:nvGrpSpPr>
          <p:grpSpPr>
            <a:xfrm flipH="1" rot="493300">
              <a:off x="197987" y="2334731"/>
              <a:ext cx="1550022" cy="2063023"/>
              <a:chOff x="-354605" y="3459888"/>
              <a:chExt cx="1550056" cy="2063069"/>
            </a:xfrm>
          </p:grpSpPr>
          <p:grpSp>
            <p:nvGrpSpPr>
              <p:cNvPr id="2092" name="Google Shape;2092;g2cb4238b598_2_52"/>
              <p:cNvGrpSpPr/>
              <p:nvPr/>
            </p:nvGrpSpPr>
            <p:grpSpPr>
              <a:xfrm flipH="1" rot="1071688">
                <a:off x="-103756" y="4442804"/>
                <a:ext cx="1186662" cy="920348"/>
                <a:chOff x="284150" y="1904875"/>
                <a:chExt cx="812975" cy="630525"/>
              </a:xfrm>
            </p:grpSpPr>
            <p:sp>
              <p:nvSpPr>
                <p:cNvPr id="2093" name="Google Shape;2093;g2cb4238b598_2_52"/>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g2cb4238b598_2_52"/>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5" name="Google Shape;2095;g2cb4238b598_2_52"/>
              <p:cNvGrpSpPr/>
              <p:nvPr/>
            </p:nvGrpSpPr>
            <p:grpSpPr>
              <a:xfrm flipH="1" rot="-292155">
                <a:off x="-283727" y="3499334"/>
                <a:ext cx="1002245" cy="1712665"/>
                <a:chOff x="302625" y="556975"/>
                <a:chExt cx="686625" cy="1173325"/>
              </a:xfrm>
            </p:grpSpPr>
            <p:sp>
              <p:nvSpPr>
                <p:cNvPr id="2096" name="Google Shape;2096;g2cb4238b598_2_52"/>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g2cb4238b598_2_52"/>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098" name="Google Shape;2098;g2cb4238b598_2_52"/>
            <p:cNvGrpSpPr/>
            <p:nvPr/>
          </p:nvGrpSpPr>
          <p:grpSpPr>
            <a:xfrm>
              <a:off x="224690" y="3985275"/>
              <a:ext cx="2143142" cy="807104"/>
              <a:chOff x="6858001" y="3985275"/>
              <a:chExt cx="2143142" cy="807104"/>
            </a:xfrm>
          </p:grpSpPr>
          <p:sp>
            <p:nvSpPr>
              <p:cNvPr id="2099" name="Google Shape;2099;g2cb4238b598_2_52"/>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g2cb4238b598_2_52"/>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g2cb4238b598_2_52"/>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g2cb4238b598_2_52"/>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g2cb4238b598_2_52"/>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g2cb4238b598_2_52"/>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g2cb4238b598_2_52"/>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g2cb4238b598_2_52"/>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g2cb4238b598_2_52"/>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g2cb4238b598_2_52"/>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g2cb4238b598_2_52"/>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g2cb4238b598_2_52"/>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g2cb4238b598_2_52"/>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g2cb4238b598_2_52"/>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g2cb4238b598_2_52"/>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g2cb4238b598_2_52"/>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g2cb4238b598_2_52"/>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g2cb4238b598_2_52"/>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g2cb4238b598_2_52"/>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g2cb4238b598_2_52"/>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g2cb4238b598_2_52"/>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g2cb4238b598_2_52"/>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g2cb4238b598_2_52"/>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22" name="Google Shape;2122;g2cb4238b598_2_52"/>
            <p:cNvGrpSpPr/>
            <p:nvPr/>
          </p:nvGrpSpPr>
          <p:grpSpPr>
            <a:xfrm flipH="1" rot="988344">
              <a:off x="1405295" y="3064280"/>
              <a:ext cx="2296223" cy="1555215"/>
              <a:chOff x="5323923" y="3641495"/>
              <a:chExt cx="2109174" cy="1428403"/>
            </a:xfrm>
          </p:grpSpPr>
          <p:sp>
            <p:nvSpPr>
              <p:cNvPr id="2123" name="Google Shape;2123;g2cb4238b598_2_52"/>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g2cb4238b598_2_52"/>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g2cb4238b598_2_52"/>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g2cb4238b598_2_52"/>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g2cb4238b598_2_52"/>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g2cb4238b598_2_52"/>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g2cb4238b598_2_52"/>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g2cb4238b598_2_52"/>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g2cb4238b598_2_52"/>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g2cb4238b598_2_52"/>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g2cb4238b598_2_52"/>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g2cb4238b598_2_52"/>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g2cb4238b598_2_52"/>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9" name="Shape 2139"/>
        <p:cNvGrpSpPr/>
        <p:nvPr/>
      </p:nvGrpSpPr>
      <p:grpSpPr>
        <a:xfrm>
          <a:off x="0" y="0"/>
          <a:ext cx="0" cy="0"/>
          <a:chOff x="0" y="0"/>
          <a:chExt cx="0" cy="0"/>
        </a:xfrm>
      </p:grpSpPr>
      <p:sp>
        <p:nvSpPr>
          <p:cNvPr id="2140" name="Google Shape;2140;g2cb4238b598_2_104"/>
          <p:cNvSpPr txBox="1"/>
          <p:nvPr/>
        </p:nvSpPr>
        <p:spPr>
          <a:xfrm>
            <a:off x="67500" y="55250"/>
            <a:ext cx="9076500" cy="12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latin typeface="Fira Sans Extra Condensed"/>
                <a:ea typeface="Fira Sans Extra Condensed"/>
                <a:cs typeface="Fira Sans Extra Condensed"/>
                <a:sym typeface="Fira Sans Extra Condensed"/>
              </a:rPr>
              <a:t>CALIFICACIÓN DE BOSQUES:  DECRETO 452/88 Y MODIFICATIVOS </a:t>
            </a:r>
            <a:r>
              <a:rPr b="1" lang="en" sz="2100">
                <a:latin typeface="Fira Sans Extra Condensed"/>
                <a:ea typeface="Fira Sans Extra Condensed"/>
                <a:cs typeface="Fira Sans Extra Condensed"/>
                <a:sym typeface="Fira Sans Extra Condensed"/>
              </a:rPr>
              <a:t>ARTÍCULOS DEROGADOS</a:t>
            </a:r>
            <a:endParaRPr b="1" sz="21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2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400">
              <a:latin typeface="Fira Sans Extra Condensed"/>
              <a:ea typeface="Fira Sans Extra Condensed"/>
              <a:cs typeface="Fira Sans Extra Condensed"/>
              <a:sym typeface="Fira Sans Extra Condensed"/>
            </a:endParaRPr>
          </a:p>
        </p:txBody>
      </p:sp>
      <p:sp>
        <p:nvSpPr>
          <p:cNvPr id="2141" name="Google Shape;2141;g2cb4238b598_2_104"/>
          <p:cNvSpPr txBox="1"/>
          <p:nvPr/>
        </p:nvSpPr>
        <p:spPr>
          <a:xfrm>
            <a:off x="2074950" y="1039600"/>
            <a:ext cx="5339700" cy="2786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300">
                <a:solidFill>
                  <a:schemeClr val="accent5"/>
                </a:solidFill>
                <a:latin typeface="Fira Sans Extra Condensed"/>
                <a:ea typeface="Fira Sans Extra Condensed"/>
                <a:cs typeface="Fira Sans Extra Condensed"/>
                <a:sym typeface="Fira Sans Extra Condensed"/>
              </a:rPr>
              <a:t>CALIFICACION DE RENDIMIENTO</a:t>
            </a:r>
            <a:endParaRPr b="1"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-Aptitud producción materias leñosas o aleñosas, utilización reviste interés nacional (INICIALMENTE ESPECIES PREFIJADAS)</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-Suelos accesorios a los de prioridad forestal, superficie que no supere el cuarenta por ciento de la extensión del padrón y esté forestada en un mínimo del noventa por ciento (Dec 333/90). (DEROGADO Dec 154/005) - Consideración diferente frente a los rebrotes (Dec 190/006)</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-Terrenos forestales: Art 2 a) y b):</a:t>
            </a:r>
            <a:endParaRPr sz="1300">
              <a:solidFill>
                <a:schemeClr val="accent5"/>
              </a:solidFill>
              <a:latin typeface="Fira Sans Extra Condensed"/>
              <a:ea typeface="Fira Sans Extra Condensed"/>
              <a:cs typeface="Fira Sans Extra Condensed"/>
              <a:sym typeface="Fira Sans Extra Condensed"/>
            </a:endParaRPr>
          </a:p>
          <a:p>
            <a:pPr indent="-311150" lvl="0" marL="457200" rtl="0" algn="just">
              <a:spcBef>
                <a:spcPts val="0"/>
              </a:spcBef>
              <a:spcAft>
                <a:spcPts val="0"/>
              </a:spcAft>
              <a:buClr>
                <a:schemeClr val="accent5"/>
              </a:buClr>
              <a:buSzPts val="1300"/>
              <a:buFont typeface="Fira Sans Extra Condensed"/>
              <a:buChar char="●"/>
            </a:pPr>
            <a:r>
              <a:rPr lang="en" sz="1300">
                <a:solidFill>
                  <a:schemeClr val="accent5"/>
                </a:solidFill>
                <a:latin typeface="Fira Sans Extra Condensed"/>
                <a:ea typeface="Fira Sans Extra Condensed"/>
                <a:cs typeface="Fira Sans Extra Condensed"/>
                <a:sym typeface="Fira Sans Extra Condensed"/>
              </a:rPr>
              <a:t>Dejan de ser terrenos forestales la costa litoral sur</a:t>
            </a:r>
            <a:endParaRPr sz="1300">
              <a:solidFill>
                <a:schemeClr val="accent5"/>
              </a:solidFill>
              <a:latin typeface="Fira Sans Extra Condensed"/>
              <a:ea typeface="Fira Sans Extra Condensed"/>
              <a:cs typeface="Fira Sans Extra Condensed"/>
              <a:sym typeface="Fira Sans Extra Condensed"/>
            </a:endParaRPr>
          </a:p>
          <a:p>
            <a:pPr indent="-311150" lvl="0" marL="457200" rtl="0" algn="just">
              <a:spcBef>
                <a:spcPts val="0"/>
              </a:spcBef>
              <a:spcAft>
                <a:spcPts val="0"/>
              </a:spcAft>
              <a:buClr>
                <a:schemeClr val="accent5"/>
              </a:buClr>
              <a:buSzPts val="1300"/>
              <a:buFont typeface="Fira Sans Extra Condensed"/>
              <a:buChar char="●"/>
            </a:pPr>
            <a:r>
              <a:rPr lang="en" sz="1300">
                <a:solidFill>
                  <a:schemeClr val="accent5"/>
                </a:solidFill>
                <a:latin typeface="Fira Sans Extra Condensed"/>
                <a:ea typeface="Fira Sans Extra Condensed"/>
                <a:cs typeface="Fira Sans Extra Condensed"/>
                <a:sym typeface="Fira Sans Extra Condensed"/>
              </a:rPr>
              <a:t>Margenes del Río Negro, margenes de lago Salto Grande, ríos Tacuarembó Grande, Chico, Río Ypi, Río Santa Lucía y San José. </a:t>
            </a:r>
            <a:endParaRPr sz="1300">
              <a:solidFill>
                <a:schemeClr val="accent5"/>
              </a:solidFill>
              <a:latin typeface="Fira Sans Extra Condensed"/>
              <a:ea typeface="Fira Sans Extra Condensed"/>
              <a:cs typeface="Fira Sans Extra Condensed"/>
              <a:sym typeface="Fira Sans Extra Condensed"/>
            </a:endParaRPr>
          </a:p>
        </p:txBody>
      </p:sp>
      <p:sp>
        <p:nvSpPr>
          <p:cNvPr id="2142" name="Google Shape;2142;g2cb4238b598_2_104"/>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2143" name="Google Shape;2143;g2cb4238b598_2_104"/>
          <p:cNvGrpSpPr/>
          <p:nvPr/>
        </p:nvGrpSpPr>
        <p:grpSpPr>
          <a:xfrm>
            <a:off x="67499" y="3912131"/>
            <a:ext cx="2007441" cy="1231367"/>
            <a:chOff x="58443" y="2234504"/>
            <a:chExt cx="3816427" cy="2678633"/>
          </a:xfrm>
        </p:grpSpPr>
        <p:grpSp>
          <p:nvGrpSpPr>
            <p:cNvPr id="2144" name="Google Shape;2144;g2cb4238b598_2_104"/>
            <p:cNvGrpSpPr/>
            <p:nvPr/>
          </p:nvGrpSpPr>
          <p:grpSpPr>
            <a:xfrm flipH="1" rot="493300">
              <a:off x="197987" y="2334731"/>
              <a:ext cx="1550022" cy="2063023"/>
              <a:chOff x="-354605" y="3459888"/>
              <a:chExt cx="1550056" cy="2063069"/>
            </a:xfrm>
          </p:grpSpPr>
          <p:grpSp>
            <p:nvGrpSpPr>
              <p:cNvPr id="2145" name="Google Shape;2145;g2cb4238b598_2_104"/>
              <p:cNvGrpSpPr/>
              <p:nvPr/>
            </p:nvGrpSpPr>
            <p:grpSpPr>
              <a:xfrm flipH="1" rot="1071688">
                <a:off x="-103756" y="4442804"/>
                <a:ext cx="1186662" cy="920348"/>
                <a:chOff x="284150" y="1904875"/>
                <a:chExt cx="812975" cy="630525"/>
              </a:xfrm>
            </p:grpSpPr>
            <p:sp>
              <p:nvSpPr>
                <p:cNvPr id="2146" name="Google Shape;2146;g2cb4238b598_2_104"/>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g2cb4238b598_2_104"/>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8" name="Google Shape;2148;g2cb4238b598_2_104"/>
              <p:cNvGrpSpPr/>
              <p:nvPr/>
            </p:nvGrpSpPr>
            <p:grpSpPr>
              <a:xfrm flipH="1" rot="-292155">
                <a:off x="-283727" y="3499334"/>
                <a:ext cx="1002245" cy="1712665"/>
                <a:chOff x="302625" y="556975"/>
                <a:chExt cx="686625" cy="1173325"/>
              </a:xfrm>
            </p:grpSpPr>
            <p:sp>
              <p:nvSpPr>
                <p:cNvPr id="2149" name="Google Shape;2149;g2cb4238b598_2_104"/>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g2cb4238b598_2_104"/>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151" name="Google Shape;2151;g2cb4238b598_2_104"/>
            <p:cNvGrpSpPr/>
            <p:nvPr/>
          </p:nvGrpSpPr>
          <p:grpSpPr>
            <a:xfrm>
              <a:off x="224690" y="3985275"/>
              <a:ext cx="2143142" cy="807104"/>
              <a:chOff x="6858001" y="3985275"/>
              <a:chExt cx="2143142" cy="807104"/>
            </a:xfrm>
          </p:grpSpPr>
          <p:sp>
            <p:nvSpPr>
              <p:cNvPr id="2152" name="Google Shape;2152;g2cb4238b598_2_104"/>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g2cb4238b598_2_104"/>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g2cb4238b598_2_104"/>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g2cb4238b598_2_104"/>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g2cb4238b598_2_104"/>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g2cb4238b598_2_104"/>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g2cb4238b598_2_104"/>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g2cb4238b598_2_104"/>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g2cb4238b598_2_104"/>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g2cb4238b598_2_104"/>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g2cb4238b598_2_104"/>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g2cb4238b598_2_104"/>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g2cb4238b598_2_104"/>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g2cb4238b598_2_104"/>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g2cb4238b598_2_104"/>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g2cb4238b598_2_104"/>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g2cb4238b598_2_104"/>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g2cb4238b598_2_104"/>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g2cb4238b598_2_104"/>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g2cb4238b598_2_104"/>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g2cb4238b598_2_104"/>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g2cb4238b598_2_104"/>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g2cb4238b598_2_104"/>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5" name="Google Shape;2175;g2cb4238b598_2_104"/>
            <p:cNvGrpSpPr/>
            <p:nvPr/>
          </p:nvGrpSpPr>
          <p:grpSpPr>
            <a:xfrm flipH="1" rot="988344">
              <a:off x="1405295" y="3064280"/>
              <a:ext cx="2296223" cy="1555215"/>
              <a:chOff x="5323923" y="3641495"/>
              <a:chExt cx="2109174" cy="1428403"/>
            </a:xfrm>
          </p:grpSpPr>
          <p:sp>
            <p:nvSpPr>
              <p:cNvPr id="2176" name="Google Shape;2176;g2cb4238b598_2_104"/>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g2cb4238b598_2_104"/>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g2cb4238b598_2_104"/>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g2cb4238b598_2_104"/>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g2cb4238b598_2_104"/>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g2cb4238b598_2_104"/>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g2cb4238b598_2_104"/>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g2cb4238b598_2_104"/>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g2cb4238b598_2_104"/>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g2cb4238b598_2_104"/>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g2cb4238b598_2_104"/>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g2cb4238b598_2_104"/>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g2cb4238b598_2_104"/>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6480"/>
          </a:srgbClr>
        </a:solidFill>
      </p:bgPr>
    </p:bg>
    <p:spTree>
      <p:nvGrpSpPr>
        <p:cNvPr id="2192" name="Shape 2192"/>
        <p:cNvGrpSpPr/>
        <p:nvPr/>
      </p:nvGrpSpPr>
      <p:grpSpPr>
        <a:xfrm>
          <a:off x="0" y="0"/>
          <a:ext cx="0" cy="0"/>
          <a:chOff x="0" y="0"/>
          <a:chExt cx="0" cy="0"/>
        </a:xfrm>
      </p:grpSpPr>
      <p:sp>
        <p:nvSpPr>
          <p:cNvPr id="2193" name="Google Shape;2193;g238f2dde01d_0_211"/>
          <p:cNvSpPr/>
          <p:nvPr/>
        </p:nvSpPr>
        <p:spPr>
          <a:xfrm>
            <a:off x="477300" y="376350"/>
            <a:ext cx="8196600" cy="1117800"/>
          </a:xfrm>
          <a:prstGeom prst="roundRect">
            <a:avLst>
              <a:gd fmla="val 16667" name="adj"/>
            </a:avLst>
          </a:prstGeom>
          <a:solidFill>
            <a:schemeClr val="lt2"/>
          </a:solidFill>
          <a:ln cap="flat" cmpd="sng" w="254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2400">
                <a:latin typeface="Fira Sans Extra Condensed"/>
                <a:ea typeface="Fira Sans Extra Condensed"/>
                <a:cs typeface="Fira Sans Extra Condensed"/>
                <a:sym typeface="Fira Sans Extra Condensed"/>
              </a:rPr>
              <a:t>CALIFICACIÓN DE BOSQUES</a:t>
            </a:r>
            <a:endParaRPr b="1" sz="2400">
              <a:latin typeface="Fira Sans Extra Condensed"/>
              <a:ea typeface="Fira Sans Extra Condensed"/>
              <a:cs typeface="Fira Sans Extra Condensed"/>
              <a:sym typeface="Fira Sans Extra Condensed"/>
            </a:endParaRPr>
          </a:p>
          <a:p>
            <a:pPr indent="0" lvl="0" marL="0" marR="0" rtl="0" algn="ctr">
              <a:lnSpc>
                <a:spcPct val="100000"/>
              </a:lnSpc>
              <a:spcBef>
                <a:spcPts val="0"/>
              </a:spcBef>
              <a:spcAft>
                <a:spcPts val="0"/>
              </a:spcAft>
              <a:buClr>
                <a:srgbClr val="000000"/>
              </a:buClr>
              <a:buSzPts val="1800"/>
              <a:buFont typeface="Arial"/>
              <a:buNone/>
            </a:pPr>
            <a:r>
              <a:rPr b="1" lang="en" sz="2400">
                <a:latin typeface="Fira Sans Extra Condensed"/>
                <a:ea typeface="Fira Sans Extra Condensed"/>
                <a:cs typeface="Fira Sans Extra Condensed"/>
                <a:sym typeface="Fira Sans Extra Condensed"/>
              </a:rPr>
              <a:t>HOY</a:t>
            </a:r>
            <a:endParaRPr b="1" sz="2400">
              <a:latin typeface="Fira Sans Extra Condensed"/>
              <a:ea typeface="Fira Sans Extra Condensed"/>
              <a:cs typeface="Fira Sans Extra Condensed"/>
              <a:sym typeface="Fira Sans Extra Condensed"/>
            </a:endParaRPr>
          </a:p>
        </p:txBody>
      </p:sp>
      <p:grpSp>
        <p:nvGrpSpPr>
          <p:cNvPr id="2194" name="Google Shape;2194;g238f2dde01d_0_211"/>
          <p:cNvGrpSpPr/>
          <p:nvPr/>
        </p:nvGrpSpPr>
        <p:grpSpPr>
          <a:xfrm>
            <a:off x="6571607" y="2013875"/>
            <a:ext cx="1445678" cy="1569600"/>
            <a:chOff x="5015938" y="2013875"/>
            <a:chExt cx="3001200" cy="1569600"/>
          </a:xfrm>
        </p:grpSpPr>
        <p:sp>
          <p:nvSpPr>
            <p:cNvPr id="2195" name="Google Shape;2195;g238f2dde01d_0_211"/>
            <p:cNvSpPr/>
            <p:nvPr/>
          </p:nvSpPr>
          <p:spPr>
            <a:xfrm>
              <a:off x="5015938" y="2013875"/>
              <a:ext cx="3001200" cy="1569600"/>
            </a:xfrm>
            <a:prstGeom prst="round2DiagRect">
              <a:avLst>
                <a:gd fmla="val 0" name="adj1"/>
                <a:gd fmla="val 17764" name="adj2"/>
              </a:avLst>
            </a:prstGeom>
            <a:solidFill>
              <a:srgbClr val="0944A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6" name="Google Shape;2196;g238f2dde01d_0_211"/>
            <p:cNvSpPr txBox="1"/>
            <p:nvPr/>
          </p:nvSpPr>
          <p:spPr>
            <a:xfrm>
              <a:off x="5360226" y="2256387"/>
              <a:ext cx="24171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Roboto"/>
                  <a:ea typeface="Roboto"/>
                  <a:cs typeface="Roboto"/>
                  <a:sym typeface="Roboto"/>
                </a:rPr>
                <a:t>Vestibulum congue tempus</a:t>
              </a:r>
              <a:endParaRPr b="0" i="0" sz="1100" u="none" cap="none" strike="noStrike">
                <a:solidFill>
                  <a:srgbClr val="FFFFFF"/>
                </a:solidFill>
                <a:latin typeface="Roboto"/>
                <a:ea typeface="Roboto"/>
                <a:cs typeface="Roboto"/>
                <a:sym typeface="Roboto"/>
              </a:endParaRPr>
            </a:p>
          </p:txBody>
        </p:sp>
        <p:sp>
          <p:nvSpPr>
            <p:cNvPr id="2197" name="Google Shape;2197;g238f2dde01d_0_211"/>
            <p:cNvSpPr txBox="1"/>
            <p:nvPr/>
          </p:nvSpPr>
          <p:spPr>
            <a:xfrm>
              <a:off x="5360225" y="2716353"/>
              <a:ext cx="2417100" cy="51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800"/>
                <a:buFont typeface="Arial"/>
                <a:buNone/>
              </a:pPr>
              <a:r>
                <a:rPr b="0" i="0" lang="en" sz="800" u="none" cap="none" strike="noStrike">
                  <a:solidFill>
                    <a:srgbClr val="FFFFFF"/>
                  </a:solidFill>
                  <a:latin typeface="Roboto"/>
                  <a:ea typeface="Roboto"/>
                  <a:cs typeface="Roboto"/>
                  <a:sym typeface="Roboto"/>
                </a:rPr>
                <a:t>Lorem ipsum dolor sit amet, consectetur adipiscing elit, sed do eiusmod tempor. Ipsum dolor sit amet elit, sed do eiusmod tempor.</a:t>
              </a:r>
              <a:endParaRPr b="0" i="0" sz="1100" u="none" cap="none" strike="noStrike">
                <a:solidFill>
                  <a:srgbClr val="FFFFFF"/>
                </a:solidFill>
                <a:latin typeface="Roboto"/>
                <a:ea typeface="Roboto"/>
                <a:cs typeface="Roboto"/>
                <a:sym typeface="Roboto"/>
              </a:endParaRPr>
            </a:p>
          </p:txBody>
        </p:sp>
      </p:grpSp>
      <p:grpSp>
        <p:nvGrpSpPr>
          <p:cNvPr id="2198" name="Google Shape;2198;g238f2dde01d_0_211"/>
          <p:cNvGrpSpPr/>
          <p:nvPr/>
        </p:nvGrpSpPr>
        <p:grpSpPr>
          <a:xfrm>
            <a:off x="4885484" y="2701270"/>
            <a:ext cx="261571" cy="260379"/>
            <a:chOff x="4858109" y="2631368"/>
            <a:chExt cx="316442" cy="315000"/>
          </a:xfrm>
        </p:grpSpPr>
        <p:sp>
          <p:nvSpPr>
            <p:cNvPr id="2199" name="Google Shape;2199;g238f2dde01d_0_211"/>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0" name="Google Shape;2200;g238f2dde01d_0_211"/>
            <p:cNvSpPr/>
            <p:nvPr/>
          </p:nvSpPr>
          <p:spPr>
            <a:xfrm>
              <a:off x="4858109" y="2739300"/>
              <a:ext cx="239100" cy="99000"/>
            </a:xfrm>
            <a:prstGeom prst="rightArrow">
              <a:avLst>
                <a:gd fmla="val 32020" name="adj1"/>
                <a:gd fmla="val 66970" name="adj2"/>
              </a:avLst>
            </a:prstGeom>
            <a:solidFill>
              <a:srgbClr val="0D5DD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br>
                <a:rPr b="0" i="0" lang="en"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pSp>
      <p:grpSp>
        <p:nvGrpSpPr>
          <p:cNvPr id="2201" name="Google Shape;2201;g238f2dde01d_0_211"/>
          <p:cNvGrpSpPr/>
          <p:nvPr/>
        </p:nvGrpSpPr>
        <p:grpSpPr>
          <a:xfrm>
            <a:off x="2948278" y="2701271"/>
            <a:ext cx="260366" cy="260366"/>
            <a:chOff x="3157188" y="909150"/>
            <a:chExt cx="470400" cy="470400"/>
          </a:xfrm>
        </p:grpSpPr>
        <p:sp>
          <p:nvSpPr>
            <p:cNvPr id="2202" name="Google Shape;2202;g238f2dde01d_0_211"/>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3" name="Google Shape;2203;g238f2dde01d_0_211"/>
            <p:cNvSpPr/>
            <p:nvPr/>
          </p:nvSpPr>
          <p:spPr>
            <a:xfrm>
              <a:off x="3243138" y="995100"/>
              <a:ext cx="298500" cy="298500"/>
            </a:xfrm>
            <a:prstGeom prst="mathPlus">
              <a:avLst>
                <a:gd fmla="val 9900" name="adj1"/>
              </a:avLst>
            </a:prstGeom>
            <a:solidFill>
              <a:srgbClr val="307B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04" name="Google Shape;2204;g238f2dde01d_0_211"/>
          <p:cNvGrpSpPr/>
          <p:nvPr/>
        </p:nvGrpSpPr>
        <p:grpSpPr>
          <a:xfrm>
            <a:off x="3073897" y="1666096"/>
            <a:ext cx="3061424" cy="3107180"/>
            <a:chOff x="3071449" y="2013870"/>
            <a:chExt cx="2390243" cy="1569600"/>
          </a:xfrm>
        </p:grpSpPr>
        <p:sp>
          <p:nvSpPr>
            <p:cNvPr id="2205" name="Google Shape;2205;g238f2dde01d_0_211"/>
            <p:cNvSpPr/>
            <p:nvPr/>
          </p:nvSpPr>
          <p:spPr>
            <a:xfrm flipH="1" rot="10800000">
              <a:off x="3071449" y="2013870"/>
              <a:ext cx="2379900" cy="1569600"/>
            </a:xfrm>
            <a:prstGeom prst="round2DiagRect">
              <a:avLst>
                <a:gd fmla="val 0" name="adj1"/>
                <a:gd fmla="val 17764" name="adj2"/>
              </a:avLst>
            </a:prstGeom>
            <a:solidFill>
              <a:srgbClr val="0B7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6" name="Google Shape;2206;g238f2dde01d_0_211"/>
            <p:cNvSpPr txBox="1"/>
            <p:nvPr/>
          </p:nvSpPr>
          <p:spPr>
            <a:xfrm>
              <a:off x="3316092" y="2119010"/>
              <a:ext cx="2145600" cy="111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2"/>
                  </a:solidFill>
                  <a:latin typeface="Arvo"/>
                  <a:ea typeface="Arvo"/>
                  <a:cs typeface="Arvo"/>
                  <a:sym typeface="Arvo"/>
                </a:rPr>
                <a:t>-BOSQUE PROTECTOR NATURAL (BPN)</a:t>
              </a:r>
              <a:endParaRPr b="0" i="0" sz="1400" u="none" cap="none" strike="noStrike">
                <a:solidFill>
                  <a:schemeClr val="dk2"/>
                </a:solidFill>
                <a:latin typeface="Arvo"/>
                <a:ea typeface="Arvo"/>
                <a:cs typeface="Arvo"/>
                <a:sym typeface="Arvo"/>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2"/>
                  </a:solidFill>
                  <a:latin typeface="Arvo"/>
                  <a:ea typeface="Arvo"/>
                  <a:cs typeface="Arvo"/>
                  <a:sym typeface="Arvo"/>
                </a:rPr>
                <a:t>-BOSQUE DE RENDIMIENTO (BR)</a:t>
              </a:r>
              <a:endParaRPr b="0" i="0" sz="1400" u="none" cap="none" strike="noStrike">
                <a:solidFill>
                  <a:schemeClr val="dk2"/>
                </a:solidFill>
                <a:latin typeface="Arvo"/>
                <a:ea typeface="Arvo"/>
                <a:cs typeface="Arvo"/>
                <a:sym typeface="Arvo"/>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2"/>
                  </a:solidFill>
                  <a:latin typeface="Arvo"/>
                  <a:ea typeface="Arvo"/>
                  <a:cs typeface="Arvo"/>
                  <a:sym typeface="Arvo"/>
                </a:rPr>
                <a:t>-BOSQUE PROTECTOR ARTIFICIAL (BPA)</a:t>
              </a:r>
              <a:endParaRPr b="0" i="0" sz="1400" u="none" cap="none" strike="noStrike">
                <a:solidFill>
                  <a:schemeClr val="dk2"/>
                </a:solidFill>
                <a:latin typeface="Arvo"/>
                <a:ea typeface="Arvo"/>
                <a:cs typeface="Arvo"/>
                <a:sym typeface="Arvo"/>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2"/>
                  </a:solidFill>
                  <a:latin typeface="Arvo"/>
                  <a:ea typeface="Arvo"/>
                  <a:cs typeface="Arvo"/>
                  <a:sym typeface="Arvo"/>
                </a:rPr>
                <a:t>-BOSQUE RENDIMIENTO MADERA DE CALIDAD BRMC </a:t>
              </a:r>
              <a:endParaRPr b="1">
                <a:solidFill>
                  <a:schemeClr val="dk2"/>
                </a:solidFill>
                <a:latin typeface="Arvo"/>
                <a:ea typeface="Arvo"/>
                <a:cs typeface="Arvo"/>
                <a:sym typeface="Arvo"/>
              </a:endParaRPr>
            </a:p>
            <a:p>
              <a:pPr indent="0" lvl="0" marL="0" marR="0" rtl="0" algn="l">
                <a:lnSpc>
                  <a:spcPct val="100000"/>
                </a:lnSpc>
                <a:spcBef>
                  <a:spcPts val="0"/>
                </a:spcBef>
                <a:spcAft>
                  <a:spcPts val="0"/>
                </a:spcAft>
                <a:buClr>
                  <a:srgbClr val="000000"/>
                </a:buClr>
                <a:buSzPts val="1400"/>
                <a:buFont typeface="Arial"/>
                <a:buNone/>
              </a:pPr>
              <a:r>
                <a:rPr b="1" lang="en">
                  <a:solidFill>
                    <a:schemeClr val="dk2"/>
                  </a:solidFill>
                  <a:latin typeface="Arvo"/>
                  <a:ea typeface="Arvo"/>
                  <a:cs typeface="Arvo"/>
                  <a:sym typeface="Arvo"/>
                </a:rPr>
                <a:t>-BOSQUE GENERAL</a:t>
              </a:r>
              <a:endParaRPr b="1">
                <a:solidFill>
                  <a:schemeClr val="dk2"/>
                </a:solidFill>
                <a:latin typeface="Arvo"/>
                <a:ea typeface="Arvo"/>
                <a:cs typeface="Arvo"/>
                <a:sym typeface="Arvo"/>
              </a:endParaRPr>
            </a:p>
          </p:txBody>
        </p:sp>
      </p:grpSp>
      <p:grpSp>
        <p:nvGrpSpPr>
          <p:cNvPr id="2207" name="Google Shape;2207;g238f2dde01d_0_211"/>
          <p:cNvGrpSpPr/>
          <p:nvPr/>
        </p:nvGrpSpPr>
        <p:grpSpPr>
          <a:xfrm>
            <a:off x="477330" y="1666032"/>
            <a:ext cx="2598958" cy="3107180"/>
            <a:chOff x="1126863" y="2013875"/>
            <a:chExt cx="1944600" cy="1569600"/>
          </a:xfrm>
        </p:grpSpPr>
        <p:sp>
          <p:nvSpPr>
            <p:cNvPr id="2208" name="Google Shape;2208;g238f2dde01d_0_211"/>
            <p:cNvSpPr/>
            <p:nvPr/>
          </p:nvSpPr>
          <p:spPr>
            <a:xfrm>
              <a:off x="1126863" y="2013875"/>
              <a:ext cx="1944600" cy="1569600"/>
            </a:xfrm>
            <a:prstGeom prst="round2DiagRect">
              <a:avLst>
                <a:gd fmla="val 0" name="adj1"/>
                <a:gd fmla="val 17764" name="adj2"/>
              </a:avLst>
            </a:prstGeom>
            <a:solidFill>
              <a:srgbClr val="0E94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9" name="Google Shape;2209;g238f2dde01d_0_211"/>
            <p:cNvSpPr txBox="1"/>
            <p:nvPr/>
          </p:nvSpPr>
          <p:spPr>
            <a:xfrm>
              <a:off x="1351627" y="2256385"/>
              <a:ext cx="1451700" cy="45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a:ea typeface="Roboto"/>
                <a:cs typeface="Roboto"/>
                <a:sym typeface="Roboto"/>
              </a:endParaRPr>
            </a:p>
          </p:txBody>
        </p:sp>
        <p:sp>
          <p:nvSpPr>
            <p:cNvPr id="2210" name="Google Shape;2210;g238f2dde01d_0_211"/>
            <p:cNvSpPr txBox="1"/>
            <p:nvPr/>
          </p:nvSpPr>
          <p:spPr>
            <a:xfrm>
              <a:off x="1351625" y="2716352"/>
              <a:ext cx="1451700" cy="51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1600"/>
                </a:spcAft>
                <a:buClr>
                  <a:srgbClr val="000000"/>
                </a:buClr>
                <a:buSzPts val="1100"/>
                <a:buFont typeface="Arial"/>
                <a:buNone/>
              </a:pPr>
              <a:r>
                <a:t/>
              </a:r>
              <a:endParaRPr b="0" i="0" sz="1100" u="none" cap="none" strike="noStrike">
                <a:solidFill>
                  <a:srgbClr val="FFFFFF"/>
                </a:solidFill>
                <a:latin typeface="Roboto"/>
                <a:ea typeface="Roboto"/>
                <a:cs typeface="Roboto"/>
                <a:sym typeface="Roboto"/>
              </a:endParaRPr>
            </a:p>
          </p:txBody>
        </p:sp>
      </p:grpSp>
      <p:grpSp>
        <p:nvGrpSpPr>
          <p:cNvPr id="2211" name="Google Shape;2211;g238f2dde01d_0_211"/>
          <p:cNvGrpSpPr/>
          <p:nvPr/>
        </p:nvGrpSpPr>
        <p:grpSpPr>
          <a:xfrm>
            <a:off x="6135249" y="1665950"/>
            <a:ext cx="2670935" cy="3107180"/>
            <a:chOff x="5015946" y="2013872"/>
            <a:chExt cx="2887185" cy="1569600"/>
          </a:xfrm>
        </p:grpSpPr>
        <p:sp>
          <p:nvSpPr>
            <p:cNvPr id="2212" name="Google Shape;2212;g238f2dde01d_0_211"/>
            <p:cNvSpPr/>
            <p:nvPr/>
          </p:nvSpPr>
          <p:spPr>
            <a:xfrm>
              <a:off x="5015946" y="2013872"/>
              <a:ext cx="2809500" cy="1569600"/>
            </a:xfrm>
            <a:prstGeom prst="round2DiagRect">
              <a:avLst>
                <a:gd fmla="val 0" name="adj1"/>
                <a:gd fmla="val 17764" name="adj2"/>
              </a:avLst>
            </a:prstGeom>
            <a:solidFill>
              <a:srgbClr val="08563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3" name="Google Shape;2213;g238f2dde01d_0_211"/>
            <p:cNvSpPr txBox="1"/>
            <p:nvPr/>
          </p:nvSpPr>
          <p:spPr>
            <a:xfrm>
              <a:off x="5245131" y="2119036"/>
              <a:ext cx="2658000" cy="146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chemeClr val="dk2"/>
                  </a:solidFill>
                  <a:latin typeface="Arvo"/>
                  <a:ea typeface="Arvo"/>
                  <a:cs typeface="Arvo"/>
                  <a:sym typeface="Arvo"/>
                </a:rPr>
                <a:t>EL DEPARTAMENTO REGISTRO DE DGF LOS MATRICULA (LE OTORGA UN NÚMERO ÚNICO PARA CADA BOSQUE) Y EMITE LOS CERTIFICADOS QUE SOLICITAN LOS INTERESADOS PARA SER PRESENTADOS ANTE LAS OFICINAS RECAUDADORAS QUE CORRESPONDA.</a:t>
              </a:r>
              <a:endParaRPr b="0" i="0" sz="600" u="none" cap="none" strike="noStrike">
                <a:solidFill>
                  <a:schemeClr val="dk2"/>
                </a:solidFill>
                <a:latin typeface="Arvo"/>
                <a:ea typeface="Arvo"/>
                <a:cs typeface="Arvo"/>
                <a:sym typeface="Arvo"/>
              </a:endParaRPr>
            </a:p>
          </p:txBody>
        </p:sp>
      </p:grpSp>
      <p:grpSp>
        <p:nvGrpSpPr>
          <p:cNvPr id="2214" name="Google Shape;2214;g238f2dde01d_0_211"/>
          <p:cNvGrpSpPr/>
          <p:nvPr/>
        </p:nvGrpSpPr>
        <p:grpSpPr>
          <a:xfrm>
            <a:off x="5943190" y="2907643"/>
            <a:ext cx="370521" cy="326655"/>
            <a:chOff x="4858109" y="2631368"/>
            <a:chExt cx="316442" cy="315000"/>
          </a:xfrm>
        </p:grpSpPr>
        <p:sp>
          <p:nvSpPr>
            <p:cNvPr id="2215" name="Google Shape;2215;g238f2dde01d_0_211"/>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6" name="Google Shape;2216;g238f2dde01d_0_211"/>
            <p:cNvSpPr/>
            <p:nvPr/>
          </p:nvSpPr>
          <p:spPr>
            <a:xfrm>
              <a:off x="4858109" y="2739300"/>
              <a:ext cx="239100" cy="99000"/>
            </a:xfrm>
            <a:prstGeom prst="rightArrow">
              <a:avLst>
                <a:gd fmla="val 32020" name="adj1"/>
                <a:gd fmla="val 66970" name="adj2"/>
              </a:avLst>
            </a:prstGeom>
            <a:solidFill>
              <a:srgbClr val="0B7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br>
                <a:rPr b="0" i="0" lang="en"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pSp>
      <p:sp>
        <p:nvSpPr>
          <p:cNvPr id="2217" name="Google Shape;2217;g238f2dde01d_0_211"/>
          <p:cNvSpPr txBox="1"/>
          <p:nvPr/>
        </p:nvSpPr>
        <p:spPr>
          <a:xfrm>
            <a:off x="-201375" y="2198650"/>
            <a:ext cx="3000000" cy="1569900"/>
          </a:xfrm>
          <a:prstGeom prst="rect">
            <a:avLst/>
          </a:prstGeom>
          <a:noFill/>
          <a:ln>
            <a:noFill/>
          </a:ln>
        </p:spPr>
        <p:txBody>
          <a:bodyPr anchorCtr="0" anchor="t" bIns="91425" lIns="91425" spcFirstLastPara="1" rIns="91425" wrap="square" tIns="91425">
            <a:spAutoFit/>
          </a:bodyPr>
          <a:lstStyle/>
          <a:p>
            <a:pPr indent="0" lvl="0" marL="914400" marR="0" rtl="0" algn="just">
              <a:lnSpc>
                <a:spcPct val="100000"/>
              </a:lnSpc>
              <a:spcBef>
                <a:spcPts val="0"/>
              </a:spcBef>
              <a:spcAft>
                <a:spcPts val="0"/>
              </a:spcAft>
              <a:buClr>
                <a:srgbClr val="000000"/>
              </a:buClr>
              <a:buSzPts val="1500"/>
              <a:buFont typeface="Arial"/>
              <a:buNone/>
            </a:pPr>
            <a:r>
              <a:rPr b="1" i="0" lang="en" sz="1500" u="none" cap="none" strike="noStrike">
                <a:solidFill>
                  <a:schemeClr val="dk2"/>
                </a:solidFill>
                <a:latin typeface="Arvo"/>
                <a:ea typeface="Arvo"/>
                <a:cs typeface="Arvo"/>
                <a:sym typeface="Arvo"/>
              </a:rPr>
              <a:t>LA DGF ESTUDIA LOS PROYECTOS Y SOLICITUDES DE REGISTRO DE BOSQUE NATIVO Y CALIFICA EN</a:t>
            </a:r>
            <a:endParaRPr b="0" i="0" sz="1100" u="none" cap="none" strike="noStrike">
              <a:solidFill>
                <a:schemeClr val="dk2"/>
              </a:solidFill>
              <a:latin typeface="Arvo"/>
              <a:ea typeface="Arvo"/>
              <a:cs typeface="Arvo"/>
              <a:sym typeface="Arvo"/>
            </a:endParaRPr>
          </a:p>
        </p:txBody>
      </p:sp>
      <p:grpSp>
        <p:nvGrpSpPr>
          <p:cNvPr id="2218" name="Google Shape;2218;g238f2dde01d_0_211"/>
          <p:cNvGrpSpPr/>
          <p:nvPr/>
        </p:nvGrpSpPr>
        <p:grpSpPr>
          <a:xfrm>
            <a:off x="2893203" y="2961643"/>
            <a:ext cx="370521" cy="326655"/>
            <a:chOff x="4858109" y="2631368"/>
            <a:chExt cx="316442" cy="315000"/>
          </a:xfrm>
        </p:grpSpPr>
        <p:sp>
          <p:nvSpPr>
            <p:cNvPr id="2219" name="Google Shape;2219;g238f2dde01d_0_211"/>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0" name="Google Shape;2220;g238f2dde01d_0_211"/>
            <p:cNvSpPr/>
            <p:nvPr/>
          </p:nvSpPr>
          <p:spPr>
            <a:xfrm>
              <a:off x="4858109" y="2739300"/>
              <a:ext cx="239100" cy="99000"/>
            </a:xfrm>
            <a:prstGeom prst="rightArrow">
              <a:avLst>
                <a:gd fmla="val 32020" name="adj1"/>
                <a:gd fmla="val 66970" name="adj2"/>
              </a:avLst>
            </a:prstGeom>
            <a:solidFill>
              <a:srgbClr val="0B774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br>
                <a:rPr b="0" i="0" lang="en"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24" name="Shape 2224"/>
        <p:cNvGrpSpPr/>
        <p:nvPr/>
      </p:nvGrpSpPr>
      <p:grpSpPr>
        <a:xfrm>
          <a:off x="0" y="0"/>
          <a:ext cx="0" cy="0"/>
          <a:chOff x="0" y="0"/>
          <a:chExt cx="0" cy="0"/>
        </a:xfrm>
      </p:grpSpPr>
      <p:sp>
        <p:nvSpPr>
          <p:cNvPr id="2225" name="Google Shape;2225;g1f57c8f7f7a_0_1386"/>
          <p:cNvSpPr txBox="1"/>
          <p:nvPr>
            <p:ph idx="1" type="subTitle"/>
          </p:nvPr>
        </p:nvSpPr>
        <p:spPr>
          <a:xfrm>
            <a:off x="1382850" y="1832550"/>
            <a:ext cx="6378300" cy="14784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2900">
                <a:solidFill>
                  <a:srgbClr val="000000"/>
                </a:solidFill>
                <a:latin typeface="Fira Sans Extra Condensed"/>
                <a:ea typeface="Fira Sans Extra Condensed"/>
                <a:cs typeface="Fira Sans Extra Condensed"/>
                <a:sym typeface="Fira Sans Extra Condensed"/>
              </a:rPr>
              <a:t>EXONERACIÓN IMPOSITIVA</a:t>
            </a:r>
            <a:endParaRPr sz="1700">
              <a:solidFill>
                <a:srgbClr val="000000"/>
              </a:solidFill>
              <a:latin typeface="Fira Sans Extra Condensed"/>
              <a:ea typeface="Fira Sans Extra Condensed"/>
              <a:cs typeface="Fira Sans Extra Condensed"/>
              <a:sym typeface="Fira Sans Extra Condensed"/>
            </a:endParaRPr>
          </a:p>
          <a:p>
            <a:pPr indent="0" lvl="0" marL="0" rtl="0" algn="r">
              <a:spcBef>
                <a:spcPts val="0"/>
              </a:spcBef>
              <a:spcAft>
                <a:spcPts val="0"/>
              </a:spcAft>
              <a:buNone/>
            </a:pPr>
            <a:r>
              <a:t/>
            </a:r>
            <a:endParaRPr/>
          </a:p>
        </p:txBody>
      </p:sp>
      <p:grpSp>
        <p:nvGrpSpPr>
          <p:cNvPr id="2226" name="Google Shape;2226;g1f57c8f7f7a_0_1386"/>
          <p:cNvGrpSpPr/>
          <p:nvPr/>
        </p:nvGrpSpPr>
        <p:grpSpPr>
          <a:xfrm>
            <a:off x="220375" y="2695667"/>
            <a:ext cx="2915369" cy="2046207"/>
            <a:chOff x="58443" y="2234504"/>
            <a:chExt cx="3816427" cy="2678633"/>
          </a:xfrm>
        </p:grpSpPr>
        <p:grpSp>
          <p:nvGrpSpPr>
            <p:cNvPr id="2227" name="Google Shape;2227;g1f57c8f7f7a_0_1386"/>
            <p:cNvGrpSpPr/>
            <p:nvPr/>
          </p:nvGrpSpPr>
          <p:grpSpPr>
            <a:xfrm flipH="1" rot="493300">
              <a:off x="197987" y="2334731"/>
              <a:ext cx="1550022" cy="2063023"/>
              <a:chOff x="-354605" y="3459888"/>
              <a:chExt cx="1550056" cy="2063069"/>
            </a:xfrm>
          </p:grpSpPr>
          <p:grpSp>
            <p:nvGrpSpPr>
              <p:cNvPr id="2228" name="Google Shape;2228;g1f57c8f7f7a_0_1386"/>
              <p:cNvGrpSpPr/>
              <p:nvPr/>
            </p:nvGrpSpPr>
            <p:grpSpPr>
              <a:xfrm flipH="1" rot="1071688">
                <a:off x="-103756" y="4442804"/>
                <a:ext cx="1186662" cy="920348"/>
                <a:chOff x="284150" y="1904875"/>
                <a:chExt cx="812975" cy="630525"/>
              </a:xfrm>
            </p:grpSpPr>
            <p:sp>
              <p:nvSpPr>
                <p:cNvPr id="2229" name="Google Shape;2229;g1f57c8f7f7a_0_1386"/>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g1f57c8f7f7a_0_1386"/>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1" name="Google Shape;2231;g1f57c8f7f7a_0_1386"/>
              <p:cNvGrpSpPr/>
              <p:nvPr/>
            </p:nvGrpSpPr>
            <p:grpSpPr>
              <a:xfrm flipH="1" rot="-292155">
                <a:off x="-283727" y="3499334"/>
                <a:ext cx="1002245" cy="1712665"/>
                <a:chOff x="302625" y="556975"/>
                <a:chExt cx="686625" cy="1173325"/>
              </a:xfrm>
            </p:grpSpPr>
            <p:sp>
              <p:nvSpPr>
                <p:cNvPr id="2232" name="Google Shape;2232;g1f57c8f7f7a_0_1386"/>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g1f57c8f7f7a_0_1386"/>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34" name="Google Shape;2234;g1f57c8f7f7a_0_1386"/>
            <p:cNvGrpSpPr/>
            <p:nvPr/>
          </p:nvGrpSpPr>
          <p:grpSpPr>
            <a:xfrm>
              <a:off x="224690" y="3985275"/>
              <a:ext cx="2143142" cy="807104"/>
              <a:chOff x="6858001" y="3985275"/>
              <a:chExt cx="2143142" cy="807104"/>
            </a:xfrm>
          </p:grpSpPr>
          <p:sp>
            <p:nvSpPr>
              <p:cNvPr id="2235" name="Google Shape;2235;g1f57c8f7f7a_0_1386"/>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g1f57c8f7f7a_0_1386"/>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g1f57c8f7f7a_0_1386"/>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g1f57c8f7f7a_0_1386"/>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g1f57c8f7f7a_0_1386"/>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g1f57c8f7f7a_0_1386"/>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g1f57c8f7f7a_0_1386"/>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g1f57c8f7f7a_0_1386"/>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g1f57c8f7f7a_0_1386"/>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g1f57c8f7f7a_0_1386"/>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g1f57c8f7f7a_0_1386"/>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g1f57c8f7f7a_0_1386"/>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g1f57c8f7f7a_0_1386"/>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g1f57c8f7f7a_0_1386"/>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g1f57c8f7f7a_0_1386"/>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g1f57c8f7f7a_0_1386"/>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g1f57c8f7f7a_0_1386"/>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g1f57c8f7f7a_0_1386"/>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g1f57c8f7f7a_0_1386"/>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g1f57c8f7f7a_0_1386"/>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g1f57c8f7f7a_0_1386"/>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g1f57c8f7f7a_0_1386"/>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g1f57c8f7f7a_0_1386"/>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8" name="Google Shape;2258;g1f57c8f7f7a_0_1386"/>
            <p:cNvGrpSpPr/>
            <p:nvPr/>
          </p:nvGrpSpPr>
          <p:grpSpPr>
            <a:xfrm flipH="1" rot="988344">
              <a:off x="1405295" y="3064280"/>
              <a:ext cx="2296223" cy="1555215"/>
              <a:chOff x="5323923" y="3641495"/>
              <a:chExt cx="2109174" cy="1428403"/>
            </a:xfrm>
          </p:grpSpPr>
          <p:sp>
            <p:nvSpPr>
              <p:cNvPr id="2259" name="Google Shape;2259;g1f57c8f7f7a_0_1386"/>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g1f57c8f7f7a_0_1386"/>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g1f57c8f7f7a_0_1386"/>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g1f57c8f7f7a_0_1386"/>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g1f57c8f7f7a_0_1386"/>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g1f57c8f7f7a_0_1386"/>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g1f57c8f7f7a_0_1386"/>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g1f57c8f7f7a_0_1386"/>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g1f57c8f7f7a_0_1386"/>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g1f57c8f7f7a_0_1386"/>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g1f57c8f7f7a_0_1386"/>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g1f57c8f7f7a_0_1386"/>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g1f57c8f7f7a_0_1386"/>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5" name="Shape 2275"/>
        <p:cNvGrpSpPr/>
        <p:nvPr/>
      </p:nvGrpSpPr>
      <p:grpSpPr>
        <a:xfrm>
          <a:off x="0" y="0"/>
          <a:ext cx="0" cy="0"/>
          <a:chOff x="0" y="0"/>
          <a:chExt cx="0" cy="0"/>
        </a:xfrm>
      </p:grpSpPr>
      <p:sp>
        <p:nvSpPr>
          <p:cNvPr id="2276" name="Google Shape;2276;g2cb4238b598_1_1331"/>
          <p:cNvSpPr txBox="1"/>
          <p:nvPr/>
        </p:nvSpPr>
        <p:spPr>
          <a:xfrm>
            <a:off x="673050" y="75325"/>
            <a:ext cx="77979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Fira Sans Extra Condensed"/>
                <a:ea typeface="Fira Sans Extra Condensed"/>
                <a:cs typeface="Fira Sans Extra Condensed"/>
                <a:sym typeface="Fira Sans Extra Condensed"/>
              </a:rPr>
              <a:t>EXONERACIÓN IMPOSITIVA</a:t>
            </a:r>
            <a:endParaRPr b="1" sz="2400">
              <a:latin typeface="Fira Sans Extra Condensed"/>
              <a:ea typeface="Fira Sans Extra Condensed"/>
              <a:cs typeface="Fira Sans Extra Condensed"/>
              <a:sym typeface="Fira Sans Extra Condensed"/>
            </a:endParaRPr>
          </a:p>
          <a:p>
            <a:pPr indent="0" lvl="0" marL="0" rtl="0" algn="ctr">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2277" name="Google Shape;2277;g2cb4238b598_1_1331"/>
          <p:cNvSpPr txBox="1"/>
          <p:nvPr/>
        </p:nvSpPr>
        <p:spPr>
          <a:xfrm>
            <a:off x="528300" y="949900"/>
            <a:ext cx="6458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2800"/>
              <a:buFont typeface="Arial"/>
              <a:buNone/>
            </a:pPr>
            <a:r>
              <a:rPr b="1" lang="en" sz="1900">
                <a:solidFill>
                  <a:schemeClr val="accent5"/>
                </a:solidFill>
                <a:latin typeface="Fira Sans Extra Condensed"/>
                <a:ea typeface="Fira Sans Extra Condensed"/>
                <a:cs typeface="Fira Sans Extra Condensed"/>
                <a:sym typeface="Fira Sans Extra Condensed"/>
              </a:rPr>
              <a:t>¿C</a:t>
            </a:r>
            <a:r>
              <a:rPr b="1" lang="en" sz="1900">
                <a:solidFill>
                  <a:schemeClr val="accent5"/>
                </a:solidFill>
                <a:latin typeface="Fira Sans Extra Condensed"/>
                <a:ea typeface="Fira Sans Extra Condensed"/>
                <a:cs typeface="Fira Sans Extra Condensed"/>
                <a:sym typeface="Fira Sans Extra Condensed"/>
              </a:rPr>
              <a:t>uales son los impuestos del AGRO?</a:t>
            </a:r>
            <a:endParaRPr sz="3400">
              <a:solidFill>
                <a:schemeClr val="accent4"/>
              </a:solidFill>
              <a:latin typeface="Anton"/>
              <a:ea typeface="Anton"/>
              <a:cs typeface="Anton"/>
              <a:sym typeface="Anton"/>
            </a:endParaRPr>
          </a:p>
        </p:txBody>
      </p:sp>
      <p:sp>
        <p:nvSpPr>
          <p:cNvPr id="2278" name="Google Shape;2278;g2cb4238b598_1_1331"/>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279" name="Google Shape;2279;g2cb4238b598_1_1331"/>
          <p:cNvSpPr txBox="1"/>
          <p:nvPr/>
        </p:nvSpPr>
        <p:spPr>
          <a:xfrm>
            <a:off x="867200" y="2041900"/>
            <a:ext cx="3588600" cy="225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-IMEBA y adicionales</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-IRAE</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-IVA</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-Patrimonio</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-Primaria</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-MEVIR</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-BPS (no es un impuesto, sino una contribución especial a la seguridad social)</a:t>
            </a:r>
            <a:endParaRPr sz="1800">
              <a:solidFill>
                <a:schemeClr val="accent5"/>
              </a:solidFill>
              <a:latin typeface="Arvo"/>
              <a:ea typeface="Arvo"/>
              <a:cs typeface="Arvo"/>
              <a:sym typeface="Arvo"/>
            </a:endParaRPr>
          </a:p>
          <a:p>
            <a:pPr indent="0" lvl="0" marL="0" rtl="0" algn="l">
              <a:spcBef>
                <a:spcPts val="0"/>
              </a:spcBef>
              <a:spcAft>
                <a:spcPts val="0"/>
              </a:spcAft>
              <a:buNone/>
            </a:pPr>
            <a:r>
              <a:t/>
            </a:r>
            <a:endParaRPr sz="1800">
              <a:solidFill>
                <a:schemeClr val="accent5"/>
              </a:solidFill>
              <a:latin typeface="Arvo"/>
              <a:ea typeface="Arvo"/>
              <a:cs typeface="Arvo"/>
              <a:sym typeface="Arvo"/>
            </a:endParaRPr>
          </a:p>
          <a:p>
            <a:pPr indent="0" lvl="0" marL="0" rtl="0" algn="l">
              <a:spcBef>
                <a:spcPts val="0"/>
              </a:spcBef>
              <a:spcAft>
                <a:spcPts val="0"/>
              </a:spcAft>
              <a:buNone/>
            </a:pPr>
            <a:r>
              <a:t/>
            </a:r>
            <a:endParaRPr sz="1800">
              <a:solidFill>
                <a:schemeClr val="accent5"/>
              </a:solidFill>
              <a:latin typeface="Arvo"/>
              <a:ea typeface="Arvo"/>
              <a:cs typeface="Arvo"/>
              <a:sym typeface="Arvo"/>
            </a:endParaRPr>
          </a:p>
        </p:txBody>
      </p:sp>
      <p:sp>
        <p:nvSpPr>
          <p:cNvPr id="2280" name="Google Shape;2280;g2cb4238b598_1_1331"/>
          <p:cNvSpPr txBox="1"/>
          <p:nvPr/>
        </p:nvSpPr>
        <p:spPr>
          <a:xfrm>
            <a:off x="5223225" y="1804225"/>
            <a:ext cx="30000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-Contribución inmobiliaria rural</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-Impuestos de Semovientes</a:t>
            </a:r>
            <a:endParaRPr sz="1800">
              <a:solidFill>
                <a:schemeClr val="accent5"/>
              </a:solidFill>
              <a:latin typeface="Arvo"/>
              <a:ea typeface="Arvo"/>
              <a:cs typeface="Arvo"/>
              <a:sym typeface="Arvo"/>
            </a:endParaRPr>
          </a:p>
        </p:txBody>
      </p:sp>
      <p:sp>
        <p:nvSpPr>
          <p:cNvPr id="2281" name="Google Shape;2281;g2cb4238b598_1_1331"/>
          <p:cNvSpPr txBox="1"/>
          <p:nvPr/>
        </p:nvSpPr>
        <p:spPr>
          <a:xfrm>
            <a:off x="986825" y="1574950"/>
            <a:ext cx="2940600" cy="31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accent5"/>
                </a:solidFill>
                <a:latin typeface="Fira Sans Extra Condensed"/>
                <a:ea typeface="Fira Sans Extra Condensed"/>
                <a:cs typeface="Fira Sans Extra Condensed"/>
                <a:sym typeface="Fira Sans Extra Condensed"/>
              </a:rPr>
              <a:t>NACIONALES</a:t>
            </a:r>
            <a:endParaRPr sz="1800">
              <a:solidFill>
                <a:schemeClr val="accent5"/>
              </a:solidFill>
              <a:latin typeface="Arvo"/>
              <a:ea typeface="Arvo"/>
              <a:cs typeface="Arvo"/>
              <a:sym typeface="Arvo"/>
            </a:endParaRPr>
          </a:p>
        </p:txBody>
      </p:sp>
      <p:sp>
        <p:nvSpPr>
          <p:cNvPr id="2282" name="Google Shape;2282;g2cb4238b598_1_1331"/>
          <p:cNvSpPr txBox="1"/>
          <p:nvPr/>
        </p:nvSpPr>
        <p:spPr>
          <a:xfrm>
            <a:off x="5252925" y="1574938"/>
            <a:ext cx="2940600" cy="3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900">
                <a:solidFill>
                  <a:schemeClr val="accent5"/>
                </a:solidFill>
                <a:latin typeface="Fira Sans Extra Condensed"/>
                <a:ea typeface="Fira Sans Extra Condensed"/>
                <a:cs typeface="Fira Sans Extra Condensed"/>
                <a:sym typeface="Fira Sans Extra Condensed"/>
              </a:rPr>
              <a:t>DEPARTAMENTALES</a:t>
            </a:r>
            <a:endParaRPr sz="1800">
              <a:solidFill>
                <a:schemeClr val="accent5"/>
              </a:solidFill>
              <a:latin typeface="Arvo"/>
              <a:ea typeface="Arvo"/>
              <a:cs typeface="Arvo"/>
              <a:sym typeface="Arvo"/>
            </a:endParaRPr>
          </a:p>
        </p:txBody>
      </p:sp>
      <p:grpSp>
        <p:nvGrpSpPr>
          <p:cNvPr id="2283" name="Google Shape;2283;g2cb4238b598_1_1331"/>
          <p:cNvGrpSpPr/>
          <p:nvPr/>
        </p:nvGrpSpPr>
        <p:grpSpPr>
          <a:xfrm>
            <a:off x="7525576" y="3703308"/>
            <a:ext cx="1618432" cy="1647133"/>
            <a:chOff x="-13082" y="1604980"/>
            <a:chExt cx="3455973" cy="3954702"/>
          </a:xfrm>
        </p:grpSpPr>
        <p:grpSp>
          <p:nvGrpSpPr>
            <p:cNvPr id="2284" name="Google Shape;2284;g2cb4238b598_1_1331"/>
            <p:cNvGrpSpPr/>
            <p:nvPr/>
          </p:nvGrpSpPr>
          <p:grpSpPr>
            <a:xfrm>
              <a:off x="560959" y="1604980"/>
              <a:ext cx="2531812" cy="1994276"/>
              <a:chOff x="5886876" y="1778975"/>
              <a:chExt cx="3016936" cy="2376401"/>
            </a:xfrm>
          </p:grpSpPr>
          <p:sp>
            <p:nvSpPr>
              <p:cNvPr id="2285" name="Google Shape;2285;g2cb4238b598_1_1331"/>
              <p:cNvSpPr/>
              <p:nvPr/>
            </p:nvSpPr>
            <p:spPr>
              <a:xfrm>
                <a:off x="5951916" y="2070488"/>
                <a:ext cx="344666" cy="713055"/>
              </a:xfrm>
              <a:custGeom>
                <a:rect b="b" l="l" r="r" t="t"/>
                <a:pathLst>
                  <a:path extrusionOk="0" h="9417" w="4552">
                    <a:moveTo>
                      <a:pt x="4349" y="1"/>
                    </a:moveTo>
                    <a:lnTo>
                      <a:pt x="1" y="9416"/>
                    </a:lnTo>
                    <a:lnTo>
                      <a:pt x="4449" y="9416"/>
                    </a:lnTo>
                    <a:lnTo>
                      <a:pt x="4449" y="9192"/>
                    </a:lnTo>
                    <a:lnTo>
                      <a:pt x="353" y="9192"/>
                    </a:lnTo>
                    <a:lnTo>
                      <a:pt x="4551" y="95"/>
                    </a:lnTo>
                    <a:lnTo>
                      <a:pt x="4349"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g2cb4238b598_1_1331"/>
              <p:cNvSpPr/>
              <p:nvPr/>
            </p:nvSpPr>
            <p:spPr>
              <a:xfrm>
                <a:off x="6281131" y="2070488"/>
                <a:ext cx="344515" cy="713055"/>
              </a:xfrm>
              <a:custGeom>
                <a:rect b="b" l="l" r="r" t="t"/>
                <a:pathLst>
                  <a:path extrusionOk="0" h="9417" w="4550">
                    <a:moveTo>
                      <a:pt x="203" y="1"/>
                    </a:moveTo>
                    <a:lnTo>
                      <a:pt x="1" y="95"/>
                    </a:lnTo>
                    <a:lnTo>
                      <a:pt x="4199" y="9192"/>
                    </a:lnTo>
                    <a:lnTo>
                      <a:pt x="101" y="9192"/>
                    </a:lnTo>
                    <a:lnTo>
                      <a:pt x="101" y="9416"/>
                    </a:lnTo>
                    <a:lnTo>
                      <a:pt x="4550" y="9416"/>
                    </a:lnTo>
                    <a:lnTo>
                      <a:pt x="203"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g2cb4238b598_1_1331"/>
              <p:cNvSpPr/>
              <p:nvPr/>
            </p:nvSpPr>
            <p:spPr>
              <a:xfrm>
                <a:off x="5886876" y="2713255"/>
                <a:ext cx="876127" cy="394350"/>
              </a:xfrm>
              <a:custGeom>
                <a:rect b="b" l="l" r="r" t="t"/>
                <a:pathLst>
                  <a:path extrusionOk="0" h="5208" w="11571">
                    <a:moveTo>
                      <a:pt x="1300" y="0"/>
                    </a:moveTo>
                    <a:cubicBezTo>
                      <a:pt x="503" y="0"/>
                      <a:pt x="0" y="858"/>
                      <a:pt x="390" y="1554"/>
                    </a:cubicBezTo>
                    <a:lnTo>
                      <a:pt x="1198" y="2994"/>
                    </a:lnTo>
                    <a:cubicBezTo>
                      <a:pt x="1964" y="4361"/>
                      <a:pt x="3410" y="5208"/>
                      <a:pt x="4978" y="5208"/>
                    </a:cubicBezTo>
                    <a:lnTo>
                      <a:pt x="6592" y="5208"/>
                    </a:lnTo>
                    <a:cubicBezTo>
                      <a:pt x="8159" y="5208"/>
                      <a:pt x="9604" y="4361"/>
                      <a:pt x="10371" y="2994"/>
                    </a:cubicBezTo>
                    <a:lnTo>
                      <a:pt x="11179" y="1554"/>
                    </a:lnTo>
                    <a:cubicBezTo>
                      <a:pt x="11570" y="858"/>
                      <a:pt x="11067" y="0"/>
                      <a:pt x="10269"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g2cb4238b598_1_1331"/>
              <p:cNvSpPr/>
              <p:nvPr/>
            </p:nvSpPr>
            <p:spPr>
              <a:xfrm>
                <a:off x="8494022" y="2070488"/>
                <a:ext cx="344590" cy="713055"/>
              </a:xfrm>
              <a:custGeom>
                <a:rect b="b" l="l" r="r" t="t"/>
                <a:pathLst>
                  <a:path extrusionOk="0" h="9417" w="4551">
                    <a:moveTo>
                      <a:pt x="204" y="1"/>
                    </a:moveTo>
                    <a:lnTo>
                      <a:pt x="1" y="95"/>
                    </a:lnTo>
                    <a:lnTo>
                      <a:pt x="4200" y="9192"/>
                    </a:lnTo>
                    <a:lnTo>
                      <a:pt x="103" y="9192"/>
                    </a:lnTo>
                    <a:lnTo>
                      <a:pt x="103" y="9416"/>
                    </a:lnTo>
                    <a:lnTo>
                      <a:pt x="4550" y="9416"/>
                    </a:lnTo>
                    <a:lnTo>
                      <a:pt x="204"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g2cb4238b598_1_1331"/>
              <p:cNvSpPr/>
              <p:nvPr/>
            </p:nvSpPr>
            <p:spPr>
              <a:xfrm>
                <a:off x="8164958" y="2070488"/>
                <a:ext cx="344515" cy="713055"/>
              </a:xfrm>
              <a:custGeom>
                <a:rect b="b" l="l" r="r" t="t"/>
                <a:pathLst>
                  <a:path extrusionOk="0" h="9417" w="4550">
                    <a:moveTo>
                      <a:pt x="4347" y="1"/>
                    </a:moveTo>
                    <a:lnTo>
                      <a:pt x="0" y="9416"/>
                    </a:lnTo>
                    <a:lnTo>
                      <a:pt x="4449" y="9416"/>
                    </a:lnTo>
                    <a:lnTo>
                      <a:pt x="4449" y="9192"/>
                    </a:lnTo>
                    <a:lnTo>
                      <a:pt x="351" y="9192"/>
                    </a:lnTo>
                    <a:lnTo>
                      <a:pt x="4550" y="95"/>
                    </a:lnTo>
                    <a:lnTo>
                      <a:pt x="4347"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g2cb4238b598_1_1331"/>
              <p:cNvSpPr/>
              <p:nvPr/>
            </p:nvSpPr>
            <p:spPr>
              <a:xfrm>
                <a:off x="8027684" y="2713255"/>
                <a:ext cx="876127" cy="394350"/>
              </a:xfrm>
              <a:custGeom>
                <a:rect b="b" l="l" r="r" t="t"/>
                <a:pathLst>
                  <a:path extrusionOk="0" h="5208" w="11571">
                    <a:moveTo>
                      <a:pt x="1300" y="0"/>
                    </a:moveTo>
                    <a:cubicBezTo>
                      <a:pt x="503" y="0"/>
                      <a:pt x="0" y="858"/>
                      <a:pt x="390" y="1554"/>
                    </a:cubicBezTo>
                    <a:lnTo>
                      <a:pt x="1197" y="2994"/>
                    </a:lnTo>
                    <a:cubicBezTo>
                      <a:pt x="1964" y="4361"/>
                      <a:pt x="3410" y="5208"/>
                      <a:pt x="4978" y="5208"/>
                    </a:cubicBezTo>
                    <a:lnTo>
                      <a:pt x="6592" y="5208"/>
                    </a:lnTo>
                    <a:cubicBezTo>
                      <a:pt x="8160" y="5208"/>
                      <a:pt x="9606" y="4361"/>
                      <a:pt x="10373" y="2994"/>
                    </a:cubicBezTo>
                    <a:lnTo>
                      <a:pt x="11180" y="1554"/>
                    </a:lnTo>
                    <a:cubicBezTo>
                      <a:pt x="11570" y="858"/>
                      <a:pt x="11067" y="0"/>
                      <a:pt x="10271"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g2cb4238b598_1_1331"/>
              <p:cNvSpPr/>
              <p:nvPr/>
            </p:nvSpPr>
            <p:spPr>
              <a:xfrm>
                <a:off x="6081240" y="1778975"/>
                <a:ext cx="1376317" cy="345586"/>
              </a:xfrm>
              <a:custGeom>
                <a:rect b="b" l="l" r="r" t="t"/>
                <a:pathLst>
                  <a:path extrusionOk="0" h="4564" w="18177">
                    <a:moveTo>
                      <a:pt x="16840" y="2447"/>
                    </a:moveTo>
                    <a:cubicBezTo>
                      <a:pt x="16838" y="2447"/>
                      <a:pt x="16837" y="2447"/>
                      <a:pt x="16837" y="2449"/>
                    </a:cubicBezTo>
                    <a:lnTo>
                      <a:pt x="16810" y="2449"/>
                    </a:lnTo>
                    <a:cubicBezTo>
                      <a:pt x="16807" y="2449"/>
                      <a:pt x="16805" y="2450"/>
                      <a:pt x="16802" y="2450"/>
                    </a:cubicBezTo>
                    <a:lnTo>
                      <a:pt x="16802" y="2450"/>
                    </a:lnTo>
                    <a:lnTo>
                      <a:pt x="16807" y="2449"/>
                    </a:lnTo>
                    <a:lnTo>
                      <a:pt x="16819" y="2447"/>
                    </a:lnTo>
                    <a:close/>
                    <a:moveTo>
                      <a:pt x="10178" y="1"/>
                    </a:moveTo>
                    <a:cubicBezTo>
                      <a:pt x="9961" y="1"/>
                      <a:pt x="9745" y="22"/>
                      <a:pt x="9534" y="63"/>
                    </a:cubicBezTo>
                    <a:cubicBezTo>
                      <a:pt x="9047" y="162"/>
                      <a:pt x="8618" y="360"/>
                      <a:pt x="8246" y="584"/>
                    </a:cubicBezTo>
                    <a:cubicBezTo>
                      <a:pt x="7872" y="808"/>
                      <a:pt x="7550" y="1057"/>
                      <a:pt x="7243" y="1303"/>
                    </a:cubicBezTo>
                    <a:lnTo>
                      <a:pt x="6370" y="2025"/>
                    </a:lnTo>
                    <a:cubicBezTo>
                      <a:pt x="5802" y="2485"/>
                      <a:pt x="5238" y="2890"/>
                      <a:pt x="4627" y="3136"/>
                    </a:cubicBezTo>
                    <a:cubicBezTo>
                      <a:pt x="4192" y="3313"/>
                      <a:pt x="3732" y="3402"/>
                      <a:pt x="3260" y="3402"/>
                    </a:cubicBezTo>
                    <a:cubicBezTo>
                      <a:pt x="3073" y="3402"/>
                      <a:pt x="2883" y="3388"/>
                      <a:pt x="2693" y="3360"/>
                    </a:cubicBezTo>
                    <a:cubicBezTo>
                      <a:pt x="2022" y="3266"/>
                      <a:pt x="1352" y="3007"/>
                      <a:pt x="711" y="2675"/>
                    </a:cubicBezTo>
                    <a:lnTo>
                      <a:pt x="706" y="2674"/>
                    </a:lnTo>
                    <a:cubicBezTo>
                      <a:pt x="639" y="2635"/>
                      <a:pt x="566" y="2617"/>
                      <a:pt x="494" y="2617"/>
                    </a:cubicBezTo>
                    <a:cubicBezTo>
                      <a:pt x="344" y="2617"/>
                      <a:pt x="197" y="2697"/>
                      <a:pt x="117" y="2837"/>
                    </a:cubicBezTo>
                    <a:cubicBezTo>
                      <a:pt x="1" y="3046"/>
                      <a:pt x="73" y="3310"/>
                      <a:pt x="282" y="3426"/>
                    </a:cubicBezTo>
                    <a:cubicBezTo>
                      <a:pt x="620" y="3638"/>
                      <a:pt x="972" y="3825"/>
                      <a:pt x="1336" y="3989"/>
                    </a:cubicBezTo>
                    <a:cubicBezTo>
                      <a:pt x="1710" y="4157"/>
                      <a:pt x="2102" y="4289"/>
                      <a:pt x="2502" y="4378"/>
                    </a:cubicBezTo>
                    <a:cubicBezTo>
                      <a:pt x="2852" y="4458"/>
                      <a:pt x="3211" y="4499"/>
                      <a:pt x="3571" y="4499"/>
                    </a:cubicBezTo>
                    <a:cubicBezTo>
                      <a:pt x="3636" y="4499"/>
                      <a:pt x="3701" y="4497"/>
                      <a:pt x="3766" y="4495"/>
                    </a:cubicBezTo>
                    <a:cubicBezTo>
                      <a:pt x="3873" y="4493"/>
                      <a:pt x="3980" y="4481"/>
                      <a:pt x="4086" y="4471"/>
                    </a:cubicBezTo>
                    <a:cubicBezTo>
                      <a:pt x="4193" y="4457"/>
                      <a:pt x="4302" y="4444"/>
                      <a:pt x="4407" y="4422"/>
                    </a:cubicBezTo>
                    <a:cubicBezTo>
                      <a:pt x="4617" y="4385"/>
                      <a:pt x="4825" y="4333"/>
                      <a:pt x="5029" y="4265"/>
                    </a:cubicBezTo>
                    <a:cubicBezTo>
                      <a:pt x="6670" y="3733"/>
                      <a:pt x="7825" y="2498"/>
                      <a:pt x="8984" y="1908"/>
                    </a:cubicBezTo>
                    <a:cubicBezTo>
                      <a:pt x="9272" y="1764"/>
                      <a:pt x="9549" y="1668"/>
                      <a:pt x="9806" y="1636"/>
                    </a:cubicBezTo>
                    <a:cubicBezTo>
                      <a:pt x="9871" y="1629"/>
                      <a:pt x="9934" y="1625"/>
                      <a:pt x="9997" y="1625"/>
                    </a:cubicBezTo>
                    <a:cubicBezTo>
                      <a:pt x="10187" y="1625"/>
                      <a:pt x="10372" y="1659"/>
                      <a:pt x="10564" y="1721"/>
                    </a:cubicBezTo>
                    <a:cubicBezTo>
                      <a:pt x="10694" y="1767"/>
                      <a:pt x="10823" y="1823"/>
                      <a:pt x="10947" y="1889"/>
                    </a:cubicBezTo>
                    <a:cubicBezTo>
                      <a:pt x="11010" y="1929"/>
                      <a:pt x="11074" y="1960"/>
                      <a:pt x="11139" y="2004"/>
                    </a:cubicBezTo>
                    <a:lnTo>
                      <a:pt x="11357" y="2144"/>
                    </a:lnTo>
                    <a:cubicBezTo>
                      <a:pt x="11682" y="2353"/>
                      <a:pt x="12006" y="2567"/>
                      <a:pt x="12342" y="2765"/>
                    </a:cubicBezTo>
                    <a:cubicBezTo>
                      <a:pt x="13012" y="3169"/>
                      <a:pt x="13699" y="3554"/>
                      <a:pt x="14440" y="3888"/>
                    </a:cubicBezTo>
                    <a:cubicBezTo>
                      <a:pt x="14627" y="3970"/>
                      <a:pt x="14813" y="4053"/>
                      <a:pt x="15009" y="4127"/>
                    </a:cubicBezTo>
                    <a:cubicBezTo>
                      <a:pt x="15201" y="4206"/>
                      <a:pt x="15405" y="4273"/>
                      <a:pt x="15611" y="4339"/>
                    </a:cubicBezTo>
                    <a:lnTo>
                      <a:pt x="15931" y="4429"/>
                    </a:lnTo>
                    <a:lnTo>
                      <a:pt x="16101" y="4468"/>
                    </a:lnTo>
                    <a:cubicBezTo>
                      <a:pt x="16159" y="4481"/>
                      <a:pt x="16214" y="4495"/>
                      <a:pt x="16277" y="4504"/>
                    </a:cubicBezTo>
                    <a:lnTo>
                      <a:pt x="16459" y="4534"/>
                    </a:lnTo>
                    <a:cubicBezTo>
                      <a:pt x="16524" y="4542"/>
                      <a:pt x="16593" y="4548"/>
                      <a:pt x="16661" y="4554"/>
                    </a:cubicBezTo>
                    <a:cubicBezTo>
                      <a:pt x="16692" y="4559"/>
                      <a:pt x="16733" y="4559"/>
                      <a:pt x="16771" y="4561"/>
                    </a:cubicBezTo>
                    <a:lnTo>
                      <a:pt x="16885" y="4564"/>
                    </a:lnTo>
                    <a:cubicBezTo>
                      <a:pt x="16931" y="4562"/>
                      <a:pt x="16976" y="4561"/>
                      <a:pt x="17022" y="4559"/>
                    </a:cubicBezTo>
                    <a:lnTo>
                      <a:pt x="17041" y="4559"/>
                    </a:lnTo>
                    <a:lnTo>
                      <a:pt x="17064" y="4556"/>
                    </a:lnTo>
                    <a:lnTo>
                      <a:pt x="17113" y="4550"/>
                    </a:lnTo>
                    <a:lnTo>
                      <a:pt x="17160" y="4543"/>
                    </a:lnTo>
                    <a:lnTo>
                      <a:pt x="17181" y="4540"/>
                    </a:lnTo>
                    <a:lnTo>
                      <a:pt x="17209" y="4536"/>
                    </a:lnTo>
                    <a:lnTo>
                      <a:pt x="17266" y="4523"/>
                    </a:lnTo>
                    <a:lnTo>
                      <a:pt x="17267" y="4521"/>
                    </a:lnTo>
                    <a:cubicBezTo>
                      <a:pt x="17834" y="4374"/>
                      <a:pt x="18177" y="3796"/>
                      <a:pt x="18031" y="3227"/>
                    </a:cubicBezTo>
                    <a:cubicBezTo>
                      <a:pt x="17906" y="2748"/>
                      <a:pt x="17475" y="2429"/>
                      <a:pt x="17001" y="2429"/>
                    </a:cubicBezTo>
                    <a:cubicBezTo>
                      <a:pt x="16933" y="2429"/>
                      <a:pt x="16863" y="2436"/>
                      <a:pt x="16793" y="2450"/>
                    </a:cubicBezTo>
                    <a:lnTo>
                      <a:pt x="16793" y="2450"/>
                    </a:lnTo>
                    <a:cubicBezTo>
                      <a:pt x="16788" y="2450"/>
                      <a:pt x="16783" y="2450"/>
                      <a:pt x="16778" y="2449"/>
                    </a:cubicBezTo>
                    <a:lnTo>
                      <a:pt x="16697" y="2446"/>
                    </a:lnTo>
                    <a:lnTo>
                      <a:pt x="16601" y="2436"/>
                    </a:lnTo>
                    <a:cubicBezTo>
                      <a:pt x="16569" y="2435"/>
                      <a:pt x="16532" y="2427"/>
                      <a:pt x="16496" y="2421"/>
                    </a:cubicBezTo>
                    <a:lnTo>
                      <a:pt x="16389" y="2405"/>
                    </a:lnTo>
                    <a:lnTo>
                      <a:pt x="16161" y="2355"/>
                    </a:lnTo>
                    <a:cubicBezTo>
                      <a:pt x="16005" y="2312"/>
                      <a:pt x="15848" y="2273"/>
                      <a:pt x="15685" y="2219"/>
                    </a:cubicBezTo>
                    <a:cubicBezTo>
                      <a:pt x="15524" y="2172"/>
                      <a:pt x="15361" y="2111"/>
                      <a:pt x="15198" y="2051"/>
                    </a:cubicBezTo>
                    <a:cubicBezTo>
                      <a:pt x="14542" y="1809"/>
                      <a:pt x="13886" y="1500"/>
                      <a:pt x="13238" y="1167"/>
                    </a:cubicBezTo>
                    <a:cubicBezTo>
                      <a:pt x="12911" y="1003"/>
                      <a:pt x="12591" y="822"/>
                      <a:pt x="12269" y="645"/>
                    </a:cubicBezTo>
                    <a:lnTo>
                      <a:pt x="11998" y="497"/>
                    </a:lnTo>
                    <a:cubicBezTo>
                      <a:pt x="11902" y="442"/>
                      <a:pt x="11794" y="395"/>
                      <a:pt x="11692" y="345"/>
                    </a:cubicBezTo>
                    <a:cubicBezTo>
                      <a:pt x="11475" y="249"/>
                      <a:pt x="11250" y="169"/>
                      <a:pt x="11019" y="107"/>
                    </a:cubicBezTo>
                    <a:cubicBezTo>
                      <a:pt x="10779" y="48"/>
                      <a:pt x="10531" y="12"/>
                      <a:pt x="10282" y="2"/>
                    </a:cubicBezTo>
                    <a:cubicBezTo>
                      <a:pt x="10247" y="1"/>
                      <a:pt x="10212" y="1"/>
                      <a:pt x="10178"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g2cb4238b598_1_1331"/>
              <p:cNvSpPr/>
              <p:nvPr/>
            </p:nvSpPr>
            <p:spPr>
              <a:xfrm>
                <a:off x="6174068" y="1959334"/>
                <a:ext cx="238510" cy="229507"/>
              </a:xfrm>
              <a:custGeom>
                <a:rect b="b" l="l" r="r" t="t"/>
                <a:pathLst>
                  <a:path extrusionOk="0" h="3031" w="3150">
                    <a:moveTo>
                      <a:pt x="1516" y="0"/>
                    </a:moveTo>
                    <a:cubicBezTo>
                      <a:pt x="1320" y="0"/>
                      <a:pt x="1123" y="38"/>
                      <a:pt x="935" y="116"/>
                    </a:cubicBezTo>
                    <a:cubicBezTo>
                      <a:pt x="370" y="350"/>
                      <a:pt x="0" y="903"/>
                      <a:pt x="0" y="1516"/>
                    </a:cubicBezTo>
                    <a:cubicBezTo>
                      <a:pt x="0" y="2352"/>
                      <a:pt x="679" y="3030"/>
                      <a:pt x="1515" y="3030"/>
                    </a:cubicBezTo>
                    <a:cubicBezTo>
                      <a:pt x="2128" y="3030"/>
                      <a:pt x="2681" y="2661"/>
                      <a:pt x="2915" y="2095"/>
                    </a:cubicBezTo>
                    <a:cubicBezTo>
                      <a:pt x="3150" y="1528"/>
                      <a:pt x="3021" y="878"/>
                      <a:pt x="2587" y="444"/>
                    </a:cubicBezTo>
                    <a:cubicBezTo>
                      <a:pt x="2297" y="154"/>
                      <a:pt x="1910" y="0"/>
                      <a:pt x="151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g2cb4238b598_1_1331"/>
              <p:cNvSpPr/>
              <p:nvPr/>
            </p:nvSpPr>
            <p:spPr>
              <a:xfrm>
                <a:off x="6228584" y="2013700"/>
                <a:ext cx="125312" cy="120622"/>
              </a:xfrm>
              <a:custGeom>
                <a:rect b="b" l="l" r="r" t="t"/>
                <a:pathLst>
                  <a:path extrusionOk="0" h="1593" w="1655">
                    <a:moveTo>
                      <a:pt x="796" y="0"/>
                    </a:moveTo>
                    <a:cubicBezTo>
                      <a:pt x="693" y="0"/>
                      <a:pt x="589" y="20"/>
                      <a:pt x="490" y="61"/>
                    </a:cubicBezTo>
                    <a:cubicBezTo>
                      <a:pt x="193" y="185"/>
                      <a:pt x="0" y="476"/>
                      <a:pt x="0" y="798"/>
                    </a:cubicBezTo>
                    <a:cubicBezTo>
                      <a:pt x="0" y="1238"/>
                      <a:pt x="357" y="1593"/>
                      <a:pt x="795" y="1593"/>
                    </a:cubicBezTo>
                    <a:cubicBezTo>
                      <a:pt x="1117" y="1593"/>
                      <a:pt x="1408" y="1399"/>
                      <a:pt x="1532" y="1102"/>
                    </a:cubicBezTo>
                    <a:cubicBezTo>
                      <a:pt x="1655" y="804"/>
                      <a:pt x="1587" y="461"/>
                      <a:pt x="1359" y="234"/>
                    </a:cubicBezTo>
                    <a:cubicBezTo>
                      <a:pt x="1207" y="81"/>
                      <a:pt x="1003" y="0"/>
                      <a:pt x="79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g2cb4238b598_1_1331"/>
              <p:cNvSpPr/>
              <p:nvPr/>
            </p:nvSpPr>
            <p:spPr>
              <a:xfrm>
                <a:off x="7333137" y="1779127"/>
                <a:ext cx="1376393" cy="345586"/>
              </a:xfrm>
              <a:custGeom>
                <a:rect b="b" l="l" r="r" t="t"/>
                <a:pathLst>
                  <a:path extrusionOk="0" h="4564" w="18178">
                    <a:moveTo>
                      <a:pt x="8000" y="0"/>
                    </a:moveTo>
                    <a:cubicBezTo>
                      <a:pt x="7965" y="0"/>
                      <a:pt x="7930" y="1"/>
                      <a:pt x="7896" y="2"/>
                    </a:cubicBezTo>
                    <a:cubicBezTo>
                      <a:pt x="7647" y="11"/>
                      <a:pt x="7399" y="47"/>
                      <a:pt x="7159" y="107"/>
                    </a:cubicBezTo>
                    <a:cubicBezTo>
                      <a:pt x="6928" y="168"/>
                      <a:pt x="6703" y="248"/>
                      <a:pt x="6486" y="344"/>
                    </a:cubicBezTo>
                    <a:cubicBezTo>
                      <a:pt x="6384" y="395"/>
                      <a:pt x="6275" y="442"/>
                      <a:pt x="6178" y="497"/>
                    </a:cubicBezTo>
                    <a:lnTo>
                      <a:pt x="5909" y="644"/>
                    </a:lnTo>
                    <a:cubicBezTo>
                      <a:pt x="5587" y="822"/>
                      <a:pt x="5267" y="1003"/>
                      <a:pt x="4940" y="1166"/>
                    </a:cubicBezTo>
                    <a:cubicBezTo>
                      <a:pt x="4292" y="1499"/>
                      <a:pt x="3634" y="1809"/>
                      <a:pt x="2980" y="2051"/>
                    </a:cubicBezTo>
                    <a:cubicBezTo>
                      <a:pt x="2817" y="2109"/>
                      <a:pt x="2653" y="2172"/>
                      <a:pt x="2493" y="2217"/>
                    </a:cubicBezTo>
                    <a:cubicBezTo>
                      <a:pt x="2331" y="2272"/>
                      <a:pt x="2174" y="2312"/>
                      <a:pt x="2017" y="2354"/>
                    </a:cubicBezTo>
                    <a:lnTo>
                      <a:pt x="1789" y="2403"/>
                    </a:lnTo>
                    <a:lnTo>
                      <a:pt x="1681" y="2420"/>
                    </a:lnTo>
                    <a:cubicBezTo>
                      <a:pt x="1646" y="2426"/>
                      <a:pt x="1608" y="2434"/>
                      <a:pt x="1577" y="2436"/>
                    </a:cubicBezTo>
                    <a:lnTo>
                      <a:pt x="1481" y="2445"/>
                    </a:lnTo>
                    <a:lnTo>
                      <a:pt x="1399" y="2448"/>
                    </a:lnTo>
                    <a:cubicBezTo>
                      <a:pt x="1394" y="2449"/>
                      <a:pt x="1388" y="2450"/>
                      <a:pt x="1383" y="2450"/>
                    </a:cubicBezTo>
                    <a:cubicBezTo>
                      <a:pt x="1381" y="2450"/>
                      <a:pt x="1380" y="2450"/>
                      <a:pt x="1378" y="2449"/>
                    </a:cubicBezTo>
                    <a:lnTo>
                      <a:pt x="1378" y="2449"/>
                    </a:lnTo>
                    <a:lnTo>
                      <a:pt x="1403" y="2453"/>
                    </a:lnTo>
                    <a:cubicBezTo>
                      <a:pt x="1415" y="2456"/>
                      <a:pt x="1428" y="2459"/>
                      <a:pt x="1442" y="2463"/>
                    </a:cubicBezTo>
                    <a:lnTo>
                      <a:pt x="1442" y="2464"/>
                    </a:lnTo>
                    <a:cubicBezTo>
                      <a:pt x="1420" y="2458"/>
                      <a:pt x="1398" y="2454"/>
                      <a:pt x="1376" y="2449"/>
                    </a:cubicBezTo>
                    <a:lnTo>
                      <a:pt x="1376" y="2449"/>
                    </a:lnTo>
                    <a:cubicBezTo>
                      <a:pt x="1377" y="2449"/>
                      <a:pt x="1377" y="2449"/>
                      <a:pt x="1378" y="2449"/>
                    </a:cubicBezTo>
                    <a:lnTo>
                      <a:pt x="1378" y="2449"/>
                    </a:lnTo>
                    <a:lnTo>
                      <a:pt x="1371" y="2448"/>
                    </a:lnTo>
                    <a:lnTo>
                      <a:pt x="1371" y="2448"/>
                    </a:lnTo>
                    <a:lnTo>
                      <a:pt x="1371" y="2448"/>
                    </a:lnTo>
                    <a:cubicBezTo>
                      <a:pt x="1372" y="2449"/>
                      <a:pt x="1374" y="2449"/>
                      <a:pt x="1376" y="2449"/>
                    </a:cubicBezTo>
                    <a:lnTo>
                      <a:pt x="1376" y="2449"/>
                    </a:lnTo>
                    <a:cubicBezTo>
                      <a:pt x="1373" y="2449"/>
                      <a:pt x="1370" y="2449"/>
                      <a:pt x="1368" y="2448"/>
                    </a:cubicBezTo>
                    <a:lnTo>
                      <a:pt x="1341" y="2448"/>
                    </a:lnTo>
                    <a:cubicBezTo>
                      <a:pt x="1340" y="2447"/>
                      <a:pt x="1338" y="2447"/>
                      <a:pt x="1338" y="2447"/>
                    </a:cubicBezTo>
                    <a:lnTo>
                      <a:pt x="1357" y="2447"/>
                    </a:lnTo>
                    <a:lnTo>
                      <a:pt x="1371" y="2448"/>
                    </a:lnTo>
                    <a:lnTo>
                      <a:pt x="1371" y="2448"/>
                    </a:lnTo>
                    <a:cubicBezTo>
                      <a:pt x="1305" y="2436"/>
                      <a:pt x="1240" y="2430"/>
                      <a:pt x="1176" y="2430"/>
                    </a:cubicBezTo>
                    <a:cubicBezTo>
                      <a:pt x="702" y="2430"/>
                      <a:pt x="270" y="2748"/>
                      <a:pt x="147" y="3228"/>
                    </a:cubicBezTo>
                    <a:cubicBezTo>
                      <a:pt x="1" y="3797"/>
                      <a:pt x="342" y="4375"/>
                      <a:pt x="911" y="4521"/>
                    </a:cubicBezTo>
                    <a:lnTo>
                      <a:pt x="967" y="4534"/>
                    </a:lnTo>
                    <a:lnTo>
                      <a:pt x="996" y="4540"/>
                    </a:lnTo>
                    <a:lnTo>
                      <a:pt x="1016" y="4543"/>
                    </a:lnTo>
                    <a:lnTo>
                      <a:pt x="1065" y="4549"/>
                    </a:lnTo>
                    <a:lnTo>
                      <a:pt x="1112" y="4556"/>
                    </a:lnTo>
                    <a:lnTo>
                      <a:pt x="1137" y="4557"/>
                    </a:lnTo>
                    <a:lnTo>
                      <a:pt x="1154" y="4557"/>
                    </a:lnTo>
                    <a:cubicBezTo>
                      <a:pt x="1200" y="4560"/>
                      <a:pt x="1247" y="4563"/>
                      <a:pt x="1293" y="4563"/>
                    </a:cubicBezTo>
                    <a:lnTo>
                      <a:pt x="1407" y="4560"/>
                    </a:lnTo>
                    <a:cubicBezTo>
                      <a:pt x="1445" y="4559"/>
                      <a:pt x="1486" y="4557"/>
                      <a:pt x="1517" y="4554"/>
                    </a:cubicBezTo>
                    <a:cubicBezTo>
                      <a:pt x="1585" y="4548"/>
                      <a:pt x="1654" y="4541"/>
                      <a:pt x="1718" y="4534"/>
                    </a:cubicBezTo>
                    <a:lnTo>
                      <a:pt x="1901" y="4502"/>
                    </a:lnTo>
                    <a:cubicBezTo>
                      <a:pt x="1964" y="4493"/>
                      <a:pt x="2019" y="4480"/>
                      <a:pt x="2075" y="4468"/>
                    </a:cubicBezTo>
                    <a:lnTo>
                      <a:pt x="2246" y="4428"/>
                    </a:lnTo>
                    <a:lnTo>
                      <a:pt x="2567" y="4339"/>
                    </a:lnTo>
                    <a:cubicBezTo>
                      <a:pt x="2773" y="4271"/>
                      <a:pt x="2977" y="4205"/>
                      <a:pt x="3169" y="4127"/>
                    </a:cubicBezTo>
                    <a:cubicBezTo>
                      <a:pt x="3365" y="4053"/>
                      <a:pt x="3551" y="3970"/>
                      <a:pt x="3738" y="3886"/>
                    </a:cubicBezTo>
                    <a:cubicBezTo>
                      <a:pt x="4479" y="3553"/>
                      <a:pt x="5166" y="3168"/>
                      <a:pt x="5835" y="2764"/>
                    </a:cubicBezTo>
                    <a:cubicBezTo>
                      <a:pt x="6172" y="2565"/>
                      <a:pt x="6495" y="2353"/>
                      <a:pt x="6821" y="2144"/>
                    </a:cubicBezTo>
                    <a:lnTo>
                      <a:pt x="7039" y="2004"/>
                    </a:lnTo>
                    <a:cubicBezTo>
                      <a:pt x="7104" y="1960"/>
                      <a:pt x="7168" y="1928"/>
                      <a:pt x="7231" y="1889"/>
                    </a:cubicBezTo>
                    <a:cubicBezTo>
                      <a:pt x="7355" y="1823"/>
                      <a:pt x="7484" y="1766"/>
                      <a:pt x="7614" y="1719"/>
                    </a:cubicBezTo>
                    <a:cubicBezTo>
                      <a:pt x="7804" y="1657"/>
                      <a:pt x="7988" y="1624"/>
                      <a:pt x="8176" y="1624"/>
                    </a:cubicBezTo>
                    <a:cubicBezTo>
                      <a:pt x="8241" y="1624"/>
                      <a:pt x="8306" y="1628"/>
                      <a:pt x="8372" y="1636"/>
                    </a:cubicBezTo>
                    <a:cubicBezTo>
                      <a:pt x="8629" y="1667"/>
                      <a:pt x="8906" y="1763"/>
                      <a:pt x="9193" y="1908"/>
                    </a:cubicBezTo>
                    <a:cubicBezTo>
                      <a:pt x="10353" y="2497"/>
                      <a:pt x="11508" y="3732"/>
                      <a:pt x="13149" y="4265"/>
                    </a:cubicBezTo>
                    <a:cubicBezTo>
                      <a:pt x="13353" y="4331"/>
                      <a:pt x="13560" y="4384"/>
                      <a:pt x="13772" y="4422"/>
                    </a:cubicBezTo>
                    <a:cubicBezTo>
                      <a:pt x="13878" y="4444"/>
                      <a:pt x="13985" y="4455"/>
                      <a:pt x="14091" y="4471"/>
                    </a:cubicBezTo>
                    <a:cubicBezTo>
                      <a:pt x="14198" y="4480"/>
                      <a:pt x="14305" y="4493"/>
                      <a:pt x="14412" y="4494"/>
                    </a:cubicBezTo>
                    <a:cubicBezTo>
                      <a:pt x="14477" y="4497"/>
                      <a:pt x="14542" y="4498"/>
                      <a:pt x="14607" y="4498"/>
                    </a:cubicBezTo>
                    <a:cubicBezTo>
                      <a:pt x="14966" y="4498"/>
                      <a:pt x="15325" y="4458"/>
                      <a:pt x="15675" y="4378"/>
                    </a:cubicBezTo>
                    <a:cubicBezTo>
                      <a:pt x="16076" y="4287"/>
                      <a:pt x="16467" y="4156"/>
                      <a:pt x="16841" y="3988"/>
                    </a:cubicBezTo>
                    <a:cubicBezTo>
                      <a:pt x="17206" y="3825"/>
                      <a:pt x="17558" y="3638"/>
                      <a:pt x="17896" y="3426"/>
                    </a:cubicBezTo>
                    <a:cubicBezTo>
                      <a:pt x="18103" y="3308"/>
                      <a:pt x="18177" y="3044"/>
                      <a:pt x="18059" y="2837"/>
                    </a:cubicBezTo>
                    <a:cubicBezTo>
                      <a:pt x="17979" y="2696"/>
                      <a:pt x="17833" y="2617"/>
                      <a:pt x="17682" y="2617"/>
                    </a:cubicBezTo>
                    <a:cubicBezTo>
                      <a:pt x="17610" y="2617"/>
                      <a:pt x="17537" y="2635"/>
                      <a:pt x="17470" y="2673"/>
                    </a:cubicBezTo>
                    <a:lnTo>
                      <a:pt x="17467" y="2675"/>
                    </a:lnTo>
                    <a:cubicBezTo>
                      <a:pt x="16826" y="3006"/>
                      <a:pt x="16156" y="3266"/>
                      <a:pt x="15485" y="3360"/>
                    </a:cubicBezTo>
                    <a:cubicBezTo>
                      <a:pt x="15295" y="3388"/>
                      <a:pt x="15106" y="3402"/>
                      <a:pt x="14919" y="3402"/>
                    </a:cubicBezTo>
                    <a:cubicBezTo>
                      <a:pt x="14447" y="3402"/>
                      <a:pt x="13987" y="3313"/>
                      <a:pt x="13551" y="3135"/>
                    </a:cubicBezTo>
                    <a:cubicBezTo>
                      <a:pt x="12940" y="2890"/>
                      <a:pt x="12376" y="2485"/>
                      <a:pt x="11810" y="2024"/>
                    </a:cubicBezTo>
                    <a:lnTo>
                      <a:pt x="10935" y="1301"/>
                    </a:lnTo>
                    <a:cubicBezTo>
                      <a:pt x="10628" y="1056"/>
                      <a:pt x="10304" y="806"/>
                      <a:pt x="9932" y="583"/>
                    </a:cubicBezTo>
                    <a:cubicBezTo>
                      <a:pt x="9561" y="362"/>
                      <a:pt x="9131" y="162"/>
                      <a:pt x="8643" y="63"/>
                    </a:cubicBezTo>
                    <a:cubicBezTo>
                      <a:pt x="8431" y="21"/>
                      <a:pt x="8216" y="0"/>
                      <a:pt x="8000"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g2cb4238b598_1_1331"/>
              <p:cNvSpPr/>
              <p:nvPr/>
            </p:nvSpPr>
            <p:spPr>
              <a:xfrm>
                <a:off x="8377949" y="1959259"/>
                <a:ext cx="238586" cy="229583"/>
              </a:xfrm>
              <a:custGeom>
                <a:rect b="b" l="l" r="r" t="t"/>
                <a:pathLst>
                  <a:path extrusionOk="0" h="3032" w="3151">
                    <a:moveTo>
                      <a:pt x="1636" y="1"/>
                    </a:moveTo>
                    <a:cubicBezTo>
                      <a:pt x="1241" y="1"/>
                      <a:pt x="854" y="155"/>
                      <a:pt x="564" y="445"/>
                    </a:cubicBezTo>
                    <a:cubicBezTo>
                      <a:pt x="131" y="877"/>
                      <a:pt x="0" y="1529"/>
                      <a:pt x="236" y="2096"/>
                    </a:cubicBezTo>
                    <a:cubicBezTo>
                      <a:pt x="470" y="2662"/>
                      <a:pt x="1023" y="3031"/>
                      <a:pt x="1636" y="3031"/>
                    </a:cubicBezTo>
                    <a:cubicBezTo>
                      <a:pt x="2472" y="3031"/>
                      <a:pt x="3151" y="2353"/>
                      <a:pt x="3151" y="1517"/>
                    </a:cubicBezTo>
                    <a:cubicBezTo>
                      <a:pt x="3151" y="904"/>
                      <a:pt x="2782" y="351"/>
                      <a:pt x="2216" y="117"/>
                    </a:cubicBezTo>
                    <a:cubicBezTo>
                      <a:pt x="2028" y="38"/>
                      <a:pt x="1831" y="1"/>
                      <a:pt x="1636"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g2cb4238b598_1_1331"/>
              <p:cNvSpPr/>
              <p:nvPr/>
            </p:nvSpPr>
            <p:spPr>
              <a:xfrm>
                <a:off x="8436705" y="2013700"/>
                <a:ext cx="125388" cy="120622"/>
              </a:xfrm>
              <a:custGeom>
                <a:rect b="b" l="l" r="r" t="t"/>
                <a:pathLst>
                  <a:path extrusionOk="0" h="1593" w="1656">
                    <a:moveTo>
                      <a:pt x="860" y="0"/>
                    </a:moveTo>
                    <a:cubicBezTo>
                      <a:pt x="652" y="0"/>
                      <a:pt x="448" y="81"/>
                      <a:pt x="296" y="234"/>
                    </a:cubicBezTo>
                    <a:cubicBezTo>
                      <a:pt x="68" y="461"/>
                      <a:pt x="0" y="804"/>
                      <a:pt x="123" y="1102"/>
                    </a:cubicBezTo>
                    <a:cubicBezTo>
                      <a:pt x="247" y="1399"/>
                      <a:pt x="538" y="1593"/>
                      <a:pt x="860" y="1593"/>
                    </a:cubicBezTo>
                    <a:cubicBezTo>
                      <a:pt x="1298" y="1593"/>
                      <a:pt x="1655" y="1238"/>
                      <a:pt x="1655" y="798"/>
                    </a:cubicBezTo>
                    <a:cubicBezTo>
                      <a:pt x="1655" y="476"/>
                      <a:pt x="1462" y="185"/>
                      <a:pt x="1165" y="61"/>
                    </a:cubicBezTo>
                    <a:cubicBezTo>
                      <a:pt x="1066" y="20"/>
                      <a:pt x="962" y="0"/>
                      <a:pt x="860"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g2cb4238b598_1_1331"/>
              <p:cNvSpPr/>
              <p:nvPr/>
            </p:nvSpPr>
            <p:spPr>
              <a:xfrm>
                <a:off x="7265370" y="2013851"/>
                <a:ext cx="262664" cy="1975005"/>
              </a:xfrm>
              <a:custGeom>
                <a:rect b="b" l="l" r="r" t="t"/>
                <a:pathLst>
                  <a:path extrusionOk="0" h="26083" w="3469">
                    <a:moveTo>
                      <a:pt x="1716" y="1"/>
                    </a:moveTo>
                    <a:cubicBezTo>
                      <a:pt x="1348" y="1"/>
                      <a:pt x="1047" y="290"/>
                      <a:pt x="1031" y="657"/>
                    </a:cubicBezTo>
                    <a:lnTo>
                      <a:pt x="2" y="24300"/>
                    </a:lnTo>
                    <a:cubicBezTo>
                      <a:pt x="0" y="24343"/>
                      <a:pt x="0" y="24390"/>
                      <a:pt x="3" y="24432"/>
                    </a:cubicBezTo>
                    <a:cubicBezTo>
                      <a:pt x="39" y="25358"/>
                      <a:pt x="799" y="26082"/>
                      <a:pt x="1717" y="26082"/>
                    </a:cubicBezTo>
                    <a:cubicBezTo>
                      <a:pt x="1739" y="26082"/>
                      <a:pt x="1761" y="26082"/>
                      <a:pt x="1784" y="26081"/>
                    </a:cubicBezTo>
                    <a:cubicBezTo>
                      <a:pt x="2730" y="26045"/>
                      <a:pt x="3468" y="25246"/>
                      <a:pt x="3432" y="24300"/>
                    </a:cubicBezTo>
                    <a:lnTo>
                      <a:pt x="2400" y="657"/>
                    </a:lnTo>
                    <a:cubicBezTo>
                      <a:pt x="2386" y="290"/>
                      <a:pt x="2084" y="1"/>
                      <a:pt x="1716"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g2cb4238b598_1_1331"/>
              <p:cNvSpPr/>
              <p:nvPr/>
            </p:nvSpPr>
            <p:spPr>
              <a:xfrm>
                <a:off x="7243337" y="1910421"/>
                <a:ext cx="315818" cy="304016"/>
              </a:xfrm>
              <a:custGeom>
                <a:rect b="b" l="l" r="r" t="t"/>
                <a:pathLst>
                  <a:path extrusionOk="0" h="4015" w="4171">
                    <a:moveTo>
                      <a:pt x="2006" y="1"/>
                    </a:moveTo>
                    <a:cubicBezTo>
                      <a:pt x="1747" y="1"/>
                      <a:pt x="1487" y="50"/>
                      <a:pt x="1239" y="153"/>
                    </a:cubicBezTo>
                    <a:cubicBezTo>
                      <a:pt x="489" y="465"/>
                      <a:pt x="0" y="1195"/>
                      <a:pt x="0" y="2008"/>
                    </a:cubicBezTo>
                    <a:cubicBezTo>
                      <a:pt x="0" y="3115"/>
                      <a:pt x="899" y="4014"/>
                      <a:pt x="2007" y="4014"/>
                    </a:cubicBezTo>
                    <a:cubicBezTo>
                      <a:pt x="2820" y="4014"/>
                      <a:pt x="3550" y="3526"/>
                      <a:pt x="3861" y="2774"/>
                    </a:cubicBezTo>
                    <a:cubicBezTo>
                      <a:pt x="4171" y="2025"/>
                      <a:pt x="4000" y="1162"/>
                      <a:pt x="3426" y="589"/>
                    </a:cubicBezTo>
                    <a:cubicBezTo>
                      <a:pt x="3042" y="205"/>
                      <a:pt x="2528" y="1"/>
                      <a:pt x="2006"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g2cb4238b598_1_1331"/>
              <p:cNvSpPr/>
              <p:nvPr/>
            </p:nvSpPr>
            <p:spPr>
              <a:xfrm>
                <a:off x="7308302" y="1975387"/>
                <a:ext cx="180889" cy="174080"/>
              </a:xfrm>
              <a:custGeom>
                <a:rect b="b" l="l" r="r" t="t"/>
                <a:pathLst>
                  <a:path extrusionOk="0" h="2299" w="2389">
                    <a:moveTo>
                      <a:pt x="1147" y="0"/>
                    </a:moveTo>
                    <a:cubicBezTo>
                      <a:pt x="1000" y="0"/>
                      <a:pt x="851" y="29"/>
                      <a:pt x="709" y="87"/>
                    </a:cubicBezTo>
                    <a:cubicBezTo>
                      <a:pt x="280" y="267"/>
                      <a:pt x="0" y="685"/>
                      <a:pt x="0" y="1150"/>
                    </a:cubicBezTo>
                    <a:cubicBezTo>
                      <a:pt x="0" y="1784"/>
                      <a:pt x="514" y="2298"/>
                      <a:pt x="1149" y="2298"/>
                    </a:cubicBezTo>
                    <a:cubicBezTo>
                      <a:pt x="1614" y="2298"/>
                      <a:pt x="2032" y="2019"/>
                      <a:pt x="2210" y="1590"/>
                    </a:cubicBezTo>
                    <a:cubicBezTo>
                      <a:pt x="2389" y="1159"/>
                      <a:pt x="2290" y="666"/>
                      <a:pt x="1962" y="337"/>
                    </a:cubicBezTo>
                    <a:cubicBezTo>
                      <a:pt x="1742" y="117"/>
                      <a:pt x="1447" y="0"/>
                      <a:pt x="1147"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g2cb4238b598_1_1331"/>
              <p:cNvSpPr/>
              <p:nvPr/>
            </p:nvSpPr>
            <p:spPr>
              <a:xfrm>
                <a:off x="6923283" y="3853789"/>
                <a:ext cx="944046" cy="190890"/>
              </a:xfrm>
              <a:custGeom>
                <a:rect b="b" l="l" r="r" t="t"/>
                <a:pathLst>
                  <a:path extrusionOk="0" h="2521" w="12468">
                    <a:moveTo>
                      <a:pt x="1567" y="0"/>
                    </a:moveTo>
                    <a:cubicBezTo>
                      <a:pt x="1001" y="0"/>
                      <a:pt x="511" y="389"/>
                      <a:pt x="379" y="938"/>
                    </a:cubicBezTo>
                    <a:lnTo>
                      <a:pt x="0" y="2521"/>
                    </a:lnTo>
                    <a:lnTo>
                      <a:pt x="12468" y="2521"/>
                    </a:lnTo>
                    <a:lnTo>
                      <a:pt x="12089" y="938"/>
                    </a:lnTo>
                    <a:cubicBezTo>
                      <a:pt x="11957" y="389"/>
                      <a:pt x="11465" y="0"/>
                      <a:pt x="10901"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g2cb4238b598_1_1331"/>
              <p:cNvSpPr/>
              <p:nvPr/>
            </p:nvSpPr>
            <p:spPr>
              <a:xfrm>
                <a:off x="6705220" y="4044522"/>
                <a:ext cx="1380254" cy="110854"/>
              </a:xfrm>
              <a:custGeom>
                <a:rect b="b" l="l" r="r" t="t"/>
                <a:pathLst>
                  <a:path extrusionOk="0" h="1464" w="18229">
                    <a:moveTo>
                      <a:pt x="921" y="0"/>
                    </a:moveTo>
                    <a:cubicBezTo>
                      <a:pt x="723" y="0"/>
                      <a:pt x="538" y="102"/>
                      <a:pt x="434" y="272"/>
                    </a:cubicBezTo>
                    <a:lnTo>
                      <a:pt x="237" y="586"/>
                    </a:lnTo>
                    <a:cubicBezTo>
                      <a:pt x="0" y="968"/>
                      <a:pt x="275" y="1463"/>
                      <a:pt x="726" y="1463"/>
                    </a:cubicBezTo>
                    <a:lnTo>
                      <a:pt x="17502" y="1463"/>
                    </a:lnTo>
                    <a:cubicBezTo>
                      <a:pt x="17953" y="1463"/>
                      <a:pt x="18228" y="968"/>
                      <a:pt x="17991" y="586"/>
                    </a:cubicBezTo>
                    <a:lnTo>
                      <a:pt x="17794" y="272"/>
                    </a:lnTo>
                    <a:cubicBezTo>
                      <a:pt x="17691" y="102"/>
                      <a:pt x="17505" y="0"/>
                      <a:pt x="17307"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2" name="Google Shape;2302;g2cb4238b598_1_1331"/>
            <p:cNvGrpSpPr/>
            <p:nvPr/>
          </p:nvGrpSpPr>
          <p:grpSpPr>
            <a:xfrm>
              <a:off x="721678" y="3599127"/>
              <a:ext cx="2209974" cy="1544292"/>
              <a:chOff x="3519950" y="562825"/>
              <a:chExt cx="977000" cy="456445"/>
            </a:xfrm>
          </p:grpSpPr>
          <p:sp>
            <p:nvSpPr>
              <p:cNvPr id="2303" name="Google Shape;2303;g2cb4238b598_1_1331"/>
              <p:cNvSpPr/>
              <p:nvPr/>
            </p:nvSpPr>
            <p:spPr>
              <a:xfrm>
                <a:off x="3519950" y="562825"/>
                <a:ext cx="977000" cy="33175"/>
              </a:xfrm>
              <a:custGeom>
                <a:rect b="b" l="l" r="r" t="t"/>
                <a:pathLst>
                  <a:path extrusionOk="0" h="1327" w="39080">
                    <a:moveTo>
                      <a:pt x="0" y="0"/>
                    </a:moveTo>
                    <a:lnTo>
                      <a:pt x="0" y="1326"/>
                    </a:lnTo>
                    <a:lnTo>
                      <a:pt x="39079" y="1326"/>
                    </a:lnTo>
                    <a:lnTo>
                      <a:pt x="39079" y="0"/>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g2cb4238b598_1_1331"/>
              <p:cNvSpPr/>
              <p:nvPr/>
            </p:nvSpPr>
            <p:spPr>
              <a:xfrm>
                <a:off x="3553573" y="595976"/>
                <a:ext cx="909775" cy="423295"/>
              </a:xfrm>
              <a:custGeom>
                <a:rect b="b" l="l" r="r" t="t"/>
                <a:pathLst>
                  <a:path extrusionOk="0" h="16461" w="36391">
                    <a:moveTo>
                      <a:pt x="1" y="0"/>
                    </a:moveTo>
                    <a:lnTo>
                      <a:pt x="1" y="16461"/>
                    </a:lnTo>
                    <a:lnTo>
                      <a:pt x="36391" y="16461"/>
                    </a:lnTo>
                    <a:lnTo>
                      <a:pt x="36391" y="0"/>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g2cb4238b598_1_1331"/>
              <p:cNvSpPr/>
              <p:nvPr/>
            </p:nvSpPr>
            <p:spPr>
              <a:xfrm>
                <a:off x="3553575" y="595975"/>
                <a:ext cx="909850" cy="88850"/>
              </a:xfrm>
              <a:custGeom>
                <a:rect b="b" l="l" r="r" t="t"/>
                <a:pathLst>
                  <a:path extrusionOk="0" h="3554" w="36394">
                    <a:moveTo>
                      <a:pt x="1" y="0"/>
                    </a:moveTo>
                    <a:lnTo>
                      <a:pt x="68" y="1918"/>
                    </a:lnTo>
                    <a:lnTo>
                      <a:pt x="36394" y="3553"/>
                    </a:lnTo>
                    <a:lnTo>
                      <a:pt x="36391"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6" name="Google Shape;2306;g2cb4238b598_1_1331"/>
            <p:cNvGrpSpPr/>
            <p:nvPr/>
          </p:nvGrpSpPr>
          <p:grpSpPr>
            <a:xfrm flipH="1">
              <a:off x="2424671" y="3178957"/>
              <a:ext cx="1018221" cy="1964364"/>
              <a:chOff x="1320225" y="2732696"/>
              <a:chExt cx="1123368" cy="2167216"/>
            </a:xfrm>
          </p:grpSpPr>
          <p:sp>
            <p:nvSpPr>
              <p:cNvPr id="2307" name="Google Shape;2307;g2cb4238b598_1_1331"/>
              <p:cNvSpPr/>
              <p:nvPr/>
            </p:nvSpPr>
            <p:spPr>
              <a:xfrm rot="1402853">
                <a:off x="1674153" y="3051383"/>
                <a:ext cx="347840" cy="1855698"/>
              </a:xfrm>
              <a:custGeom>
                <a:rect b="b" l="l" r="r" t="t"/>
                <a:pathLst>
                  <a:path extrusionOk="0" h="31444" w="5894">
                    <a:moveTo>
                      <a:pt x="4480" y="0"/>
                    </a:moveTo>
                    <a:lnTo>
                      <a:pt x="1" y="197"/>
                    </a:lnTo>
                    <a:lnTo>
                      <a:pt x="1415" y="31444"/>
                    </a:lnTo>
                    <a:lnTo>
                      <a:pt x="5894" y="31246"/>
                    </a:lnTo>
                    <a:lnTo>
                      <a:pt x="4480" y="0"/>
                    </a:ln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g2cb4238b598_1_1331"/>
              <p:cNvSpPr/>
              <p:nvPr/>
            </p:nvSpPr>
            <p:spPr>
              <a:xfrm rot="1402853">
                <a:off x="1757230" y="3107385"/>
                <a:ext cx="121868" cy="1785528"/>
              </a:xfrm>
              <a:custGeom>
                <a:rect b="b" l="l" r="r" t="t"/>
                <a:pathLst>
                  <a:path extrusionOk="0" h="30255" w="2065">
                    <a:moveTo>
                      <a:pt x="696" y="1"/>
                    </a:moveTo>
                    <a:lnTo>
                      <a:pt x="1" y="31"/>
                    </a:lnTo>
                    <a:lnTo>
                      <a:pt x="1370" y="30255"/>
                    </a:lnTo>
                    <a:lnTo>
                      <a:pt x="2064" y="30224"/>
                    </a:lnTo>
                    <a:lnTo>
                      <a:pt x="696"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g2cb4238b598_1_1331"/>
              <p:cNvSpPr/>
              <p:nvPr/>
            </p:nvSpPr>
            <p:spPr>
              <a:xfrm rot="1402853">
                <a:off x="1890286" y="3156472"/>
                <a:ext cx="112071" cy="1785115"/>
              </a:xfrm>
              <a:custGeom>
                <a:rect b="b" l="l" r="r" t="t"/>
                <a:pathLst>
                  <a:path extrusionOk="0" h="30248" w="1899">
                    <a:moveTo>
                      <a:pt x="530" y="0"/>
                    </a:moveTo>
                    <a:lnTo>
                      <a:pt x="0" y="23"/>
                    </a:lnTo>
                    <a:lnTo>
                      <a:pt x="1371" y="30248"/>
                    </a:lnTo>
                    <a:lnTo>
                      <a:pt x="1899" y="30225"/>
                    </a:lnTo>
                    <a:lnTo>
                      <a:pt x="530" y="0"/>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g2cb4238b598_1_1331"/>
              <p:cNvSpPr/>
              <p:nvPr/>
            </p:nvSpPr>
            <p:spPr>
              <a:xfrm rot="1402853">
                <a:off x="1672666" y="3071695"/>
                <a:ext cx="101389" cy="1784643"/>
              </a:xfrm>
              <a:custGeom>
                <a:rect b="b" l="l" r="r" t="t"/>
                <a:pathLst>
                  <a:path extrusionOk="0" h="30240" w="1718">
                    <a:moveTo>
                      <a:pt x="347" y="0"/>
                    </a:moveTo>
                    <a:lnTo>
                      <a:pt x="0" y="16"/>
                    </a:lnTo>
                    <a:lnTo>
                      <a:pt x="1369" y="30240"/>
                    </a:lnTo>
                    <a:lnTo>
                      <a:pt x="1718" y="30225"/>
                    </a:lnTo>
                    <a:lnTo>
                      <a:pt x="347" y="0"/>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g2cb4238b598_1_1331"/>
              <p:cNvSpPr/>
              <p:nvPr/>
            </p:nvSpPr>
            <p:spPr>
              <a:xfrm rot="1402853">
                <a:off x="2093426" y="2766989"/>
                <a:ext cx="268995" cy="464751"/>
              </a:xfrm>
              <a:custGeom>
                <a:rect b="b" l="l" r="r" t="t"/>
                <a:pathLst>
                  <a:path extrusionOk="0" h="7875" w="4558">
                    <a:moveTo>
                      <a:pt x="1984" y="1"/>
                    </a:moveTo>
                    <a:lnTo>
                      <a:pt x="1" y="5925"/>
                    </a:lnTo>
                    <a:lnTo>
                      <a:pt x="66" y="7387"/>
                    </a:lnTo>
                    <a:cubicBezTo>
                      <a:pt x="259" y="7279"/>
                      <a:pt x="469" y="7228"/>
                      <a:pt x="677" y="7228"/>
                    </a:cubicBezTo>
                    <a:cubicBezTo>
                      <a:pt x="1119" y="7228"/>
                      <a:pt x="1548" y="7461"/>
                      <a:pt x="1778" y="7875"/>
                    </a:cubicBezTo>
                    <a:cubicBezTo>
                      <a:pt x="1765" y="7565"/>
                      <a:pt x="2006" y="7301"/>
                      <a:pt x="2316" y="7288"/>
                    </a:cubicBezTo>
                    <a:cubicBezTo>
                      <a:pt x="2325" y="7288"/>
                      <a:pt x="2334" y="7288"/>
                      <a:pt x="2343" y="7288"/>
                    </a:cubicBezTo>
                    <a:cubicBezTo>
                      <a:pt x="2642" y="7288"/>
                      <a:pt x="2891" y="7524"/>
                      <a:pt x="2905" y="7826"/>
                    </a:cubicBezTo>
                    <a:cubicBezTo>
                      <a:pt x="2947" y="7563"/>
                      <a:pt x="3170" y="7366"/>
                      <a:pt x="3436" y="7353"/>
                    </a:cubicBezTo>
                    <a:cubicBezTo>
                      <a:pt x="3444" y="7353"/>
                      <a:pt x="3452" y="7353"/>
                      <a:pt x="3461" y="7353"/>
                    </a:cubicBezTo>
                    <a:cubicBezTo>
                      <a:pt x="3717" y="7353"/>
                      <a:pt x="3942" y="7526"/>
                      <a:pt x="4007" y="7778"/>
                    </a:cubicBezTo>
                    <a:cubicBezTo>
                      <a:pt x="4317" y="7763"/>
                      <a:pt x="4558" y="7500"/>
                      <a:pt x="4545" y="7190"/>
                    </a:cubicBezTo>
                    <a:lnTo>
                      <a:pt x="4480" y="5727"/>
                    </a:lnTo>
                    <a:lnTo>
                      <a:pt x="1984" y="1"/>
                    </a:lnTo>
                    <a:close/>
                  </a:path>
                </a:pathLst>
              </a:custGeom>
              <a:solidFill>
                <a:srgbClr val="D8C5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g2cb4238b598_1_1331"/>
              <p:cNvSpPr/>
              <p:nvPr/>
            </p:nvSpPr>
            <p:spPr>
              <a:xfrm rot="1402853">
                <a:off x="2221325" y="2775245"/>
                <a:ext cx="112780" cy="168077"/>
              </a:xfrm>
              <a:custGeom>
                <a:rect b="b" l="l" r="r" t="t"/>
                <a:pathLst>
                  <a:path extrusionOk="0" h="2848" w="1911">
                    <a:moveTo>
                      <a:pt x="829" y="1"/>
                    </a:moveTo>
                    <a:lnTo>
                      <a:pt x="0" y="2471"/>
                    </a:lnTo>
                    <a:cubicBezTo>
                      <a:pt x="272" y="2722"/>
                      <a:pt x="617" y="2847"/>
                      <a:pt x="963" y="2847"/>
                    </a:cubicBezTo>
                    <a:cubicBezTo>
                      <a:pt x="1302" y="2847"/>
                      <a:pt x="1641" y="2726"/>
                      <a:pt x="1910" y="2483"/>
                    </a:cubicBezTo>
                    <a:lnTo>
                      <a:pt x="829"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13" name="Google Shape;2313;g2cb4238b598_1_1331"/>
            <p:cNvGrpSpPr/>
            <p:nvPr/>
          </p:nvGrpSpPr>
          <p:grpSpPr>
            <a:xfrm flipH="1">
              <a:off x="-13082" y="3944093"/>
              <a:ext cx="1213849" cy="1615589"/>
              <a:chOff x="-354605" y="3459888"/>
              <a:chExt cx="1550056" cy="2063069"/>
            </a:xfrm>
          </p:grpSpPr>
          <p:grpSp>
            <p:nvGrpSpPr>
              <p:cNvPr id="2314" name="Google Shape;2314;g2cb4238b598_1_1331"/>
              <p:cNvGrpSpPr/>
              <p:nvPr/>
            </p:nvGrpSpPr>
            <p:grpSpPr>
              <a:xfrm flipH="1" rot="1071688">
                <a:off x="-103756" y="4442804"/>
                <a:ext cx="1186662" cy="920348"/>
                <a:chOff x="284150" y="1904875"/>
                <a:chExt cx="812975" cy="630525"/>
              </a:xfrm>
            </p:grpSpPr>
            <p:sp>
              <p:nvSpPr>
                <p:cNvPr id="2315" name="Google Shape;2315;g2cb4238b598_1_1331"/>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g2cb4238b598_1_1331"/>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17" name="Google Shape;2317;g2cb4238b598_1_1331"/>
              <p:cNvGrpSpPr/>
              <p:nvPr/>
            </p:nvGrpSpPr>
            <p:grpSpPr>
              <a:xfrm flipH="1" rot="-292155">
                <a:off x="-283727" y="3499334"/>
                <a:ext cx="1002245" cy="1712665"/>
                <a:chOff x="302625" y="556975"/>
                <a:chExt cx="686625" cy="1173325"/>
              </a:xfrm>
            </p:grpSpPr>
            <p:sp>
              <p:nvSpPr>
                <p:cNvPr id="2318" name="Google Shape;2318;g2cb4238b598_1_1331"/>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g2cb4238b598_1_1331"/>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g1f5708e7a3f_0_26"/>
          <p:cNvSpPr txBox="1"/>
          <p:nvPr>
            <p:ph type="title"/>
          </p:nvPr>
        </p:nvSpPr>
        <p:spPr>
          <a:xfrm>
            <a:off x="411250" y="445025"/>
            <a:ext cx="8321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2800"/>
              <a:buFont typeface="Arial"/>
              <a:buNone/>
            </a:pPr>
            <a:r>
              <a:rPr lang="en" sz="2900">
                <a:latin typeface="Anton"/>
                <a:ea typeface="Anton"/>
                <a:cs typeface="Anton"/>
                <a:sym typeface="Anton"/>
              </a:rPr>
              <a:t>LA NORMATIVA… </a:t>
            </a:r>
            <a:endParaRPr sz="2900">
              <a:latin typeface="Anton"/>
              <a:ea typeface="Anton"/>
              <a:cs typeface="Anton"/>
              <a:sym typeface="Anton"/>
            </a:endParaRPr>
          </a:p>
          <a:p>
            <a:pPr indent="0" lvl="0" marL="0" marR="0" rtl="0" algn="l">
              <a:lnSpc>
                <a:spcPct val="100000"/>
              </a:lnSpc>
              <a:spcBef>
                <a:spcPts val="0"/>
              </a:spcBef>
              <a:spcAft>
                <a:spcPts val="0"/>
              </a:spcAft>
              <a:buClr>
                <a:srgbClr val="000000"/>
              </a:buClr>
              <a:buSzPts val="2800"/>
              <a:buFont typeface="Arial"/>
              <a:buNone/>
            </a:pPr>
            <a:r>
              <a:t/>
            </a:r>
            <a:endParaRPr/>
          </a:p>
        </p:txBody>
      </p:sp>
      <p:sp>
        <p:nvSpPr>
          <p:cNvPr id="1506" name="Google Shape;1506;g1f5708e7a3f_0_26"/>
          <p:cNvSpPr txBox="1"/>
          <p:nvPr/>
        </p:nvSpPr>
        <p:spPr>
          <a:xfrm>
            <a:off x="4773800" y="1334100"/>
            <a:ext cx="3844800" cy="2949300"/>
          </a:xfrm>
          <a:prstGeom prst="rect">
            <a:avLst/>
          </a:prstGeom>
          <a:noFill/>
          <a:ln>
            <a:noFill/>
          </a:ln>
        </p:spPr>
        <p:txBody>
          <a:bodyPr anchorCtr="0" anchor="t" bIns="91425" lIns="91425" spcFirstLastPara="1" rIns="91425" wrap="square" tIns="91425">
            <a:spAutoFit/>
          </a:bodyPr>
          <a:lstStyle/>
          <a:p>
            <a:pPr indent="-165100" lvl="0" marL="228600" rtl="0" algn="l">
              <a:lnSpc>
                <a:spcPct val="90000"/>
              </a:lnSpc>
              <a:spcBef>
                <a:spcPts val="0"/>
              </a:spcBef>
              <a:spcAft>
                <a:spcPts val="0"/>
              </a:spcAft>
              <a:buSzPts val="1800"/>
              <a:buChar char="•"/>
            </a:pPr>
            <a:r>
              <a:rPr lang="en" sz="1800" u="sng">
                <a:solidFill>
                  <a:srgbClr val="0563C1"/>
                </a:solidFill>
                <a:latin typeface="Calibri"/>
                <a:ea typeface="Calibri"/>
                <a:cs typeface="Calibri"/>
                <a:sym typeface="Calibri"/>
                <a:hlinkClick r:id="rId3">
                  <a:extLst>
                    <a:ext uri="{A12FA001-AC4F-418D-AE19-62706E023703}">
                      <ahyp:hlinkClr val="tx"/>
                    </a:ext>
                  </a:extLst>
                </a:hlinkClick>
              </a:rPr>
              <a:t>https://parlamento.gub.uy/</a:t>
            </a:r>
            <a:endParaRPr sz="1800">
              <a:latin typeface="Calibri"/>
              <a:ea typeface="Calibri"/>
              <a:cs typeface="Calibri"/>
              <a:sym typeface="Calibri"/>
            </a:endParaRPr>
          </a:p>
          <a:p>
            <a:pPr indent="-50800" lvl="0" marL="228600" rtl="0" algn="l">
              <a:lnSpc>
                <a:spcPct val="90000"/>
              </a:lnSpc>
              <a:spcBef>
                <a:spcPts val="1000"/>
              </a:spcBef>
              <a:spcAft>
                <a:spcPts val="0"/>
              </a:spcAft>
              <a:buNone/>
            </a:pPr>
            <a:r>
              <a:t/>
            </a:r>
            <a:endParaRPr sz="1800">
              <a:latin typeface="Calibri"/>
              <a:ea typeface="Calibri"/>
              <a:cs typeface="Calibri"/>
              <a:sym typeface="Calibri"/>
            </a:endParaRPr>
          </a:p>
          <a:p>
            <a:pPr indent="-50800" lvl="0" marL="228600" rtl="0" algn="l">
              <a:lnSpc>
                <a:spcPct val="90000"/>
              </a:lnSpc>
              <a:spcBef>
                <a:spcPts val="1000"/>
              </a:spcBef>
              <a:spcAft>
                <a:spcPts val="0"/>
              </a:spcAft>
              <a:buNone/>
            </a:pPr>
            <a:r>
              <a:t/>
            </a:r>
            <a:endParaRPr sz="1800">
              <a:latin typeface="Calibri"/>
              <a:ea typeface="Calibri"/>
              <a:cs typeface="Calibri"/>
              <a:sym typeface="Calibri"/>
            </a:endParaRPr>
          </a:p>
          <a:p>
            <a:pPr indent="-165100" lvl="0" marL="228600" rtl="0" algn="l">
              <a:lnSpc>
                <a:spcPct val="90000"/>
              </a:lnSpc>
              <a:spcBef>
                <a:spcPts val="1000"/>
              </a:spcBef>
              <a:spcAft>
                <a:spcPts val="0"/>
              </a:spcAft>
              <a:buSzPts val="1800"/>
              <a:buChar char="•"/>
            </a:pPr>
            <a:r>
              <a:rPr lang="en" sz="1800" u="sng">
                <a:solidFill>
                  <a:srgbClr val="0563C1"/>
                </a:solidFill>
                <a:latin typeface="Calibri"/>
                <a:ea typeface="Calibri"/>
                <a:cs typeface="Calibri"/>
                <a:sym typeface="Calibri"/>
                <a:hlinkClick r:id="rId4">
                  <a:extLst>
                    <a:ext uri="{A12FA001-AC4F-418D-AE19-62706E023703}">
                      <ahyp:hlinkClr val="tx"/>
                    </a:ext>
                  </a:extLst>
                </a:hlinkClick>
              </a:rPr>
              <a:t>https://www.presidencia.gub.uy/normativa</a:t>
            </a:r>
            <a:endParaRPr sz="1800">
              <a:latin typeface="Calibri"/>
              <a:ea typeface="Calibri"/>
              <a:cs typeface="Calibri"/>
              <a:sym typeface="Calibri"/>
            </a:endParaRPr>
          </a:p>
          <a:p>
            <a:pPr indent="-50800" lvl="0" marL="228600" rtl="0" algn="l">
              <a:lnSpc>
                <a:spcPct val="90000"/>
              </a:lnSpc>
              <a:spcBef>
                <a:spcPts val="1000"/>
              </a:spcBef>
              <a:spcAft>
                <a:spcPts val="0"/>
              </a:spcAft>
              <a:buNone/>
            </a:pPr>
            <a:r>
              <a:t/>
            </a:r>
            <a:endParaRPr sz="1800">
              <a:latin typeface="Calibri"/>
              <a:ea typeface="Calibri"/>
              <a:cs typeface="Calibri"/>
              <a:sym typeface="Calibri"/>
            </a:endParaRPr>
          </a:p>
          <a:p>
            <a:pPr indent="-50800" lvl="0" marL="228600" rtl="0" algn="l">
              <a:lnSpc>
                <a:spcPct val="90000"/>
              </a:lnSpc>
              <a:spcBef>
                <a:spcPts val="1000"/>
              </a:spcBef>
              <a:spcAft>
                <a:spcPts val="0"/>
              </a:spcAft>
              <a:buNone/>
            </a:pPr>
            <a:r>
              <a:t/>
            </a:r>
            <a:endParaRPr sz="1800">
              <a:latin typeface="Calibri"/>
              <a:ea typeface="Calibri"/>
              <a:cs typeface="Calibri"/>
              <a:sym typeface="Calibri"/>
            </a:endParaRPr>
          </a:p>
          <a:p>
            <a:pPr indent="-165100" lvl="0" marL="228600" rtl="0" algn="l">
              <a:lnSpc>
                <a:spcPct val="90000"/>
              </a:lnSpc>
              <a:spcBef>
                <a:spcPts val="1000"/>
              </a:spcBef>
              <a:spcAft>
                <a:spcPts val="0"/>
              </a:spcAft>
              <a:buSzPts val="1800"/>
              <a:buChar char="•"/>
            </a:pPr>
            <a:r>
              <a:rPr lang="en" sz="1800" u="sng">
                <a:solidFill>
                  <a:srgbClr val="0563C1"/>
                </a:solidFill>
                <a:latin typeface="Calibri"/>
                <a:ea typeface="Calibri"/>
                <a:cs typeface="Calibri"/>
                <a:sym typeface="Calibri"/>
                <a:hlinkClick r:id="rId5">
                  <a:extLst>
                    <a:ext uri="{A12FA001-AC4F-418D-AE19-62706E023703}">
                      <ahyp:hlinkClr val="tx"/>
                    </a:ext>
                  </a:extLst>
                </a:hlinkClick>
              </a:rPr>
              <a:t>https://www.impo.com.uy/</a:t>
            </a:r>
            <a:endParaRPr sz="1800">
              <a:latin typeface="Calibri"/>
              <a:ea typeface="Calibri"/>
              <a:cs typeface="Calibri"/>
              <a:sym typeface="Calibri"/>
            </a:endParaRPr>
          </a:p>
        </p:txBody>
      </p:sp>
      <p:grpSp>
        <p:nvGrpSpPr>
          <p:cNvPr id="1507" name="Google Shape;1507;g1f5708e7a3f_0_26"/>
          <p:cNvGrpSpPr/>
          <p:nvPr/>
        </p:nvGrpSpPr>
        <p:grpSpPr>
          <a:xfrm>
            <a:off x="662246" y="1125550"/>
            <a:ext cx="3440964" cy="3672209"/>
            <a:chOff x="524550" y="611191"/>
            <a:chExt cx="3980294" cy="4166809"/>
          </a:xfrm>
        </p:grpSpPr>
        <p:grpSp>
          <p:nvGrpSpPr>
            <p:cNvPr id="1508" name="Google Shape;1508;g1f5708e7a3f_0_26"/>
            <p:cNvGrpSpPr/>
            <p:nvPr/>
          </p:nvGrpSpPr>
          <p:grpSpPr>
            <a:xfrm flipH="1">
              <a:off x="3840211" y="2972930"/>
              <a:ext cx="664633" cy="664286"/>
              <a:chOff x="6212418" y="1482331"/>
              <a:chExt cx="627249" cy="626921"/>
            </a:xfrm>
          </p:grpSpPr>
          <p:sp>
            <p:nvSpPr>
              <p:cNvPr id="1509" name="Google Shape;1509;g1f5708e7a3f_0_26"/>
              <p:cNvSpPr/>
              <p:nvPr/>
            </p:nvSpPr>
            <p:spPr>
              <a:xfrm>
                <a:off x="6212418" y="1482331"/>
                <a:ext cx="627249" cy="620800"/>
              </a:xfrm>
              <a:custGeom>
                <a:rect b="b" l="l" r="r" t="t"/>
                <a:pathLst>
                  <a:path extrusionOk="0" h="7702" w="7782">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10" name="Google Shape;1510;g1f5708e7a3f_0_26"/>
              <p:cNvSpPr/>
              <p:nvPr/>
            </p:nvSpPr>
            <p:spPr>
              <a:xfrm>
                <a:off x="6365722" y="1881228"/>
                <a:ext cx="473459" cy="228024"/>
              </a:xfrm>
              <a:custGeom>
                <a:rect b="b" l="l" r="r" t="t"/>
                <a:pathLst>
                  <a:path extrusionOk="0" h="2829" w="5874">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rgbClr val="EAD9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grpSp>
        <p:grpSp>
          <p:nvGrpSpPr>
            <p:cNvPr id="1511" name="Google Shape;1511;g1f5708e7a3f_0_26"/>
            <p:cNvGrpSpPr/>
            <p:nvPr/>
          </p:nvGrpSpPr>
          <p:grpSpPr>
            <a:xfrm flipH="1">
              <a:off x="998552" y="611191"/>
              <a:ext cx="845522" cy="916625"/>
              <a:chOff x="7511392" y="307000"/>
              <a:chExt cx="863570" cy="936192"/>
            </a:xfrm>
          </p:grpSpPr>
          <p:sp>
            <p:nvSpPr>
              <p:cNvPr id="1512" name="Google Shape;1512;g1f5708e7a3f_0_26"/>
              <p:cNvSpPr/>
              <p:nvPr/>
            </p:nvSpPr>
            <p:spPr>
              <a:xfrm>
                <a:off x="7927457" y="838406"/>
                <a:ext cx="447505" cy="404786"/>
              </a:xfrm>
              <a:custGeom>
                <a:rect b="b" l="l" r="r" t="t"/>
                <a:pathLst>
                  <a:path extrusionOk="0" h="5022" w="5552">
                    <a:moveTo>
                      <a:pt x="2386" y="1"/>
                    </a:moveTo>
                    <a:cubicBezTo>
                      <a:pt x="2386" y="7"/>
                      <a:pt x="1" y="2159"/>
                      <a:pt x="1342" y="4353"/>
                    </a:cubicBezTo>
                    <a:cubicBezTo>
                      <a:pt x="1342" y="4353"/>
                      <a:pt x="2052" y="5021"/>
                      <a:pt x="3210" y="5021"/>
                    </a:cubicBezTo>
                    <a:cubicBezTo>
                      <a:pt x="3863" y="5021"/>
                      <a:pt x="4659" y="4809"/>
                      <a:pt x="5551" y="4144"/>
                    </a:cubicBezTo>
                    <a:cubicBezTo>
                      <a:pt x="5551" y="4144"/>
                      <a:pt x="3280" y="3125"/>
                      <a:pt x="2386" y="1"/>
                    </a:cubicBezTo>
                    <a:close/>
                  </a:path>
                </a:pathLst>
              </a:custGeom>
              <a:solidFill>
                <a:srgbClr val="EAD9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13" name="Google Shape;1513;g1f5708e7a3f_0_26"/>
              <p:cNvSpPr/>
              <p:nvPr/>
            </p:nvSpPr>
            <p:spPr>
              <a:xfrm>
                <a:off x="7511392" y="307000"/>
                <a:ext cx="787164" cy="882356"/>
              </a:xfrm>
              <a:custGeom>
                <a:rect b="b" l="l" r="r" t="t"/>
                <a:pathLst>
                  <a:path extrusionOk="0" h="10947" w="9766">
                    <a:moveTo>
                      <a:pt x="7989" y="0"/>
                    </a:moveTo>
                    <a:cubicBezTo>
                      <a:pt x="7989" y="0"/>
                      <a:pt x="0" y="3476"/>
                      <a:pt x="6504" y="10946"/>
                    </a:cubicBezTo>
                    <a:cubicBezTo>
                      <a:pt x="6504" y="10946"/>
                      <a:pt x="5473" y="8436"/>
                      <a:pt x="9766" y="6141"/>
                    </a:cubicBezTo>
                    <a:cubicBezTo>
                      <a:pt x="9766" y="6141"/>
                      <a:pt x="7917" y="2880"/>
                      <a:pt x="79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grpSp>
        <p:sp>
          <p:nvSpPr>
            <p:cNvPr id="1514" name="Google Shape;1514;g1f5708e7a3f_0_26"/>
            <p:cNvSpPr/>
            <p:nvPr/>
          </p:nvSpPr>
          <p:spPr>
            <a:xfrm>
              <a:off x="524550" y="4609128"/>
              <a:ext cx="3273253" cy="168873"/>
            </a:xfrm>
            <a:custGeom>
              <a:rect b="b" l="l" r="r" t="t"/>
              <a:pathLst>
                <a:path extrusionOk="0" h="925" w="17929">
                  <a:moveTo>
                    <a:pt x="8961" y="1"/>
                  </a:moveTo>
                  <a:cubicBezTo>
                    <a:pt x="4013" y="1"/>
                    <a:pt x="1" y="209"/>
                    <a:pt x="1" y="466"/>
                  </a:cubicBezTo>
                  <a:cubicBezTo>
                    <a:pt x="1" y="722"/>
                    <a:pt x="4013" y="925"/>
                    <a:pt x="8961" y="925"/>
                  </a:cubicBezTo>
                  <a:cubicBezTo>
                    <a:pt x="13916" y="925"/>
                    <a:pt x="17928" y="722"/>
                    <a:pt x="17928" y="466"/>
                  </a:cubicBezTo>
                  <a:cubicBezTo>
                    <a:pt x="17928" y="209"/>
                    <a:pt x="13916" y="1"/>
                    <a:pt x="8961" y="1"/>
                  </a:cubicBezTo>
                  <a:close/>
                </a:path>
              </a:pathLst>
            </a:custGeom>
            <a:solidFill>
              <a:srgbClr val="434343">
                <a:alpha val="295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grpSp>
          <p:nvGrpSpPr>
            <p:cNvPr id="1515" name="Google Shape;1515;g1f5708e7a3f_0_26"/>
            <p:cNvGrpSpPr/>
            <p:nvPr/>
          </p:nvGrpSpPr>
          <p:grpSpPr>
            <a:xfrm>
              <a:off x="813848" y="4145244"/>
              <a:ext cx="2655916" cy="566303"/>
              <a:chOff x="6098010" y="4127346"/>
              <a:chExt cx="2020169" cy="430747"/>
            </a:xfrm>
          </p:grpSpPr>
          <p:sp>
            <p:nvSpPr>
              <p:cNvPr id="1516" name="Google Shape;1516;g1f5708e7a3f_0_26"/>
              <p:cNvSpPr/>
              <p:nvPr/>
            </p:nvSpPr>
            <p:spPr>
              <a:xfrm>
                <a:off x="6098010" y="4127346"/>
                <a:ext cx="1162557" cy="430744"/>
              </a:xfrm>
              <a:custGeom>
                <a:rect b="b" l="l" r="r" t="t"/>
                <a:pathLst>
                  <a:path extrusionOk="0" h="3102" w="8372">
                    <a:moveTo>
                      <a:pt x="358" y="1"/>
                    </a:moveTo>
                    <a:cubicBezTo>
                      <a:pt x="1" y="1038"/>
                      <a:pt x="1" y="2064"/>
                      <a:pt x="358" y="3101"/>
                    </a:cubicBezTo>
                    <a:lnTo>
                      <a:pt x="8371" y="3101"/>
                    </a:lnTo>
                    <a:lnTo>
                      <a:pt x="8371" y="1"/>
                    </a:lnTo>
                    <a:close/>
                  </a:path>
                </a:pathLst>
              </a:custGeom>
              <a:solidFill>
                <a:srgbClr val="C4BD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17" name="Google Shape;1517;g1f5708e7a3f_0_26"/>
              <p:cNvSpPr/>
              <p:nvPr/>
            </p:nvSpPr>
            <p:spPr>
              <a:xfrm>
                <a:off x="6098010" y="4127346"/>
                <a:ext cx="114423" cy="430744"/>
              </a:xfrm>
              <a:custGeom>
                <a:rect b="b" l="l" r="r" t="t"/>
                <a:pathLst>
                  <a:path extrusionOk="0" h="3102" w="824">
                    <a:moveTo>
                      <a:pt x="358" y="1"/>
                    </a:moveTo>
                    <a:cubicBezTo>
                      <a:pt x="1" y="1038"/>
                      <a:pt x="1" y="2064"/>
                      <a:pt x="358" y="3101"/>
                    </a:cubicBezTo>
                    <a:lnTo>
                      <a:pt x="794" y="3101"/>
                    </a:lnTo>
                    <a:cubicBezTo>
                      <a:pt x="472" y="2064"/>
                      <a:pt x="484" y="1038"/>
                      <a:pt x="823" y="1"/>
                    </a:cubicBezTo>
                    <a:close/>
                  </a:path>
                </a:pathLst>
              </a:custGeom>
              <a:solidFill>
                <a:srgbClr val="6D78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18" name="Google Shape;1518;g1f5708e7a3f_0_26"/>
              <p:cNvSpPr/>
              <p:nvPr/>
            </p:nvSpPr>
            <p:spPr>
              <a:xfrm>
                <a:off x="6190770" y="4127346"/>
                <a:ext cx="67209" cy="430744"/>
              </a:xfrm>
              <a:custGeom>
                <a:rect b="b" l="l" r="r" t="t"/>
                <a:pathLst>
                  <a:path extrusionOk="0" h="3102" w="484">
                    <a:moveTo>
                      <a:pt x="364" y="1"/>
                    </a:moveTo>
                    <a:cubicBezTo>
                      <a:pt x="0" y="1038"/>
                      <a:pt x="0" y="2064"/>
                      <a:pt x="364" y="3101"/>
                    </a:cubicBezTo>
                    <a:lnTo>
                      <a:pt x="483" y="3101"/>
                    </a:lnTo>
                    <a:cubicBezTo>
                      <a:pt x="131" y="2064"/>
                      <a:pt x="131" y="1038"/>
                      <a:pt x="471" y="1"/>
                    </a:cubicBezTo>
                    <a:close/>
                  </a:path>
                </a:pathLst>
              </a:custGeom>
              <a:solidFill>
                <a:srgbClr val="6D78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19" name="Google Shape;1519;g1f5708e7a3f_0_26"/>
              <p:cNvSpPr/>
              <p:nvPr/>
            </p:nvSpPr>
            <p:spPr>
              <a:xfrm>
                <a:off x="7027692" y="4127346"/>
                <a:ext cx="66376" cy="430744"/>
              </a:xfrm>
              <a:custGeom>
                <a:rect b="b" l="l" r="r" t="t"/>
                <a:pathLst>
                  <a:path extrusionOk="0" h="3102" w="478">
                    <a:moveTo>
                      <a:pt x="359" y="1"/>
                    </a:moveTo>
                    <a:cubicBezTo>
                      <a:pt x="1" y="1038"/>
                      <a:pt x="1" y="2064"/>
                      <a:pt x="359" y="3101"/>
                    </a:cubicBezTo>
                    <a:lnTo>
                      <a:pt x="478" y="3101"/>
                    </a:lnTo>
                    <a:cubicBezTo>
                      <a:pt x="126" y="2064"/>
                      <a:pt x="126" y="1038"/>
                      <a:pt x="466" y="1"/>
                    </a:cubicBezTo>
                    <a:close/>
                  </a:path>
                </a:pathLst>
              </a:custGeom>
              <a:solidFill>
                <a:srgbClr val="6D78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20" name="Google Shape;1520;g1f5708e7a3f_0_26"/>
              <p:cNvSpPr/>
              <p:nvPr/>
            </p:nvSpPr>
            <p:spPr>
              <a:xfrm>
                <a:off x="7185856" y="4127346"/>
                <a:ext cx="932323" cy="46518"/>
              </a:xfrm>
              <a:custGeom>
                <a:rect b="b" l="l" r="r" t="t"/>
                <a:pathLst>
                  <a:path extrusionOk="0" h="335" w="6714">
                    <a:moveTo>
                      <a:pt x="1" y="1"/>
                    </a:moveTo>
                    <a:lnTo>
                      <a:pt x="1" y="335"/>
                    </a:lnTo>
                    <a:lnTo>
                      <a:pt x="6714" y="335"/>
                    </a:lnTo>
                    <a:lnTo>
                      <a:pt x="6714" y="1"/>
                    </a:lnTo>
                    <a:close/>
                  </a:path>
                </a:pathLst>
              </a:custGeom>
              <a:solidFill>
                <a:srgbClr val="C4BD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21" name="Google Shape;1521;g1f5708e7a3f_0_26"/>
              <p:cNvSpPr/>
              <p:nvPr/>
            </p:nvSpPr>
            <p:spPr>
              <a:xfrm>
                <a:off x="7185856" y="4511575"/>
                <a:ext cx="932323" cy="46518"/>
              </a:xfrm>
              <a:custGeom>
                <a:rect b="b" l="l" r="r" t="t"/>
                <a:pathLst>
                  <a:path extrusionOk="0" h="335" w="6714">
                    <a:moveTo>
                      <a:pt x="1" y="0"/>
                    </a:moveTo>
                    <a:lnTo>
                      <a:pt x="1" y="334"/>
                    </a:lnTo>
                    <a:lnTo>
                      <a:pt x="6714" y="334"/>
                    </a:lnTo>
                    <a:lnTo>
                      <a:pt x="6714" y="0"/>
                    </a:lnTo>
                    <a:close/>
                  </a:path>
                </a:pathLst>
              </a:custGeom>
              <a:solidFill>
                <a:srgbClr val="C4BD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22" name="Google Shape;1522;g1f5708e7a3f_0_26"/>
              <p:cNvSpPr/>
              <p:nvPr/>
            </p:nvSpPr>
            <p:spPr>
              <a:xfrm>
                <a:off x="7199881" y="4175392"/>
                <a:ext cx="887748" cy="336319"/>
              </a:xfrm>
              <a:custGeom>
                <a:rect b="b" l="l" r="r" t="t"/>
                <a:pathLst>
                  <a:path extrusionOk="0" h="2422" w="6393">
                    <a:moveTo>
                      <a:pt x="281" y="1"/>
                    </a:moveTo>
                    <a:cubicBezTo>
                      <a:pt x="1" y="806"/>
                      <a:pt x="1" y="1616"/>
                      <a:pt x="281" y="2421"/>
                    </a:cubicBezTo>
                    <a:lnTo>
                      <a:pt x="6392" y="2421"/>
                    </a:lnTo>
                    <a:cubicBezTo>
                      <a:pt x="6344" y="2296"/>
                      <a:pt x="6303" y="2159"/>
                      <a:pt x="6273" y="2034"/>
                    </a:cubicBezTo>
                    <a:cubicBezTo>
                      <a:pt x="6261" y="2016"/>
                      <a:pt x="6261" y="2004"/>
                      <a:pt x="6261" y="1992"/>
                    </a:cubicBezTo>
                    <a:cubicBezTo>
                      <a:pt x="6231" y="1873"/>
                      <a:pt x="6213" y="1754"/>
                      <a:pt x="6195" y="1634"/>
                    </a:cubicBezTo>
                    <a:cubicBezTo>
                      <a:pt x="6189" y="1622"/>
                      <a:pt x="6189" y="1605"/>
                      <a:pt x="6189" y="1593"/>
                    </a:cubicBezTo>
                    <a:cubicBezTo>
                      <a:pt x="6171" y="1473"/>
                      <a:pt x="6166" y="1354"/>
                      <a:pt x="6166" y="1235"/>
                    </a:cubicBezTo>
                    <a:lnTo>
                      <a:pt x="6166" y="1187"/>
                    </a:lnTo>
                    <a:cubicBezTo>
                      <a:pt x="6166" y="1068"/>
                      <a:pt x="6171" y="949"/>
                      <a:pt x="6189" y="829"/>
                    </a:cubicBezTo>
                    <a:cubicBezTo>
                      <a:pt x="6195" y="818"/>
                      <a:pt x="6195" y="806"/>
                      <a:pt x="6195" y="788"/>
                    </a:cubicBezTo>
                    <a:cubicBezTo>
                      <a:pt x="6213" y="669"/>
                      <a:pt x="6231" y="549"/>
                      <a:pt x="6261" y="430"/>
                    </a:cubicBezTo>
                    <a:cubicBezTo>
                      <a:pt x="6261" y="418"/>
                      <a:pt x="6273" y="400"/>
                      <a:pt x="6273" y="388"/>
                    </a:cubicBezTo>
                    <a:cubicBezTo>
                      <a:pt x="6303" y="257"/>
                      <a:pt x="6344" y="126"/>
                      <a:pt x="639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23" name="Google Shape;1523;g1f5708e7a3f_0_26"/>
              <p:cNvSpPr/>
              <p:nvPr/>
            </p:nvSpPr>
            <p:spPr>
              <a:xfrm>
                <a:off x="7308332" y="4227604"/>
                <a:ext cx="762633" cy="6804"/>
              </a:xfrm>
              <a:custGeom>
                <a:rect b="b" l="l" r="r" t="t"/>
                <a:pathLst>
                  <a:path extrusionOk="0" h="49" w="5492">
                    <a:moveTo>
                      <a:pt x="25" y="0"/>
                    </a:moveTo>
                    <a:cubicBezTo>
                      <a:pt x="13" y="0"/>
                      <a:pt x="1" y="12"/>
                      <a:pt x="1" y="24"/>
                    </a:cubicBezTo>
                    <a:cubicBezTo>
                      <a:pt x="1" y="42"/>
                      <a:pt x="13" y="48"/>
                      <a:pt x="25" y="48"/>
                    </a:cubicBezTo>
                    <a:lnTo>
                      <a:pt x="5480" y="48"/>
                    </a:lnTo>
                    <a:cubicBezTo>
                      <a:pt x="5480" y="30"/>
                      <a:pt x="5492" y="18"/>
                      <a:pt x="5492" y="0"/>
                    </a:cubicBezTo>
                    <a:close/>
                  </a:path>
                </a:pathLst>
              </a:custGeom>
              <a:solidFill>
                <a:srgbClr val="DDD4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24" name="Google Shape;1524;g1f5708e7a3f_0_26"/>
              <p:cNvSpPr/>
              <p:nvPr/>
            </p:nvSpPr>
            <p:spPr>
              <a:xfrm>
                <a:off x="7363877" y="4283843"/>
                <a:ext cx="695562" cy="5971"/>
              </a:xfrm>
              <a:custGeom>
                <a:rect b="b" l="l" r="r" t="t"/>
                <a:pathLst>
                  <a:path extrusionOk="0" h="43" w="5009">
                    <a:moveTo>
                      <a:pt x="24" y="1"/>
                    </a:moveTo>
                    <a:cubicBezTo>
                      <a:pt x="6" y="1"/>
                      <a:pt x="0" y="7"/>
                      <a:pt x="0" y="25"/>
                    </a:cubicBezTo>
                    <a:cubicBezTo>
                      <a:pt x="0" y="37"/>
                      <a:pt x="6" y="43"/>
                      <a:pt x="24" y="43"/>
                    </a:cubicBezTo>
                    <a:lnTo>
                      <a:pt x="4996" y="43"/>
                    </a:lnTo>
                    <a:cubicBezTo>
                      <a:pt x="5008" y="31"/>
                      <a:pt x="5008" y="13"/>
                      <a:pt x="5008" y="1"/>
                    </a:cubicBezTo>
                    <a:close/>
                  </a:path>
                </a:pathLst>
              </a:custGeom>
              <a:solidFill>
                <a:srgbClr val="DDD4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25" name="Google Shape;1525;g1f5708e7a3f_0_26"/>
              <p:cNvSpPr/>
              <p:nvPr/>
            </p:nvSpPr>
            <p:spPr>
              <a:xfrm>
                <a:off x="7288475" y="4339387"/>
                <a:ext cx="767632" cy="6665"/>
              </a:xfrm>
              <a:custGeom>
                <a:rect b="b" l="l" r="r" t="t"/>
                <a:pathLst>
                  <a:path extrusionOk="0" h="48" w="5528">
                    <a:moveTo>
                      <a:pt x="19" y="0"/>
                    </a:moveTo>
                    <a:cubicBezTo>
                      <a:pt x="7" y="0"/>
                      <a:pt x="1" y="12"/>
                      <a:pt x="1" y="24"/>
                    </a:cubicBezTo>
                    <a:cubicBezTo>
                      <a:pt x="1" y="42"/>
                      <a:pt x="7" y="48"/>
                      <a:pt x="19" y="48"/>
                    </a:cubicBezTo>
                    <a:lnTo>
                      <a:pt x="5528" y="48"/>
                    </a:lnTo>
                    <a:lnTo>
                      <a:pt x="5528" y="0"/>
                    </a:lnTo>
                    <a:close/>
                  </a:path>
                </a:pathLst>
              </a:custGeom>
              <a:solidFill>
                <a:srgbClr val="DDD4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26" name="Google Shape;1526;g1f5708e7a3f_0_26"/>
              <p:cNvSpPr/>
              <p:nvPr/>
            </p:nvSpPr>
            <p:spPr>
              <a:xfrm>
                <a:off x="7344020" y="4395626"/>
                <a:ext cx="715420" cy="5971"/>
              </a:xfrm>
              <a:custGeom>
                <a:rect b="b" l="l" r="r" t="t"/>
                <a:pathLst>
                  <a:path extrusionOk="0" h="43" w="5152">
                    <a:moveTo>
                      <a:pt x="24" y="1"/>
                    </a:moveTo>
                    <a:cubicBezTo>
                      <a:pt x="6" y="1"/>
                      <a:pt x="0" y="7"/>
                      <a:pt x="0" y="25"/>
                    </a:cubicBezTo>
                    <a:cubicBezTo>
                      <a:pt x="0" y="36"/>
                      <a:pt x="6" y="42"/>
                      <a:pt x="24" y="42"/>
                    </a:cubicBezTo>
                    <a:lnTo>
                      <a:pt x="5151" y="42"/>
                    </a:lnTo>
                    <a:lnTo>
                      <a:pt x="5151" y="1"/>
                    </a:lnTo>
                    <a:close/>
                  </a:path>
                </a:pathLst>
              </a:custGeom>
              <a:solidFill>
                <a:srgbClr val="DDD4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27" name="Google Shape;1527;g1f5708e7a3f_0_26"/>
              <p:cNvSpPr/>
              <p:nvPr/>
            </p:nvSpPr>
            <p:spPr>
              <a:xfrm>
                <a:off x="7308332" y="4451170"/>
                <a:ext cx="762633" cy="6665"/>
              </a:xfrm>
              <a:custGeom>
                <a:rect b="b" l="l" r="r" t="t"/>
                <a:pathLst>
                  <a:path extrusionOk="0" h="48" w="5492">
                    <a:moveTo>
                      <a:pt x="25" y="0"/>
                    </a:moveTo>
                    <a:cubicBezTo>
                      <a:pt x="13" y="0"/>
                      <a:pt x="1" y="12"/>
                      <a:pt x="1" y="24"/>
                    </a:cubicBezTo>
                    <a:cubicBezTo>
                      <a:pt x="1" y="42"/>
                      <a:pt x="13" y="48"/>
                      <a:pt x="25" y="48"/>
                    </a:cubicBezTo>
                    <a:lnTo>
                      <a:pt x="5492" y="48"/>
                    </a:lnTo>
                    <a:cubicBezTo>
                      <a:pt x="5480" y="30"/>
                      <a:pt x="5480" y="18"/>
                      <a:pt x="5480" y="0"/>
                    </a:cubicBezTo>
                    <a:close/>
                  </a:path>
                </a:pathLst>
              </a:custGeom>
              <a:solidFill>
                <a:srgbClr val="DDD4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28" name="Google Shape;1528;g1f5708e7a3f_0_26"/>
              <p:cNvSpPr/>
              <p:nvPr/>
            </p:nvSpPr>
            <p:spPr>
              <a:xfrm>
                <a:off x="7237235" y="4175392"/>
                <a:ext cx="850394" cy="336319"/>
              </a:xfrm>
              <a:custGeom>
                <a:rect b="b" l="l" r="r" t="t"/>
                <a:pathLst>
                  <a:path extrusionOk="0" h="2422" w="6124">
                    <a:moveTo>
                      <a:pt x="0" y="1"/>
                    </a:moveTo>
                    <a:cubicBezTo>
                      <a:pt x="0" y="1"/>
                      <a:pt x="3440" y="806"/>
                      <a:pt x="5169" y="2421"/>
                    </a:cubicBezTo>
                    <a:lnTo>
                      <a:pt x="6123" y="2421"/>
                    </a:lnTo>
                    <a:cubicBezTo>
                      <a:pt x="6075" y="2296"/>
                      <a:pt x="6034" y="2159"/>
                      <a:pt x="6004" y="2034"/>
                    </a:cubicBezTo>
                    <a:cubicBezTo>
                      <a:pt x="5992" y="2016"/>
                      <a:pt x="5992" y="2004"/>
                      <a:pt x="5986" y="1992"/>
                    </a:cubicBezTo>
                    <a:cubicBezTo>
                      <a:pt x="5956" y="1873"/>
                      <a:pt x="5932" y="1754"/>
                      <a:pt x="5920" y="1634"/>
                    </a:cubicBezTo>
                    <a:cubicBezTo>
                      <a:pt x="5908" y="1622"/>
                      <a:pt x="5908" y="1605"/>
                      <a:pt x="5908" y="1593"/>
                    </a:cubicBezTo>
                    <a:cubicBezTo>
                      <a:pt x="5897" y="1473"/>
                      <a:pt x="5891" y="1354"/>
                      <a:pt x="5891" y="1235"/>
                    </a:cubicBezTo>
                    <a:lnTo>
                      <a:pt x="5891" y="1187"/>
                    </a:lnTo>
                    <a:cubicBezTo>
                      <a:pt x="5891" y="1068"/>
                      <a:pt x="5897" y="949"/>
                      <a:pt x="5908" y="829"/>
                    </a:cubicBezTo>
                    <a:cubicBezTo>
                      <a:pt x="5920" y="818"/>
                      <a:pt x="5920" y="806"/>
                      <a:pt x="5920" y="788"/>
                    </a:cubicBezTo>
                    <a:cubicBezTo>
                      <a:pt x="5932" y="669"/>
                      <a:pt x="5956" y="549"/>
                      <a:pt x="5986" y="430"/>
                    </a:cubicBezTo>
                    <a:cubicBezTo>
                      <a:pt x="5986" y="418"/>
                      <a:pt x="5992" y="400"/>
                      <a:pt x="5992" y="388"/>
                    </a:cubicBezTo>
                    <a:cubicBezTo>
                      <a:pt x="6022" y="257"/>
                      <a:pt x="6069" y="126"/>
                      <a:pt x="6111" y="1"/>
                    </a:cubicBezTo>
                    <a:close/>
                  </a:path>
                </a:pathLst>
              </a:custGeom>
              <a:solidFill>
                <a:srgbClr val="434343">
                  <a:alpha val="295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29" name="Google Shape;1529;g1f5708e7a3f_0_26"/>
              <p:cNvSpPr/>
              <p:nvPr/>
            </p:nvSpPr>
            <p:spPr>
              <a:xfrm>
                <a:off x="7129617" y="4127346"/>
                <a:ext cx="987729" cy="430744"/>
              </a:xfrm>
              <a:custGeom>
                <a:rect b="b" l="l" r="r" t="t"/>
                <a:pathLst>
                  <a:path extrusionOk="0" h="3102" w="7113">
                    <a:moveTo>
                      <a:pt x="471" y="1"/>
                    </a:moveTo>
                    <a:cubicBezTo>
                      <a:pt x="471" y="1"/>
                      <a:pt x="60" y="561"/>
                      <a:pt x="30" y="1509"/>
                    </a:cubicBezTo>
                    <a:cubicBezTo>
                      <a:pt x="0" y="2451"/>
                      <a:pt x="268" y="3101"/>
                      <a:pt x="268" y="3101"/>
                    </a:cubicBezTo>
                    <a:lnTo>
                      <a:pt x="7113" y="3101"/>
                    </a:lnTo>
                    <a:lnTo>
                      <a:pt x="7113" y="2767"/>
                    </a:lnTo>
                    <a:lnTo>
                      <a:pt x="775" y="2767"/>
                    </a:lnTo>
                    <a:cubicBezTo>
                      <a:pt x="775" y="2767"/>
                      <a:pt x="549" y="2058"/>
                      <a:pt x="567" y="1497"/>
                    </a:cubicBezTo>
                    <a:cubicBezTo>
                      <a:pt x="590" y="943"/>
                      <a:pt x="698" y="454"/>
                      <a:pt x="775" y="335"/>
                    </a:cubicBezTo>
                    <a:lnTo>
                      <a:pt x="7113" y="335"/>
                    </a:lnTo>
                    <a:lnTo>
                      <a:pt x="7113" y="1"/>
                    </a:lnTo>
                    <a:close/>
                  </a:path>
                </a:pathLst>
              </a:custGeom>
              <a:solidFill>
                <a:srgbClr val="C4BD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30" name="Google Shape;1530;g1f5708e7a3f_0_26"/>
              <p:cNvSpPr/>
              <p:nvPr/>
            </p:nvSpPr>
            <p:spPr>
              <a:xfrm>
                <a:off x="7080737" y="4127346"/>
                <a:ext cx="114423" cy="430744"/>
              </a:xfrm>
              <a:custGeom>
                <a:rect b="b" l="l" r="r" t="t"/>
                <a:pathLst>
                  <a:path extrusionOk="0" h="3102" w="824">
                    <a:moveTo>
                      <a:pt x="364" y="1"/>
                    </a:moveTo>
                    <a:cubicBezTo>
                      <a:pt x="0" y="1038"/>
                      <a:pt x="0" y="2064"/>
                      <a:pt x="364" y="3101"/>
                    </a:cubicBezTo>
                    <a:lnTo>
                      <a:pt x="793" y="3101"/>
                    </a:lnTo>
                    <a:cubicBezTo>
                      <a:pt x="471" y="2064"/>
                      <a:pt x="489" y="1038"/>
                      <a:pt x="823" y="1"/>
                    </a:cubicBezTo>
                    <a:close/>
                  </a:path>
                </a:pathLst>
              </a:custGeom>
              <a:solidFill>
                <a:srgbClr val="6D78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grpSp>
        <p:grpSp>
          <p:nvGrpSpPr>
            <p:cNvPr id="1531" name="Google Shape;1531;g1f5708e7a3f_0_26"/>
            <p:cNvGrpSpPr/>
            <p:nvPr/>
          </p:nvGrpSpPr>
          <p:grpSpPr>
            <a:xfrm>
              <a:off x="1139576" y="1451653"/>
              <a:ext cx="2741920" cy="2134502"/>
              <a:chOff x="6328726" y="268400"/>
              <a:chExt cx="1863097" cy="1450168"/>
            </a:xfrm>
          </p:grpSpPr>
          <p:sp>
            <p:nvSpPr>
              <p:cNvPr id="1532" name="Google Shape;1532;g1f5708e7a3f_0_26"/>
              <p:cNvSpPr/>
              <p:nvPr/>
            </p:nvSpPr>
            <p:spPr>
              <a:xfrm>
                <a:off x="7246326" y="450597"/>
                <a:ext cx="869827" cy="133412"/>
              </a:xfrm>
              <a:custGeom>
                <a:rect b="b" l="l" r="r" t="t"/>
                <a:pathLst>
                  <a:path extrusionOk="0" h="1712" w="11162">
                    <a:moveTo>
                      <a:pt x="3126" y="1"/>
                    </a:moveTo>
                    <a:cubicBezTo>
                      <a:pt x="2077" y="1"/>
                      <a:pt x="1062" y="103"/>
                      <a:pt x="0" y="262"/>
                    </a:cubicBezTo>
                    <a:lnTo>
                      <a:pt x="167" y="1711"/>
                    </a:lnTo>
                    <a:cubicBezTo>
                      <a:pt x="167" y="1711"/>
                      <a:pt x="1049" y="1086"/>
                      <a:pt x="3184" y="1086"/>
                    </a:cubicBezTo>
                    <a:cubicBezTo>
                      <a:pt x="3507" y="1086"/>
                      <a:pt x="3858" y="1100"/>
                      <a:pt x="4239" y="1133"/>
                    </a:cubicBezTo>
                    <a:cubicBezTo>
                      <a:pt x="5184" y="1217"/>
                      <a:pt x="6318" y="1285"/>
                      <a:pt x="7379" y="1285"/>
                    </a:cubicBezTo>
                    <a:cubicBezTo>
                      <a:pt x="9403" y="1285"/>
                      <a:pt x="11162" y="1038"/>
                      <a:pt x="10833" y="185"/>
                    </a:cubicBezTo>
                    <a:cubicBezTo>
                      <a:pt x="10809" y="124"/>
                      <a:pt x="10754" y="90"/>
                      <a:pt x="10698" y="90"/>
                    </a:cubicBezTo>
                    <a:cubicBezTo>
                      <a:pt x="10655" y="90"/>
                      <a:pt x="10611" y="111"/>
                      <a:pt x="10583" y="155"/>
                    </a:cubicBezTo>
                    <a:cubicBezTo>
                      <a:pt x="10404" y="425"/>
                      <a:pt x="9965" y="857"/>
                      <a:pt x="8984" y="857"/>
                    </a:cubicBezTo>
                    <a:cubicBezTo>
                      <a:pt x="8622" y="857"/>
                      <a:pt x="8186" y="798"/>
                      <a:pt x="7661" y="650"/>
                    </a:cubicBezTo>
                    <a:cubicBezTo>
                      <a:pt x="5966" y="181"/>
                      <a:pt x="4516" y="1"/>
                      <a:pt x="3126" y="1"/>
                    </a:cubicBezTo>
                    <a:close/>
                  </a:path>
                </a:pathLst>
              </a:custGeom>
              <a:solidFill>
                <a:srgbClr val="E9CC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33" name="Google Shape;1533;g1f5708e7a3f_0_26"/>
              <p:cNvSpPr/>
              <p:nvPr/>
            </p:nvSpPr>
            <p:spPr>
              <a:xfrm>
                <a:off x="6414836" y="471014"/>
                <a:ext cx="844578" cy="222093"/>
              </a:xfrm>
              <a:custGeom>
                <a:rect b="b" l="l" r="r" t="t"/>
                <a:pathLst>
                  <a:path extrusionOk="0" h="2850" w="10838">
                    <a:moveTo>
                      <a:pt x="10688" y="0"/>
                    </a:moveTo>
                    <a:cubicBezTo>
                      <a:pt x="8196" y="149"/>
                      <a:pt x="6014" y="537"/>
                      <a:pt x="3277" y="1968"/>
                    </a:cubicBezTo>
                    <a:cubicBezTo>
                      <a:pt x="2509" y="2368"/>
                      <a:pt x="1914" y="2505"/>
                      <a:pt x="1459" y="2505"/>
                    </a:cubicBezTo>
                    <a:cubicBezTo>
                      <a:pt x="859" y="2505"/>
                      <a:pt x="503" y="2267"/>
                      <a:pt x="320" y="2087"/>
                    </a:cubicBezTo>
                    <a:cubicBezTo>
                      <a:pt x="292" y="2059"/>
                      <a:pt x="257" y="2046"/>
                      <a:pt x="223" y="2046"/>
                    </a:cubicBezTo>
                    <a:cubicBezTo>
                      <a:pt x="155" y="2046"/>
                      <a:pt x="90" y="2095"/>
                      <a:pt x="82" y="2170"/>
                    </a:cubicBezTo>
                    <a:cubicBezTo>
                      <a:pt x="1" y="2663"/>
                      <a:pt x="490" y="2850"/>
                      <a:pt x="1272" y="2850"/>
                    </a:cubicBezTo>
                    <a:cubicBezTo>
                      <a:pt x="2678" y="2850"/>
                      <a:pt x="5032" y="2246"/>
                      <a:pt x="6729" y="1729"/>
                    </a:cubicBezTo>
                    <a:cubicBezTo>
                      <a:pt x="7925" y="1367"/>
                      <a:pt x="8850" y="1264"/>
                      <a:pt x="9516" y="1264"/>
                    </a:cubicBezTo>
                    <a:cubicBezTo>
                      <a:pt x="10407" y="1264"/>
                      <a:pt x="10837" y="1449"/>
                      <a:pt x="10837" y="1449"/>
                    </a:cubicBezTo>
                    <a:lnTo>
                      <a:pt x="10688" y="0"/>
                    </a:lnTo>
                    <a:close/>
                  </a:path>
                </a:pathLst>
              </a:custGeom>
              <a:solidFill>
                <a:srgbClr val="E9CC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34" name="Google Shape;1534;g1f5708e7a3f_0_26"/>
              <p:cNvSpPr/>
              <p:nvPr/>
            </p:nvSpPr>
            <p:spPr>
              <a:xfrm>
                <a:off x="7204011" y="473741"/>
                <a:ext cx="17300" cy="99513"/>
              </a:xfrm>
              <a:custGeom>
                <a:rect b="b" l="l" r="r" t="t"/>
                <a:pathLst>
                  <a:path extrusionOk="0" h="1277" w="222">
                    <a:moveTo>
                      <a:pt x="62" y="0"/>
                    </a:moveTo>
                    <a:cubicBezTo>
                      <a:pt x="53" y="0"/>
                      <a:pt x="45" y="2"/>
                      <a:pt x="36" y="7"/>
                    </a:cubicBezTo>
                    <a:lnTo>
                      <a:pt x="1" y="1259"/>
                    </a:lnTo>
                    <a:lnTo>
                      <a:pt x="173" y="1277"/>
                    </a:lnTo>
                    <a:lnTo>
                      <a:pt x="221" y="174"/>
                    </a:lnTo>
                    <a:cubicBezTo>
                      <a:pt x="221" y="174"/>
                      <a:pt x="139" y="0"/>
                      <a:pt x="62" y="0"/>
                    </a:cubicBezTo>
                    <a:close/>
                  </a:path>
                </a:pathLst>
              </a:custGeom>
              <a:solidFill>
                <a:srgbClr val="434343">
                  <a:alpha val="295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35" name="Google Shape;1535;g1f5708e7a3f_0_26"/>
              <p:cNvSpPr/>
              <p:nvPr/>
            </p:nvSpPr>
            <p:spPr>
              <a:xfrm>
                <a:off x="7286303" y="462909"/>
                <a:ext cx="26028" cy="102942"/>
              </a:xfrm>
              <a:custGeom>
                <a:rect b="b" l="l" r="r" t="t"/>
                <a:pathLst>
                  <a:path extrusionOk="0" h="1321" w="334">
                    <a:moveTo>
                      <a:pt x="192" y="0"/>
                    </a:moveTo>
                    <a:cubicBezTo>
                      <a:pt x="105" y="0"/>
                      <a:pt x="0" y="212"/>
                      <a:pt x="6" y="218"/>
                    </a:cubicBezTo>
                    <a:lnTo>
                      <a:pt x="143" y="1321"/>
                    </a:lnTo>
                    <a:lnTo>
                      <a:pt x="334" y="1255"/>
                    </a:lnTo>
                    <a:lnTo>
                      <a:pt x="209" y="3"/>
                    </a:lnTo>
                    <a:cubicBezTo>
                      <a:pt x="203" y="1"/>
                      <a:pt x="198" y="0"/>
                      <a:pt x="192" y="0"/>
                    </a:cubicBezTo>
                    <a:close/>
                  </a:path>
                </a:pathLst>
              </a:custGeom>
              <a:solidFill>
                <a:srgbClr val="434343">
                  <a:alpha val="295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36" name="Google Shape;1536;g1f5708e7a3f_0_26"/>
              <p:cNvSpPr/>
              <p:nvPr/>
            </p:nvSpPr>
            <p:spPr>
              <a:xfrm>
                <a:off x="7168710" y="436180"/>
                <a:ext cx="167778" cy="1184342"/>
              </a:xfrm>
              <a:custGeom>
                <a:rect b="b" l="l" r="r" t="t"/>
                <a:pathLst>
                  <a:path extrusionOk="0" h="15198" w="2153">
                    <a:moveTo>
                      <a:pt x="1139" y="0"/>
                    </a:moveTo>
                    <a:cubicBezTo>
                      <a:pt x="877" y="0"/>
                      <a:pt x="668" y="203"/>
                      <a:pt x="650" y="465"/>
                    </a:cubicBezTo>
                    <a:lnTo>
                      <a:pt x="644" y="644"/>
                    </a:lnTo>
                    <a:lnTo>
                      <a:pt x="638" y="871"/>
                    </a:lnTo>
                    <a:lnTo>
                      <a:pt x="591" y="1926"/>
                    </a:lnTo>
                    <a:lnTo>
                      <a:pt x="203" y="10392"/>
                    </a:lnTo>
                    <a:lnTo>
                      <a:pt x="197" y="10499"/>
                    </a:lnTo>
                    <a:lnTo>
                      <a:pt x="191" y="10666"/>
                    </a:lnTo>
                    <a:lnTo>
                      <a:pt x="179" y="10982"/>
                    </a:lnTo>
                    <a:lnTo>
                      <a:pt x="167" y="11143"/>
                    </a:lnTo>
                    <a:lnTo>
                      <a:pt x="161" y="11256"/>
                    </a:lnTo>
                    <a:lnTo>
                      <a:pt x="30" y="14094"/>
                    </a:lnTo>
                    <a:cubicBezTo>
                      <a:pt x="0" y="14696"/>
                      <a:pt x="477" y="15197"/>
                      <a:pt x="1080" y="15197"/>
                    </a:cubicBezTo>
                    <a:cubicBezTo>
                      <a:pt x="1676" y="15197"/>
                      <a:pt x="2153" y="14696"/>
                      <a:pt x="2141" y="14100"/>
                    </a:cubicBezTo>
                    <a:lnTo>
                      <a:pt x="2039" y="11244"/>
                    </a:lnTo>
                    <a:lnTo>
                      <a:pt x="2033" y="11137"/>
                    </a:lnTo>
                    <a:lnTo>
                      <a:pt x="2022" y="10970"/>
                    </a:lnTo>
                    <a:lnTo>
                      <a:pt x="2010" y="10660"/>
                    </a:lnTo>
                    <a:lnTo>
                      <a:pt x="2004" y="10493"/>
                    </a:lnTo>
                    <a:lnTo>
                      <a:pt x="1992" y="10380"/>
                    </a:lnTo>
                    <a:lnTo>
                      <a:pt x="1676" y="1908"/>
                    </a:lnTo>
                    <a:lnTo>
                      <a:pt x="1634" y="841"/>
                    </a:lnTo>
                    <a:lnTo>
                      <a:pt x="1628" y="632"/>
                    </a:lnTo>
                    <a:lnTo>
                      <a:pt x="1622" y="465"/>
                    </a:lnTo>
                    <a:cubicBezTo>
                      <a:pt x="1616" y="334"/>
                      <a:pt x="1562" y="215"/>
                      <a:pt x="1473" y="137"/>
                    </a:cubicBezTo>
                    <a:cubicBezTo>
                      <a:pt x="1384" y="54"/>
                      <a:pt x="1270" y="0"/>
                      <a:pt x="1139" y="0"/>
                    </a:cubicBezTo>
                    <a:close/>
                  </a:path>
                </a:pathLst>
              </a:custGeom>
              <a:solidFill>
                <a:srgbClr val="E9CC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37" name="Google Shape;1537;g1f5708e7a3f_0_26"/>
              <p:cNvSpPr/>
              <p:nvPr/>
            </p:nvSpPr>
            <p:spPr>
              <a:xfrm>
                <a:off x="7191932" y="268400"/>
                <a:ext cx="129671" cy="118138"/>
              </a:xfrm>
              <a:custGeom>
                <a:rect b="b" l="l" r="r" t="t"/>
                <a:pathLst>
                  <a:path extrusionOk="0" h="1516" w="1664">
                    <a:moveTo>
                      <a:pt x="829" y="1"/>
                    </a:moveTo>
                    <a:cubicBezTo>
                      <a:pt x="829" y="1"/>
                      <a:pt x="1" y="1515"/>
                      <a:pt x="829" y="1515"/>
                    </a:cubicBezTo>
                    <a:cubicBezTo>
                      <a:pt x="1664" y="1515"/>
                      <a:pt x="829" y="1"/>
                      <a:pt x="829" y="1"/>
                    </a:cubicBezTo>
                    <a:close/>
                  </a:path>
                </a:pathLst>
              </a:custGeom>
              <a:solidFill>
                <a:srgbClr val="6D78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38" name="Google Shape;1538;g1f5708e7a3f_0_26"/>
              <p:cNvSpPr/>
              <p:nvPr/>
            </p:nvSpPr>
            <p:spPr>
              <a:xfrm>
                <a:off x="7214220" y="297701"/>
                <a:ext cx="85097" cy="76759"/>
              </a:xfrm>
              <a:custGeom>
                <a:rect b="b" l="l" r="r" t="t"/>
                <a:pathLst>
                  <a:path extrusionOk="0" h="985" w="1092">
                    <a:moveTo>
                      <a:pt x="543" y="1"/>
                    </a:moveTo>
                    <a:cubicBezTo>
                      <a:pt x="543" y="1"/>
                      <a:pt x="1" y="984"/>
                      <a:pt x="543" y="984"/>
                    </a:cubicBezTo>
                    <a:cubicBezTo>
                      <a:pt x="1092" y="984"/>
                      <a:pt x="543" y="1"/>
                      <a:pt x="543" y="1"/>
                    </a:cubicBezTo>
                    <a:close/>
                  </a:path>
                </a:pathLst>
              </a:custGeom>
              <a:solidFill>
                <a:srgbClr val="EDCB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39" name="Google Shape;1539;g1f5708e7a3f_0_26"/>
              <p:cNvSpPr/>
              <p:nvPr/>
            </p:nvSpPr>
            <p:spPr>
              <a:xfrm>
                <a:off x="7217493" y="436647"/>
                <a:ext cx="78161" cy="79954"/>
              </a:xfrm>
              <a:custGeom>
                <a:rect b="b" l="l" r="r" t="t"/>
                <a:pathLst>
                  <a:path extrusionOk="0" h="1026" w="1003">
                    <a:moveTo>
                      <a:pt x="507" y="0"/>
                    </a:moveTo>
                    <a:cubicBezTo>
                      <a:pt x="245" y="0"/>
                      <a:pt x="36" y="203"/>
                      <a:pt x="18" y="465"/>
                    </a:cubicBezTo>
                    <a:lnTo>
                      <a:pt x="0" y="877"/>
                    </a:lnTo>
                    <a:cubicBezTo>
                      <a:pt x="138" y="972"/>
                      <a:pt x="305" y="1026"/>
                      <a:pt x="483" y="1026"/>
                    </a:cubicBezTo>
                    <a:cubicBezTo>
                      <a:pt x="686" y="1026"/>
                      <a:pt x="865" y="960"/>
                      <a:pt x="1002" y="847"/>
                    </a:cubicBezTo>
                    <a:lnTo>
                      <a:pt x="990" y="465"/>
                    </a:lnTo>
                    <a:cubicBezTo>
                      <a:pt x="984" y="340"/>
                      <a:pt x="931" y="221"/>
                      <a:pt x="841" y="137"/>
                    </a:cubicBezTo>
                    <a:cubicBezTo>
                      <a:pt x="752" y="54"/>
                      <a:pt x="638" y="0"/>
                      <a:pt x="507" y="0"/>
                    </a:cubicBezTo>
                    <a:close/>
                  </a:path>
                </a:pathLst>
              </a:custGeom>
              <a:solidFill>
                <a:srgbClr val="434343">
                  <a:alpha val="295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40" name="Google Shape;1540;g1f5708e7a3f_0_26"/>
              <p:cNvSpPr/>
              <p:nvPr/>
            </p:nvSpPr>
            <p:spPr>
              <a:xfrm>
                <a:off x="7182815" y="370175"/>
                <a:ext cx="144244" cy="132165"/>
              </a:xfrm>
              <a:custGeom>
                <a:rect b="b" l="l" r="r" t="t"/>
                <a:pathLst>
                  <a:path extrusionOk="0" h="1696" w="1851">
                    <a:moveTo>
                      <a:pt x="923" y="1"/>
                    </a:moveTo>
                    <a:cubicBezTo>
                      <a:pt x="413" y="1"/>
                      <a:pt x="1" y="460"/>
                      <a:pt x="94" y="990"/>
                    </a:cubicBezTo>
                    <a:cubicBezTo>
                      <a:pt x="153" y="1342"/>
                      <a:pt x="434" y="1622"/>
                      <a:pt x="785" y="1682"/>
                    </a:cubicBezTo>
                    <a:cubicBezTo>
                      <a:pt x="836" y="1691"/>
                      <a:pt x="886" y="1695"/>
                      <a:pt x="935" y="1695"/>
                    </a:cubicBezTo>
                    <a:cubicBezTo>
                      <a:pt x="1441" y="1695"/>
                      <a:pt x="1850" y="1237"/>
                      <a:pt x="1763" y="710"/>
                    </a:cubicBezTo>
                    <a:cubicBezTo>
                      <a:pt x="1709" y="358"/>
                      <a:pt x="1429" y="72"/>
                      <a:pt x="1066" y="13"/>
                    </a:cubicBezTo>
                    <a:cubicBezTo>
                      <a:pt x="1018" y="5"/>
                      <a:pt x="970" y="1"/>
                      <a:pt x="923" y="1"/>
                    </a:cubicBezTo>
                    <a:close/>
                  </a:path>
                </a:pathLst>
              </a:custGeom>
              <a:solidFill>
                <a:srgbClr val="6D78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41" name="Google Shape;1541;g1f5708e7a3f_0_26"/>
              <p:cNvSpPr/>
              <p:nvPr/>
            </p:nvSpPr>
            <p:spPr>
              <a:xfrm>
                <a:off x="7217025" y="398541"/>
                <a:ext cx="75823" cy="75823"/>
              </a:xfrm>
              <a:custGeom>
                <a:rect b="b" l="l" r="r" t="t"/>
                <a:pathLst>
                  <a:path extrusionOk="0" h="973" w="973">
                    <a:moveTo>
                      <a:pt x="489" y="0"/>
                    </a:moveTo>
                    <a:cubicBezTo>
                      <a:pt x="221" y="0"/>
                      <a:pt x="1" y="215"/>
                      <a:pt x="1" y="483"/>
                    </a:cubicBezTo>
                    <a:cubicBezTo>
                      <a:pt x="1" y="751"/>
                      <a:pt x="221" y="972"/>
                      <a:pt x="489" y="972"/>
                    </a:cubicBezTo>
                    <a:cubicBezTo>
                      <a:pt x="758" y="972"/>
                      <a:pt x="972" y="751"/>
                      <a:pt x="972" y="483"/>
                    </a:cubicBezTo>
                    <a:cubicBezTo>
                      <a:pt x="972" y="215"/>
                      <a:pt x="758" y="0"/>
                      <a:pt x="489" y="0"/>
                    </a:cubicBezTo>
                    <a:close/>
                  </a:path>
                </a:pathLst>
              </a:custGeom>
              <a:solidFill>
                <a:srgbClr val="EDCB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42" name="Google Shape;1542;g1f5708e7a3f_0_26"/>
              <p:cNvSpPr/>
              <p:nvPr/>
            </p:nvSpPr>
            <p:spPr>
              <a:xfrm>
                <a:off x="7919934" y="538344"/>
                <a:ext cx="66550" cy="66550"/>
              </a:xfrm>
              <a:custGeom>
                <a:rect b="b" l="l" r="r" t="t"/>
                <a:pathLst>
                  <a:path extrusionOk="0" h="854" w="854">
                    <a:moveTo>
                      <a:pt x="424" y="102"/>
                    </a:moveTo>
                    <a:cubicBezTo>
                      <a:pt x="603" y="102"/>
                      <a:pt x="752" y="251"/>
                      <a:pt x="752" y="430"/>
                    </a:cubicBezTo>
                    <a:cubicBezTo>
                      <a:pt x="752" y="603"/>
                      <a:pt x="603" y="752"/>
                      <a:pt x="424" y="752"/>
                    </a:cubicBezTo>
                    <a:cubicBezTo>
                      <a:pt x="245" y="752"/>
                      <a:pt x="96" y="603"/>
                      <a:pt x="96" y="430"/>
                    </a:cubicBezTo>
                    <a:cubicBezTo>
                      <a:pt x="96" y="251"/>
                      <a:pt x="245" y="102"/>
                      <a:pt x="424" y="102"/>
                    </a:cubicBezTo>
                    <a:close/>
                    <a:moveTo>
                      <a:pt x="424" y="1"/>
                    </a:moveTo>
                    <a:cubicBezTo>
                      <a:pt x="186" y="1"/>
                      <a:pt x="1" y="198"/>
                      <a:pt x="1" y="430"/>
                    </a:cubicBezTo>
                    <a:cubicBezTo>
                      <a:pt x="1" y="669"/>
                      <a:pt x="198" y="853"/>
                      <a:pt x="424" y="853"/>
                    </a:cubicBezTo>
                    <a:cubicBezTo>
                      <a:pt x="657" y="853"/>
                      <a:pt x="853" y="669"/>
                      <a:pt x="847" y="430"/>
                    </a:cubicBezTo>
                    <a:cubicBezTo>
                      <a:pt x="847" y="186"/>
                      <a:pt x="657" y="1"/>
                      <a:pt x="424"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43" name="Google Shape;1543;g1f5708e7a3f_0_26"/>
              <p:cNvSpPr/>
              <p:nvPr/>
            </p:nvSpPr>
            <p:spPr>
              <a:xfrm>
                <a:off x="7758780" y="593517"/>
                <a:ext cx="183597" cy="563805"/>
              </a:xfrm>
              <a:custGeom>
                <a:rect b="b" l="l" r="r" t="t"/>
                <a:pathLst>
                  <a:path extrusionOk="0" h="7235" w="2356">
                    <a:moveTo>
                      <a:pt x="2303" y="1"/>
                    </a:moveTo>
                    <a:cubicBezTo>
                      <a:pt x="2286" y="1"/>
                      <a:pt x="2264" y="12"/>
                      <a:pt x="2254" y="32"/>
                    </a:cubicBezTo>
                    <a:lnTo>
                      <a:pt x="6" y="7175"/>
                    </a:lnTo>
                    <a:cubicBezTo>
                      <a:pt x="0" y="7192"/>
                      <a:pt x="12" y="7222"/>
                      <a:pt x="36" y="7234"/>
                    </a:cubicBezTo>
                    <a:lnTo>
                      <a:pt x="48" y="7234"/>
                    </a:lnTo>
                    <a:cubicBezTo>
                      <a:pt x="72" y="7234"/>
                      <a:pt x="90" y="7216"/>
                      <a:pt x="96" y="7204"/>
                    </a:cubicBezTo>
                    <a:lnTo>
                      <a:pt x="2343" y="62"/>
                    </a:lnTo>
                    <a:cubicBezTo>
                      <a:pt x="2355" y="38"/>
                      <a:pt x="2337" y="8"/>
                      <a:pt x="2313" y="2"/>
                    </a:cubicBezTo>
                    <a:cubicBezTo>
                      <a:pt x="2310" y="1"/>
                      <a:pt x="2307" y="1"/>
                      <a:pt x="2303"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44" name="Google Shape;1544;g1f5708e7a3f_0_26"/>
              <p:cNvSpPr/>
              <p:nvPr/>
            </p:nvSpPr>
            <p:spPr>
              <a:xfrm>
                <a:off x="7961782" y="595388"/>
                <a:ext cx="183597" cy="563338"/>
              </a:xfrm>
              <a:custGeom>
                <a:rect b="b" l="l" r="r" t="t"/>
                <a:pathLst>
                  <a:path extrusionOk="0" h="7229" w="2356">
                    <a:moveTo>
                      <a:pt x="49" y="1"/>
                    </a:moveTo>
                    <a:cubicBezTo>
                      <a:pt x="45" y="1"/>
                      <a:pt x="40" y="1"/>
                      <a:pt x="36" y="2"/>
                    </a:cubicBezTo>
                    <a:cubicBezTo>
                      <a:pt x="18" y="8"/>
                      <a:pt x="0" y="38"/>
                      <a:pt x="6" y="62"/>
                    </a:cubicBezTo>
                    <a:lnTo>
                      <a:pt x="2260" y="7198"/>
                    </a:lnTo>
                    <a:cubicBezTo>
                      <a:pt x="2266" y="7216"/>
                      <a:pt x="2278" y="7228"/>
                      <a:pt x="2302" y="7228"/>
                    </a:cubicBezTo>
                    <a:lnTo>
                      <a:pt x="2320" y="7228"/>
                    </a:lnTo>
                    <a:cubicBezTo>
                      <a:pt x="2344" y="7222"/>
                      <a:pt x="2355" y="7192"/>
                      <a:pt x="2349" y="7168"/>
                    </a:cubicBezTo>
                    <a:lnTo>
                      <a:pt x="96" y="32"/>
                    </a:lnTo>
                    <a:cubicBezTo>
                      <a:pt x="91" y="12"/>
                      <a:pt x="70" y="1"/>
                      <a:pt x="49"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45" name="Google Shape;1545;g1f5708e7a3f_0_26"/>
              <p:cNvSpPr/>
              <p:nvPr/>
            </p:nvSpPr>
            <p:spPr>
              <a:xfrm>
                <a:off x="7949703" y="597803"/>
                <a:ext cx="7013" cy="559519"/>
              </a:xfrm>
              <a:custGeom>
                <a:rect b="b" l="l" r="r" t="t"/>
                <a:pathLst>
                  <a:path extrusionOk="0" h="7180" w="90">
                    <a:moveTo>
                      <a:pt x="42" y="1"/>
                    </a:moveTo>
                    <a:cubicBezTo>
                      <a:pt x="24" y="1"/>
                      <a:pt x="0" y="25"/>
                      <a:pt x="0" y="43"/>
                    </a:cubicBezTo>
                    <a:lnTo>
                      <a:pt x="0" y="7131"/>
                    </a:lnTo>
                    <a:cubicBezTo>
                      <a:pt x="0" y="7155"/>
                      <a:pt x="18" y="7179"/>
                      <a:pt x="42" y="7179"/>
                    </a:cubicBezTo>
                    <a:cubicBezTo>
                      <a:pt x="66" y="7179"/>
                      <a:pt x="90" y="7155"/>
                      <a:pt x="90" y="7131"/>
                    </a:cubicBezTo>
                    <a:lnTo>
                      <a:pt x="90" y="43"/>
                    </a:lnTo>
                    <a:cubicBezTo>
                      <a:pt x="90" y="19"/>
                      <a:pt x="66" y="1"/>
                      <a:pt x="42"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46" name="Google Shape;1546;g1f5708e7a3f_0_26"/>
              <p:cNvSpPr/>
              <p:nvPr/>
            </p:nvSpPr>
            <p:spPr>
              <a:xfrm>
                <a:off x="7714595" y="1132626"/>
                <a:ext cx="477228" cy="196144"/>
              </a:xfrm>
              <a:custGeom>
                <a:rect b="b" l="l" r="r" t="t"/>
                <a:pathLst>
                  <a:path extrusionOk="0" h="2517" w="6124">
                    <a:moveTo>
                      <a:pt x="1" y="0"/>
                    </a:moveTo>
                    <a:cubicBezTo>
                      <a:pt x="281" y="1437"/>
                      <a:pt x="1539" y="2516"/>
                      <a:pt x="3059" y="2516"/>
                    </a:cubicBezTo>
                    <a:cubicBezTo>
                      <a:pt x="4579" y="2516"/>
                      <a:pt x="5849" y="1437"/>
                      <a:pt x="6124" y="0"/>
                    </a:cubicBezTo>
                    <a:close/>
                  </a:path>
                </a:pathLst>
              </a:custGeom>
              <a:solidFill>
                <a:srgbClr val="EDCB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47" name="Google Shape;1547;g1f5708e7a3f_0_26"/>
              <p:cNvSpPr/>
              <p:nvPr/>
            </p:nvSpPr>
            <p:spPr>
              <a:xfrm>
                <a:off x="7714595" y="1132626"/>
                <a:ext cx="477228" cy="196144"/>
              </a:xfrm>
              <a:custGeom>
                <a:rect b="b" l="l" r="r" t="t"/>
                <a:pathLst>
                  <a:path extrusionOk="0" h="2517" w="6124">
                    <a:moveTo>
                      <a:pt x="5295" y="0"/>
                    </a:moveTo>
                    <a:cubicBezTo>
                      <a:pt x="4484" y="823"/>
                      <a:pt x="3626" y="1097"/>
                      <a:pt x="2841" y="1097"/>
                    </a:cubicBezTo>
                    <a:cubicBezTo>
                      <a:pt x="1273" y="1097"/>
                      <a:pt x="1" y="0"/>
                      <a:pt x="1" y="0"/>
                    </a:cubicBezTo>
                    <a:lnTo>
                      <a:pt x="1" y="0"/>
                    </a:lnTo>
                    <a:cubicBezTo>
                      <a:pt x="281" y="1437"/>
                      <a:pt x="1539" y="2516"/>
                      <a:pt x="3059" y="2516"/>
                    </a:cubicBezTo>
                    <a:cubicBezTo>
                      <a:pt x="4579" y="2516"/>
                      <a:pt x="5849" y="1437"/>
                      <a:pt x="6124" y="0"/>
                    </a:cubicBezTo>
                    <a:close/>
                  </a:path>
                </a:pathLst>
              </a:custGeom>
              <a:solidFill>
                <a:srgbClr val="434343">
                  <a:alpha val="295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48" name="Google Shape;1548;g1f5708e7a3f_0_26"/>
              <p:cNvSpPr/>
              <p:nvPr/>
            </p:nvSpPr>
            <p:spPr>
              <a:xfrm>
                <a:off x="6534533" y="678225"/>
                <a:ext cx="66083" cy="66472"/>
              </a:xfrm>
              <a:custGeom>
                <a:rect b="b" l="l" r="r" t="t"/>
                <a:pathLst>
                  <a:path extrusionOk="0" h="853" w="848">
                    <a:moveTo>
                      <a:pt x="424" y="96"/>
                    </a:moveTo>
                    <a:cubicBezTo>
                      <a:pt x="603" y="96"/>
                      <a:pt x="752" y="245"/>
                      <a:pt x="752" y="424"/>
                    </a:cubicBezTo>
                    <a:cubicBezTo>
                      <a:pt x="752" y="597"/>
                      <a:pt x="603" y="746"/>
                      <a:pt x="424" y="746"/>
                    </a:cubicBezTo>
                    <a:cubicBezTo>
                      <a:pt x="245" y="746"/>
                      <a:pt x="96" y="597"/>
                      <a:pt x="96" y="424"/>
                    </a:cubicBezTo>
                    <a:cubicBezTo>
                      <a:pt x="96" y="245"/>
                      <a:pt x="245" y="96"/>
                      <a:pt x="424" y="96"/>
                    </a:cubicBezTo>
                    <a:close/>
                    <a:moveTo>
                      <a:pt x="424" y="0"/>
                    </a:moveTo>
                    <a:cubicBezTo>
                      <a:pt x="185" y="0"/>
                      <a:pt x="0" y="197"/>
                      <a:pt x="0" y="430"/>
                    </a:cubicBezTo>
                    <a:cubicBezTo>
                      <a:pt x="0" y="668"/>
                      <a:pt x="191" y="853"/>
                      <a:pt x="424" y="853"/>
                    </a:cubicBezTo>
                    <a:cubicBezTo>
                      <a:pt x="656" y="853"/>
                      <a:pt x="847" y="662"/>
                      <a:pt x="847" y="430"/>
                    </a:cubicBezTo>
                    <a:cubicBezTo>
                      <a:pt x="847" y="191"/>
                      <a:pt x="656" y="0"/>
                      <a:pt x="424"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49" name="Google Shape;1549;g1f5708e7a3f_0_26"/>
              <p:cNvSpPr/>
              <p:nvPr/>
            </p:nvSpPr>
            <p:spPr>
              <a:xfrm>
                <a:off x="6372833" y="732931"/>
                <a:ext cx="183597" cy="563728"/>
              </a:xfrm>
              <a:custGeom>
                <a:rect b="b" l="l" r="r" t="t"/>
                <a:pathLst>
                  <a:path extrusionOk="0" h="7234" w="2356">
                    <a:moveTo>
                      <a:pt x="2307" y="0"/>
                    </a:moveTo>
                    <a:cubicBezTo>
                      <a:pt x="2287" y="0"/>
                      <a:pt x="2265" y="12"/>
                      <a:pt x="2260" y="32"/>
                    </a:cubicBezTo>
                    <a:lnTo>
                      <a:pt x="7" y="7174"/>
                    </a:lnTo>
                    <a:cubicBezTo>
                      <a:pt x="1" y="7192"/>
                      <a:pt x="13" y="7222"/>
                      <a:pt x="36" y="7234"/>
                    </a:cubicBezTo>
                    <a:lnTo>
                      <a:pt x="54" y="7234"/>
                    </a:lnTo>
                    <a:cubicBezTo>
                      <a:pt x="78" y="7234"/>
                      <a:pt x="90" y="7222"/>
                      <a:pt x="96" y="7204"/>
                    </a:cubicBezTo>
                    <a:lnTo>
                      <a:pt x="2350" y="61"/>
                    </a:lnTo>
                    <a:cubicBezTo>
                      <a:pt x="2356" y="38"/>
                      <a:pt x="2344" y="8"/>
                      <a:pt x="2320" y="2"/>
                    </a:cubicBezTo>
                    <a:cubicBezTo>
                      <a:pt x="2316" y="1"/>
                      <a:pt x="2312" y="0"/>
                      <a:pt x="230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50" name="Google Shape;1550;g1f5708e7a3f_0_26"/>
              <p:cNvSpPr/>
              <p:nvPr/>
            </p:nvSpPr>
            <p:spPr>
              <a:xfrm>
                <a:off x="6576380" y="735269"/>
                <a:ext cx="183519" cy="563728"/>
              </a:xfrm>
              <a:custGeom>
                <a:rect b="b" l="l" r="r" t="t"/>
                <a:pathLst>
                  <a:path extrusionOk="0" h="7234" w="2355">
                    <a:moveTo>
                      <a:pt x="48" y="0"/>
                    </a:moveTo>
                    <a:cubicBezTo>
                      <a:pt x="44" y="0"/>
                      <a:pt x="40" y="1"/>
                      <a:pt x="36" y="2"/>
                    </a:cubicBezTo>
                    <a:cubicBezTo>
                      <a:pt x="12" y="8"/>
                      <a:pt x="0" y="37"/>
                      <a:pt x="6" y="61"/>
                    </a:cubicBezTo>
                    <a:lnTo>
                      <a:pt x="2254" y="7204"/>
                    </a:lnTo>
                    <a:cubicBezTo>
                      <a:pt x="2266" y="7216"/>
                      <a:pt x="2277" y="7234"/>
                      <a:pt x="2301" y="7234"/>
                    </a:cubicBezTo>
                    <a:lnTo>
                      <a:pt x="2313" y="7234"/>
                    </a:lnTo>
                    <a:cubicBezTo>
                      <a:pt x="2337" y="7222"/>
                      <a:pt x="2355" y="7192"/>
                      <a:pt x="2343" y="7174"/>
                    </a:cubicBezTo>
                    <a:lnTo>
                      <a:pt x="95" y="31"/>
                    </a:lnTo>
                    <a:cubicBezTo>
                      <a:pt x="90" y="12"/>
                      <a:pt x="69" y="0"/>
                      <a:pt x="4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51" name="Google Shape;1551;g1f5708e7a3f_0_26"/>
              <p:cNvSpPr/>
              <p:nvPr/>
            </p:nvSpPr>
            <p:spPr>
              <a:xfrm>
                <a:off x="6563834" y="737217"/>
                <a:ext cx="7013" cy="559442"/>
              </a:xfrm>
              <a:custGeom>
                <a:rect b="b" l="l" r="r" t="t"/>
                <a:pathLst>
                  <a:path extrusionOk="0" h="7179" w="90">
                    <a:moveTo>
                      <a:pt x="48" y="1"/>
                    </a:moveTo>
                    <a:cubicBezTo>
                      <a:pt x="24" y="1"/>
                      <a:pt x="0" y="24"/>
                      <a:pt x="0" y="42"/>
                    </a:cubicBezTo>
                    <a:lnTo>
                      <a:pt x="0" y="7131"/>
                    </a:lnTo>
                    <a:cubicBezTo>
                      <a:pt x="0" y="7155"/>
                      <a:pt x="24" y="7179"/>
                      <a:pt x="48" y="7179"/>
                    </a:cubicBezTo>
                    <a:cubicBezTo>
                      <a:pt x="72" y="7179"/>
                      <a:pt x="89" y="7161"/>
                      <a:pt x="89" y="7131"/>
                    </a:cubicBezTo>
                    <a:lnTo>
                      <a:pt x="89" y="42"/>
                    </a:lnTo>
                    <a:cubicBezTo>
                      <a:pt x="89" y="18"/>
                      <a:pt x="66" y="1"/>
                      <a:pt x="48"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52" name="Google Shape;1552;g1f5708e7a3f_0_26"/>
              <p:cNvSpPr/>
              <p:nvPr/>
            </p:nvSpPr>
            <p:spPr>
              <a:xfrm>
                <a:off x="6328726" y="1272429"/>
                <a:ext cx="477696" cy="196611"/>
              </a:xfrm>
              <a:custGeom>
                <a:rect b="b" l="l" r="r" t="t"/>
                <a:pathLst>
                  <a:path extrusionOk="0" h="2523" w="6130">
                    <a:moveTo>
                      <a:pt x="0" y="1"/>
                    </a:moveTo>
                    <a:cubicBezTo>
                      <a:pt x="281" y="1443"/>
                      <a:pt x="1544" y="2523"/>
                      <a:pt x="3065" y="2523"/>
                    </a:cubicBezTo>
                    <a:cubicBezTo>
                      <a:pt x="4585" y="2523"/>
                      <a:pt x="5849" y="1443"/>
                      <a:pt x="6129" y="1"/>
                    </a:cubicBezTo>
                    <a:close/>
                  </a:path>
                </a:pathLst>
              </a:custGeom>
              <a:solidFill>
                <a:srgbClr val="EDCB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53" name="Google Shape;1553;g1f5708e7a3f_0_26"/>
              <p:cNvSpPr/>
              <p:nvPr/>
            </p:nvSpPr>
            <p:spPr>
              <a:xfrm>
                <a:off x="6328726" y="1272429"/>
                <a:ext cx="477696" cy="196611"/>
              </a:xfrm>
              <a:custGeom>
                <a:rect b="b" l="l" r="r" t="t"/>
                <a:pathLst>
                  <a:path extrusionOk="0" h="2523" w="6130">
                    <a:moveTo>
                      <a:pt x="5300" y="1"/>
                    </a:moveTo>
                    <a:cubicBezTo>
                      <a:pt x="4488" y="823"/>
                      <a:pt x="3628" y="1098"/>
                      <a:pt x="2843" y="1098"/>
                    </a:cubicBezTo>
                    <a:cubicBezTo>
                      <a:pt x="1272" y="1098"/>
                      <a:pt x="1" y="1"/>
                      <a:pt x="0" y="1"/>
                    </a:cubicBezTo>
                    <a:lnTo>
                      <a:pt x="0" y="1"/>
                    </a:lnTo>
                    <a:cubicBezTo>
                      <a:pt x="281" y="1443"/>
                      <a:pt x="1544" y="2523"/>
                      <a:pt x="3065" y="2523"/>
                    </a:cubicBezTo>
                    <a:cubicBezTo>
                      <a:pt x="4585" y="2523"/>
                      <a:pt x="5849" y="1443"/>
                      <a:pt x="6129" y="1"/>
                    </a:cubicBezTo>
                    <a:close/>
                  </a:path>
                </a:pathLst>
              </a:custGeom>
              <a:solidFill>
                <a:srgbClr val="434343">
                  <a:alpha val="295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54" name="Google Shape;1554;g1f5708e7a3f_0_26"/>
              <p:cNvSpPr/>
              <p:nvPr/>
            </p:nvSpPr>
            <p:spPr>
              <a:xfrm>
                <a:off x="7181256" y="1267364"/>
                <a:ext cx="144088" cy="24703"/>
              </a:xfrm>
              <a:custGeom>
                <a:rect b="b" l="l" r="r" t="t"/>
                <a:pathLst>
                  <a:path extrusionOk="0" h="317" w="1849">
                    <a:moveTo>
                      <a:pt x="18" y="0"/>
                    </a:moveTo>
                    <a:lnTo>
                      <a:pt x="0" y="316"/>
                    </a:lnTo>
                    <a:lnTo>
                      <a:pt x="1849" y="316"/>
                    </a:lnTo>
                    <a:lnTo>
                      <a:pt x="1843" y="0"/>
                    </a:lnTo>
                    <a:close/>
                  </a:path>
                </a:pathLst>
              </a:custGeom>
              <a:solidFill>
                <a:srgbClr val="6D78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55" name="Google Shape;1555;g1f5708e7a3f_0_26"/>
              <p:cNvSpPr/>
              <p:nvPr/>
            </p:nvSpPr>
            <p:spPr>
              <a:xfrm>
                <a:off x="7183127" y="1245933"/>
                <a:ext cx="141283" cy="8962"/>
              </a:xfrm>
              <a:custGeom>
                <a:rect b="b" l="l" r="r" t="t"/>
                <a:pathLst>
                  <a:path extrusionOk="0" h="115" w="1813">
                    <a:moveTo>
                      <a:pt x="6" y="1"/>
                    </a:moveTo>
                    <a:lnTo>
                      <a:pt x="0" y="114"/>
                    </a:lnTo>
                    <a:lnTo>
                      <a:pt x="1813" y="114"/>
                    </a:lnTo>
                    <a:lnTo>
                      <a:pt x="1801"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56" name="Google Shape;1556;g1f5708e7a3f_0_26"/>
              <p:cNvSpPr/>
              <p:nvPr/>
            </p:nvSpPr>
            <p:spPr>
              <a:xfrm>
                <a:off x="7180789" y="1304536"/>
                <a:ext cx="145491" cy="8416"/>
              </a:xfrm>
              <a:custGeom>
                <a:rect b="b" l="l" r="r" t="t"/>
                <a:pathLst>
                  <a:path extrusionOk="0" h="108" w="1867">
                    <a:moveTo>
                      <a:pt x="0" y="0"/>
                    </a:moveTo>
                    <a:lnTo>
                      <a:pt x="0" y="107"/>
                    </a:lnTo>
                    <a:lnTo>
                      <a:pt x="1867" y="107"/>
                    </a:lnTo>
                    <a:lnTo>
                      <a:pt x="1861"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57" name="Google Shape;1557;g1f5708e7a3f_0_26"/>
              <p:cNvSpPr/>
              <p:nvPr/>
            </p:nvSpPr>
            <p:spPr>
              <a:xfrm>
                <a:off x="6751952" y="1534035"/>
                <a:ext cx="1009161" cy="127334"/>
              </a:xfrm>
              <a:custGeom>
                <a:rect b="b" l="l" r="r" t="t"/>
                <a:pathLst>
                  <a:path extrusionOk="0" h="1634" w="12950">
                    <a:moveTo>
                      <a:pt x="1634" y="0"/>
                    </a:moveTo>
                    <a:cubicBezTo>
                      <a:pt x="1181" y="0"/>
                      <a:pt x="776" y="179"/>
                      <a:pt x="478" y="477"/>
                    </a:cubicBezTo>
                    <a:cubicBezTo>
                      <a:pt x="239" y="716"/>
                      <a:pt x="78" y="1020"/>
                      <a:pt x="24" y="1371"/>
                    </a:cubicBezTo>
                    <a:cubicBezTo>
                      <a:pt x="13" y="1461"/>
                      <a:pt x="1" y="1538"/>
                      <a:pt x="1" y="1634"/>
                    </a:cubicBezTo>
                    <a:lnTo>
                      <a:pt x="12950" y="1634"/>
                    </a:lnTo>
                    <a:cubicBezTo>
                      <a:pt x="12950" y="1544"/>
                      <a:pt x="12938" y="1455"/>
                      <a:pt x="12932" y="1371"/>
                    </a:cubicBezTo>
                    <a:cubicBezTo>
                      <a:pt x="12813" y="596"/>
                      <a:pt x="12133" y="0"/>
                      <a:pt x="11322" y="0"/>
                    </a:cubicBezTo>
                    <a:close/>
                  </a:path>
                </a:pathLst>
              </a:custGeom>
              <a:solidFill>
                <a:srgbClr val="E9CC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58" name="Google Shape;1558;g1f5708e7a3f_0_26"/>
              <p:cNvSpPr/>
              <p:nvPr/>
            </p:nvSpPr>
            <p:spPr>
              <a:xfrm>
                <a:off x="6700364" y="1660356"/>
                <a:ext cx="1110467" cy="58212"/>
              </a:xfrm>
              <a:custGeom>
                <a:rect b="b" l="l" r="r" t="t"/>
                <a:pathLst>
                  <a:path extrusionOk="0" h="747" w="14250">
                    <a:moveTo>
                      <a:pt x="376" y="1"/>
                    </a:moveTo>
                    <a:cubicBezTo>
                      <a:pt x="168" y="1"/>
                      <a:pt x="1" y="168"/>
                      <a:pt x="1" y="376"/>
                    </a:cubicBezTo>
                    <a:cubicBezTo>
                      <a:pt x="1" y="585"/>
                      <a:pt x="168" y="746"/>
                      <a:pt x="376" y="746"/>
                    </a:cubicBezTo>
                    <a:lnTo>
                      <a:pt x="13880" y="746"/>
                    </a:lnTo>
                    <a:cubicBezTo>
                      <a:pt x="14089" y="746"/>
                      <a:pt x="14250" y="585"/>
                      <a:pt x="14250" y="376"/>
                    </a:cubicBezTo>
                    <a:cubicBezTo>
                      <a:pt x="14250" y="168"/>
                      <a:pt x="14089" y="1"/>
                      <a:pt x="13880" y="1"/>
                    </a:cubicBezTo>
                    <a:close/>
                  </a:path>
                </a:pathLst>
              </a:custGeom>
              <a:solidFill>
                <a:srgbClr val="E9CC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59" name="Google Shape;1559;g1f5708e7a3f_0_26"/>
              <p:cNvSpPr/>
              <p:nvPr/>
            </p:nvSpPr>
            <p:spPr>
              <a:xfrm>
                <a:off x="6752887" y="1640874"/>
                <a:ext cx="1008694" cy="20495"/>
              </a:xfrm>
              <a:custGeom>
                <a:rect b="b" l="l" r="r" t="t"/>
                <a:pathLst>
                  <a:path extrusionOk="0" h="263" w="12944">
                    <a:moveTo>
                      <a:pt x="12" y="0"/>
                    </a:moveTo>
                    <a:lnTo>
                      <a:pt x="1" y="263"/>
                    </a:lnTo>
                    <a:lnTo>
                      <a:pt x="12944" y="263"/>
                    </a:lnTo>
                    <a:cubicBezTo>
                      <a:pt x="12944" y="167"/>
                      <a:pt x="12932" y="84"/>
                      <a:pt x="12920"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grpSp>
        <p:grpSp>
          <p:nvGrpSpPr>
            <p:cNvPr id="1560" name="Google Shape;1560;g1f5708e7a3f_0_26"/>
            <p:cNvGrpSpPr/>
            <p:nvPr/>
          </p:nvGrpSpPr>
          <p:grpSpPr>
            <a:xfrm>
              <a:off x="1079546" y="3579305"/>
              <a:ext cx="2655916" cy="567212"/>
              <a:chOff x="6348934" y="3696877"/>
              <a:chExt cx="2020169" cy="431438"/>
            </a:xfrm>
          </p:grpSpPr>
          <p:sp>
            <p:nvSpPr>
              <p:cNvPr id="1561" name="Google Shape;1561;g1f5708e7a3f_0_26"/>
              <p:cNvSpPr/>
              <p:nvPr/>
            </p:nvSpPr>
            <p:spPr>
              <a:xfrm>
                <a:off x="6348934" y="3696877"/>
                <a:ext cx="1161585" cy="430605"/>
              </a:xfrm>
              <a:custGeom>
                <a:rect b="b" l="l" r="r" t="t"/>
                <a:pathLst>
                  <a:path extrusionOk="0" h="3101" w="8365">
                    <a:moveTo>
                      <a:pt x="358" y="1"/>
                    </a:moveTo>
                    <a:cubicBezTo>
                      <a:pt x="0" y="1038"/>
                      <a:pt x="0" y="2064"/>
                      <a:pt x="358" y="3101"/>
                    </a:cubicBezTo>
                    <a:lnTo>
                      <a:pt x="8365" y="3101"/>
                    </a:lnTo>
                    <a:lnTo>
                      <a:pt x="8365" y="1"/>
                    </a:lnTo>
                    <a:close/>
                  </a:path>
                </a:pathLst>
              </a:custGeom>
              <a:solidFill>
                <a:srgbClr val="9999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62" name="Google Shape;1562;g1f5708e7a3f_0_26"/>
              <p:cNvSpPr/>
              <p:nvPr/>
            </p:nvSpPr>
            <p:spPr>
              <a:xfrm>
                <a:off x="6348934" y="3697710"/>
                <a:ext cx="113451" cy="430605"/>
              </a:xfrm>
              <a:custGeom>
                <a:rect b="b" l="l" r="r" t="t"/>
                <a:pathLst>
                  <a:path extrusionOk="0" h="3101" w="817">
                    <a:moveTo>
                      <a:pt x="358" y="1"/>
                    </a:moveTo>
                    <a:cubicBezTo>
                      <a:pt x="0" y="1038"/>
                      <a:pt x="0" y="2070"/>
                      <a:pt x="358" y="3101"/>
                    </a:cubicBezTo>
                    <a:lnTo>
                      <a:pt x="787" y="3101"/>
                    </a:lnTo>
                    <a:cubicBezTo>
                      <a:pt x="465" y="2070"/>
                      <a:pt x="483" y="1032"/>
                      <a:pt x="817" y="1"/>
                    </a:cubicBezTo>
                    <a:close/>
                  </a:path>
                </a:pathLst>
              </a:custGeom>
              <a:solidFill>
                <a:srgbClr val="6D78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63" name="Google Shape;1563;g1f5708e7a3f_0_26"/>
              <p:cNvSpPr/>
              <p:nvPr/>
            </p:nvSpPr>
            <p:spPr>
              <a:xfrm>
                <a:off x="7435947" y="3697710"/>
                <a:ext cx="933156" cy="46518"/>
              </a:xfrm>
              <a:custGeom>
                <a:rect b="b" l="l" r="r" t="t"/>
                <a:pathLst>
                  <a:path extrusionOk="0" h="335" w="6720">
                    <a:moveTo>
                      <a:pt x="0" y="1"/>
                    </a:moveTo>
                    <a:lnTo>
                      <a:pt x="0" y="335"/>
                    </a:lnTo>
                    <a:lnTo>
                      <a:pt x="6719" y="335"/>
                    </a:lnTo>
                    <a:lnTo>
                      <a:pt x="6719" y="1"/>
                    </a:lnTo>
                    <a:close/>
                  </a:path>
                </a:pathLst>
              </a:custGeom>
              <a:solidFill>
                <a:srgbClr val="9999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64" name="Google Shape;1564;g1f5708e7a3f_0_26"/>
              <p:cNvSpPr/>
              <p:nvPr/>
            </p:nvSpPr>
            <p:spPr>
              <a:xfrm>
                <a:off x="7435947" y="4081105"/>
                <a:ext cx="933156" cy="46379"/>
              </a:xfrm>
              <a:custGeom>
                <a:rect b="b" l="l" r="r" t="t"/>
                <a:pathLst>
                  <a:path extrusionOk="0" h="334" w="6720">
                    <a:moveTo>
                      <a:pt x="0" y="0"/>
                    </a:moveTo>
                    <a:lnTo>
                      <a:pt x="0" y="334"/>
                    </a:lnTo>
                    <a:lnTo>
                      <a:pt x="6719" y="334"/>
                    </a:lnTo>
                    <a:lnTo>
                      <a:pt x="6719" y="0"/>
                    </a:lnTo>
                    <a:close/>
                  </a:path>
                </a:pathLst>
              </a:custGeom>
              <a:solidFill>
                <a:srgbClr val="9999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65" name="Google Shape;1565;g1f5708e7a3f_0_26"/>
              <p:cNvSpPr/>
              <p:nvPr/>
            </p:nvSpPr>
            <p:spPr>
              <a:xfrm>
                <a:off x="7450805" y="3744923"/>
                <a:ext cx="886776" cy="336319"/>
              </a:xfrm>
              <a:custGeom>
                <a:rect b="b" l="l" r="r" t="t"/>
                <a:pathLst>
                  <a:path extrusionOk="0" h="2422" w="6386">
                    <a:moveTo>
                      <a:pt x="275" y="1"/>
                    </a:moveTo>
                    <a:cubicBezTo>
                      <a:pt x="0" y="805"/>
                      <a:pt x="0" y="1616"/>
                      <a:pt x="275" y="2421"/>
                    </a:cubicBezTo>
                    <a:lnTo>
                      <a:pt x="6386" y="2421"/>
                    </a:lnTo>
                    <a:cubicBezTo>
                      <a:pt x="6344" y="2296"/>
                      <a:pt x="6296" y="2159"/>
                      <a:pt x="6266" y="2034"/>
                    </a:cubicBezTo>
                    <a:cubicBezTo>
                      <a:pt x="6260" y="2016"/>
                      <a:pt x="6260" y="2010"/>
                      <a:pt x="6260" y="1992"/>
                    </a:cubicBezTo>
                    <a:cubicBezTo>
                      <a:pt x="6231" y="1873"/>
                      <a:pt x="6207" y="1753"/>
                      <a:pt x="6195" y="1634"/>
                    </a:cubicBezTo>
                    <a:cubicBezTo>
                      <a:pt x="6183" y="1622"/>
                      <a:pt x="6183" y="1604"/>
                      <a:pt x="6183" y="1592"/>
                    </a:cubicBezTo>
                    <a:cubicBezTo>
                      <a:pt x="6171" y="1473"/>
                      <a:pt x="6159" y="1354"/>
                      <a:pt x="6159" y="1235"/>
                    </a:cubicBezTo>
                    <a:lnTo>
                      <a:pt x="6159" y="1187"/>
                    </a:lnTo>
                    <a:cubicBezTo>
                      <a:pt x="6159" y="1074"/>
                      <a:pt x="6171" y="949"/>
                      <a:pt x="6183" y="835"/>
                    </a:cubicBezTo>
                    <a:cubicBezTo>
                      <a:pt x="6195" y="817"/>
                      <a:pt x="6195" y="805"/>
                      <a:pt x="6195" y="788"/>
                    </a:cubicBezTo>
                    <a:cubicBezTo>
                      <a:pt x="6207" y="668"/>
                      <a:pt x="6231" y="549"/>
                      <a:pt x="6260" y="430"/>
                    </a:cubicBezTo>
                    <a:cubicBezTo>
                      <a:pt x="6260" y="418"/>
                      <a:pt x="6266" y="400"/>
                      <a:pt x="6266" y="388"/>
                    </a:cubicBezTo>
                    <a:cubicBezTo>
                      <a:pt x="6296" y="257"/>
                      <a:pt x="6344" y="126"/>
                      <a:pt x="638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66" name="Google Shape;1566;g1f5708e7a3f_0_26"/>
              <p:cNvSpPr/>
              <p:nvPr/>
            </p:nvSpPr>
            <p:spPr>
              <a:xfrm>
                <a:off x="7559256" y="3798801"/>
                <a:ext cx="761800" cy="5832"/>
              </a:xfrm>
              <a:custGeom>
                <a:rect b="b" l="l" r="r" t="t"/>
                <a:pathLst>
                  <a:path extrusionOk="0" h="42" w="5486">
                    <a:moveTo>
                      <a:pt x="24" y="0"/>
                    </a:moveTo>
                    <a:cubicBezTo>
                      <a:pt x="6" y="0"/>
                      <a:pt x="0" y="6"/>
                      <a:pt x="0" y="18"/>
                    </a:cubicBezTo>
                    <a:cubicBezTo>
                      <a:pt x="0" y="36"/>
                      <a:pt x="6" y="42"/>
                      <a:pt x="24" y="42"/>
                    </a:cubicBezTo>
                    <a:lnTo>
                      <a:pt x="5479" y="42"/>
                    </a:lnTo>
                    <a:cubicBezTo>
                      <a:pt x="5479" y="30"/>
                      <a:pt x="5485" y="12"/>
                      <a:pt x="5485" y="0"/>
                    </a:cubicBezTo>
                    <a:close/>
                  </a:path>
                </a:pathLst>
              </a:custGeom>
              <a:solidFill>
                <a:srgbClr val="DDD4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67" name="Google Shape;1567;g1f5708e7a3f_0_26"/>
              <p:cNvSpPr/>
              <p:nvPr/>
            </p:nvSpPr>
            <p:spPr>
              <a:xfrm>
                <a:off x="7613829" y="3854206"/>
                <a:ext cx="695562" cy="6804"/>
              </a:xfrm>
              <a:custGeom>
                <a:rect b="b" l="l" r="r" t="t"/>
                <a:pathLst>
                  <a:path extrusionOk="0" h="49" w="5009">
                    <a:moveTo>
                      <a:pt x="25" y="1"/>
                    </a:moveTo>
                    <a:cubicBezTo>
                      <a:pt x="13" y="1"/>
                      <a:pt x="1" y="7"/>
                      <a:pt x="1" y="24"/>
                    </a:cubicBezTo>
                    <a:cubicBezTo>
                      <a:pt x="1" y="36"/>
                      <a:pt x="13" y="48"/>
                      <a:pt x="25" y="48"/>
                    </a:cubicBezTo>
                    <a:lnTo>
                      <a:pt x="5003" y="48"/>
                    </a:lnTo>
                    <a:cubicBezTo>
                      <a:pt x="5009" y="30"/>
                      <a:pt x="5009" y="18"/>
                      <a:pt x="5009" y="1"/>
                    </a:cubicBezTo>
                    <a:close/>
                  </a:path>
                </a:pathLst>
              </a:custGeom>
              <a:solidFill>
                <a:srgbClr val="DDD4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68" name="Google Shape;1568;g1f5708e7a3f_0_26"/>
              <p:cNvSpPr/>
              <p:nvPr/>
            </p:nvSpPr>
            <p:spPr>
              <a:xfrm>
                <a:off x="7538566" y="3910445"/>
                <a:ext cx="768326" cy="5971"/>
              </a:xfrm>
              <a:custGeom>
                <a:rect b="b" l="l" r="r" t="t"/>
                <a:pathLst>
                  <a:path extrusionOk="0" h="43" w="5533">
                    <a:moveTo>
                      <a:pt x="24" y="1"/>
                    </a:moveTo>
                    <a:cubicBezTo>
                      <a:pt x="6" y="1"/>
                      <a:pt x="0" y="7"/>
                      <a:pt x="0" y="19"/>
                    </a:cubicBezTo>
                    <a:cubicBezTo>
                      <a:pt x="0" y="37"/>
                      <a:pt x="6" y="43"/>
                      <a:pt x="24" y="43"/>
                    </a:cubicBezTo>
                    <a:lnTo>
                      <a:pt x="5533" y="43"/>
                    </a:lnTo>
                    <a:lnTo>
                      <a:pt x="5533" y="1"/>
                    </a:lnTo>
                    <a:close/>
                  </a:path>
                </a:pathLst>
              </a:custGeom>
              <a:solidFill>
                <a:srgbClr val="DDD4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69" name="Google Shape;1569;g1f5708e7a3f_0_26"/>
              <p:cNvSpPr/>
              <p:nvPr/>
            </p:nvSpPr>
            <p:spPr>
              <a:xfrm>
                <a:off x="7594805" y="3965156"/>
                <a:ext cx="714586" cy="5971"/>
              </a:xfrm>
              <a:custGeom>
                <a:rect b="b" l="l" r="r" t="t"/>
                <a:pathLst>
                  <a:path extrusionOk="0" h="43" w="5146">
                    <a:moveTo>
                      <a:pt x="19" y="0"/>
                    </a:moveTo>
                    <a:cubicBezTo>
                      <a:pt x="7" y="0"/>
                      <a:pt x="1" y="6"/>
                      <a:pt x="1" y="24"/>
                    </a:cubicBezTo>
                    <a:cubicBezTo>
                      <a:pt x="1" y="36"/>
                      <a:pt x="7" y="42"/>
                      <a:pt x="19" y="42"/>
                    </a:cubicBezTo>
                    <a:lnTo>
                      <a:pt x="5146" y="42"/>
                    </a:lnTo>
                    <a:lnTo>
                      <a:pt x="5146" y="0"/>
                    </a:lnTo>
                    <a:close/>
                  </a:path>
                </a:pathLst>
              </a:custGeom>
              <a:solidFill>
                <a:srgbClr val="DDD4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70" name="Google Shape;1570;g1f5708e7a3f_0_26"/>
              <p:cNvSpPr/>
              <p:nvPr/>
            </p:nvSpPr>
            <p:spPr>
              <a:xfrm>
                <a:off x="7559256" y="4020562"/>
                <a:ext cx="761800" cy="6804"/>
              </a:xfrm>
              <a:custGeom>
                <a:rect b="b" l="l" r="r" t="t"/>
                <a:pathLst>
                  <a:path extrusionOk="0" h="49" w="5486">
                    <a:moveTo>
                      <a:pt x="24" y="1"/>
                    </a:moveTo>
                    <a:cubicBezTo>
                      <a:pt x="6" y="1"/>
                      <a:pt x="0" y="13"/>
                      <a:pt x="0" y="25"/>
                    </a:cubicBezTo>
                    <a:cubicBezTo>
                      <a:pt x="0" y="43"/>
                      <a:pt x="6" y="49"/>
                      <a:pt x="24" y="49"/>
                    </a:cubicBezTo>
                    <a:lnTo>
                      <a:pt x="5485" y="49"/>
                    </a:lnTo>
                    <a:cubicBezTo>
                      <a:pt x="5479" y="31"/>
                      <a:pt x="5479" y="25"/>
                      <a:pt x="5473" y="1"/>
                    </a:cubicBezTo>
                    <a:close/>
                  </a:path>
                </a:pathLst>
              </a:custGeom>
              <a:solidFill>
                <a:srgbClr val="DDD4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71" name="Google Shape;1571;g1f5708e7a3f_0_26"/>
              <p:cNvSpPr/>
              <p:nvPr/>
            </p:nvSpPr>
            <p:spPr>
              <a:xfrm>
                <a:off x="7488020" y="3744923"/>
                <a:ext cx="849561" cy="336319"/>
              </a:xfrm>
              <a:custGeom>
                <a:rect b="b" l="l" r="r" t="t"/>
                <a:pathLst>
                  <a:path extrusionOk="0" h="2422" w="6118">
                    <a:moveTo>
                      <a:pt x="1" y="1"/>
                    </a:moveTo>
                    <a:cubicBezTo>
                      <a:pt x="1" y="1"/>
                      <a:pt x="3435" y="805"/>
                      <a:pt x="5164" y="2421"/>
                    </a:cubicBezTo>
                    <a:lnTo>
                      <a:pt x="6118" y="2421"/>
                    </a:lnTo>
                    <a:cubicBezTo>
                      <a:pt x="6076" y="2296"/>
                      <a:pt x="6028" y="2159"/>
                      <a:pt x="5998" y="2034"/>
                    </a:cubicBezTo>
                    <a:cubicBezTo>
                      <a:pt x="5992" y="2016"/>
                      <a:pt x="5992" y="2010"/>
                      <a:pt x="5980" y="1992"/>
                    </a:cubicBezTo>
                    <a:cubicBezTo>
                      <a:pt x="5957" y="1873"/>
                      <a:pt x="5933" y="1753"/>
                      <a:pt x="5915" y="1634"/>
                    </a:cubicBezTo>
                    <a:cubicBezTo>
                      <a:pt x="5909" y="1622"/>
                      <a:pt x="5909" y="1604"/>
                      <a:pt x="5909" y="1592"/>
                    </a:cubicBezTo>
                    <a:cubicBezTo>
                      <a:pt x="5891" y="1473"/>
                      <a:pt x="5885" y="1354"/>
                      <a:pt x="5885" y="1235"/>
                    </a:cubicBezTo>
                    <a:lnTo>
                      <a:pt x="5885" y="1187"/>
                    </a:lnTo>
                    <a:cubicBezTo>
                      <a:pt x="5885" y="1074"/>
                      <a:pt x="5891" y="949"/>
                      <a:pt x="5909" y="835"/>
                    </a:cubicBezTo>
                    <a:cubicBezTo>
                      <a:pt x="5915" y="817"/>
                      <a:pt x="5915" y="805"/>
                      <a:pt x="5915" y="788"/>
                    </a:cubicBezTo>
                    <a:cubicBezTo>
                      <a:pt x="5933" y="668"/>
                      <a:pt x="5957" y="549"/>
                      <a:pt x="5980" y="430"/>
                    </a:cubicBezTo>
                    <a:cubicBezTo>
                      <a:pt x="5980" y="418"/>
                      <a:pt x="5992" y="400"/>
                      <a:pt x="5992" y="388"/>
                    </a:cubicBezTo>
                    <a:cubicBezTo>
                      <a:pt x="6022" y="257"/>
                      <a:pt x="6064" y="126"/>
                      <a:pt x="6112" y="1"/>
                    </a:cubicBezTo>
                    <a:close/>
                  </a:path>
                </a:pathLst>
              </a:custGeom>
              <a:solidFill>
                <a:srgbClr val="434343">
                  <a:alpha val="295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72" name="Google Shape;1572;g1f5708e7a3f_0_26"/>
              <p:cNvSpPr/>
              <p:nvPr/>
            </p:nvSpPr>
            <p:spPr>
              <a:xfrm>
                <a:off x="7331522" y="3697710"/>
                <a:ext cx="114423" cy="430605"/>
              </a:xfrm>
              <a:custGeom>
                <a:rect b="b" l="l" r="r" t="t"/>
                <a:pathLst>
                  <a:path extrusionOk="0" h="3101" w="824">
                    <a:moveTo>
                      <a:pt x="359" y="1"/>
                    </a:moveTo>
                    <a:cubicBezTo>
                      <a:pt x="1" y="1038"/>
                      <a:pt x="1" y="2070"/>
                      <a:pt x="359" y="3101"/>
                    </a:cubicBezTo>
                    <a:lnTo>
                      <a:pt x="794" y="3101"/>
                    </a:lnTo>
                    <a:cubicBezTo>
                      <a:pt x="472" y="2070"/>
                      <a:pt x="484" y="1032"/>
                      <a:pt x="824" y="1"/>
                    </a:cubicBezTo>
                    <a:close/>
                  </a:path>
                </a:pathLst>
              </a:custGeom>
              <a:solidFill>
                <a:srgbClr val="6D78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sp>
            <p:nvSpPr>
              <p:cNvPr id="1573" name="Google Shape;1573;g1f5708e7a3f_0_26"/>
              <p:cNvSpPr/>
              <p:nvPr/>
            </p:nvSpPr>
            <p:spPr>
              <a:xfrm>
                <a:off x="7380402" y="3697710"/>
                <a:ext cx="987035" cy="430605"/>
              </a:xfrm>
              <a:custGeom>
                <a:rect b="b" l="l" r="r" t="t"/>
                <a:pathLst>
                  <a:path extrusionOk="0" h="3101" w="7108">
                    <a:moveTo>
                      <a:pt x="472" y="1"/>
                    </a:moveTo>
                    <a:cubicBezTo>
                      <a:pt x="472" y="1"/>
                      <a:pt x="60" y="561"/>
                      <a:pt x="30" y="1509"/>
                    </a:cubicBezTo>
                    <a:cubicBezTo>
                      <a:pt x="1" y="2457"/>
                      <a:pt x="269" y="3101"/>
                      <a:pt x="269" y="3101"/>
                    </a:cubicBezTo>
                    <a:lnTo>
                      <a:pt x="7107" y="3101"/>
                    </a:lnTo>
                    <a:lnTo>
                      <a:pt x="7107" y="2767"/>
                    </a:lnTo>
                    <a:lnTo>
                      <a:pt x="776" y="2767"/>
                    </a:lnTo>
                    <a:cubicBezTo>
                      <a:pt x="776" y="2767"/>
                      <a:pt x="543" y="2058"/>
                      <a:pt x="567" y="1503"/>
                    </a:cubicBezTo>
                    <a:cubicBezTo>
                      <a:pt x="591" y="943"/>
                      <a:pt x="692" y="460"/>
                      <a:pt x="776" y="341"/>
                    </a:cubicBezTo>
                    <a:lnTo>
                      <a:pt x="7107" y="341"/>
                    </a:lnTo>
                    <a:lnTo>
                      <a:pt x="7107" y="1"/>
                    </a:lnTo>
                    <a:close/>
                  </a:path>
                </a:pathLst>
              </a:custGeom>
              <a:solidFill>
                <a:srgbClr val="9999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accent6"/>
                  </a:highlight>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3" name="Shape 2323"/>
        <p:cNvGrpSpPr/>
        <p:nvPr/>
      </p:nvGrpSpPr>
      <p:grpSpPr>
        <a:xfrm>
          <a:off x="0" y="0"/>
          <a:ext cx="0" cy="0"/>
          <a:chOff x="0" y="0"/>
          <a:chExt cx="0" cy="0"/>
        </a:xfrm>
      </p:grpSpPr>
      <p:sp>
        <p:nvSpPr>
          <p:cNvPr id="2324" name="Google Shape;2324;g2cbadde257f_0_4"/>
          <p:cNvSpPr txBox="1"/>
          <p:nvPr/>
        </p:nvSpPr>
        <p:spPr>
          <a:xfrm>
            <a:off x="673050" y="75325"/>
            <a:ext cx="77979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Fira Sans Extra Condensed"/>
                <a:ea typeface="Fira Sans Extra Condensed"/>
                <a:cs typeface="Fira Sans Extra Condensed"/>
                <a:sym typeface="Fira Sans Extra Condensed"/>
              </a:rPr>
              <a:t>EXONERACIÓN IMPOSITIVA</a:t>
            </a:r>
            <a:endParaRPr b="1" sz="2400">
              <a:latin typeface="Fira Sans Extra Condensed"/>
              <a:ea typeface="Fira Sans Extra Condensed"/>
              <a:cs typeface="Fira Sans Extra Condensed"/>
              <a:sym typeface="Fira Sans Extra Condensed"/>
            </a:endParaRPr>
          </a:p>
          <a:p>
            <a:pPr indent="0" lvl="0" marL="0" rtl="0" algn="ctr">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2325" name="Google Shape;2325;g2cbadde257f_0_4"/>
          <p:cNvSpPr txBox="1"/>
          <p:nvPr/>
        </p:nvSpPr>
        <p:spPr>
          <a:xfrm>
            <a:off x="502025" y="824888"/>
            <a:ext cx="6458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2800"/>
              <a:buFont typeface="Arial"/>
              <a:buNone/>
            </a:pPr>
            <a:r>
              <a:rPr b="1" lang="en" sz="1900">
                <a:solidFill>
                  <a:schemeClr val="accent5"/>
                </a:solidFill>
                <a:latin typeface="Fira Sans Extra Condensed"/>
                <a:ea typeface="Fira Sans Extra Condensed"/>
                <a:cs typeface="Fira Sans Extra Condensed"/>
                <a:sym typeface="Fira Sans Extra Condensed"/>
              </a:rPr>
              <a:t>¿Cuales son los impuestos del AGRO?</a:t>
            </a:r>
            <a:endParaRPr sz="3400">
              <a:solidFill>
                <a:schemeClr val="accent4"/>
              </a:solidFill>
              <a:latin typeface="Anton"/>
              <a:ea typeface="Anton"/>
              <a:cs typeface="Anton"/>
              <a:sym typeface="Anton"/>
            </a:endParaRPr>
          </a:p>
        </p:txBody>
      </p:sp>
      <p:sp>
        <p:nvSpPr>
          <p:cNvPr id="2326" name="Google Shape;2326;g2cbadde257f_0_4"/>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27" name="Google Shape;2327;g2cbadde257f_0_4"/>
          <p:cNvSpPr txBox="1"/>
          <p:nvPr/>
        </p:nvSpPr>
        <p:spPr>
          <a:xfrm>
            <a:off x="420525" y="1674025"/>
            <a:ext cx="7105200" cy="33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Fira Sans Extra Condensed"/>
                <a:ea typeface="Fira Sans Extra Condensed"/>
                <a:cs typeface="Fira Sans Extra Condensed"/>
                <a:sym typeface="Fira Sans Extra Condensed"/>
              </a:rPr>
              <a:t>IRAE:</a:t>
            </a:r>
            <a:endParaRPr>
              <a:solidFill>
                <a:schemeClr val="accent5"/>
              </a:solidFill>
              <a:latin typeface="Fira Sans Extra Condensed"/>
              <a:ea typeface="Fira Sans Extra Condensed"/>
              <a:cs typeface="Fira Sans Extra Condensed"/>
              <a:sym typeface="Fira Sans Extra Condensed"/>
            </a:endParaRPr>
          </a:p>
          <a:p>
            <a:pPr indent="-317500" lvl="0" marL="457200" rtl="0" algn="l">
              <a:spcBef>
                <a:spcPts val="0"/>
              </a:spcBef>
              <a:spcAft>
                <a:spcPts val="0"/>
              </a:spcAft>
              <a:buClr>
                <a:schemeClr val="accent5"/>
              </a:buClr>
              <a:buSzPts val="1400"/>
              <a:buFont typeface="Fira Sans Extra Condensed"/>
              <a:buChar char="●"/>
            </a:pPr>
            <a:r>
              <a:rPr lang="en">
                <a:solidFill>
                  <a:schemeClr val="accent5"/>
                </a:solidFill>
                <a:latin typeface="Fira Sans Extra Condensed"/>
                <a:ea typeface="Fira Sans Extra Condensed"/>
                <a:cs typeface="Fira Sans Extra Condensed"/>
                <a:sym typeface="Fira Sans Extra Condensed"/>
              </a:rPr>
              <a:t>IRAE Ficto: Los de ingreso preceptivo al IRAE podrán optar por un aporte ficto siempre que:</a:t>
            </a:r>
            <a:endParaRPr>
              <a:solidFill>
                <a:schemeClr val="accent5"/>
              </a:solidFill>
              <a:latin typeface="Fira Sans Extra Condensed"/>
              <a:ea typeface="Fira Sans Extra Condensed"/>
              <a:cs typeface="Fira Sans Extra Condensed"/>
              <a:sym typeface="Fira Sans Extra Condensed"/>
            </a:endParaRPr>
          </a:p>
          <a:p>
            <a:pPr indent="-317500" lvl="1" marL="914400" rtl="0" algn="l">
              <a:spcBef>
                <a:spcPts val="0"/>
              </a:spcBef>
              <a:spcAft>
                <a:spcPts val="0"/>
              </a:spcAft>
              <a:buClr>
                <a:schemeClr val="accent5"/>
              </a:buClr>
              <a:buSzPts val="1400"/>
              <a:buFont typeface="Fira Sans Extra Condensed"/>
              <a:buChar char="○"/>
            </a:pPr>
            <a:r>
              <a:rPr lang="en">
                <a:solidFill>
                  <a:schemeClr val="accent5"/>
                </a:solidFill>
                <a:latin typeface="Fira Sans Extra Condensed"/>
                <a:ea typeface="Fira Sans Extra Condensed"/>
                <a:cs typeface="Fira Sans Extra Condensed"/>
                <a:sym typeface="Fira Sans Extra Condensed"/>
              </a:rPr>
              <a:t>No sean sociedades por acciones y las ventas no superen 4 millones de UI</a:t>
            </a:r>
            <a:endParaRPr>
              <a:solidFill>
                <a:schemeClr val="accent5"/>
              </a:solidFill>
              <a:latin typeface="Fira Sans Extra Condensed"/>
              <a:ea typeface="Fira Sans Extra Condensed"/>
              <a:cs typeface="Fira Sans Extra Condensed"/>
              <a:sym typeface="Fira Sans Extra Condensed"/>
            </a:endParaRPr>
          </a:p>
          <a:p>
            <a:pPr indent="-317500" lvl="1" marL="914400" rtl="0" algn="l">
              <a:spcBef>
                <a:spcPts val="0"/>
              </a:spcBef>
              <a:spcAft>
                <a:spcPts val="0"/>
              </a:spcAft>
              <a:buClr>
                <a:schemeClr val="accent5"/>
              </a:buClr>
              <a:buSzPts val="1400"/>
              <a:buFont typeface="Fira Sans Extra Condensed"/>
              <a:buChar char="○"/>
            </a:pPr>
            <a:r>
              <a:rPr lang="en">
                <a:solidFill>
                  <a:schemeClr val="accent5"/>
                </a:solidFill>
                <a:latin typeface="Fira Sans Extra Condensed"/>
                <a:ea typeface="Fira Sans Extra Condensed"/>
                <a:cs typeface="Fira Sans Extra Condensed"/>
                <a:sym typeface="Fira Sans Extra Condensed"/>
              </a:rPr>
              <a:t>Valor a tasa máxima de IMEBA incrementada en un 50%. (alrededor del 5% de las ventas)</a:t>
            </a:r>
            <a:endParaRPr>
              <a:solidFill>
                <a:schemeClr val="accent5"/>
              </a:solidFill>
              <a:latin typeface="Fira Sans Extra Condensed"/>
              <a:ea typeface="Fira Sans Extra Condensed"/>
              <a:cs typeface="Fira Sans Extra Condensed"/>
              <a:sym typeface="Fira Sans Extra Condensed"/>
            </a:endParaRPr>
          </a:p>
          <a:p>
            <a:pPr indent="-317500" lvl="0" marL="457200" rtl="0" algn="l">
              <a:spcBef>
                <a:spcPts val="0"/>
              </a:spcBef>
              <a:spcAft>
                <a:spcPts val="0"/>
              </a:spcAft>
              <a:buClr>
                <a:schemeClr val="accent5"/>
              </a:buClr>
              <a:buSzPts val="1400"/>
              <a:buFont typeface="Fira Sans Extra Condensed"/>
              <a:buChar char="●"/>
            </a:pPr>
            <a:r>
              <a:rPr lang="en">
                <a:solidFill>
                  <a:schemeClr val="accent5"/>
                </a:solidFill>
                <a:latin typeface="Fira Sans Extra Condensed"/>
                <a:ea typeface="Fira Sans Extra Condensed"/>
                <a:cs typeface="Fira Sans Extra Condensed"/>
                <a:sym typeface="Fira Sans Extra Condensed"/>
              </a:rPr>
              <a:t>IRAE preceptivo: •</a:t>
            </a:r>
            <a:endParaRPr>
              <a:solidFill>
                <a:schemeClr val="accent5"/>
              </a:solidFill>
              <a:latin typeface="Fira Sans Extra Condensed"/>
              <a:ea typeface="Fira Sans Extra Condensed"/>
              <a:cs typeface="Fira Sans Extra Condensed"/>
              <a:sym typeface="Fira Sans Extra Condensed"/>
            </a:endParaRPr>
          </a:p>
          <a:p>
            <a:pPr indent="-317500" lvl="1" marL="914400" rtl="0" algn="l">
              <a:spcBef>
                <a:spcPts val="0"/>
              </a:spcBef>
              <a:spcAft>
                <a:spcPts val="0"/>
              </a:spcAft>
              <a:buClr>
                <a:schemeClr val="accent5"/>
              </a:buClr>
              <a:buSzPts val="1400"/>
              <a:buFont typeface="Fira Sans Extra Condensed"/>
              <a:buChar char="○"/>
            </a:pPr>
            <a:r>
              <a:rPr lang="en">
                <a:solidFill>
                  <a:schemeClr val="accent5"/>
                </a:solidFill>
                <a:latin typeface="Fira Sans Extra Condensed"/>
                <a:ea typeface="Fira Sans Extra Condensed"/>
                <a:cs typeface="Fira Sans Extra Condensed"/>
                <a:sym typeface="Fira Sans Extra Condensed"/>
              </a:rPr>
              <a:t>Grava la renta neta de las actividades agropecuarias (renta bruta menos gastos deducibles). Tasa del 25% + 7% reparto utilidades</a:t>
            </a:r>
            <a:endParaRPr>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solidFill>
                  <a:schemeClr val="accent5"/>
                </a:solidFill>
                <a:latin typeface="Fira Sans Extra Condensed"/>
                <a:ea typeface="Fira Sans Extra Condensed"/>
                <a:cs typeface="Fira Sans Extra Condensed"/>
                <a:sym typeface="Fira Sans Extra Condensed"/>
              </a:rPr>
              <a:t>Patrimonio </a:t>
            </a:r>
            <a:endParaRPr>
              <a:solidFill>
                <a:schemeClr val="accent5"/>
              </a:solidFill>
              <a:latin typeface="Fira Sans Extra Condensed"/>
              <a:ea typeface="Fira Sans Extra Condensed"/>
              <a:cs typeface="Fira Sans Extra Condensed"/>
              <a:sym typeface="Fira Sans Extra Condensed"/>
            </a:endParaRPr>
          </a:p>
          <a:p>
            <a:pPr indent="-317500" lvl="0" marL="457200" rtl="0" algn="l">
              <a:spcBef>
                <a:spcPts val="0"/>
              </a:spcBef>
              <a:spcAft>
                <a:spcPts val="0"/>
              </a:spcAft>
              <a:buClr>
                <a:schemeClr val="accent5"/>
              </a:buClr>
              <a:buSzPts val="1400"/>
              <a:buFont typeface="Fira Sans Extra Condensed"/>
              <a:buChar char="●"/>
            </a:pPr>
            <a:r>
              <a:rPr lang="en">
                <a:solidFill>
                  <a:schemeClr val="accent5"/>
                </a:solidFill>
                <a:latin typeface="Fira Sans Extra Condensed"/>
                <a:ea typeface="Fira Sans Extra Condensed"/>
                <a:cs typeface="Fira Sans Extra Condensed"/>
                <a:sym typeface="Fira Sans Extra Condensed"/>
              </a:rPr>
              <a:t>Se encuentran exonerados los patrimonios menores a 12 millones de UI (aprox. 1.735.000 de dólares a enero de 2023),</a:t>
            </a:r>
            <a:endParaRPr>
              <a:solidFill>
                <a:schemeClr val="accent5"/>
              </a:solidFill>
              <a:latin typeface="Fira Sans Extra Condensed"/>
              <a:ea typeface="Fira Sans Extra Condensed"/>
              <a:cs typeface="Fira Sans Extra Condensed"/>
              <a:sym typeface="Fira Sans Extra Condensed"/>
            </a:endParaRPr>
          </a:p>
          <a:p>
            <a:pPr indent="-317500" lvl="0" marL="457200" rtl="0" algn="l">
              <a:spcBef>
                <a:spcPts val="0"/>
              </a:spcBef>
              <a:spcAft>
                <a:spcPts val="0"/>
              </a:spcAft>
              <a:buClr>
                <a:schemeClr val="accent5"/>
              </a:buClr>
              <a:buSzPts val="1400"/>
              <a:buFont typeface="Fira Sans Extra Condensed"/>
              <a:buChar char="●"/>
            </a:pPr>
            <a:r>
              <a:rPr lang="en">
                <a:solidFill>
                  <a:schemeClr val="accent5"/>
                </a:solidFill>
                <a:latin typeface="Fira Sans Extra Condensed"/>
                <a:ea typeface="Fira Sans Extra Condensed"/>
                <a:cs typeface="Fira Sans Extra Condensed"/>
                <a:sym typeface="Fira Sans Extra Condensed"/>
              </a:rPr>
              <a:t>El impuesto es progresivo. Tasa básica del 1,5% sobre el patrimonio, más una “sobretasa” que va desde 0,7% en el primer estrato y hasta un 1,5% en el estrato mayor.</a:t>
            </a:r>
            <a:endParaRPr>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sz="1900">
              <a:solidFill>
                <a:schemeClr val="accent5"/>
              </a:solidFill>
              <a:latin typeface="Arvo"/>
              <a:ea typeface="Arvo"/>
              <a:cs typeface="Arvo"/>
              <a:sym typeface="Arvo"/>
            </a:endParaRPr>
          </a:p>
          <a:p>
            <a:pPr indent="0" lvl="0" marL="0" rtl="0" algn="l">
              <a:spcBef>
                <a:spcPts val="0"/>
              </a:spcBef>
              <a:spcAft>
                <a:spcPts val="0"/>
              </a:spcAft>
              <a:buNone/>
            </a:pPr>
            <a:r>
              <a:t/>
            </a:r>
            <a:endParaRPr sz="1900">
              <a:solidFill>
                <a:schemeClr val="accent5"/>
              </a:solidFill>
              <a:latin typeface="Arvo"/>
              <a:ea typeface="Arvo"/>
              <a:cs typeface="Arvo"/>
              <a:sym typeface="Arvo"/>
            </a:endParaRPr>
          </a:p>
          <a:p>
            <a:pPr indent="0" lvl="0" marL="0" rtl="0" algn="l">
              <a:spcBef>
                <a:spcPts val="0"/>
              </a:spcBef>
              <a:spcAft>
                <a:spcPts val="0"/>
              </a:spcAft>
              <a:buNone/>
            </a:pPr>
            <a:r>
              <a:t/>
            </a:r>
            <a:endParaRPr sz="1900">
              <a:solidFill>
                <a:schemeClr val="accent5"/>
              </a:solidFill>
              <a:latin typeface="Arvo"/>
              <a:ea typeface="Arvo"/>
              <a:cs typeface="Arvo"/>
              <a:sym typeface="Arvo"/>
            </a:endParaRPr>
          </a:p>
        </p:txBody>
      </p:sp>
      <p:sp>
        <p:nvSpPr>
          <p:cNvPr id="2328" name="Google Shape;2328;g2cbadde257f_0_4"/>
          <p:cNvSpPr txBox="1"/>
          <p:nvPr/>
        </p:nvSpPr>
        <p:spPr>
          <a:xfrm>
            <a:off x="636475" y="1232500"/>
            <a:ext cx="2940600" cy="31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accent5"/>
                </a:solidFill>
                <a:latin typeface="Fira Sans Extra Condensed"/>
                <a:ea typeface="Fira Sans Extra Condensed"/>
                <a:cs typeface="Fira Sans Extra Condensed"/>
                <a:sym typeface="Fira Sans Extra Condensed"/>
              </a:rPr>
              <a:t>NACIONALES</a:t>
            </a:r>
            <a:endParaRPr sz="1800">
              <a:solidFill>
                <a:schemeClr val="accent5"/>
              </a:solidFill>
              <a:latin typeface="Arvo"/>
              <a:ea typeface="Arvo"/>
              <a:cs typeface="Arvo"/>
              <a:sym typeface="Arvo"/>
            </a:endParaRPr>
          </a:p>
        </p:txBody>
      </p:sp>
      <p:grpSp>
        <p:nvGrpSpPr>
          <p:cNvPr id="2329" name="Google Shape;2329;g2cbadde257f_0_4"/>
          <p:cNvGrpSpPr/>
          <p:nvPr/>
        </p:nvGrpSpPr>
        <p:grpSpPr>
          <a:xfrm>
            <a:off x="7525576" y="3703308"/>
            <a:ext cx="1618432" cy="1647133"/>
            <a:chOff x="-13082" y="1604980"/>
            <a:chExt cx="3455973" cy="3954702"/>
          </a:xfrm>
        </p:grpSpPr>
        <p:grpSp>
          <p:nvGrpSpPr>
            <p:cNvPr id="2330" name="Google Shape;2330;g2cbadde257f_0_4"/>
            <p:cNvGrpSpPr/>
            <p:nvPr/>
          </p:nvGrpSpPr>
          <p:grpSpPr>
            <a:xfrm>
              <a:off x="560959" y="1604980"/>
              <a:ext cx="2531812" cy="1994276"/>
              <a:chOff x="5886876" y="1778975"/>
              <a:chExt cx="3016936" cy="2376401"/>
            </a:xfrm>
          </p:grpSpPr>
          <p:sp>
            <p:nvSpPr>
              <p:cNvPr id="2331" name="Google Shape;2331;g2cbadde257f_0_4"/>
              <p:cNvSpPr/>
              <p:nvPr/>
            </p:nvSpPr>
            <p:spPr>
              <a:xfrm>
                <a:off x="5951916" y="2070488"/>
                <a:ext cx="344666" cy="713055"/>
              </a:xfrm>
              <a:custGeom>
                <a:rect b="b" l="l" r="r" t="t"/>
                <a:pathLst>
                  <a:path extrusionOk="0" h="9417" w="4552">
                    <a:moveTo>
                      <a:pt x="4349" y="1"/>
                    </a:moveTo>
                    <a:lnTo>
                      <a:pt x="1" y="9416"/>
                    </a:lnTo>
                    <a:lnTo>
                      <a:pt x="4449" y="9416"/>
                    </a:lnTo>
                    <a:lnTo>
                      <a:pt x="4449" y="9192"/>
                    </a:lnTo>
                    <a:lnTo>
                      <a:pt x="353" y="9192"/>
                    </a:lnTo>
                    <a:lnTo>
                      <a:pt x="4551" y="95"/>
                    </a:lnTo>
                    <a:lnTo>
                      <a:pt x="4349"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g2cbadde257f_0_4"/>
              <p:cNvSpPr/>
              <p:nvPr/>
            </p:nvSpPr>
            <p:spPr>
              <a:xfrm>
                <a:off x="6281131" y="2070488"/>
                <a:ext cx="344515" cy="713055"/>
              </a:xfrm>
              <a:custGeom>
                <a:rect b="b" l="l" r="r" t="t"/>
                <a:pathLst>
                  <a:path extrusionOk="0" h="9417" w="4550">
                    <a:moveTo>
                      <a:pt x="203" y="1"/>
                    </a:moveTo>
                    <a:lnTo>
                      <a:pt x="1" y="95"/>
                    </a:lnTo>
                    <a:lnTo>
                      <a:pt x="4199" y="9192"/>
                    </a:lnTo>
                    <a:lnTo>
                      <a:pt x="101" y="9192"/>
                    </a:lnTo>
                    <a:lnTo>
                      <a:pt x="101" y="9416"/>
                    </a:lnTo>
                    <a:lnTo>
                      <a:pt x="4550" y="9416"/>
                    </a:lnTo>
                    <a:lnTo>
                      <a:pt x="203"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g2cbadde257f_0_4"/>
              <p:cNvSpPr/>
              <p:nvPr/>
            </p:nvSpPr>
            <p:spPr>
              <a:xfrm>
                <a:off x="5886876" y="2713255"/>
                <a:ext cx="876127" cy="394350"/>
              </a:xfrm>
              <a:custGeom>
                <a:rect b="b" l="l" r="r" t="t"/>
                <a:pathLst>
                  <a:path extrusionOk="0" h="5208" w="11571">
                    <a:moveTo>
                      <a:pt x="1300" y="0"/>
                    </a:moveTo>
                    <a:cubicBezTo>
                      <a:pt x="503" y="0"/>
                      <a:pt x="0" y="858"/>
                      <a:pt x="390" y="1554"/>
                    </a:cubicBezTo>
                    <a:lnTo>
                      <a:pt x="1198" y="2994"/>
                    </a:lnTo>
                    <a:cubicBezTo>
                      <a:pt x="1964" y="4361"/>
                      <a:pt x="3410" y="5208"/>
                      <a:pt x="4978" y="5208"/>
                    </a:cubicBezTo>
                    <a:lnTo>
                      <a:pt x="6592" y="5208"/>
                    </a:lnTo>
                    <a:cubicBezTo>
                      <a:pt x="8159" y="5208"/>
                      <a:pt x="9604" y="4361"/>
                      <a:pt x="10371" y="2994"/>
                    </a:cubicBezTo>
                    <a:lnTo>
                      <a:pt x="11179" y="1554"/>
                    </a:lnTo>
                    <a:cubicBezTo>
                      <a:pt x="11570" y="858"/>
                      <a:pt x="11067" y="0"/>
                      <a:pt x="10269"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g2cbadde257f_0_4"/>
              <p:cNvSpPr/>
              <p:nvPr/>
            </p:nvSpPr>
            <p:spPr>
              <a:xfrm>
                <a:off x="8494022" y="2070488"/>
                <a:ext cx="344590" cy="713055"/>
              </a:xfrm>
              <a:custGeom>
                <a:rect b="b" l="l" r="r" t="t"/>
                <a:pathLst>
                  <a:path extrusionOk="0" h="9417" w="4551">
                    <a:moveTo>
                      <a:pt x="204" y="1"/>
                    </a:moveTo>
                    <a:lnTo>
                      <a:pt x="1" y="95"/>
                    </a:lnTo>
                    <a:lnTo>
                      <a:pt x="4200" y="9192"/>
                    </a:lnTo>
                    <a:lnTo>
                      <a:pt x="103" y="9192"/>
                    </a:lnTo>
                    <a:lnTo>
                      <a:pt x="103" y="9416"/>
                    </a:lnTo>
                    <a:lnTo>
                      <a:pt x="4550" y="9416"/>
                    </a:lnTo>
                    <a:lnTo>
                      <a:pt x="204"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g2cbadde257f_0_4"/>
              <p:cNvSpPr/>
              <p:nvPr/>
            </p:nvSpPr>
            <p:spPr>
              <a:xfrm>
                <a:off x="8164958" y="2070488"/>
                <a:ext cx="344515" cy="713055"/>
              </a:xfrm>
              <a:custGeom>
                <a:rect b="b" l="l" r="r" t="t"/>
                <a:pathLst>
                  <a:path extrusionOk="0" h="9417" w="4550">
                    <a:moveTo>
                      <a:pt x="4347" y="1"/>
                    </a:moveTo>
                    <a:lnTo>
                      <a:pt x="0" y="9416"/>
                    </a:lnTo>
                    <a:lnTo>
                      <a:pt x="4449" y="9416"/>
                    </a:lnTo>
                    <a:lnTo>
                      <a:pt x="4449" y="9192"/>
                    </a:lnTo>
                    <a:lnTo>
                      <a:pt x="351" y="9192"/>
                    </a:lnTo>
                    <a:lnTo>
                      <a:pt x="4550" y="95"/>
                    </a:lnTo>
                    <a:lnTo>
                      <a:pt x="4347"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g2cbadde257f_0_4"/>
              <p:cNvSpPr/>
              <p:nvPr/>
            </p:nvSpPr>
            <p:spPr>
              <a:xfrm>
                <a:off x="8027684" y="2713255"/>
                <a:ext cx="876127" cy="394350"/>
              </a:xfrm>
              <a:custGeom>
                <a:rect b="b" l="l" r="r" t="t"/>
                <a:pathLst>
                  <a:path extrusionOk="0" h="5208" w="11571">
                    <a:moveTo>
                      <a:pt x="1300" y="0"/>
                    </a:moveTo>
                    <a:cubicBezTo>
                      <a:pt x="503" y="0"/>
                      <a:pt x="0" y="858"/>
                      <a:pt x="390" y="1554"/>
                    </a:cubicBezTo>
                    <a:lnTo>
                      <a:pt x="1197" y="2994"/>
                    </a:lnTo>
                    <a:cubicBezTo>
                      <a:pt x="1964" y="4361"/>
                      <a:pt x="3410" y="5208"/>
                      <a:pt x="4978" y="5208"/>
                    </a:cubicBezTo>
                    <a:lnTo>
                      <a:pt x="6592" y="5208"/>
                    </a:lnTo>
                    <a:cubicBezTo>
                      <a:pt x="8160" y="5208"/>
                      <a:pt x="9606" y="4361"/>
                      <a:pt x="10373" y="2994"/>
                    </a:cubicBezTo>
                    <a:lnTo>
                      <a:pt x="11180" y="1554"/>
                    </a:lnTo>
                    <a:cubicBezTo>
                      <a:pt x="11570" y="858"/>
                      <a:pt x="11067" y="0"/>
                      <a:pt x="10271"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g2cbadde257f_0_4"/>
              <p:cNvSpPr/>
              <p:nvPr/>
            </p:nvSpPr>
            <p:spPr>
              <a:xfrm>
                <a:off x="6081240" y="1778975"/>
                <a:ext cx="1376317" cy="345586"/>
              </a:xfrm>
              <a:custGeom>
                <a:rect b="b" l="l" r="r" t="t"/>
                <a:pathLst>
                  <a:path extrusionOk="0" h="4564" w="18177">
                    <a:moveTo>
                      <a:pt x="16840" y="2447"/>
                    </a:moveTo>
                    <a:cubicBezTo>
                      <a:pt x="16838" y="2447"/>
                      <a:pt x="16837" y="2447"/>
                      <a:pt x="16837" y="2449"/>
                    </a:cubicBezTo>
                    <a:lnTo>
                      <a:pt x="16810" y="2449"/>
                    </a:lnTo>
                    <a:cubicBezTo>
                      <a:pt x="16807" y="2449"/>
                      <a:pt x="16805" y="2450"/>
                      <a:pt x="16802" y="2450"/>
                    </a:cubicBezTo>
                    <a:lnTo>
                      <a:pt x="16802" y="2450"/>
                    </a:lnTo>
                    <a:lnTo>
                      <a:pt x="16807" y="2449"/>
                    </a:lnTo>
                    <a:lnTo>
                      <a:pt x="16819" y="2447"/>
                    </a:lnTo>
                    <a:close/>
                    <a:moveTo>
                      <a:pt x="10178" y="1"/>
                    </a:moveTo>
                    <a:cubicBezTo>
                      <a:pt x="9961" y="1"/>
                      <a:pt x="9745" y="22"/>
                      <a:pt x="9534" y="63"/>
                    </a:cubicBezTo>
                    <a:cubicBezTo>
                      <a:pt x="9047" y="162"/>
                      <a:pt x="8618" y="360"/>
                      <a:pt x="8246" y="584"/>
                    </a:cubicBezTo>
                    <a:cubicBezTo>
                      <a:pt x="7872" y="808"/>
                      <a:pt x="7550" y="1057"/>
                      <a:pt x="7243" y="1303"/>
                    </a:cubicBezTo>
                    <a:lnTo>
                      <a:pt x="6370" y="2025"/>
                    </a:lnTo>
                    <a:cubicBezTo>
                      <a:pt x="5802" y="2485"/>
                      <a:pt x="5238" y="2890"/>
                      <a:pt x="4627" y="3136"/>
                    </a:cubicBezTo>
                    <a:cubicBezTo>
                      <a:pt x="4192" y="3313"/>
                      <a:pt x="3732" y="3402"/>
                      <a:pt x="3260" y="3402"/>
                    </a:cubicBezTo>
                    <a:cubicBezTo>
                      <a:pt x="3073" y="3402"/>
                      <a:pt x="2883" y="3388"/>
                      <a:pt x="2693" y="3360"/>
                    </a:cubicBezTo>
                    <a:cubicBezTo>
                      <a:pt x="2022" y="3266"/>
                      <a:pt x="1352" y="3007"/>
                      <a:pt x="711" y="2675"/>
                    </a:cubicBezTo>
                    <a:lnTo>
                      <a:pt x="706" y="2674"/>
                    </a:lnTo>
                    <a:cubicBezTo>
                      <a:pt x="639" y="2635"/>
                      <a:pt x="566" y="2617"/>
                      <a:pt x="494" y="2617"/>
                    </a:cubicBezTo>
                    <a:cubicBezTo>
                      <a:pt x="344" y="2617"/>
                      <a:pt x="197" y="2697"/>
                      <a:pt x="117" y="2837"/>
                    </a:cubicBezTo>
                    <a:cubicBezTo>
                      <a:pt x="1" y="3046"/>
                      <a:pt x="73" y="3310"/>
                      <a:pt x="282" y="3426"/>
                    </a:cubicBezTo>
                    <a:cubicBezTo>
                      <a:pt x="620" y="3638"/>
                      <a:pt x="972" y="3825"/>
                      <a:pt x="1336" y="3989"/>
                    </a:cubicBezTo>
                    <a:cubicBezTo>
                      <a:pt x="1710" y="4157"/>
                      <a:pt x="2102" y="4289"/>
                      <a:pt x="2502" y="4378"/>
                    </a:cubicBezTo>
                    <a:cubicBezTo>
                      <a:pt x="2852" y="4458"/>
                      <a:pt x="3211" y="4499"/>
                      <a:pt x="3571" y="4499"/>
                    </a:cubicBezTo>
                    <a:cubicBezTo>
                      <a:pt x="3636" y="4499"/>
                      <a:pt x="3701" y="4497"/>
                      <a:pt x="3766" y="4495"/>
                    </a:cubicBezTo>
                    <a:cubicBezTo>
                      <a:pt x="3873" y="4493"/>
                      <a:pt x="3980" y="4481"/>
                      <a:pt x="4086" y="4471"/>
                    </a:cubicBezTo>
                    <a:cubicBezTo>
                      <a:pt x="4193" y="4457"/>
                      <a:pt x="4302" y="4444"/>
                      <a:pt x="4407" y="4422"/>
                    </a:cubicBezTo>
                    <a:cubicBezTo>
                      <a:pt x="4617" y="4385"/>
                      <a:pt x="4825" y="4333"/>
                      <a:pt x="5029" y="4265"/>
                    </a:cubicBezTo>
                    <a:cubicBezTo>
                      <a:pt x="6670" y="3733"/>
                      <a:pt x="7825" y="2498"/>
                      <a:pt x="8984" y="1908"/>
                    </a:cubicBezTo>
                    <a:cubicBezTo>
                      <a:pt x="9272" y="1764"/>
                      <a:pt x="9549" y="1668"/>
                      <a:pt x="9806" y="1636"/>
                    </a:cubicBezTo>
                    <a:cubicBezTo>
                      <a:pt x="9871" y="1629"/>
                      <a:pt x="9934" y="1625"/>
                      <a:pt x="9997" y="1625"/>
                    </a:cubicBezTo>
                    <a:cubicBezTo>
                      <a:pt x="10187" y="1625"/>
                      <a:pt x="10372" y="1659"/>
                      <a:pt x="10564" y="1721"/>
                    </a:cubicBezTo>
                    <a:cubicBezTo>
                      <a:pt x="10694" y="1767"/>
                      <a:pt x="10823" y="1823"/>
                      <a:pt x="10947" y="1889"/>
                    </a:cubicBezTo>
                    <a:cubicBezTo>
                      <a:pt x="11010" y="1929"/>
                      <a:pt x="11074" y="1960"/>
                      <a:pt x="11139" y="2004"/>
                    </a:cubicBezTo>
                    <a:lnTo>
                      <a:pt x="11357" y="2144"/>
                    </a:lnTo>
                    <a:cubicBezTo>
                      <a:pt x="11682" y="2353"/>
                      <a:pt x="12006" y="2567"/>
                      <a:pt x="12342" y="2765"/>
                    </a:cubicBezTo>
                    <a:cubicBezTo>
                      <a:pt x="13012" y="3169"/>
                      <a:pt x="13699" y="3554"/>
                      <a:pt x="14440" y="3888"/>
                    </a:cubicBezTo>
                    <a:cubicBezTo>
                      <a:pt x="14627" y="3970"/>
                      <a:pt x="14813" y="4053"/>
                      <a:pt x="15009" y="4127"/>
                    </a:cubicBezTo>
                    <a:cubicBezTo>
                      <a:pt x="15201" y="4206"/>
                      <a:pt x="15405" y="4273"/>
                      <a:pt x="15611" y="4339"/>
                    </a:cubicBezTo>
                    <a:lnTo>
                      <a:pt x="15931" y="4429"/>
                    </a:lnTo>
                    <a:lnTo>
                      <a:pt x="16101" y="4468"/>
                    </a:lnTo>
                    <a:cubicBezTo>
                      <a:pt x="16159" y="4481"/>
                      <a:pt x="16214" y="4495"/>
                      <a:pt x="16277" y="4504"/>
                    </a:cubicBezTo>
                    <a:lnTo>
                      <a:pt x="16459" y="4534"/>
                    </a:lnTo>
                    <a:cubicBezTo>
                      <a:pt x="16524" y="4542"/>
                      <a:pt x="16593" y="4548"/>
                      <a:pt x="16661" y="4554"/>
                    </a:cubicBezTo>
                    <a:cubicBezTo>
                      <a:pt x="16692" y="4559"/>
                      <a:pt x="16733" y="4559"/>
                      <a:pt x="16771" y="4561"/>
                    </a:cubicBezTo>
                    <a:lnTo>
                      <a:pt x="16885" y="4564"/>
                    </a:lnTo>
                    <a:cubicBezTo>
                      <a:pt x="16931" y="4562"/>
                      <a:pt x="16976" y="4561"/>
                      <a:pt x="17022" y="4559"/>
                    </a:cubicBezTo>
                    <a:lnTo>
                      <a:pt x="17041" y="4559"/>
                    </a:lnTo>
                    <a:lnTo>
                      <a:pt x="17064" y="4556"/>
                    </a:lnTo>
                    <a:lnTo>
                      <a:pt x="17113" y="4550"/>
                    </a:lnTo>
                    <a:lnTo>
                      <a:pt x="17160" y="4543"/>
                    </a:lnTo>
                    <a:lnTo>
                      <a:pt x="17181" y="4540"/>
                    </a:lnTo>
                    <a:lnTo>
                      <a:pt x="17209" y="4536"/>
                    </a:lnTo>
                    <a:lnTo>
                      <a:pt x="17266" y="4523"/>
                    </a:lnTo>
                    <a:lnTo>
                      <a:pt x="17267" y="4521"/>
                    </a:lnTo>
                    <a:cubicBezTo>
                      <a:pt x="17834" y="4374"/>
                      <a:pt x="18177" y="3796"/>
                      <a:pt x="18031" y="3227"/>
                    </a:cubicBezTo>
                    <a:cubicBezTo>
                      <a:pt x="17906" y="2748"/>
                      <a:pt x="17475" y="2429"/>
                      <a:pt x="17001" y="2429"/>
                    </a:cubicBezTo>
                    <a:cubicBezTo>
                      <a:pt x="16933" y="2429"/>
                      <a:pt x="16863" y="2436"/>
                      <a:pt x="16793" y="2450"/>
                    </a:cubicBezTo>
                    <a:lnTo>
                      <a:pt x="16793" y="2450"/>
                    </a:lnTo>
                    <a:cubicBezTo>
                      <a:pt x="16788" y="2450"/>
                      <a:pt x="16783" y="2450"/>
                      <a:pt x="16778" y="2449"/>
                    </a:cubicBezTo>
                    <a:lnTo>
                      <a:pt x="16697" y="2446"/>
                    </a:lnTo>
                    <a:lnTo>
                      <a:pt x="16601" y="2436"/>
                    </a:lnTo>
                    <a:cubicBezTo>
                      <a:pt x="16569" y="2435"/>
                      <a:pt x="16532" y="2427"/>
                      <a:pt x="16496" y="2421"/>
                    </a:cubicBezTo>
                    <a:lnTo>
                      <a:pt x="16389" y="2405"/>
                    </a:lnTo>
                    <a:lnTo>
                      <a:pt x="16161" y="2355"/>
                    </a:lnTo>
                    <a:cubicBezTo>
                      <a:pt x="16005" y="2312"/>
                      <a:pt x="15848" y="2273"/>
                      <a:pt x="15685" y="2219"/>
                    </a:cubicBezTo>
                    <a:cubicBezTo>
                      <a:pt x="15524" y="2172"/>
                      <a:pt x="15361" y="2111"/>
                      <a:pt x="15198" y="2051"/>
                    </a:cubicBezTo>
                    <a:cubicBezTo>
                      <a:pt x="14542" y="1809"/>
                      <a:pt x="13886" y="1500"/>
                      <a:pt x="13238" y="1167"/>
                    </a:cubicBezTo>
                    <a:cubicBezTo>
                      <a:pt x="12911" y="1003"/>
                      <a:pt x="12591" y="822"/>
                      <a:pt x="12269" y="645"/>
                    </a:cubicBezTo>
                    <a:lnTo>
                      <a:pt x="11998" y="497"/>
                    </a:lnTo>
                    <a:cubicBezTo>
                      <a:pt x="11902" y="442"/>
                      <a:pt x="11794" y="395"/>
                      <a:pt x="11692" y="345"/>
                    </a:cubicBezTo>
                    <a:cubicBezTo>
                      <a:pt x="11475" y="249"/>
                      <a:pt x="11250" y="169"/>
                      <a:pt x="11019" y="107"/>
                    </a:cubicBezTo>
                    <a:cubicBezTo>
                      <a:pt x="10779" y="48"/>
                      <a:pt x="10531" y="12"/>
                      <a:pt x="10282" y="2"/>
                    </a:cubicBezTo>
                    <a:cubicBezTo>
                      <a:pt x="10247" y="1"/>
                      <a:pt x="10212" y="1"/>
                      <a:pt x="10178"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g2cbadde257f_0_4"/>
              <p:cNvSpPr/>
              <p:nvPr/>
            </p:nvSpPr>
            <p:spPr>
              <a:xfrm>
                <a:off x="6174068" y="1959334"/>
                <a:ext cx="238510" cy="229507"/>
              </a:xfrm>
              <a:custGeom>
                <a:rect b="b" l="l" r="r" t="t"/>
                <a:pathLst>
                  <a:path extrusionOk="0" h="3031" w="3150">
                    <a:moveTo>
                      <a:pt x="1516" y="0"/>
                    </a:moveTo>
                    <a:cubicBezTo>
                      <a:pt x="1320" y="0"/>
                      <a:pt x="1123" y="38"/>
                      <a:pt x="935" y="116"/>
                    </a:cubicBezTo>
                    <a:cubicBezTo>
                      <a:pt x="370" y="350"/>
                      <a:pt x="0" y="903"/>
                      <a:pt x="0" y="1516"/>
                    </a:cubicBezTo>
                    <a:cubicBezTo>
                      <a:pt x="0" y="2352"/>
                      <a:pt x="679" y="3030"/>
                      <a:pt x="1515" y="3030"/>
                    </a:cubicBezTo>
                    <a:cubicBezTo>
                      <a:pt x="2128" y="3030"/>
                      <a:pt x="2681" y="2661"/>
                      <a:pt x="2915" y="2095"/>
                    </a:cubicBezTo>
                    <a:cubicBezTo>
                      <a:pt x="3150" y="1528"/>
                      <a:pt x="3021" y="878"/>
                      <a:pt x="2587" y="444"/>
                    </a:cubicBezTo>
                    <a:cubicBezTo>
                      <a:pt x="2297" y="154"/>
                      <a:pt x="1910" y="0"/>
                      <a:pt x="151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g2cbadde257f_0_4"/>
              <p:cNvSpPr/>
              <p:nvPr/>
            </p:nvSpPr>
            <p:spPr>
              <a:xfrm>
                <a:off x="6228584" y="2013700"/>
                <a:ext cx="125312" cy="120622"/>
              </a:xfrm>
              <a:custGeom>
                <a:rect b="b" l="l" r="r" t="t"/>
                <a:pathLst>
                  <a:path extrusionOk="0" h="1593" w="1655">
                    <a:moveTo>
                      <a:pt x="796" y="0"/>
                    </a:moveTo>
                    <a:cubicBezTo>
                      <a:pt x="693" y="0"/>
                      <a:pt x="589" y="20"/>
                      <a:pt x="490" y="61"/>
                    </a:cubicBezTo>
                    <a:cubicBezTo>
                      <a:pt x="193" y="185"/>
                      <a:pt x="0" y="476"/>
                      <a:pt x="0" y="798"/>
                    </a:cubicBezTo>
                    <a:cubicBezTo>
                      <a:pt x="0" y="1238"/>
                      <a:pt x="357" y="1593"/>
                      <a:pt x="795" y="1593"/>
                    </a:cubicBezTo>
                    <a:cubicBezTo>
                      <a:pt x="1117" y="1593"/>
                      <a:pt x="1408" y="1399"/>
                      <a:pt x="1532" y="1102"/>
                    </a:cubicBezTo>
                    <a:cubicBezTo>
                      <a:pt x="1655" y="804"/>
                      <a:pt x="1587" y="461"/>
                      <a:pt x="1359" y="234"/>
                    </a:cubicBezTo>
                    <a:cubicBezTo>
                      <a:pt x="1207" y="81"/>
                      <a:pt x="1003" y="0"/>
                      <a:pt x="79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g2cbadde257f_0_4"/>
              <p:cNvSpPr/>
              <p:nvPr/>
            </p:nvSpPr>
            <p:spPr>
              <a:xfrm>
                <a:off x="7333137" y="1779127"/>
                <a:ext cx="1376393" cy="345586"/>
              </a:xfrm>
              <a:custGeom>
                <a:rect b="b" l="l" r="r" t="t"/>
                <a:pathLst>
                  <a:path extrusionOk="0" h="4564" w="18178">
                    <a:moveTo>
                      <a:pt x="8000" y="0"/>
                    </a:moveTo>
                    <a:cubicBezTo>
                      <a:pt x="7965" y="0"/>
                      <a:pt x="7930" y="1"/>
                      <a:pt x="7896" y="2"/>
                    </a:cubicBezTo>
                    <a:cubicBezTo>
                      <a:pt x="7647" y="11"/>
                      <a:pt x="7399" y="47"/>
                      <a:pt x="7159" y="107"/>
                    </a:cubicBezTo>
                    <a:cubicBezTo>
                      <a:pt x="6928" y="168"/>
                      <a:pt x="6703" y="248"/>
                      <a:pt x="6486" y="344"/>
                    </a:cubicBezTo>
                    <a:cubicBezTo>
                      <a:pt x="6384" y="395"/>
                      <a:pt x="6275" y="442"/>
                      <a:pt x="6178" y="497"/>
                    </a:cubicBezTo>
                    <a:lnTo>
                      <a:pt x="5909" y="644"/>
                    </a:lnTo>
                    <a:cubicBezTo>
                      <a:pt x="5587" y="822"/>
                      <a:pt x="5267" y="1003"/>
                      <a:pt x="4940" y="1166"/>
                    </a:cubicBezTo>
                    <a:cubicBezTo>
                      <a:pt x="4292" y="1499"/>
                      <a:pt x="3634" y="1809"/>
                      <a:pt x="2980" y="2051"/>
                    </a:cubicBezTo>
                    <a:cubicBezTo>
                      <a:pt x="2817" y="2109"/>
                      <a:pt x="2653" y="2172"/>
                      <a:pt x="2493" y="2217"/>
                    </a:cubicBezTo>
                    <a:cubicBezTo>
                      <a:pt x="2331" y="2272"/>
                      <a:pt x="2174" y="2312"/>
                      <a:pt x="2017" y="2354"/>
                    </a:cubicBezTo>
                    <a:lnTo>
                      <a:pt x="1789" y="2403"/>
                    </a:lnTo>
                    <a:lnTo>
                      <a:pt x="1681" y="2420"/>
                    </a:lnTo>
                    <a:cubicBezTo>
                      <a:pt x="1646" y="2426"/>
                      <a:pt x="1608" y="2434"/>
                      <a:pt x="1577" y="2436"/>
                    </a:cubicBezTo>
                    <a:lnTo>
                      <a:pt x="1481" y="2445"/>
                    </a:lnTo>
                    <a:lnTo>
                      <a:pt x="1399" y="2448"/>
                    </a:lnTo>
                    <a:cubicBezTo>
                      <a:pt x="1394" y="2449"/>
                      <a:pt x="1388" y="2450"/>
                      <a:pt x="1383" y="2450"/>
                    </a:cubicBezTo>
                    <a:cubicBezTo>
                      <a:pt x="1381" y="2450"/>
                      <a:pt x="1380" y="2450"/>
                      <a:pt x="1378" y="2449"/>
                    </a:cubicBezTo>
                    <a:lnTo>
                      <a:pt x="1378" y="2449"/>
                    </a:lnTo>
                    <a:lnTo>
                      <a:pt x="1403" y="2453"/>
                    </a:lnTo>
                    <a:cubicBezTo>
                      <a:pt x="1415" y="2456"/>
                      <a:pt x="1428" y="2459"/>
                      <a:pt x="1442" y="2463"/>
                    </a:cubicBezTo>
                    <a:lnTo>
                      <a:pt x="1442" y="2464"/>
                    </a:lnTo>
                    <a:cubicBezTo>
                      <a:pt x="1420" y="2458"/>
                      <a:pt x="1398" y="2454"/>
                      <a:pt x="1376" y="2449"/>
                    </a:cubicBezTo>
                    <a:lnTo>
                      <a:pt x="1376" y="2449"/>
                    </a:lnTo>
                    <a:cubicBezTo>
                      <a:pt x="1377" y="2449"/>
                      <a:pt x="1377" y="2449"/>
                      <a:pt x="1378" y="2449"/>
                    </a:cubicBezTo>
                    <a:lnTo>
                      <a:pt x="1378" y="2449"/>
                    </a:lnTo>
                    <a:lnTo>
                      <a:pt x="1371" y="2448"/>
                    </a:lnTo>
                    <a:lnTo>
                      <a:pt x="1371" y="2448"/>
                    </a:lnTo>
                    <a:lnTo>
                      <a:pt x="1371" y="2448"/>
                    </a:lnTo>
                    <a:cubicBezTo>
                      <a:pt x="1372" y="2449"/>
                      <a:pt x="1374" y="2449"/>
                      <a:pt x="1376" y="2449"/>
                    </a:cubicBezTo>
                    <a:lnTo>
                      <a:pt x="1376" y="2449"/>
                    </a:lnTo>
                    <a:cubicBezTo>
                      <a:pt x="1373" y="2449"/>
                      <a:pt x="1370" y="2449"/>
                      <a:pt x="1368" y="2448"/>
                    </a:cubicBezTo>
                    <a:lnTo>
                      <a:pt x="1341" y="2448"/>
                    </a:lnTo>
                    <a:cubicBezTo>
                      <a:pt x="1340" y="2447"/>
                      <a:pt x="1338" y="2447"/>
                      <a:pt x="1338" y="2447"/>
                    </a:cubicBezTo>
                    <a:lnTo>
                      <a:pt x="1357" y="2447"/>
                    </a:lnTo>
                    <a:lnTo>
                      <a:pt x="1371" y="2448"/>
                    </a:lnTo>
                    <a:lnTo>
                      <a:pt x="1371" y="2448"/>
                    </a:lnTo>
                    <a:cubicBezTo>
                      <a:pt x="1305" y="2436"/>
                      <a:pt x="1240" y="2430"/>
                      <a:pt x="1176" y="2430"/>
                    </a:cubicBezTo>
                    <a:cubicBezTo>
                      <a:pt x="702" y="2430"/>
                      <a:pt x="270" y="2748"/>
                      <a:pt x="147" y="3228"/>
                    </a:cubicBezTo>
                    <a:cubicBezTo>
                      <a:pt x="1" y="3797"/>
                      <a:pt x="342" y="4375"/>
                      <a:pt x="911" y="4521"/>
                    </a:cubicBezTo>
                    <a:lnTo>
                      <a:pt x="967" y="4534"/>
                    </a:lnTo>
                    <a:lnTo>
                      <a:pt x="996" y="4540"/>
                    </a:lnTo>
                    <a:lnTo>
                      <a:pt x="1016" y="4543"/>
                    </a:lnTo>
                    <a:lnTo>
                      <a:pt x="1065" y="4549"/>
                    </a:lnTo>
                    <a:lnTo>
                      <a:pt x="1112" y="4556"/>
                    </a:lnTo>
                    <a:lnTo>
                      <a:pt x="1137" y="4557"/>
                    </a:lnTo>
                    <a:lnTo>
                      <a:pt x="1154" y="4557"/>
                    </a:lnTo>
                    <a:cubicBezTo>
                      <a:pt x="1200" y="4560"/>
                      <a:pt x="1247" y="4563"/>
                      <a:pt x="1293" y="4563"/>
                    </a:cubicBezTo>
                    <a:lnTo>
                      <a:pt x="1407" y="4560"/>
                    </a:lnTo>
                    <a:cubicBezTo>
                      <a:pt x="1445" y="4559"/>
                      <a:pt x="1486" y="4557"/>
                      <a:pt x="1517" y="4554"/>
                    </a:cubicBezTo>
                    <a:cubicBezTo>
                      <a:pt x="1585" y="4548"/>
                      <a:pt x="1654" y="4541"/>
                      <a:pt x="1718" y="4534"/>
                    </a:cubicBezTo>
                    <a:lnTo>
                      <a:pt x="1901" y="4502"/>
                    </a:lnTo>
                    <a:cubicBezTo>
                      <a:pt x="1964" y="4493"/>
                      <a:pt x="2019" y="4480"/>
                      <a:pt x="2075" y="4468"/>
                    </a:cubicBezTo>
                    <a:lnTo>
                      <a:pt x="2246" y="4428"/>
                    </a:lnTo>
                    <a:lnTo>
                      <a:pt x="2567" y="4339"/>
                    </a:lnTo>
                    <a:cubicBezTo>
                      <a:pt x="2773" y="4271"/>
                      <a:pt x="2977" y="4205"/>
                      <a:pt x="3169" y="4127"/>
                    </a:cubicBezTo>
                    <a:cubicBezTo>
                      <a:pt x="3365" y="4053"/>
                      <a:pt x="3551" y="3970"/>
                      <a:pt x="3738" y="3886"/>
                    </a:cubicBezTo>
                    <a:cubicBezTo>
                      <a:pt x="4479" y="3553"/>
                      <a:pt x="5166" y="3168"/>
                      <a:pt x="5835" y="2764"/>
                    </a:cubicBezTo>
                    <a:cubicBezTo>
                      <a:pt x="6172" y="2565"/>
                      <a:pt x="6495" y="2353"/>
                      <a:pt x="6821" y="2144"/>
                    </a:cubicBezTo>
                    <a:lnTo>
                      <a:pt x="7039" y="2004"/>
                    </a:lnTo>
                    <a:cubicBezTo>
                      <a:pt x="7104" y="1960"/>
                      <a:pt x="7168" y="1928"/>
                      <a:pt x="7231" y="1889"/>
                    </a:cubicBezTo>
                    <a:cubicBezTo>
                      <a:pt x="7355" y="1823"/>
                      <a:pt x="7484" y="1766"/>
                      <a:pt x="7614" y="1719"/>
                    </a:cubicBezTo>
                    <a:cubicBezTo>
                      <a:pt x="7804" y="1657"/>
                      <a:pt x="7988" y="1624"/>
                      <a:pt x="8176" y="1624"/>
                    </a:cubicBezTo>
                    <a:cubicBezTo>
                      <a:pt x="8241" y="1624"/>
                      <a:pt x="8306" y="1628"/>
                      <a:pt x="8372" y="1636"/>
                    </a:cubicBezTo>
                    <a:cubicBezTo>
                      <a:pt x="8629" y="1667"/>
                      <a:pt x="8906" y="1763"/>
                      <a:pt x="9193" y="1908"/>
                    </a:cubicBezTo>
                    <a:cubicBezTo>
                      <a:pt x="10353" y="2497"/>
                      <a:pt x="11508" y="3732"/>
                      <a:pt x="13149" y="4265"/>
                    </a:cubicBezTo>
                    <a:cubicBezTo>
                      <a:pt x="13353" y="4331"/>
                      <a:pt x="13560" y="4384"/>
                      <a:pt x="13772" y="4422"/>
                    </a:cubicBezTo>
                    <a:cubicBezTo>
                      <a:pt x="13878" y="4444"/>
                      <a:pt x="13985" y="4455"/>
                      <a:pt x="14091" y="4471"/>
                    </a:cubicBezTo>
                    <a:cubicBezTo>
                      <a:pt x="14198" y="4480"/>
                      <a:pt x="14305" y="4493"/>
                      <a:pt x="14412" y="4494"/>
                    </a:cubicBezTo>
                    <a:cubicBezTo>
                      <a:pt x="14477" y="4497"/>
                      <a:pt x="14542" y="4498"/>
                      <a:pt x="14607" y="4498"/>
                    </a:cubicBezTo>
                    <a:cubicBezTo>
                      <a:pt x="14966" y="4498"/>
                      <a:pt x="15325" y="4458"/>
                      <a:pt x="15675" y="4378"/>
                    </a:cubicBezTo>
                    <a:cubicBezTo>
                      <a:pt x="16076" y="4287"/>
                      <a:pt x="16467" y="4156"/>
                      <a:pt x="16841" y="3988"/>
                    </a:cubicBezTo>
                    <a:cubicBezTo>
                      <a:pt x="17206" y="3825"/>
                      <a:pt x="17558" y="3638"/>
                      <a:pt x="17896" y="3426"/>
                    </a:cubicBezTo>
                    <a:cubicBezTo>
                      <a:pt x="18103" y="3308"/>
                      <a:pt x="18177" y="3044"/>
                      <a:pt x="18059" y="2837"/>
                    </a:cubicBezTo>
                    <a:cubicBezTo>
                      <a:pt x="17979" y="2696"/>
                      <a:pt x="17833" y="2617"/>
                      <a:pt x="17682" y="2617"/>
                    </a:cubicBezTo>
                    <a:cubicBezTo>
                      <a:pt x="17610" y="2617"/>
                      <a:pt x="17537" y="2635"/>
                      <a:pt x="17470" y="2673"/>
                    </a:cubicBezTo>
                    <a:lnTo>
                      <a:pt x="17467" y="2675"/>
                    </a:lnTo>
                    <a:cubicBezTo>
                      <a:pt x="16826" y="3006"/>
                      <a:pt x="16156" y="3266"/>
                      <a:pt x="15485" y="3360"/>
                    </a:cubicBezTo>
                    <a:cubicBezTo>
                      <a:pt x="15295" y="3388"/>
                      <a:pt x="15106" y="3402"/>
                      <a:pt x="14919" y="3402"/>
                    </a:cubicBezTo>
                    <a:cubicBezTo>
                      <a:pt x="14447" y="3402"/>
                      <a:pt x="13987" y="3313"/>
                      <a:pt x="13551" y="3135"/>
                    </a:cubicBezTo>
                    <a:cubicBezTo>
                      <a:pt x="12940" y="2890"/>
                      <a:pt x="12376" y="2485"/>
                      <a:pt x="11810" y="2024"/>
                    </a:cubicBezTo>
                    <a:lnTo>
                      <a:pt x="10935" y="1301"/>
                    </a:lnTo>
                    <a:cubicBezTo>
                      <a:pt x="10628" y="1056"/>
                      <a:pt x="10304" y="806"/>
                      <a:pt x="9932" y="583"/>
                    </a:cubicBezTo>
                    <a:cubicBezTo>
                      <a:pt x="9561" y="362"/>
                      <a:pt x="9131" y="162"/>
                      <a:pt x="8643" y="63"/>
                    </a:cubicBezTo>
                    <a:cubicBezTo>
                      <a:pt x="8431" y="21"/>
                      <a:pt x="8216" y="0"/>
                      <a:pt x="8000"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g2cbadde257f_0_4"/>
              <p:cNvSpPr/>
              <p:nvPr/>
            </p:nvSpPr>
            <p:spPr>
              <a:xfrm>
                <a:off x="8377949" y="1959259"/>
                <a:ext cx="238586" cy="229583"/>
              </a:xfrm>
              <a:custGeom>
                <a:rect b="b" l="l" r="r" t="t"/>
                <a:pathLst>
                  <a:path extrusionOk="0" h="3032" w="3151">
                    <a:moveTo>
                      <a:pt x="1636" y="1"/>
                    </a:moveTo>
                    <a:cubicBezTo>
                      <a:pt x="1241" y="1"/>
                      <a:pt x="854" y="155"/>
                      <a:pt x="564" y="445"/>
                    </a:cubicBezTo>
                    <a:cubicBezTo>
                      <a:pt x="131" y="877"/>
                      <a:pt x="0" y="1529"/>
                      <a:pt x="236" y="2096"/>
                    </a:cubicBezTo>
                    <a:cubicBezTo>
                      <a:pt x="470" y="2662"/>
                      <a:pt x="1023" y="3031"/>
                      <a:pt x="1636" y="3031"/>
                    </a:cubicBezTo>
                    <a:cubicBezTo>
                      <a:pt x="2472" y="3031"/>
                      <a:pt x="3151" y="2353"/>
                      <a:pt x="3151" y="1517"/>
                    </a:cubicBezTo>
                    <a:cubicBezTo>
                      <a:pt x="3151" y="904"/>
                      <a:pt x="2782" y="351"/>
                      <a:pt x="2216" y="117"/>
                    </a:cubicBezTo>
                    <a:cubicBezTo>
                      <a:pt x="2028" y="38"/>
                      <a:pt x="1831" y="1"/>
                      <a:pt x="1636"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g2cbadde257f_0_4"/>
              <p:cNvSpPr/>
              <p:nvPr/>
            </p:nvSpPr>
            <p:spPr>
              <a:xfrm>
                <a:off x="8436705" y="2013700"/>
                <a:ext cx="125388" cy="120622"/>
              </a:xfrm>
              <a:custGeom>
                <a:rect b="b" l="l" r="r" t="t"/>
                <a:pathLst>
                  <a:path extrusionOk="0" h="1593" w="1656">
                    <a:moveTo>
                      <a:pt x="860" y="0"/>
                    </a:moveTo>
                    <a:cubicBezTo>
                      <a:pt x="652" y="0"/>
                      <a:pt x="448" y="81"/>
                      <a:pt x="296" y="234"/>
                    </a:cubicBezTo>
                    <a:cubicBezTo>
                      <a:pt x="68" y="461"/>
                      <a:pt x="0" y="804"/>
                      <a:pt x="123" y="1102"/>
                    </a:cubicBezTo>
                    <a:cubicBezTo>
                      <a:pt x="247" y="1399"/>
                      <a:pt x="538" y="1593"/>
                      <a:pt x="860" y="1593"/>
                    </a:cubicBezTo>
                    <a:cubicBezTo>
                      <a:pt x="1298" y="1593"/>
                      <a:pt x="1655" y="1238"/>
                      <a:pt x="1655" y="798"/>
                    </a:cubicBezTo>
                    <a:cubicBezTo>
                      <a:pt x="1655" y="476"/>
                      <a:pt x="1462" y="185"/>
                      <a:pt x="1165" y="61"/>
                    </a:cubicBezTo>
                    <a:cubicBezTo>
                      <a:pt x="1066" y="20"/>
                      <a:pt x="962" y="0"/>
                      <a:pt x="860"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g2cbadde257f_0_4"/>
              <p:cNvSpPr/>
              <p:nvPr/>
            </p:nvSpPr>
            <p:spPr>
              <a:xfrm>
                <a:off x="7265370" y="2013851"/>
                <a:ext cx="262664" cy="1975005"/>
              </a:xfrm>
              <a:custGeom>
                <a:rect b="b" l="l" r="r" t="t"/>
                <a:pathLst>
                  <a:path extrusionOk="0" h="26083" w="3469">
                    <a:moveTo>
                      <a:pt x="1716" y="1"/>
                    </a:moveTo>
                    <a:cubicBezTo>
                      <a:pt x="1348" y="1"/>
                      <a:pt x="1047" y="290"/>
                      <a:pt x="1031" y="657"/>
                    </a:cubicBezTo>
                    <a:lnTo>
                      <a:pt x="2" y="24300"/>
                    </a:lnTo>
                    <a:cubicBezTo>
                      <a:pt x="0" y="24343"/>
                      <a:pt x="0" y="24390"/>
                      <a:pt x="3" y="24432"/>
                    </a:cubicBezTo>
                    <a:cubicBezTo>
                      <a:pt x="39" y="25358"/>
                      <a:pt x="799" y="26082"/>
                      <a:pt x="1717" y="26082"/>
                    </a:cubicBezTo>
                    <a:cubicBezTo>
                      <a:pt x="1739" y="26082"/>
                      <a:pt x="1761" y="26082"/>
                      <a:pt x="1784" y="26081"/>
                    </a:cubicBezTo>
                    <a:cubicBezTo>
                      <a:pt x="2730" y="26045"/>
                      <a:pt x="3468" y="25246"/>
                      <a:pt x="3432" y="24300"/>
                    </a:cubicBezTo>
                    <a:lnTo>
                      <a:pt x="2400" y="657"/>
                    </a:lnTo>
                    <a:cubicBezTo>
                      <a:pt x="2386" y="290"/>
                      <a:pt x="2084" y="1"/>
                      <a:pt x="1716"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g2cbadde257f_0_4"/>
              <p:cNvSpPr/>
              <p:nvPr/>
            </p:nvSpPr>
            <p:spPr>
              <a:xfrm>
                <a:off x="7243337" y="1910421"/>
                <a:ext cx="315818" cy="304016"/>
              </a:xfrm>
              <a:custGeom>
                <a:rect b="b" l="l" r="r" t="t"/>
                <a:pathLst>
                  <a:path extrusionOk="0" h="4015" w="4171">
                    <a:moveTo>
                      <a:pt x="2006" y="1"/>
                    </a:moveTo>
                    <a:cubicBezTo>
                      <a:pt x="1747" y="1"/>
                      <a:pt x="1487" y="50"/>
                      <a:pt x="1239" y="153"/>
                    </a:cubicBezTo>
                    <a:cubicBezTo>
                      <a:pt x="489" y="465"/>
                      <a:pt x="0" y="1195"/>
                      <a:pt x="0" y="2008"/>
                    </a:cubicBezTo>
                    <a:cubicBezTo>
                      <a:pt x="0" y="3115"/>
                      <a:pt x="899" y="4014"/>
                      <a:pt x="2007" y="4014"/>
                    </a:cubicBezTo>
                    <a:cubicBezTo>
                      <a:pt x="2820" y="4014"/>
                      <a:pt x="3550" y="3526"/>
                      <a:pt x="3861" y="2774"/>
                    </a:cubicBezTo>
                    <a:cubicBezTo>
                      <a:pt x="4171" y="2025"/>
                      <a:pt x="4000" y="1162"/>
                      <a:pt x="3426" y="589"/>
                    </a:cubicBezTo>
                    <a:cubicBezTo>
                      <a:pt x="3042" y="205"/>
                      <a:pt x="2528" y="1"/>
                      <a:pt x="2006"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g2cbadde257f_0_4"/>
              <p:cNvSpPr/>
              <p:nvPr/>
            </p:nvSpPr>
            <p:spPr>
              <a:xfrm>
                <a:off x="7308302" y="1975387"/>
                <a:ext cx="180889" cy="174080"/>
              </a:xfrm>
              <a:custGeom>
                <a:rect b="b" l="l" r="r" t="t"/>
                <a:pathLst>
                  <a:path extrusionOk="0" h="2299" w="2389">
                    <a:moveTo>
                      <a:pt x="1147" y="0"/>
                    </a:moveTo>
                    <a:cubicBezTo>
                      <a:pt x="1000" y="0"/>
                      <a:pt x="851" y="29"/>
                      <a:pt x="709" y="87"/>
                    </a:cubicBezTo>
                    <a:cubicBezTo>
                      <a:pt x="280" y="267"/>
                      <a:pt x="0" y="685"/>
                      <a:pt x="0" y="1150"/>
                    </a:cubicBezTo>
                    <a:cubicBezTo>
                      <a:pt x="0" y="1784"/>
                      <a:pt x="514" y="2298"/>
                      <a:pt x="1149" y="2298"/>
                    </a:cubicBezTo>
                    <a:cubicBezTo>
                      <a:pt x="1614" y="2298"/>
                      <a:pt x="2032" y="2019"/>
                      <a:pt x="2210" y="1590"/>
                    </a:cubicBezTo>
                    <a:cubicBezTo>
                      <a:pt x="2389" y="1159"/>
                      <a:pt x="2290" y="666"/>
                      <a:pt x="1962" y="337"/>
                    </a:cubicBezTo>
                    <a:cubicBezTo>
                      <a:pt x="1742" y="117"/>
                      <a:pt x="1447" y="0"/>
                      <a:pt x="1147"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g2cbadde257f_0_4"/>
              <p:cNvSpPr/>
              <p:nvPr/>
            </p:nvSpPr>
            <p:spPr>
              <a:xfrm>
                <a:off x="6923283" y="3853789"/>
                <a:ext cx="944046" cy="190890"/>
              </a:xfrm>
              <a:custGeom>
                <a:rect b="b" l="l" r="r" t="t"/>
                <a:pathLst>
                  <a:path extrusionOk="0" h="2521" w="12468">
                    <a:moveTo>
                      <a:pt x="1567" y="0"/>
                    </a:moveTo>
                    <a:cubicBezTo>
                      <a:pt x="1001" y="0"/>
                      <a:pt x="511" y="389"/>
                      <a:pt x="379" y="938"/>
                    </a:cubicBezTo>
                    <a:lnTo>
                      <a:pt x="0" y="2521"/>
                    </a:lnTo>
                    <a:lnTo>
                      <a:pt x="12468" y="2521"/>
                    </a:lnTo>
                    <a:lnTo>
                      <a:pt x="12089" y="938"/>
                    </a:lnTo>
                    <a:cubicBezTo>
                      <a:pt x="11957" y="389"/>
                      <a:pt x="11465" y="0"/>
                      <a:pt x="10901"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g2cbadde257f_0_4"/>
              <p:cNvSpPr/>
              <p:nvPr/>
            </p:nvSpPr>
            <p:spPr>
              <a:xfrm>
                <a:off x="6705220" y="4044522"/>
                <a:ext cx="1380254" cy="110854"/>
              </a:xfrm>
              <a:custGeom>
                <a:rect b="b" l="l" r="r" t="t"/>
                <a:pathLst>
                  <a:path extrusionOk="0" h="1464" w="18229">
                    <a:moveTo>
                      <a:pt x="921" y="0"/>
                    </a:moveTo>
                    <a:cubicBezTo>
                      <a:pt x="723" y="0"/>
                      <a:pt x="538" y="102"/>
                      <a:pt x="434" y="272"/>
                    </a:cubicBezTo>
                    <a:lnTo>
                      <a:pt x="237" y="586"/>
                    </a:lnTo>
                    <a:cubicBezTo>
                      <a:pt x="0" y="968"/>
                      <a:pt x="275" y="1463"/>
                      <a:pt x="726" y="1463"/>
                    </a:cubicBezTo>
                    <a:lnTo>
                      <a:pt x="17502" y="1463"/>
                    </a:lnTo>
                    <a:cubicBezTo>
                      <a:pt x="17953" y="1463"/>
                      <a:pt x="18228" y="968"/>
                      <a:pt x="17991" y="586"/>
                    </a:cubicBezTo>
                    <a:lnTo>
                      <a:pt x="17794" y="272"/>
                    </a:lnTo>
                    <a:cubicBezTo>
                      <a:pt x="17691" y="102"/>
                      <a:pt x="17505" y="0"/>
                      <a:pt x="17307"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8" name="Google Shape;2348;g2cbadde257f_0_4"/>
            <p:cNvGrpSpPr/>
            <p:nvPr/>
          </p:nvGrpSpPr>
          <p:grpSpPr>
            <a:xfrm>
              <a:off x="721678" y="3599127"/>
              <a:ext cx="2209974" cy="1544292"/>
              <a:chOff x="3519950" y="562825"/>
              <a:chExt cx="977000" cy="456445"/>
            </a:xfrm>
          </p:grpSpPr>
          <p:sp>
            <p:nvSpPr>
              <p:cNvPr id="2349" name="Google Shape;2349;g2cbadde257f_0_4"/>
              <p:cNvSpPr/>
              <p:nvPr/>
            </p:nvSpPr>
            <p:spPr>
              <a:xfrm>
                <a:off x="3519950" y="562825"/>
                <a:ext cx="977000" cy="33175"/>
              </a:xfrm>
              <a:custGeom>
                <a:rect b="b" l="l" r="r" t="t"/>
                <a:pathLst>
                  <a:path extrusionOk="0" h="1327" w="39080">
                    <a:moveTo>
                      <a:pt x="0" y="0"/>
                    </a:moveTo>
                    <a:lnTo>
                      <a:pt x="0" y="1326"/>
                    </a:lnTo>
                    <a:lnTo>
                      <a:pt x="39079" y="1326"/>
                    </a:lnTo>
                    <a:lnTo>
                      <a:pt x="39079" y="0"/>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g2cbadde257f_0_4"/>
              <p:cNvSpPr/>
              <p:nvPr/>
            </p:nvSpPr>
            <p:spPr>
              <a:xfrm>
                <a:off x="3553573" y="595976"/>
                <a:ext cx="909775" cy="423295"/>
              </a:xfrm>
              <a:custGeom>
                <a:rect b="b" l="l" r="r" t="t"/>
                <a:pathLst>
                  <a:path extrusionOk="0" h="16461" w="36391">
                    <a:moveTo>
                      <a:pt x="1" y="0"/>
                    </a:moveTo>
                    <a:lnTo>
                      <a:pt x="1" y="16461"/>
                    </a:lnTo>
                    <a:lnTo>
                      <a:pt x="36391" y="16461"/>
                    </a:lnTo>
                    <a:lnTo>
                      <a:pt x="36391" y="0"/>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g2cbadde257f_0_4"/>
              <p:cNvSpPr/>
              <p:nvPr/>
            </p:nvSpPr>
            <p:spPr>
              <a:xfrm>
                <a:off x="3553575" y="595975"/>
                <a:ext cx="909850" cy="88850"/>
              </a:xfrm>
              <a:custGeom>
                <a:rect b="b" l="l" r="r" t="t"/>
                <a:pathLst>
                  <a:path extrusionOk="0" h="3554" w="36394">
                    <a:moveTo>
                      <a:pt x="1" y="0"/>
                    </a:moveTo>
                    <a:lnTo>
                      <a:pt x="68" y="1918"/>
                    </a:lnTo>
                    <a:lnTo>
                      <a:pt x="36394" y="3553"/>
                    </a:lnTo>
                    <a:lnTo>
                      <a:pt x="36391"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2" name="Google Shape;2352;g2cbadde257f_0_4"/>
            <p:cNvGrpSpPr/>
            <p:nvPr/>
          </p:nvGrpSpPr>
          <p:grpSpPr>
            <a:xfrm flipH="1">
              <a:off x="2424671" y="3178957"/>
              <a:ext cx="1018221" cy="1964364"/>
              <a:chOff x="1320225" y="2732696"/>
              <a:chExt cx="1123368" cy="2167216"/>
            </a:xfrm>
          </p:grpSpPr>
          <p:sp>
            <p:nvSpPr>
              <p:cNvPr id="2353" name="Google Shape;2353;g2cbadde257f_0_4"/>
              <p:cNvSpPr/>
              <p:nvPr/>
            </p:nvSpPr>
            <p:spPr>
              <a:xfrm rot="1402853">
                <a:off x="1674153" y="3051383"/>
                <a:ext cx="347840" cy="1855698"/>
              </a:xfrm>
              <a:custGeom>
                <a:rect b="b" l="l" r="r" t="t"/>
                <a:pathLst>
                  <a:path extrusionOk="0" h="31444" w="5894">
                    <a:moveTo>
                      <a:pt x="4480" y="0"/>
                    </a:moveTo>
                    <a:lnTo>
                      <a:pt x="1" y="197"/>
                    </a:lnTo>
                    <a:lnTo>
                      <a:pt x="1415" y="31444"/>
                    </a:lnTo>
                    <a:lnTo>
                      <a:pt x="5894" y="31246"/>
                    </a:lnTo>
                    <a:lnTo>
                      <a:pt x="4480" y="0"/>
                    </a:ln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g2cbadde257f_0_4"/>
              <p:cNvSpPr/>
              <p:nvPr/>
            </p:nvSpPr>
            <p:spPr>
              <a:xfrm rot="1402853">
                <a:off x="1757230" y="3107385"/>
                <a:ext cx="121868" cy="1785528"/>
              </a:xfrm>
              <a:custGeom>
                <a:rect b="b" l="l" r="r" t="t"/>
                <a:pathLst>
                  <a:path extrusionOk="0" h="30255" w="2065">
                    <a:moveTo>
                      <a:pt x="696" y="1"/>
                    </a:moveTo>
                    <a:lnTo>
                      <a:pt x="1" y="31"/>
                    </a:lnTo>
                    <a:lnTo>
                      <a:pt x="1370" y="30255"/>
                    </a:lnTo>
                    <a:lnTo>
                      <a:pt x="2064" y="30224"/>
                    </a:lnTo>
                    <a:lnTo>
                      <a:pt x="696"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g2cbadde257f_0_4"/>
              <p:cNvSpPr/>
              <p:nvPr/>
            </p:nvSpPr>
            <p:spPr>
              <a:xfrm rot="1402853">
                <a:off x="1890286" y="3156472"/>
                <a:ext cx="112071" cy="1785115"/>
              </a:xfrm>
              <a:custGeom>
                <a:rect b="b" l="l" r="r" t="t"/>
                <a:pathLst>
                  <a:path extrusionOk="0" h="30248" w="1899">
                    <a:moveTo>
                      <a:pt x="530" y="0"/>
                    </a:moveTo>
                    <a:lnTo>
                      <a:pt x="0" y="23"/>
                    </a:lnTo>
                    <a:lnTo>
                      <a:pt x="1371" y="30248"/>
                    </a:lnTo>
                    <a:lnTo>
                      <a:pt x="1899" y="30225"/>
                    </a:lnTo>
                    <a:lnTo>
                      <a:pt x="530" y="0"/>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g2cbadde257f_0_4"/>
              <p:cNvSpPr/>
              <p:nvPr/>
            </p:nvSpPr>
            <p:spPr>
              <a:xfrm rot="1402853">
                <a:off x="1672666" y="3071695"/>
                <a:ext cx="101389" cy="1784643"/>
              </a:xfrm>
              <a:custGeom>
                <a:rect b="b" l="l" r="r" t="t"/>
                <a:pathLst>
                  <a:path extrusionOk="0" h="30240" w="1718">
                    <a:moveTo>
                      <a:pt x="347" y="0"/>
                    </a:moveTo>
                    <a:lnTo>
                      <a:pt x="0" y="16"/>
                    </a:lnTo>
                    <a:lnTo>
                      <a:pt x="1369" y="30240"/>
                    </a:lnTo>
                    <a:lnTo>
                      <a:pt x="1718" y="30225"/>
                    </a:lnTo>
                    <a:lnTo>
                      <a:pt x="347" y="0"/>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g2cbadde257f_0_4"/>
              <p:cNvSpPr/>
              <p:nvPr/>
            </p:nvSpPr>
            <p:spPr>
              <a:xfrm rot="1402853">
                <a:off x="2093426" y="2766989"/>
                <a:ext cx="268995" cy="464751"/>
              </a:xfrm>
              <a:custGeom>
                <a:rect b="b" l="l" r="r" t="t"/>
                <a:pathLst>
                  <a:path extrusionOk="0" h="7875" w="4558">
                    <a:moveTo>
                      <a:pt x="1984" y="1"/>
                    </a:moveTo>
                    <a:lnTo>
                      <a:pt x="1" y="5925"/>
                    </a:lnTo>
                    <a:lnTo>
                      <a:pt x="66" y="7387"/>
                    </a:lnTo>
                    <a:cubicBezTo>
                      <a:pt x="259" y="7279"/>
                      <a:pt x="469" y="7228"/>
                      <a:pt x="677" y="7228"/>
                    </a:cubicBezTo>
                    <a:cubicBezTo>
                      <a:pt x="1119" y="7228"/>
                      <a:pt x="1548" y="7461"/>
                      <a:pt x="1778" y="7875"/>
                    </a:cubicBezTo>
                    <a:cubicBezTo>
                      <a:pt x="1765" y="7565"/>
                      <a:pt x="2006" y="7301"/>
                      <a:pt x="2316" y="7288"/>
                    </a:cubicBezTo>
                    <a:cubicBezTo>
                      <a:pt x="2325" y="7288"/>
                      <a:pt x="2334" y="7288"/>
                      <a:pt x="2343" y="7288"/>
                    </a:cubicBezTo>
                    <a:cubicBezTo>
                      <a:pt x="2642" y="7288"/>
                      <a:pt x="2891" y="7524"/>
                      <a:pt x="2905" y="7826"/>
                    </a:cubicBezTo>
                    <a:cubicBezTo>
                      <a:pt x="2947" y="7563"/>
                      <a:pt x="3170" y="7366"/>
                      <a:pt x="3436" y="7353"/>
                    </a:cubicBezTo>
                    <a:cubicBezTo>
                      <a:pt x="3444" y="7353"/>
                      <a:pt x="3452" y="7353"/>
                      <a:pt x="3461" y="7353"/>
                    </a:cubicBezTo>
                    <a:cubicBezTo>
                      <a:pt x="3717" y="7353"/>
                      <a:pt x="3942" y="7526"/>
                      <a:pt x="4007" y="7778"/>
                    </a:cubicBezTo>
                    <a:cubicBezTo>
                      <a:pt x="4317" y="7763"/>
                      <a:pt x="4558" y="7500"/>
                      <a:pt x="4545" y="7190"/>
                    </a:cubicBezTo>
                    <a:lnTo>
                      <a:pt x="4480" y="5727"/>
                    </a:lnTo>
                    <a:lnTo>
                      <a:pt x="1984" y="1"/>
                    </a:lnTo>
                    <a:close/>
                  </a:path>
                </a:pathLst>
              </a:custGeom>
              <a:solidFill>
                <a:srgbClr val="D8C5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g2cbadde257f_0_4"/>
              <p:cNvSpPr/>
              <p:nvPr/>
            </p:nvSpPr>
            <p:spPr>
              <a:xfrm rot="1402853">
                <a:off x="2221325" y="2775245"/>
                <a:ext cx="112780" cy="168077"/>
              </a:xfrm>
              <a:custGeom>
                <a:rect b="b" l="l" r="r" t="t"/>
                <a:pathLst>
                  <a:path extrusionOk="0" h="2848" w="1911">
                    <a:moveTo>
                      <a:pt x="829" y="1"/>
                    </a:moveTo>
                    <a:lnTo>
                      <a:pt x="0" y="2471"/>
                    </a:lnTo>
                    <a:cubicBezTo>
                      <a:pt x="272" y="2722"/>
                      <a:pt x="617" y="2847"/>
                      <a:pt x="963" y="2847"/>
                    </a:cubicBezTo>
                    <a:cubicBezTo>
                      <a:pt x="1302" y="2847"/>
                      <a:pt x="1641" y="2726"/>
                      <a:pt x="1910" y="2483"/>
                    </a:cubicBezTo>
                    <a:lnTo>
                      <a:pt x="829"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9" name="Google Shape;2359;g2cbadde257f_0_4"/>
            <p:cNvGrpSpPr/>
            <p:nvPr/>
          </p:nvGrpSpPr>
          <p:grpSpPr>
            <a:xfrm flipH="1">
              <a:off x="-13082" y="3944093"/>
              <a:ext cx="1213849" cy="1615589"/>
              <a:chOff x="-354605" y="3459888"/>
              <a:chExt cx="1550056" cy="2063069"/>
            </a:xfrm>
          </p:grpSpPr>
          <p:grpSp>
            <p:nvGrpSpPr>
              <p:cNvPr id="2360" name="Google Shape;2360;g2cbadde257f_0_4"/>
              <p:cNvGrpSpPr/>
              <p:nvPr/>
            </p:nvGrpSpPr>
            <p:grpSpPr>
              <a:xfrm flipH="1" rot="1071688">
                <a:off x="-103756" y="4442804"/>
                <a:ext cx="1186662" cy="920348"/>
                <a:chOff x="284150" y="1904875"/>
                <a:chExt cx="812975" cy="630525"/>
              </a:xfrm>
            </p:grpSpPr>
            <p:sp>
              <p:nvSpPr>
                <p:cNvPr id="2361" name="Google Shape;2361;g2cbadde257f_0_4"/>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g2cbadde257f_0_4"/>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3" name="Google Shape;2363;g2cbadde257f_0_4"/>
              <p:cNvGrpSpPr/>
              <p:nvPr/>
            </p:nvGrpSpPr>
            <p:grpSpPr>
              <a:xfrm flipH="1" rot="-292155">
                <a:off x="-283727" y="3499334"/>
                <a:ext cx="1002245" cy="1712665"/>
                <a:chOff x="302625" y="556975"/>
                <a:chExt cx="686625" cy="1173325"/>
              </a:xfrm>
            </p:grpSpPr>
            <p:sp>
              <p:nvSpPr>
                <p:cNvPr id="2364" name="Google Shape;2364;g2cbadde257f_0_4"/>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g2cbadde257f_0_4"/>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9" name="Shape 2369"/>
        <p:cNvGrpSpPr/>
        <p:nvPr/>
      </p:nvGrpSpPr>
      <p:grpSpPr>
        <a:xfrm>
          <a:off x="0" y="0"/>
          <a:ext cx="0" cy="0"/>
          <a:chOff x="0" y="0"/>
          <a:chExt cx="0" cy="0"/>
        </a:xfrm>
      </p:grpSpPr>
      <p:sp>
        <p:nvSpPr>
          <p:cNvPr id="2370" name="Google Shape;2370;g2cbadde257f_0_54"/>
          <p:cNvSpPr txBox="1"/>
          <p:nvPr/>
        </p:nvSpPr>
        <p:spPr>
          <a:xfrm>
            <a:off x="673050" y="75325"/>
            <a:ext cx="77979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Fira Sans Extra Condensed"/>
                <a:ea typeface="Fira Sans Extra Condensed"/>
                <a:cs typeface="Fira Sans Extra Condensed"/>
                <a:sym typeface="Fira Sans Extra Condensed"/>
              </a:rPr>
              <a:t>EXONERACIÓN IMPOSITIVA</a:t>
            </a:r>
            <a:endParaRPr b="1" sz="2400">
              <a:latin typeface="Fira Sans Extra Condensed"/>
              <a:ea typeface="Fira Sans Extra Condensed"/>
              <a:cs typeface="Fira Sans Extra Condensed"/>
              <a:sym typeface="Fira Sans Extra Condensed"/>
            </a:endParaRPr>
          </a:p>
          <a:p>
            <a:pPr indent="0" lvl="0" marL="0" rtl="0" algn="ctr">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2371" name="Google Shape;2371;g2cbadde257f_0_54"/>
          <p:cNvSpPr txBox="1"/>
          <p:nvPr/>
        </p:nvSpPr>
        <p:spPr>
          <a:xfrm>
            <a:off x="528300" y="949900"/>
            <a:ext cx="6458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2800"/>
              <a:buFont typeface="Arial"/>
              <a:buNone/>
            </a:pPr>
            <a:r>
              <a:rPr b="1" lang="en" sz="1900">
                <a:solidFill>
                  <a:schemeClr val="accent5"/>
                </a:solidFill>
                <a:latin typeface="Fira Sans Extra Condensed"/>
                <a:ea typeface="Fira Sans Extra Condensed"/>
                <a:cs typeface="Fira Sans Extra Condensed"/>
                <a:sym typeface="Fira Sans Extra Condensed"/>
              </a:rPr>
              <a:t>¿Cuales son los impuestos del AGRO?</a:t>
            </a:r>
            <a:endParaRPr sz="3400">
              <a:solidFill>
                <a:schemeClr val="accent4"/>
              </a:solidFill>
              <a:latin typeface="Anton"/>
              <a:ea typeface="Anton"/>
              <a:cs typeface="Anton"/>
              <a:sym typeface="Anton"/>
            </a:endParaRPr>
          </a:p>
        </p:txBody>
      </p:sp>
      <p:sp>
        <p:nvSpPr>
          <p:cNvPr id="2372" name="Google Shape;2372;g2cbadde257f_0_54"/>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373" name="Google Shape;2373;g2cbadde257f_0_54"/>
          <p:cNvSpPr txBox="1"/>
          <p:nvPr/>
        </p:nvSpPr>
        <p:spPr>
          <a:xfrm>
            <a:off x="394250" y="1831675"/>
            <a:ext cx="6884400" cy="315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latin typeface="Fira Sans Extra Condensed"/>
                <a:ea typeface="Fira Sans Extra Condensed"/>
                <a:cs typeface="Fira Sans Extra Condensed"/>
                <a:sym typeface="Fira Sans Extra Condensed"/>
              </a:rPr>
              <a:t>PRIMARIA</a:t>
            </a:r>
            <a:endParaRPr>
              <a:solidFill>
                <a:schemeClr val="accent5"/>
              </a:solidFill>
              <a:latin typeface="Fira Sans Extra Condensed"/>
              <a:ea typeface="Fira Sans Extra Condensed"/>
              <a:cs typeface="Fira Sans Extra Condensed"/>
              <a:sym typeface="Fira Sans Extra Condensed"/>
            </a:endParaRPr>
          </a:p>
          <a:p>
            <a:pPr indent="-317500" lvl="0" marL="457200" rtl="0" algn="l">
              <a:spcBef>
                <a:spcPts val="0"/>
              </a:spcBef>
              <a:spcAft>
                <a:spcPts val="0"/>
              </a:spcAft>
              <a:buClr>
                <a:schemeClr val="accent5"/>
              </a:buClr>
              <a:buSzPts val="1400"/>
              <a:buFont typeface="Fira Sans Extra Condensed"/>
              <a:buChar char="●"/>
            </a:pPr>
            <a:r>
              <a:rPr lang="en">
                <a:solidFill>
                  <a:schemeClr val="accent5"/>
                </a:solidFill>
                <a:latin typeface="Fira Sans Extra Condensed"/>
                <a:ea typeface="Fira Sans Extra Condensed"/>
                <a:cs typeface="Fira Sans Extra Condensed"/>
                <a:sym typeface="Fira Sans Extra Condensed"/>
              </a:rPr>
              <a:t>El impuesto de enseñanza primaria es un adicional a la Contribución inmobiliaria rural.</a:t>
            </a:r>
            <a:endParaRPr>
              <a:solidFill>
                <a:schemeClr val="accent5"/>
              </a:solidFill>
              <a:latin typeface="Fira Sans Extra Condensed"/>
              <a:ea typeface="Fira Sans Extra Condensed"/>
              <a:cs typeface="Fira Sans Extra Condensed"/>
              <a:sym typeface="Fira Sans Extra Condensed"/>
            </a:endParaRPr>
          </a:p>
          <a:p>
            <a:pPr indent="-317500" lvl="1" marL="914400" rtl="0" algn="l">
              <a:spcBef>
                <a:spcPts val="0"/>
              </a:spcBef>
              <a:spcAft>
                <a:spcPts val="0"/>
              </a:spcAft>
              <a:buClr>
                <a:schemeClr val="accent5"/>
              </a:buClr>
              <a:buSzPts val="1400"/>
              <a:buFont typeface="Fira Sans Extra Condensed"/>
              <a:buChar char="○"/>
            </a:pPr>
            <a:r>
              <a:rPr lang="en">
                <a:solidFill>
                  <a:schemeClr val="accent5"/>
                </a:solidFill>
                <a:latin typeface="Fira Sans Extra Condensed"/>
                <a:ea typeface="Fira Sans Extra Condensed"/>
                <a:cs typeface="Fira Sans Extra Condensed"/>
                <a:sym typeface="Fira Sans Extra Condensed"/>
              </a:rPr>
              <a:t>Por lo tanto, también grava el valor de la tierra fijado por Catastro.</a:t>
            </a:r>
            <a:endParaRPr>
              <a:solidFill>
                <a:schemeClr val="accent5"/>
              </a:solidFill>
              <a:latin typeface="Fira Sans Extra Condensed"/>
              <a:ea typeface="Fira Sans Extra Condensed"/>
              <a:cs typeface="Fira Sans Extra Condensed"/>
              <a:sym typeface="Fira Sans Extra Condensed"/>
            </a:endParaRPr>
          </a:p>
          <a:p>
            <a:pPr indent="-317500" lvl="1" marL="914400" rtl="0" algn="l">
              <a:spcBef>
                <a:spcPts val="0"/>
              </a:spcBef>
              <a:spcAft>
                <a:spcPts val="0"/>
              </a:spcAft>
              <a:buClr>
                <a:schemeClr val="accent5"/>
              </a:buClr>
              <a:buSzPts val="1400"/>
              <a:buFont typeface="Fira Sans Extra Condensed"/>
              <a:buChar char="○"/>
            </a:pPr>
            <a:r>
              <a:rPr lang="en">
                <a:solidFill>
                  <a:schemeClr val="accent5"/>
                </a:solidFill>
                <a:latin typeface="Fira Sans Extra Condensed"/>
                <a:ea typeface="Fira Sans Extra Condensed"/>
                <a:cs typeface="Fira Sans Extra Condensed"/>
                <a:sym typeface="Fira Sans Extra Condensed"/>
              </a:rPr>
              <a:t>Impuesto progresional, teniendo 4 franjas de alícuotas: 0,15%, 0,2%, 0,25% hasta un máximo de 0,3%.</a:t>
            </a:r>
            <a:endParaRPr>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solidFill>
                  <a:schemeClr val="accent5"/>
                </a:solidFill>
                <a:latin typeface="Fira Sans Extra Condensed"/>
                <a:ea typeface="Fira Sans Extra Condensed"/>
                <a:cs typeface="Fira Sans Extra Condensed"/>
                <a:sym typeface="Fira Sans Extra Condensed"/>
              </a:rPr>
              <a:t>BPS</a:t>
            </a:r>
            <a:endParaRPr>
              <a:solidFill>
                <a:schemeClr val="accent5"/>
              </a:solidFill>
              <a:latin typeface="Fira Sans Extra Condensed"/>
              <a:ea typeface="Fira Sans Extra Condensed"/>
              <a:cs typeface="Fira Sans Extra Condensed"/>
              <a:sym typeface="Fira Sans Extra Condensed"/>
            </a:endParaRPr>
          </a:p>
          <a:p>
            <a:pPr indent="-317500" lvl="0" marL="457200" rtl="0" algn="l">
              <a:spcBef>
                <a:spcPts val="0"/>
              </a:spcBef>
              <a:spcAft>
                <a:spcPts val="0"/>
              </a:spcAft>
              <a:buClr>
                <a:schemeClr val="accent5"/>
              </a:buClr>
              <a:buSzPts val="1400"/>
              <a:buFont typeface="Fira Sans Extra Condensed"/>
              <a:buChar char="●"/>
            </a:pPr>
            <a:r>
              <a:rPr lang="en">
                <a:solidFill>
                  <a:schemeClr val="accent5"/>
                </a:solidFill>
                <a:latin typeface="Fira Sans Extra Condensed"/>
                <a:ea typeface="Fira Sans Extra Condensed"/>
                <a:cs typeface="Fira Sans Extra Condensed"/>
                <a:sym typeface="Fira Sans Extra Condensed"/>
              </a:rPr>
              <a:t>Aporte patronal (≠ al régimen general):</a:t>
            </a:r>
            <a:endParaRPr>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solidFill>
                  <a:schemeClr val="accent5"/>
                </a:solidFill>
                <a:latin typeface="Fira Sans Extra Condensed"/>
                <a:ea typeface="Fira Sans Extra Condensed"/>
                <a:cs typeface="Fira Sans Extra Condensed"/>
                <a:sym typeface="Fira Sans Extra Condensed"/>
              </a:rPr>
              <a:t>Cuatrimestral (vencimientos en enero, mayo y setiembre).</a:t>
            </a:r>
            <a:endParaRPr>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solidFill>
                  <a:schemeClr val="accent5"/>
                </a:solidFill>
                <a:latin typeface="Fira Sans Extra Condensed"/>
                <a:ea typeface="Fira Sans Extra Condensed"/>
                <a:cs typeface="Fira Sans Extra Condensed"/>
                <a:sym typeface="Fira Sans Extra Condensed"/>
              </a:rPr>
              <a:t>Se calcula en relación a la superficie explotada.</a:t>
            </a:r>
            <a:endParaRPr>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solidFill>
                  <a:schemeClr val="accent5"/>
                </a:solidFill>
                <a:latin typeface="Fira Sans Extra Condensed"/>
                <a:ea typeface="Fira Sans Extra Condensed"/>
                <a:cs typeface="Fira Sans Extra Condensed"/>
                <a:sym typeface="Fira Sans Extra Condensed"/>
              </a:rPr>
              <a:t>Cálculo de aporte</a:t>
            </a:r>
            <a:endParaRPr>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a:solidFill>
                  <a:schemeClr val="accent5"/>
                </a:solidFill>
                <a:latin typeface="Fira Sans Extra Condensed"/>
                <a:ea typeface="Fira Sans Extra Condensed"/>
                <a:cs typeface="Fira Sans Extra Condensed"/>
                <a:sym typeface="Fira Sans Extra Condensed"/>
              </a:rPr>
              <a:t>CONTRIBUCIÓN PATRONAL RURAL = UBC (BPC * 0,1004%)*Superficie Coneat(ha)</a:t>
            </a:r>
            <a:endParaRPr>
              <a:solidFill>
                <a:schemeClr val="accent5"/>
              </a:solidFill>
              <a:latin typeface="Fira Sans Extra Condensed"/>
              <a:ea typeface="Fira Sans Extra Condensed"/>
              <a:cs typeface="Fira Sans Extra Condensed"/>
              <a:sym typeface="Fira Sans Extra Condensed"/>
            </a:endParaRPr>
          </a:p>
        </p:txBody>
      </p:sp>
      <p:sp>
        <p:nvSpPr>
          <p:cNvPr id="2374" name="Google Shape;2374;g2cbadde257f_0_54"/>
          <p:cNvSpPr txBox="1"/>
          <p:nvPr/>
        </p:nvSpPr>
        <p:spPr>
          <a:xfrm>
            <a:off x="802875" y="1356825"/>
            <a:ext cx="2940600" cy="31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accent5"/>
                </a:solidFill>
                <a:latin typeface="Fira Sans Extra Condensed"/>
                <a:ea typeface="Fira Sans Extra Condensed"/>
                <a:cs typeface="Fira Sans Extra Condensed"/>
                <a:sym typeface="Fira Sans Extra Condensed"/>
              </a:rPr>
              <a:t>NACIONALES (cont)</a:t>
            </a:r>
            <a:endParaRPr sz="1800">
              <a:solidFill>
                <a:schemeClr val="accent5"/>
              </a:solidFill>
              <a:latin typeface="Arvo"/>
              <a:ea typeface="Arvo"/>
              <a:cs typeface="Arvo"/>
              <a:sym typeface="Arvo"/>
            </a:endParaRPr>
          </a:p>
        </p:txBody>
      </p:sp>
      <p:grpSp>
        <p:nvGrpSpPr>
          <p:cNvPr id="2375" name="Google Shape;2375;g2cbadde257f_0_54"/>
          <p:cNvGrpSpPr/>
          <p:nvPr/>
        </p:nvGrpSpPr>
        <p:grpSpPr>
          <a:xfrm>
            <a:off x="7525576" y="3703308"/>
            <a:ext cx="1618432" cy="1647133"/>
            <a:chOff x="-13082" y="1604980"/>
            <a:chExt cx="3455973" cy="3954702"/>
          </a:xfrm>
        </p:grpSpPr>
        <p:grpSp>
          <p:nvGrpSpPr>
            <p:cNvPr id="2376" name="Google Shape;2376;g2cbadde257f_0_54"/>
            <p:cNvGrpSpPr/>
            <p:nvPr/>
          </p:nvGrpSpPr>
          <p:grpSpPr>
            <a:xfrm>
              <a:off x="560959" y="1604980"/>
              <a:ext cx="2531812" cy="1994276"/>
              <a:chOff x="5886876" y="1778975"/>
              <a:chExt cx="3016936" cy="2376401"/>
            </a:xfrm>
          </p:grpSpPr>
          <p:sp>
            <p:nvSpPr>
              <p:cNvPr id="2377" name="Google Shape;2377;g2cbadde257f_0_54"/>
              <p:cNvSpPr/>
              <p:nvPr/>
            </p:nvSpPr>
            <p:spPr>
              <a:xfrm>
                <a:off x="5951916" y="2070488"/>
                <a:ext cx="344666" cy="713055"/>
              </a:xfrm>
              <a:custGeom>
                <a:rect b="b" l="l" r="r" t="t"/>
                <a:pathLst>
                  <a:path extrusionOk="0" h="9417" w="4552">
                    <a:moveTo>
                      <a:pt x="4349" y="1"/>
                    </a:moveTo>
                    <a:lnTo>
                      <a:pt x="1" y="9416"/>
                    </a:lnTo>
                    <a:lnTo>
                      <a:pt x="4449" y="9416"/>
                    </a:lnTo>
                    <a:lnTo>
                      <a:pt x="4449" y="9192"/>
                    </a:lnTo>
                    <a:lnTo>
                      <a:pt x="353" y="9192"/>
                    </a:lnTo>
                    <a:lnTo>
                      <a:pt x="4551" y="95"/>
                    </a:lnTo>
                    <a:lnTo>
                      <a:pt x="4349"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g2cbadde257f_0_54"/>
              <p:cNvSpPr/>
              <p:nvPr/>
            </p:nvSpPr>
            <p:spPr>
              <a:xfrm>
                <a:off x="6281131" y="2070488"/>
                <a:ext cx="344515" cy="713055"/>
              </a:xfrm>
              <a:custGeom>
                <a:rect b="b" l="l" r="r" t="t"/>
                <a:pathLst>
                  <a:path extrusionOk="0" h="9417" w="4550">
                    <a:moveTo>
                      <a:pt x="203" y="1"/>
                    </a:moveTo>
                    <a:lnTo>
                      <a:pt x="1" y="95"/>
                    </a:lnTo>
                    <a:lnTo>
                      <a:pt x="4199" y="9192"/>
                    </a:lnTo>
                    <a:lnTo>
                      <a:pt x="101" y="9192"/>
                    </a:lnTo>
                    <a:lnTo>
                      <a:pt x="101" y="9416"/>
                    </a:lnTo>
                    <a:lnTo>
                      <a:pt x="4550" y="9416"/>
                    </a:lnTo>
                    <a:lnTo>
                      <a:pt x="203"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g2cbadde257f_0_54"/>
              <p:cNvSpPr/>
              <p:nvPr/>
            </p:nvSpPr>
            <p:spPr>
              <a:xfrm>
                <a:off x="5886876" y="2713255"/>
                <a:ext cx="876127" cy="394350"/>
              </a:xfrm>
              <a:custGeom>
                <a:rect b="b" l="l" r="r" t="t"/>
                <a:pathLst>
                  <a:path extrusionOk="0" h="5208" w="11571">
                    <a:moveTo>
                      <a:pt x="1300" y="0"/>
                    </a:moveTo>
                    <a:cubicBezTo>
                      <a:pt x="503" y="0"/>
                      <a:pt x="0" y="858"/>
                      <a:pt x="390" y="1554"/>
                    </a:cubicBezTo>
                    <a:lnTo>
                      <a:pt x="1198" y="2994"/>
                    </a:lnTo>
                    <a:cubicBezTo>
                      <a:pt x="1964" y="4361"/>
                      <a:pt x="3410" y="5208"/>
                      <a:pt x="4978" y="5208"/>
                    </a:cubicBezTo>
                    <a:lnTo>
                      <a:pt x="6592" y="5208"/>
                    </a:lnTo>
                    <a:cubicBezTo>
                      <a:pt x="8159" y="5208"/>
                      <a:pt x="9604" y="4361"/>
                      <a:pt x="10371" y="2994"/>
                    </a:cubicBezTo>
                    <a:lnTo>
                      <a:pt x="11179" y="1554"/>
                    </a:lnTo>
                    <a:cubicBezTo>
                      <a:pt x="11570" y="858"/>
                      <a:pt x="11067" y="0"/>
                      <a:pt x="10269"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g2cbadde257f_0_54"/>
              <p:cNvSpPr/>
              <p:nvPr/>
            </p:nvSpPr>
            <p:spPr>
              <a:xfrm>
                <a:off x="8494022" y="2070488"/>
                <a:ext cx="344590" cy="713055"/>
              </a:xfrm>
              <a:custGeom>
                <a:rect b="b" l="l" r="r" t="t"/>
                <a:pathLst>
                  <a:path extrusionOk="0" h="9417" w="4551">
                    <a:moveTo>
                      <a:pt x="204" y="1"/>
                    </a:moveTo>
                    <a:lnTo>
                      <a:pt x="1" y="95"/>
                    </a:lnTo>
                    <a:lnTo>
                      <a:pt x="4200" y="9192"/>
                    </a:lnTo>
                    <a:lnTo>
                      <a:pt x="103" y="9192"/>
                    </a:lnTo>
                    <a:lnTo>
                      <a:pt x="103" y="9416"/>
                    </a:lnTo>
                    <a:lnTo>
                      <a:pt x="4550" y="9416"/>
                    </a:lnTo>
                    <a:lnTo>
                      <a:pt x="204"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g2cbadde257f_0_54"/>
              <p:cNvSpPr/>
              <p:nvPr/>
            </p:nvSpPr>
            <p:spPr>
              <a:xfrm>
                <a:off x="8164958" y="2070488"/>
                <a:ext cx="344515" cy="713055"/>
              </a:xfrm>
              <a:custGeom>
                <a:rect b="b" l="l" r="r" t="t"/>
                <a:pathLst>
                  <a:path extrusionOk="0" h="9417" w="4550">
                    <a:moveTo>
                      <a:pt x="4347" y="1"/>
                    </a:moveTo>
                    <a:lnTo>
                      <a:pt x="0" y="9416"/>
                    </a:lnTo>
                    <a:lnTo>
                      <a:pt x="4449" y="9416"/>
                    </a:lnTo>
                    <a:lnTo>
                      <a:pt x="4449" y="9192"/>
                    </a:lnTo>
                    <a:lnTo>
                      <a:pt x="351" y="9192"/>
                    </a:lnTo>
                    <a:lnTo>
                      <a:pt x="4550" y="95"/>
                    </a:lnTo>
                    <a:lnTo>
                      <a:pt x="4347"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g2cbadde257f_0_54"/>
              <p:cNvSpPr/>
              <p:nvPr/>
            </p:nvSpPr>
            <p:spPr>
              <a:xfrm>
                <a:off x="8027684" y="2713255"/>
                <a:ext cx="876127" cy="394350"/>
              </a:xfrm>
              <a:custGeom>
                <a:rect b="b" l="l" r="r" t="t"/>
                <a:pathLst>
                  <a:path extrusionOk="0" h="5208" w="11571">
                    <a:moveTo>
                      <a:pt x="1300" y="0"/>
                    </a:moveTo>
                    <a:cubicBezTo>
                      <a:pt x="503" y="0"/>
                      <a:pt x="0" y="858"/>
                      <a:pt x="390" y="1554"/>
                    </a:cubicBezTo>
                    <a:lnTo>
                      <a:pt x="1197" y="2994"/>
                    </a:lnTo>
                    <a:cubicBezTo>
                      <a:pt x="1964" y="4361"/>
                      <a:pt x="3410" y="5208"/>
                      <a:pt x="4978" y="5208"/>
                    </a:cubicBezTo>
                    <a:lnTo>
                      <a:pt x="6592" y="5208"/>
                    </a:lnTo>
                    <a:cubicBezTo>
                      <a:pt x="8160" y="5208"/>
                      <a:pt x="9606" y="4361"/>
                      <a:pt x="10373" y="2994"/>
                    </a:cubicBezTo>
                    <a:lnTo>
                      <a:pt x="11180" y="1554"/>
                    </a:lnTo>
                    <a:cubicBezTo>
                      <a:pt x="11570" y="858"/>
                      <a:pt x="11067" y="0"/>
                      <a:pt x="10271"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g2cbadde257f_0_54"/>
              <p:cNvSpPr/>
              <p:nvPr/>
            </p:nvSpPr>
            <p:spPr>
              <a:xfrm>
                <a:off x="6081240" y="1778975"/>
                <a:ext cx="1376317" cy="345586"/>
              </a:xfrm>
              <a:custGeom>
                <a:rect b="b" l="l" r="r" t="t"/>
                <a:pathLst>
                  <a:path extrusionOk="0" h="4564" w="18177">
                    <a:moveTo>
                      <a:pt x="16840" y="2447"/>
                    </a:moveTo>
                    <a:cubicBezTo>
                      <a:pt x="16838" y="2447"/>
                      <a:pt x="16837" y="2447"/>
                      <a:pt x="16837" y="2449"/>
                    </a:cubicBezTo>
                    <a:lnTo>
                      <a:pt x="16810" y="2449"/>
                    </a:lnTo>
                    <a:cubicBezTo>
                      <a:pt x="16807" y="2449"/>
                      <a:pt x="16805" y="2450"/>
                      <a:pt x="16802" y="2450"/>
                    </a:cubicBezTo>
                    <a:lnTo>
                      <a:pt x="16802" y="2450"/>
                    </a:lnTo>
                    <a:lnTo>
                      <a:pt x="16807" y="2449"/>
                    </a:lnTo>
                    <a:lnTo>
                      <a:pt x="16819" y="2447"/>
                    </a:lnTo>
                    <a:close/>
                    <a:moveTo>
                      <a:pt x="10178" y="1"/>
                    </a:moveTo>
                    <a:cubicBezTo>
                      <a:pt x="9961" y="1"/>
                      <a:pt x="9745" y="22"/>
                      <a:pt x="9534" y="63"/>
                    </a:cubicBezTo>
                    <a:cubicBezTo>
                      <a:pt x="9047" y="162"/>
                      <a:pt x="8618" y="360"/>
                      <a:pt x="8246" y="584"/>
                    </a:cubicBezTo>
                    <a:cubicBezTo>
                      <a:pt x="7872" y="808"/>
                      <a:pt x="7550" y="1057"/>
                      <a:pt x="7243" y="1303"/>
                    </a:cubicBezTo>
                    <a:lnTo>
                      <a:pt x="6370" y="2025"/>
                    </a:lnTo>
                    <a:cubicBezTo>
                      <a:pt x="5802" y="2485"/>
                      <a:pt x="5238" y="2890"/>
                      <a:pt x="4627" y="3136"/>
                    </a:cubicBezTo>
                    <a:cubicBezTo>
                      <a:pt x="4192" y="3313"/>
                      <a:pt x="3732" y="3402"/>
                      <a:pt x="3260" y="3402"/>
                    </a:cubicBezTo>
                    <a:cubicBezTo>
                      <a:pt x="3073" y="3402"/>
                      <a:pt x="2883" y="3388"/>
                      <a:pt x="2693" y="3360"/>
                    </a:cubicBezTo>
                    <a:cubicBezTo>
                      <a:pt x="2022" y="3266"/>
                      <a:pt x="1352" y="3007"/>
                      <a:pt x="711" y="2675"/>
                    </a:cubicBezTo>
                    <a:lnTo>
                      <a:pt x="706" y="2674"/>
                    </a:lnTo>
                    <a:cubicBezTo>
                      <a:pt x="639" y="2635"/>
                      <a:pt x="566" y="2617"/>
                      <a:pt x="494" y="2617"/>
                    </a:cubicBezTo>
                    <a:cubicBezTo>
                      <a:pt x="344" y="2617"/>
                      <a:pt x="197" y="2697"/>
                      <a:pt x="117" y="2837"/>
                    </a:cubicBezTo>
                    <a:cubicBezTo>
                      <a:pt x="1" y="3046"/>
                      <a:pt x="73" y="3310"/>
                      <a:pt x="282" y="3426"/>
                    </a:cubicBezTo>
                    <a:cubicBezTo>
                      <a:pt x="620" y="3638"/>
                      <a:pt x="972" y="3825"/>
                      <a:pt x="1336" y="3989"/>
                    </a:cubicBezTo>
                    <a:cubicBezTo>
                      <a:pt x="1710" y="4157"/>
                      <a:pt x="2102" y="4289"/>
                      <a:pt x="2502" y="4378"/>
                    </a:cubicBezTo>
                    <a:cubicBezTo>
                      <a:pt x="2852" y="4458"/>
                      <a:pt x="3211" y="4499"/>
                      <a:pt x="3571" y="4499"/>
                    </a:cubicBezTo>
                    <a:cubicBezTo>
                      <a:pt x="3636" y="4499"/>
                      <a:pt x="3701" y="4497"/>
                      <a:pt x="3766" y="4495"/>
                    </a:cubicBezTo>
                    <a:cubicBezTo>
                      <a:pt x="3873" y="4493"/>
                      <a:pt x="3980" y="4481"/>
                      <a:pt x="4086" y="4471"/>
                    </a:cubicBezTo>
                    <a:cubicBezTo>
                      <a:pt x="4193" y="4457"/>
                      <a:pt x="4302" y="4444"/>
                      <a:pt x="4407" y="4422"/>
                    </a:cubicBezTo>
                    <a:cubicBezTo>
                      <a:pt x="4617" y="4385"/>
                      <a:pt x="4825" y="4333"/>
                      <a:pt x="5029" y="4265"/>
                    </a:cubicBezTo>
                    <a:cubicBezTo>
                      <a:pt x="6670" y="3733"/>
                      <a:pt x="7825" y="2498"/>
                      <a:pt x="8984" y="1908"/>
                    </a:cubicBezTo>
                    <a:cubicBezTo>
                      <a:pt x="9272" y="1764"/>
                      <a:pt x="9549" y="1668"/>
                      <a:pt x="9806" y="1636"/>
                    </a:cubicBezTo>
                    <a:cubicBezTo>
                      <a:pt x="9871" y="1629"/>
                      <a:pt x="9934" y="1625"/>
                      <a:pt x="9997" y="1625"/>
                    </a:cubicBezTo>
                    <a:cubicBezTo>
                      <a:pt x="10187" y="1625"/>
                      <a:pt x="10372" y="1659"/>
                      <a:pt x="10564" y="1721"/>
                    </a:cubicBezTo>
                    <a:cubicBezTo>
                      <a:pt x="10694" y="1767"/>
                      <a:pt x="10823" y="1823"/>
                      <a:pt x="10947" y="1889"/>
                    </a:cubicBezTo>
                    <a:cubicBezTo>
                      <a:pt x="11010" y="1929"/>
                      <a:pt x="11074" y="1960"/>
                      <a:pt x="11139" y="2004"/>
                    </a:cubicBezTo>
                    <a:lnTo>
                      <a:pt x="11357" y="2144"/>
                    </a:lnTo>
                    <a:cubicBezTo>
                      <a:pt x="11682" y="2353"/>
                      <a:pt x="12006" y="2567"/>
                      <a:pt x="12342" y="2765"/>
                    </a:cubicBezTo>
                    <a:cubicBezTo>
                      <a:pt x="13012" y="3169"/>
                      <a:pt x="13699" y="3554"/>
                      <a:pt x="14440" y="3888"/>
                    </a:cubicBezTo>
                    <a:cubicBezTo>
                      <a:pt x="14627" y="3970"/>
                      <a:pt x="14813" y="4053"/>
                      <a:pt x="15009" y="4127"/>
                    </a:cubicBezTo>
                    <a:cubicBezTo>
                      <a:pt x="15201" y="4206"/>
                      <a:pt x="15405" y="4273"/>
                      <a:pt x="15611" y="4339"/>
                    </a:cubicBezTo>
                    <a:lnTo>
                      <a:pt x="15931" y="4429"/>
                    </a:lnTo>
                    <a:lnTo>
                      <a:pt x="16101" y="4468"/>
                    </a:lnTo>
                    <a:cubicBezTo>
                      <a:pt x="16159" y="4481"/>
                      <a:pt x="16214" y="4495"/>
                      <a:pt x="16277" y="4504"/>
                    </a:cubicBezTo>
                    <a:lnTo>
                      <a:pt x="16459" y="4534"/>
                    </a:lnTo>
                    <a:cubicBezTo>
                      <a:pt x="16524" y="4542"/>
                      <a:pt x="16593" y="4548"/>
                      <a:pt x="16661" y="4554"/>
                    </a:cubicBezTo>
                    <a:cubicBezTo>
                      <a:pt x="16692" y="4559"/>
                      <a:pt x="16733" y="4559"/>
                      <a:pt x="16771" y="4561"/>
                    </a:cubicBezTo>
                    <a:lnTo>
                      <a:pt x="16885" y="4564"/>
                    </a:lnTo>
                    <a:cubicBezTo>
                      <a:pt x="16931" y="4562"/>
                      <a:pt x="16976" y="4561"/>
                      <a:pt x="17022" y="4559"/>
                    </a:cubicBezTo>
                    <a:lnTo>
                      <a:pt x="17041" y="4559"/>
                    </a:lnTo>
                    <a:lnTo>
                      <a:pt x="17064" y="4556"/>
                    </a:lnTo>
                    <a:lnTo>
                      <a:pt x="17113" y="4550"/>
                    </a:lnTo>
                    <a:lnTo>
                      <a:pt x="17160" y="4543"/>
                    </a:lnTo>
                    <a:lnTo>
                      <a:pt x="17181" y="4540"/>
                    </a:lnTo>
                    <a:lnTo>
                      <a:pt x="17209" y="4536"/>
                    </a:lnTo>
                    <a:lnTo>
                      <a:pt x="17266" y="4523"/>
                    </a:lnTo>
                    <a:lnTo>
                      <a:pt x="17267" y="4521"/>
                    </a:lnTo>
                    <a:cubicBezTo>
                      <a:pt x="17834" y="4374"/>
                      <a:pt x="18177" y="3796"/>
                      <a:pt x="18031" y="3227"/>
                    </a:cubicBezTo>
                    <a:cubicBezTo>
                      <a:pt x="17906" y="2748"/>
                      <a:pt x="17475" y="2429"/>
                      <a:pt x="17001" y="2429"/>
                    </a:cubicBezTo>
                    <a:cubicBezTo>
                      <a:pt x="16933" y="2429"/>
                      <a:pt x="16863" y="2436"/>
                      <a:pt x="16793" y="2450"/>
                    </a:cubicBezTo>
                    <a:lnTo>
                      <a:pt x="16793" y="2450"/>
                    </a:lnTo>
                    <a:cubicBezTo>
                      <a:pt x="16788" y="2450"/>
                      <a:pt x="16783" y="2450"/>
                      <a:pt x="16778" y="2449"/>
                    </a:cubicBezTo>
                    <a:lnTo>
                      <a:pt x="16697" y="2446"/>
                    </a:lnTo>
                    <a:lnTo>
                      <a:pt x="16601" y="2436"/>
                    </a:lnTo>
                    <a:cubicBezTo>
                      <a:pt x="16569" y="2435"/>
                      <a:pt x="16532" y="2427"/>
                      <a:pt x="16496" y="2421"/>
                    </a:cubicBezTo>
                    <a:lnTo>
                      <a:pt x="16389" y="2405"/>
                    </a:lnTo>
                    <a:lnTo>
                      <a:pt x="16161" y="2355"/>
                    </a:lnTo>
                    <a:cubicBezTo>
                      <a:pt x="16005" y="2312"/>
                      <a:pt x="15848" y="2273"/>
                      <a:pt x="15685" y="2219"/>
                    </a:cubicBezTo>
                    <a:cubicBezTo>
                      <a:pt x="15524" y="2172"/>
                      <a:pt x="15361" y="2111"/>
                      <a:pt x="15198" y="2051"/>
                    </a:cubicBezTo>
                    <a:cubicBezTo>
                      <a:pt x="14542" y="1809"/>
                      <a:pt x="13886" y="1500"/>
                      <a:pt x="13238" y="1167"/>
                    </a:cubicBezTo>
                    <a:cubicBezTo>
                      <a:pt x="12911" y="1003"/>
                      <a:pt x="12591" y="822"/>
                      <a:pt x="12269" y="645"/>
                    </a:cubicBezTo>
                    <a:lnTo>
                      <a:pt x="11998" y="497"/>
                    </a:lnTo>
                    <a:cubicBezTo>
                      <a:pt x="11902" y="442"/>
                      <a:pt x="11794" y="395"/>
                      <a:pt x="11692" y="345"/>
                    </a:cubicBezTo>
                    <a:cubicBezTo>
                      <a:pt x="11475" y="249"/>
                      <a:pt x="11250" y="169"/>
                      <a:pt x="11019" y="107"/>
                    </a:cubicBezTo>
                    <a:cubicBezTo>
                      <a:pt x="10779" y="48"/>
                      <a:pt x="10531" y="12"/>
                      <a:pt x="10282" y="2"/>
                    </a:cubicBezTo>
                    <a:cubicBezTo>
                      <a:pt x="10247" y="1"/>
                      <a:pt x="10212" y="1"/>
                      <a:pt x="10178"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g2cbadde257f_0_54"/>
              <p:cNvSpPr/>
              <p:nvPr/>
            </p:nvSpPr>
            <p:spPr>
              <a:xfrm>
                <a:off x="6174068" y="1959334"/>
                <a:ext cx="238510" cy="229507"/>
              </a:xfrm>
              <a:custGeom>
                <a:rect b="b" l="l" r="r" t="t"/>
                <a:pathLst>
                  <a:path extrusionOk="0" h="3031" w="3150">
                    <a:moveTo>
                      <a:pt x="1516" y="0"/>
                    </a:moveTo>
                    <a:cubicBezTo>
                      <a:pt x="1320" y="0"/>
                      <a:pt x="1123" y="38"/>
                      <a:pt x="935" y="116"/>
                    </a:cubicBezTo>
                    <a:cubicBezTo>
                      <a:pt x="370" y="350"/>
                      <a:pt x="0" y="903"/>
                      <a:pt x="0" y="1516"/>
                    </a:cubicBezTo>
                    <a:cubicBezTo>
                      <a:pt x="0" y="2352"/>
                      <a:pt x="679" y="3030"/>
                      <a:pt x="1515" y="3030"/>
                    </a:cubicBezTo>
                    <a:cubicBezTo>
                      <a:pt x="2128" y="3030"/>
                      <a:pt x="2681" y="2661"/>
                      <a:pt x="2915" y="2095"/>
                    </a:cubicBezTo>
                    <a:cubicBezTo>
                      <a:pt x="3150" y="1528"/>
                      <a:pt x="3021" y="878"/>
                      <a:pt x="2587" y="444"/>
                    </a:cubicBezTo>
                    <a:cubicBezTo>
                      <a:pt x="2297" y="154"/>
                      <a:pt x="1910" y="0"/>
                      <a:pt x="151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g2cbadde257f_0_54"/>
              <p:cNvSpPr/>
              <p:nvPr/>
            </p:nvSpPr>
            <p:spPr>
              <a:xfrm>
                <a:off x="6228584" y="2013700"/>
                <a:ext cx="125312" cy="120622"/>
              </a:xfrm>
              <a:custGeom>
                <a:rect b="b" l="l" r="r" t="t"/>
                <a:pathLst>
                  <a:path extrusionOk="0" h="1593" w="1655">
                    <a:moveTo>
                      <a:pt x="796" y="0"/>
                    </a:moveTo>
                    <a:cubicBezTo>
                      <a:pt x="693" y="0"/>
                      <a:pt x="589" y="20"/>
                      <a:pt x="490" y="61"/>
                    </a:cubicBezTo>
                    <a:cubicBezTo>
                      <a:pt x="193" y="185"/>
                      <a:pt x="0" y="476"/>
                      <a:pt x="0" y="798"/>
                    </a:cubicBezTo>
                    <a:cubicBezTo>
                      <a:pt x="0" y="1238"/>
                      <a:pt x="357" y="1593"/>
                      <a:pt x="795" y="1593"/>
                    </a:cubicBezTo>
                    <a:cubicBezTo>
                      <a:pt x="1117" y="1593"/>
                      <a:pt x="1408" y="1399"/>
                      <a:pt x="1532" y="1102"/>
                    </a:cubicBezTo>
                    <a:cubicBezTo>
                      <a:pt x="1655" y="804"/>
                      <a:pt x="1587" y="461"/>
                      <a:pt x="1359" y="234"/>
                    </a:cubicBezTo>
                    <a:cubicBezTo>
                      <a:pt x="1207" y="81"/>
                      <a:pt x="1003" y="0"/>
                      <a:pt x="79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g2cbadde257f_0_54"/>
              <p:cNvSpPr/>
              <p:nvPr/>
            </p:nvSpPr>
            <p:spPr>
              <a:xfrm>
                <a:off x="7333137" y="1779127"/>
                <a:ext cx="1376393" cy="345586"/>
              </a:xfrm>
              <a:custGeom>
                <a:rect b="b" l="l" r="r" t="t"/>
                <a:pathLst>
                  <a:path extrusionOk="0" h="4564" w="18178">
                    <a:moveTo>
                      <a:pt x="8000" y="0"/>
                    </a:moveTo>
                    <a:cubicBezTo>
                      <a:pt x="7965" y="0"/>
                      <a:pt x="7930" y="1"/>
                      <a:pt x="7896" y="2"/>
                    </a:cubicBezTo>
                    <a:cubicBezTo>
                      <a:pt x="7647" y="11"/>
                      <a:pt x="7399" y="47"/>
                      <a:pt x="7159" y="107"/>
                    </a:cubicBezTo>
                    <a:cubicBezTo>
                      <a:pt x="6928" y="168"/>
                      <a:pt x="6703" y="248"/>
                      <a:pt x="6486" y="344"/>
                    </a:cubicBezTo>
                    <a:cubicBezTo>
                      <a:pt x="6384" y="395"/>
                      <a:pt x="6275" y="442"/>
                      <a:pt x="6178" y="497"/>
                    </a:cubicBezTo>
                    <a:lnTo>
                      <a:pt x="5909" y="644"/>
                    </a:lnTo>
                    <a:cubicBezTo>
                      <a:pt x="5587" y="822"/>
                      <a:pt x="5267" y="1003"/>
                      <a:pt x="4940" y="1166"/>
                    </a:cubicBezTo>
                    <a:cubicBezTo>
                      <a:pt x="4292" y="1499"/>
                      <a:pt x="3634" y="1809"/>
                      <a:pt x="2980" y="2051"/>
                    </a:cubicBezTo>
                    <a:cubicBezTo>
                      <a:pt x="2817" y="2109"/>
                      <a:pt x="2653" y="2172"/>
                      <a:pt x="2493" y="2217"/>
                    </a:cubicBezTo>
                    <a:cubicBezTo>
                      <a:pt x="2331" y="2272"/>
                      <a:pt x="2174" y="2312"/>
                      <a:pt x="2017" y="2354"/>
                    </a:cubicBezTo>
                    <a:lnTo>
                      <a:pt x="1789" y="2403"/>
                    </a:lnTo>
                    <a:lnTo>
                      <a:pt x="1681" y="2420"/>
                    </a:lnTo>
                    <a:cubicBezTo>
                      <a:pt x="1646" y="2426"/>
                      <a:pt x="1608" y="2434"/>
                      <a:pt x="1577" y="2436"/>
                    </a:cubicBezTo>
                    <a:lnTo>
                      <a:pt x="1481" y="2445"/>
                    </a:lnTo>
                    <a:lnTo>
                      <a:pt x="1399" y="2448"/>
                    </a:lnTo>
                    <a:cubicBezTo>
                      <a:pt x="1394" y="2449"/>
                      <a:pt x="1388" y="2450"/>
                      <a:pt x="1383" y="2450"/>
                    </a:cubicBezTo>
                    <a:cubicBezTo>
                      <a:pt x="1381" y="2450"/>
                      <a:pt x="1380" y="2450"/>
                      <a:pt x="1378" y="2449"/>
                    </a:cubicBezTo>
                    <a:lnTo>
                      <a:pt x="1378" y="2449"/>
                    </a:lnTo>
                    <a:lnTo>
                      <a:pt x="1403" y="2453"/>
                    </a:lnTo>
                    <a:cubicBezTo>
                      <a:pt x="1415" y="2456"/>
                      <a:pt x="1428" y="2459"/>
                      <a:pt x="1442" y="2463"/>
                    </a:cubicBezTo>
                    <a:lnTo>
                      <a:pt x="1442" y="2464"/>
                    </a:lnTo>
                    <a:cubicBezTo>
                      <a:pt x="1420" y="2458"/>
                      <a:pt x="1398" y="2454"/>
                      <a:pt x="1376" y="2449"/>
                    </a:cubicBezTo>
                    <a:lnTo>
                      <a:pt x="1376" y="2449"/>
                    </a:lnTo>
                    <a:cubicBezTo>
                      <a:pt x="1377" y="2449"/>
                      <a:pt x="1377" y="2449"/>
                      <a:pt x="1378" y="2449"/>
                    </a:cubicBezTo>
                    <a:lnTo>
                      <a:pt x="1378" y="2449"/>
                    </a:lnTo>
                    <a:lnTo>
                      <a:pt x="1371" y="2448"/>
                    </a:lnTo>
                    <a:lnTo>
                      <a:pt x="1371" y="2448"/>
                    </a:lnTo>
                    <a:lnTo>
                      <a:pt x="1371" y="2448"/>
                    </a:lnTo>
                    <a:cubicBezTo>
                      <a:pt x="1372" y="2449"/>
                      <a:pt x="1374" y="2449"/>
                      <a:pt x="1376" y="2449"/>
                    </a:cubicBezTo>
                    <a:lnTo>
                      <a:pt x="1376" y="2449"/>
                    </a:lnTo>
                    <a:cubicBezTo>
                      <a:pt x="1373" y="2449"/>
                      <a:pt x="1370" y="2449"/>
                      <a:pt x="1368" y="2448"/>
                    </a:cubicBezTo>
                    <a:lnTo>
                      <a:pt x="1341" y="2448"/>
                    </a:lnTo>
                    <a:cubicBezTo>
                      <a:pt x="1340" y="2447"/>
                      <a:pt x="1338" y="2447"/>
                      <a:pt x="1338" y="2447"/>
                    </a:cubicBezTo>
                    <a:lnTo>
                      <a:pt x="1357" y="2447"/>
                    </a:lnTo>
                    <a:lnTo>
                      <a:pt x="1371" y="2448"/>
                    </a:lnTo>
                    <a:lnTo>
                      <a:pt x="1371" y="2448"/>
                    </a:lnTo>
                    <a:cubicBezTo>
                      <a:pt x="1305" y="2436"/>
                      <a:pt x="1240" y="2430"/>
                      <a:pt x="1176" y="2430"/>
                    </a:cubicBezTo>
                    <a:cubicBezTo>
                      <a:pt x="702" y="2430"/>
                      <a:pt x="270" y="2748"/>
                      <a:pt x="147" y="3228"/>
                    </a:cubicBezTo>
                    <a:cubicBezTo>
                      <a:pt x="1" y="3797"/>
                      <a:pt x="342" y="4375"/>
                      <a:pt x="911" y="4521"/>
                    </a:cubicBezTo>
                    <a:lnTo>
                      <a:pt x="967" y="4534"/>
                    </a:lnTo>
                    <a:lnTo>
                      <a:pt x="996" y="4540"/>
                    </a:lnTo>
                    <a:lnTo>
                      <a:pt x="1016" y="4543"/>
                    </a:lnTo>
                    <a:lnTo>
                      <a:pt x="1065" y="4549"/>
                    </a:lnTo>
                    <a:lnTo>
                      <a:pt x="1112" y="4556"/>
                    </a:lnTo>
                    <a:lnTo>
                      <a:pt x="1137" y="4557"/>
                    </a:lnTo>
                    <a:lnTo>
                      <a:pt x="1154" y="4557"/>
                    </a:lnTo>
                    <a:cubicBezTo>
                      <a:pt x="1200" y="4560"/>
                      <a:pt x="1247" y="4563"/>
                      <a:pt x="1293" y="4563"/>
                    </a:cubicBezTo>
                    <a:lnTo>
                      <a:pt x="1407" y="4560"/>
                    </a:lnTo>
                    <a:cubicBezTo>
                      <a:pt x="1445" y="4559"/>
                      <a:pt x="1486" y="4557"/>
                      <a:pt x="1517" y="4554"/>
                    </a:cubicBezTo>
                    <a:cubicBezTo>
                      <a:pt x="1585" y="4548"/>
                      <a:pt x="1654" y="4541"/>
                      <a:pt x="1718" y="4534"/>
                    </a:cubicBezTo>
                    <a:lnTo>
                      <a:pt x="1901" y="4502"/>
                    </a:lnTo>
                    <a:cubicBezTo>
                      <a:pt x="1964" y="4493"/>
                      <a:pt x="2019" y="4480"/>
                      <a:pt x="2075" y="4468"/>
                    </a:cubicBezTo>
                    <a:lnTo>
                      <a:pt x="2246" y="4428"/>
                    </a:lnTo>
                    <a:lnTo>
                      <a:pt x="2567" y="4339"/>
                    </a:lnTo>
                    <a:cubicBezTo>
                      <a:pt x="2773" y="4271"/>
                      <a:pt x="2977" y="4205"/>
                      <a:pt x="3169" y="4127"/>
                    </a:cubicBezTo>
                    <a:cubicBezTo>
                      <a:pt x="3365" y="4053"/>
                      <a:pt x="3551" y="3970"/>
                      <a:pt x="3738" y="3886"/>
                    </a:cubicBezTo>
                    <a:cubicBezTo>
                      <a:pt x="4479" y="3553"/>
                      <a:pt x="5166" y="3168"/>
                      <a:pt x="5835" y="2764"/>
                    </a:cubicBezTo>
                    <a:cubicBezTo>
                      <a:pt x="6172" y="2565"/>
                      <a:pt x="6495" y="2353"/>
                      <a:pt x="6821" y="2144"/>
                    </a:cubicBezTo>
                    <a:lnTo>
                      <a:pt x="7039" y="2004"/>
                    </a:lnTo>
                    <a:cubicBezTo>
                      <a:pt x="7104" y="1960"/>
                      <a:pt x="7168" y="1928"/>
                      <a:pt x="7231" y="1889"/>
                    </a:cubicBezTo>
                    <a:cubicBezTo>
                      <a:pt x="7355" y="1823"/>
                      <a:pt x="7484" y="1766"/>
                      <a:pt x="7614" y="1719"/>
                    </a:cubicBezTo>
                    <a:cubicBezTo>
                      <a:pt x="7804" y="1657"/>
                      <a:pt x="7988" y="1624"/>
                      <a:pt x="8176" y="1624"/>
                    </a:cubicBezTo>
                    <a:cubicBezTo>
                      <a:pt x="8241" y="1624"/>
                      <a:pt x="8306" y="1628"/>
                      <a:pt x="8372" y="1636"/>
                    </a:cubicBezTo>
                    <a:cubicBezTo>
                      <a:pt x="8629" y="1667"/>
                      <a:pt x="8906" y="1763"/>
                      <a:pt x="9193" y="1908"/>
                    </a:cubicBezTo>
                    <a:cubicBezTo>
                      <a:pt x="10353" y="2497"/>
                      <a:pt x="11508" y="3732"/>
                      <a:pt x="13149" y="4265"/>
                    </a:cubicBezTo>
                    <a:cubicBezTo>
                      <a:pt x="13353" y="4331"/>
                      <a:pt x="13560" y="4384"/>
                      <a:pt x="13772" y="4422"/>
                    </a:cubicBezTo>
                    <a:cubicBezTo>
                      <a:pt x="13878" y="4444"/>
                      <a:pt x="13985" y="4455"/>
                      <a:pt x="14091" y="4471"/>
                    </a:cubicBezTo>
                    <a:cubicBezTo>
                      <a:pt x="14198" y="4480"/>
                      <a:pt x="14305" y="4493"/>
                      <a:pt x="14412" y="4494"/>
                    </a:cubicBezTo>
                    <a:cubicBezTo>
                      <a:pt x="14477" y="4497"/>
                      <a:pt x="14542" y="4498"/>
                      <a:pt x="14607" y="4498"/>
                    </a:cubicBezTo>
                    <a:cubicBezTo>
                      <a:pt x="14966" y="4498"/>
                      <a:pt x="15325" y="4458"/>
                      <a:pt x="15675" y="4378"/>
                    </a:cubicBezTo>
                    <a:cubicBezTo>
                      <a:pt x="16076" y="4287"/>
                      <a:pt x="16467" y="4156"/>
                      <a:pt x="16841" y="3988"/>
                    </a:cubicBezTo>
                    <a:cubicBezTo>
                      <a:pt x="17206" y="3825"/>
                      <a:pt x="17558" y="3638"/>
                      <a:pt x="17896" y="3426"/>
                    </a:cubicBezTo>
                    <a:cubicBezTo>
                      <a:pt x="18103" y="3308"/>
                      <a:pt x="18177" y="3044"/>
                      <a:pt x="18059" y="2837"/>
                    </a:cubicBezTo>
                    <a:cubicBezTo>
                      <a:pt x="17979" y="2696"/>
                      <a:pt x="17833" y="2617"/>
                      <a:pt x="17682" y="2617"/>
                    </a:cubicBezTo>
                    <a:cubicBezTo>
                      <a:pt x="17610" y="2617"/>
                      <a:pt x="17537" y="2635"/>
                      <a:pt x="17470" y="2673"/>
                    </a:cubicBezTo>
                    <a:lnTo>
                      <a:pt x="17467" y="2675"/>
                    </a:lnTo>
                    <a:cubicBezTo>
                      <a:pt x="16826" y="3006"/>
                      <a:pt x="16156" y="3266"/>
                      <a:pt x="15485" y="3360"/>
                    </a:cubicBezTo>
                    <a:cubicBezTo>
                      <a:pt x="15295" y="3388"/>
                      <a:pt x="15106" y="3402"/>
                      <a:pt x="14919" y="3402"/>
                    </a:cubicBezTo>
                    <a:cubicBezTo>
                      <a:pt x="14447" y="3402"/>
                      <a:pt x="13987" y="3313"/>
                      <a:pt x="13551" y="3135"/>
                    </a:cubicBezTo>
                    <a:cubicBezTo>
                      <a:pt x="12940" y="2890"/>
                      <a:pt x="12376" y="2485"/>
                      <a:pt x="11810" y="2024"/>
                    </a:cubicBezTo>
                    <a:lnTo>
                      <a:pt x="10935" y="1301"/>
                    </a:lnTo>
                    <a:cubicBezTo>
                      <a:pt x="10628" y="1056"/>
                      <a:pt x="10304" y="806"/>
                      <a:pt x="9932" y="583"/>
                    </a:cubicBezTo>
                    <a:cubicBezTo>
                      <a:pt x="9561" y="362"/>
                      <a:pt x="9131" y="162"/>
                      <a:pt x="8643" y="63"/>
                    </a:cubicBezTo>
                    <a:cubicBezTo>
                      <a:pt x="8431" y="21"/>
                      <a:pt x="8216" y="0"/>
                      <a:pt x="8000"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g2cbadde257f_0_54"/>
              <p:cNvSpPr/>
              <p:nvPr/>
            </p:nvSpPr>
            <p:spPr>
              <a:xfrm>
                <a:off x="8377949" y="1959259"/>
                <a:ext cx="238586" cy="229583"/>
              </a:xfrm>
              <a:custGeom>
                <a:rect b="b" l="l" r="r" t="t"/>
                <a:pathLst>
                  <a:path extrusionOk="0" h="3032" w="3151">
                    <a:moveTo>
                      <a:pt x="1636" y="1"/>
                    </a:moveTo>
                    <a:cubicBezTo>
                      <a:pt x="1241" y="1"/>
                      <a:pt x="854" y="155"/>
                      <a:pt x="564" y="445"/>
                    </a:cubicBezTo>
                    <a:cubicBezTo>
                      <a:pt x="131" y="877"/>
                      <a:pt x="0" y="1529"/>
                      <a:pt x="236" y="2096"/>
                    </a:cubicBezTo>
                    <a:cubicBezTo>
                      <a:pt x="470" y="2662"/>
                      <a:pt x="1023" y="3031"/>
                      <a:pt x="1636" y="3031"/>
                    </a:cubicBezTo>
                    <a:cubicBezTo>
                      <a:pt x="2472" y="3031"/>
                      <a:pt x="3151" y="2353"/>
                      <a:pt x="3151" y="1517"/>
                    </a:cubicBezTo>
                    <a:cubicBezTo>
                      <a:pt x="3151" y="904"/>
                      <a:pt x="2782" y="351"/>
                      <a:pt x="2216" y="117"/>
                    </a:cubicBezTo>
                    <a:cubicBezTo>
                      <a:pt x="2028" y="38"/>
                      <a:pt x="1831" y="1"/>
                      <a:pt x="1636"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g2cbadde257f_0_54"/>
              <p:cNvSpPr/>
              <p:nvPr/>
            </p:nvSpPr>
            <p:spPr>
              <a:xfrm>
                <a:off x="8436705" y="2013700"/>
                <a:ext cx="125388" cy="120622"/>
              </a:xfrm>
              <a:custGeom>
                <a:rect b="b" l="l" r="r" t="t"/>
                <a:pathLst>
                  <a:path extrusionOk="0" h="1593" w="1656">
                    <a:moveTo>
                      <a:pt x="860" y="0"/>
                    </a:moveTo>
                    <a:cubicBezTo>
                      <a:pt x="652" y="0"/>
                      <a:pt x="448" y="81"/>
                      <a:pt x="296" y="234"/>
                    </a:cubicBezTo>
                    <a:cubicBezTo>
                      <a:pt x="68" y="461"/>
                      <a:pt x="0" y="804"/>
                      <a:pt x="123" y="1102"/>
                    </a:cubicBezTo>
                    <a:cubicBezTo>
                      <a:pt x="247" y="1399"/>
                      <a:pt x="538" y="1593"/>
                      <a:pt x="860" y="1593"/>
                    </a:cubicBezTo>
                    <a:cubicBezTo>
                      <a:pt x="1298" y="1593"/>
                      <a:pt x="1655" y="1238"/>
                      <a:pt x="1655" y="798"/>
                    </a:cubicBezTo>
                    <a:cubicBezTo>
                      <a:pt x="1655" y="476"/>
                      <a:pt x="1462" y="185"/>
                      <a:pt x="1165" y="61"/>
                    </a:cubicBezTo>
                    <a:cubicBezTo>
                      <a:pt x="1066" y="20"/>
                      <a:pt x="962" y="0"/>
                      <a:pt x="860"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g2cbadde257f_0_54"/>
              <p:cNvSpPr/>
              <p:nvPr/>
            </p:nvSpPr>
            <p:spPr>
              <a:xfrm>
                <a:off x="7265370" y="2013851"/>
                <a:ext cx="262664" cy="1975005"/>
              </a:xfrm>
              <a:custGeom>
                <a:rect b="b" l="l" r="r" t="t"/>
                <a:pathLst>
                  <a:path extrusionOk="0" h="26083" w="3469">
                    <a:moveTo>
                      <a:pt x="1716" y="1"/>
                    </a:moveTo>
                    <a:cubicBezTo>
                      <a:pt x="1348" y="1"/>
                      <a:pt x="1047" y="290"/>
                      <a:pt x="1031" y="657"/>
                    </a:cubicBezTo>
                    <a:lnTo>
                      <a:pt x="2" y="24300"/>
                    </a:lnTo>
                    <a:cubicBezTo>
                      <a:pt x="0" y="24343"/>
                      <a:pt x="0" y="24390"/>
                      <a:pt x="3" y="24432"/>
                    </a:cubicBezTo>
                    <a:cubicBezTo>
                      <a:pt x="39" y="25358"/>
                      <a:pt x="799" y="26082"/>
                      <a:pt x="1717" y="26082"/>
                    </a:cubicBezTo>
                    <a:cubicBezTo>
                      <a:pt x="1739" y="26082"/>
                      <a:pt x="1761" y="26082"/>
                      <a:pt x="1784" y="26081"/>
                    </a:cubicBezTo>
                    <a:cubicBezTo>
                      <a:pt x="2730" y="26045"/>
                      <a:pt x="3468" y="25246"/>
                      <a:pt x="3432" y="24300"/>
                    </a:cubicBezTo>
                    <a:lnTo>
                      <a:pt x="2400" y="657"/>
                    </a:lnTo>
                    <a:cubicBezTo>
                      <a:pt x="2386" y="290"/>
                      <a:pt x="2084" y="1"/>
                      <a:pt x="1716"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g2cbadde257f_0_54"/>
              <p:cNvSpPr/>
              <p:nvPr/>
            </p:nvSpPr>
            <p:spPr>
              <a:xfrm>
                <a:off x="7243337" y="1910421"/>
                <a:ext cx="315818" cy="304016"/>
              </a:xfrm>
              <a:custGeom>
                <a:rect b="b" l="l" r="r" t="t"/>
                <a:pathLst>
                  <a:path extrusionOk="0" h="4015" w="4171">
                    <a:moveTo>
                      <a:pt x="2006" y="1"/>
                    </a:moveTo>
                    <a:cubicBezTo>
                      <a:pt x="1747" y="1"/>
                      <a:pt x="1487" y="50"/>
                      <a:pt x="1239" y="153"/>
                    </a:cubicBezTo>
                    <a:cubicBezTo>
                      <a:pt x="489" y="465"/>
                      <a:pt x="0" y="1195"/>
                      <a:pt x="0" y="2008"/>
                    </a:cubicBezTo>
                    <a:cubicBezTo>
                      <a:pt x="0" y="3115"/>
                      <a:pt x="899" y="4014"/>
                      <a:pt x="2007" y="4014"/>
                    </a:cubicBezTo>
                    <a:cubicBezTo>
                      <a:pt x="2820" y="4014"/>
                      <a:pt x="3550" y="3526"/>
                      <a:pt x="3861" y="2774"/>
                    </a:cubicBezTo>
                    <a:cubicBezTo>
                      <a:pt x="4171" y="2025"/>
                      <a:pt x="4000" y="1162"/>
                      <a:pt x="3426" y="589"/>
                    </a:cubicBezTo>
                    <a:cubicBezTo>
                      <a:pt x="3042" y="205"/>
                      <a:pt x="2528" y="1"/>
                      <a:pt x="2006"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g2cbadde257f_0_54"/>
              <p:cNvSpPr/>
              <p:nvPr/>
            </p:nvSpPr>
            <p:spPr>
              <a:xfrm>
                <a:off x="7308302" y="1975387"/>
                <a:ext cx="180889" cy="174080"/>
              </a:xfrm>
              <a:custGeom>
                <a:rect b="b" l="l" r="r" t="t"/>
                <a:pathLst>
                  <a:path extrusionOk="0" h="2299" w="2389">
                    <a:moveTo>
                      <a:pt x="1147" y="0"/>
                    </a:moveTo>
                    <a:cubicBezTo>
                      <a:pt x="1000" y="0"/>
                      <a:pt x="851" y="29"/>
                      <a:pt x="709" y="87"/>
                    </a:cubicBezTo>
                    <a:cubicBezTo>
                      <a:pt x="280" y="267"/>
                      <a:pt x="0" y="685"/>
                      <a:pt x="0" y="1150"/>
                    </a:cubicBezTo>
                    <a:cubicBezTo>
                      <a:pt x="0" y="1784"/>
                      <a:pt x="514" y="2298"/>
                      <a:pt x="1149" y="2298"/>
                    </a:cubicBezTo>
                    <a:cubicBezTo>
                      <a:pt x="1614" y="2298"/>
                      <a:pt x="2032" y="2019"/>
                      <a:pt x="2210" y="1590"/>
                    </a:cubicBezTo>
                    <a:cubicBezTo>
                      <a:pt x="2389" y="1159"/>
                      <a:pt x="2290" y="666"/>
                      <a:pt x="1962" y="337"/>
                    </a:cubicBezTo>
                    <a:cubicBezTo>
                      <a:pt x="1742" y="117"/>
                      <a:pt x="1447" y="0"/>
                      <a:pt x="1147"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g2cbadde257f_0_54"/>
              <p:cNvSpPr/>
              <p:nvPr/>
            </p:nvSpPr>
            <p:spPr>
              <a:xfrm>
                <a:off x="6923283" y="3853789"/>
                <a:ext cx="944046" cy="190890"/>
              </a:xfrm>
              <a:custGeom>
                <a:rect b="b" l="l" r="r" t="t"/>
                <a:pathLst>
                  <a:path extrusionOk="0" h="2521" w="12468">
                    <a:moveTo>
                      <a:pt x="1567" y="0"/>
                    </a:moveTo>
                    <a:cubicBezTo>
                      <a:pt x="1001" y="0"/>
                      <a:pt x="511" y="389"/>
                      <a:pt x="379" y="938"/>
                    </a:cubicBezTo>
                    <a:lnTo>
                      <a:pt x="0" y="2521"/>
                    </a:lnTo>
                    <a:lnTo>
                      <a:pt x="12468" y="2521"/>
                    </a:lnTo>
                    <a:lnTo>
                      <a:pt x="12089" y="938"/>
                    </a:lnTo>
                    <a:cubicBezTo>
                      <a:pt x="11957" y="389"/>
                      <a:pt x="11465" y="0"/>
                      <a:pt x="10901"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g2cbadde257f_0_54"/>
              <p:cNvSpPr/>
              <p:nvPr/>
            </p:nvSpPr>
            <p:spPr>
              <a:xfrm>
                <a:off x="6705220" y="4044522"/>
                <a:ext cx="1380254" cy="110854"/>
              </a:xfrm>
              <a:custGeom>
                <a:rect b="b" l="l" r="r" t="t"/>
                <a:pathLst>
                  <a:path extrusionOk="0" h="1464" w="18229">
                    <a:moveTo>
                      <a:pt x="921" y="0"/>
                    </a:moveTo>
                    <a:cubicBezTo>
                      <a:pt x="723" y="0"/>
                      <a:pt x="538" y="102"/>
                      <a:pt x="434" y="272"/>
                    </a:cubicBezTo>
                    <a:lnTo>
                      <a:pt x="237" y="586"/>
                    </a:lnTo>
                    <a:cubicBezTo>
                      <a:pt x="0" y="968"/>
                      <a:pt x="275" y="1463"/>
                      <a:pt x="726" y="1463"/>
                    </a:cubicBezTo>
                    <a:lnTo>
                      <a:pt x="17502" y="1463"/>
                    </a:lnTo>
                    <a:cubicBezTo>
                      <a:pt x="17953" y="1463"/>
                      <a:pt x="18228" y="968"/>
                      <a:pt x="17991" y="586"/>
                    </a:cubicBezTo>
                    <a:lnTo>
                      <a:pt x="17794" y="272"/>
                    </a:lnTo>
                    <a:cubicBezTo>
                      <a:pt x="17691" y="102"/>
                      <a:pt x="17505" y="0"/>
                      <a:pt x="17307"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4" name="Google Shape;2394;g2cbadde257f_0_54"/>
            <p:cNvGrpSpPr/>
            <p:nvPr/>
          </p:nvGrpSpPr>
          <p:grpSpPr>
            <a:xfrm>
              <a:off x="721678" y="3599127"/>
              <a:ext cx="2209974" cy="1544292"/>
              <a:chOff x="3519950" y="562825"/>
              <a:chExt cx="977000" cy="456445"/>
            </a:xfrm>
          </p:grpSpPr>
          <p:sp>
            <p:nvSpPr>
              <p:cNvPr id="2395" name="Google Shape;2395;g2cbadde257f_0_54"/>
              <p:cNvSpPr/>
              <p:nvPr/>
            </p:nvSpPr>
            <p:spPr>
              <a:xfrm>
                <a:off x="3519950" y="562825"/>
                <a:ext cx="977000" cy="33175"/>
              </a:xfrm>
              <a:custGeom>
                <a:rect b="b" l="l" r="r" t="t"/>
                <a:pathLst>
                  <a:path extrusionOk="0" h="1327" w="39080">
                    <a:moveTo>
                      <a:pt x="0" y="0"/>
                    </a:moveTo>
                    <a:lnTo>
                      <a:pt x="0" y="1326"/>
                    </a:lnTo>
                    <a:lnTo>
                      <a:pt x="39079" y="1326"/>
                    </a:lnTo>
                    <a:lnTo>
                      <a:pt x="39079" y="0"/>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g2cbadde257f_0_54"/>
              <p:cNvSpPr/>
              <p:nvPr/>
            </p:nvSpPr>
            <p:spPr>
              <a:xfrm>
                <a:off x="3553573" y="595976"/>
                <a:ext cx="909775" cy="423295"/>
              </a:xfrm>
              <a:custGeom>
                <a:rect b="b" l="l" r="r" t="t"/>
                <a:pathLst>
                  <a:path extrusionOk="0" h="16461" w="36391">
                    <a:moveTo>
                      <a:pt x="1" y="0"/>
                    </a:moveTo>
                    <a:lnTo>
                      <a:pt x="1" y="16461"/>
                    </a:lnTo>
                    <a:lnTo>
                      <a:pt x="36391" y="16461"/>
                    </a:lnTo>
                    <a:lnTo>
                      <a:pt x="36391" y="0"/>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g2cbadde257f_0_54"/>
              <p:cNvSpPr/>
              <p:nvPr/>
            </p:nvSpPr>
            <p:spPr>
              <a:xfrm>
                <a:off x="3553575" y="595975"/>
                <a:ext cx="909850" cy="88850"/>
              </a:xfrm>
              <a:custGeom>
                <a:rect b="b" l="l" r="r" t="t"/>
                <a:pathLst>
                  <a:path extrusionOk="0" h="3554" w="36394">
                    <a:moveTo>
                      <a:pt x="1" y="0"/>
                    </a:moveTo>
                    <a:lnTo>
                      <a:pt x="68" y="1918"/>
                    </a:lnTo>
                    <a:lnTo>
                      <a:pt x="36394" y="3553"/>
                    </a:lnTo>
                    <a:lnTo>
                      <a:pt x="36391"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8" name="Google Shape;2398;g2cbadde257f_0_54"/>
            <p:cNvGrpSpPr/>
            <p:nvPr/>
          </p:nvGrpSpPr>
          <p:grpSpPr>
            <a:xfrm flipH="1">
              <a:off x="2424671" y="3178957"/>
              <a:ext cx="1018221" cy="1964364"/>
              <a:chOff x="1320225" y="2732696"/>
              <a:chExt cx="1123368" cy="2167216"/>
            </a:xfrm>
          </p:grpSpPr>
          <p:sp>
            <p:nvSpPr>
              <p:cNvPr id="2399" name="Google Shape;2399;g2cbadde257f_0_54"/>
              <p:cNvSpPr/>
              <p:nvPr/>
            </p:nvSpPr>
            <p:spPr>
              <a:xfrm rot="1402853">
                <a:off x="1674153" y="3051383"/>
                <a:ext cx="347840" cy="1855698"/>
              </a:xfrm>
              <a:custGeom>
                <a:rect b="b" l="l" r="r" t="t"/>
                <a:pathLst>
                  <a:path extrusionOk="0" h="31444" w="5894">
                    <a:moveTo>
                      <a:pt x="4480" y="0"/>
                    </a:moveTo>
                    <a:lnTo>
                      <a:pt x="1" y="197"/>
                    </a:lnTo>
                    <a:lnTo>
                      <a:pt x="1415" y="31444"/>
                    </a:lnTo>
                    <a:lnTo>
                      <a:pt x="5894" y="31246"/>
                    </a:lnTo>
                    <a:lnTo>
                      <a:pt x="4480" y="0"/>
                    </a:ln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g2cbadde257f_0_54"/>
              <p:cNvSpPr/>
              <p:nvPr/>
            </p:nvSpPr>
            <p:spPr>
              <a:xfrm rot="1402853">
                <a:off x="1757230" y="3107385"/>
                <a:ext cx="121868" cy="1785528"/>
              </a:xfrm>
              <a:custGeom>
                <a:rect b="b" l="l" r="r" t="t"/>
                <a:pathLst>
                  <a:path extrusionOk="0" h="30255" w="2065">
                    <a:moveTo>
                      <a:pt x="696" y="1"/>
                    </a:moveTo>
                    <a:lnTo>
                      <a:pt x="1" y="31"/>
                    </a:lnTo>
                    <a:lnTo>
                      <a:pt x="1370" y="30255"/>
                    </a:lnTo>
                    <a:lnTo>
                      <a:pt x="2064" y="30224"/>
                    </a:lnTo>
                    <a:lnTo>
                      <a:pt x="696"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g2cbadde257f_0_54"/>
              <p:cNvSpPr/>
              <p:nvPr/>
            </p:nvSpPr>
            <p:spPr>
              <a:xfrm rot="1402853">
                <a:off x="1890286" y="3156472"/>
                <a:ext cx="112071" cy="1785115"/>
              </a:xfrm>
              <a:custGeom>
                <a:rect b="b" l="l" r="r" t="t"/>
                <a:pathLst>
                  <a:path extrusionOk="0" h="30248" w="1899">
                    <a:moveTo>
                      <a:pt x="530" y="0"/>
                    </a:moveTo>
                    <a:lnTo>
                      <a:pt x="0" y="23"/>
                    </a:lnTo>
                    <a:lnTo>
                      <a:pt x="1371" y="30248"/>
                    </a:lnTo>
                    <a:lnTo>
                      <a:pt x="1899" y="30225"/>
                    </a:lnTo>
                    <a:lnTo>
                      <a:pt x="530" y="0"/>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g2cbadde257f_0_54"/>
              <p:cNvSpPr/>
              <p:nvPr/>
            </p:nvSpPr>
            <p:spPr>
              <a:xfrm rot="1402853">
                <a:off x="1672666" y="3071695"/>
                <a:ext cx="101389" cy="1784643"/>
              </a:xfrm>
              <a:custGeom>
                <a:rect b="b" l="l" r="r" t="t"/>
                <a:pathLst>
                  <a:path extrusionOk="0" h="30240" w="1718">
                    <a:moveTo>
                      <a:pt x="347" y="0"/>
                    </a:moveTo>
                    <a:lnTo>
                      <a:pt x="0" y="16"/>
                    </a:lnTo>
                    <a:lnTo>
                      <a:pt x="1369" y="30240"/>
                    </a:lnTo>
                    <a:lnTo>
                      <a:pt x="1718" y="30225"/>
                    </a:lnTo>
                    <a:lnTo>
                      <a:pt x="347" y="0"/>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g2cbadde257f_0_54"/>
              <p:cNvSpPr/>
              <p:nvPr/>
            </p:nvSpPr>
            <p:spPr>
              <a:xfrm rot="1402853">
                <a:off x="2093426" y="2766989"/>
                <a:ext cx="268995" cy="464751"/>
              </a:xfrm>
              <a:custGeom>
                <a:rect b="b" l="l" r="r" t="t"/>
                <a:pathLst>
                  <a:path extrusionOk="0" h="7875" w="4558">
                    <a:moveTo>
                      <a:pt x="1984" y="1"/>
                    </a:moveTo>
                    <a:lnTo>
                      <a:pt x="1" y="5925"/>
                    </a:lnTo>
                    <a:lnTo>
                      <a:pt x="66" y="7387"/>
                    </a:lnTo>
                    <a:cubicBezTo>
                      <a:pt x="259" y="7279"/>
                      <a:pt x="469" y="7228"/>
                      <a:pt x="677" y="7228"/>
                    </a:cubicBezTo>
                    <a:cubicBezTo>
                      <a:pt x="1119" y="7228"/>
                      <a:pt x="1548" y="7461"/>
                      <a:pt x="1778" y="7875"/>
                    </a:cubicBezTo>
                    <a:cubicBezTo>
                      <a:pt x="1765" y="7565"/>
                      <a:pt x="2006" y="7301"/>
                      <a:pt x="2316" y="7288"/>
                    </a:cubicBezTo>
                    <a:cubicBezTo>
                      <a:pt x="2325" y="7288"/>
                      <a:pt x="2334" y="7288"/>
                      <a:pt x="2343" y="7288"/>
                    </a:cubicBezTo>
                    <a:cubicBezTo>
                      <a:pt x="2642" y="7288"/>
                      <a:pt x="2891" y="7524"/>
                      <a:pt x="2905" y="7826"/>
                    </a:cubicBezTo>
                    <a:cubicBezTo>
                      <a:pt x="2947" y="7563"/>
                      <a:pt x="3170" y="7366"/>
                      <a:pt x="3436" y="7353"/>
                    </a:cubicBezTo>
                    <a:cubicBezTo>
                      <a:pt x="3444" y="7353"/>
                      <a:pt x="3452" y="7353"/>
                      <a:pt x="3461" y="7353"/>
                    </a:cubicBezTo>
                    <a:cubicBezTo>
                      <a:pt x="3717" y="7353"/>
                      <a:pt x="3942" y="7526"/>
                      <a:pt x="4007" y="7778"/>
                    </a:cubicBezTo>
                    <a:cubicBezTo>
                      <a:pt x="4317" y="7763"/>
                      <a:pt x="4558" y="7500"/>
                      <a:pt x="4545" y="7190"/>
                    </a:cubicBezTo>
                    <a:lnTo>
                      <a:pt x="4480" y="5727"/>
                    </a:lnTo>
                    <a:lnTo>
                      <a:pt x="1984" y="1"/>
                    </a:lnTo>
                    <a:close/>
                  </a:path>
                </a:pathLst>
              </a:custGeom>
              <a:solidFill>
                <a:srgbClr val="D8C5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g2cbadde257f_0_54"/>
              <p:cNvSpPr/>
              <p:nvPr/>
            </p:nvSpPr>
            <p:spPr>
              <a:xfrm rot="1402853">
                <a:off x="2221325" y="2775245"/>
                <a:ext cx="112780" cy="168077"/>
              </a:xfrm>
              <a:custGeom>
                <a:rect b="b" l="l" r="r" t="t"/>
                <a:pathLst>
                  <a:path extrusionOk="0" h="2848" w="1911">
                    <a:moveTo>
                      <a:pt x="829" y="1"/>
                    </a:moveTo>
                    <a:lnTo>
                      <a:pt x="0" y="2471"/>
                    </a:lnTo>
                    <a:cubicBezTo>
                      <a:pt x="272" y="2722"/>
                      <a:pt x="617" y="2847"/>
                      <a:pt x="963" y="2847"/>
                    </a:cubicBezTo>
                    <a:cubicBezTo>
                      <a:pt x="1302" y="2847"/>
                      <a:pt x="1641" y="2726"/>
                      <a:pt x="1910" y="2483"/>
                    </a:cubicBezTo>
                    <a:lnTo>
                      <a:pt x="829"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5" name="Google Shape;2405;g2cbadde257f_0_54"/>
            <p:cNvGrpSpPr/>
            <p:nvPr/>
          </p:nvGrpSpPr>
          <p:grpSpPr>
            <a:xfrm flipH="1">
              <a:off x="-13082" y="3944093"/>
              <a:ext cx="1213849" cy="1615589"/>
              <a:chOff x="-354605" y="3459888"/>
              <a:chExt cx="1550056" cy="2063069"/>
            </a:xfrm>
          </p:grpSpPr>
          <p:grpSp>
            <p:nvGrpSpPr>
              <p:cNvPr id="2406" name="Google Shape;2406;g2cbadde257f_0_54"/>
              <p:cNvGrpSpPr/>
              <p:nvPr/>
            </p:nvGrpSpPr>
            <p:grpSpPr>
              <a:xfrm flipH="1" rot="1071688">
                <a:off x="-103756" y="4442804"/>
                <a:ext cx="1186662" cy="920348"/>
                <a:chOff x="284150" y="1904875"/>
                <a:chExt cx="812975" cy="630525"/>
              </a:xfrm>
            </p:grpSpPr>
            <p:sp>
              <p:nvSpPr>
                <p:cNvPr id="2407" name="Google Shape;2407;g2cbadde257f_0_54"/>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g2cbadde257f_0_54"/>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9" name="Google Shape;2409;g2cbadde257f_0_54"/>
              <p:cNvGrpSpPr/>
              <p:nvPr/>
            </p:nvGrpSpPr>
            <p:grpSpPr>
              <a:xfrm flipH="1" rot="-292155">
                <a:off x="-283727" y="3499334"/>
                <a:ext cx="1002245" cy="1712665"/>
                <a:chOff x="302625" y="556975"/>
                <a:chExt cx="686625" cy="1173325"/>
              </a:xfrm>
            </p:grpSpPr>
            <p:sp>
              <p:nvSpPr>
                <p:cNvPr id="2410" name="Google Shape;2410;g2cbadde257f_0_54"/>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g2cbadde257f_0_54"/>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5" name="Shape 2415"/>
        <p:cNvGrpSpPr/>
        <p:nvPr/>
      </p:nvGrpSpPr>
      <p:grpSpPr>
        <a:xfrm>
          <a:off x="0" y="0"/>
          <a:ext cx="0" cy="0"/>
          <a:chOff x="0" y="0"/>
          <a:chExt cx="0" cy="0"/>
        </a:xfrm>
      </p:grpSpPr>
      <p:sp>
        <p:nvSpPr>
          <p:cNvPr id="2416" name="Google Shape;2416;g2cbadde257f_0_102"/>
          <p:cNvSpPr txBox="1"/>
          <p:nvPr/>
        </p:nvSpPr>
        <p:spPr>
          <a:xfrm>
            <a:off x="673050" y="75325"/>
            <a:ext cx="77979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Fira Sans Extra Condensed"/>
                <a:ea typeface="Fira Sans Extra Condensed"/>
                <a:cs typeface="Fira Sans Extra Condensed"/>
                <a:sym typeface="Fira Sans Extra Condensed"/>
              </a:rPr>
              <a:t>EXONERACIÓN IMPOSITIVA</a:t>
            </a:r>
            <a:endParaRPr b="1" sz="2400">
              <a:latin typeface="Fira Sans Extra Condensed"/>
              <a:ea typeface="Fira Sans Extra Condensed"/>
              <a:cs typeface="Fira Sans Extra Condensed"/>
              <a:sym typeface="Fira Sans Extra Condensed"/>
            </a:endParaRPr>
          </a:p>
          <a:p>
            <a:pPr indent="0" lvl="0" marL="0" rtl="0" algn="ctr">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2417" name="Google Shape;2417;g2cbadde257f_0_102"/>
          <p:cNvSpPr txBox="1"/>
          <p:nvPr/>
        </p:nvSpPr>
        <p:spPr>
          <a:xfrm>
            <a:off x="528300" y="949900"/>
            <a:ext cx="6458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2800"/>
              <a:buFont typeface="Arial"/>
              <a:buNone/>
            </a:pPr>
            <a:r>
              <a:rPr b="1" lang="en" sz="1900">
                <a:solidFill>
                  <a:schemeClr val="accent5"/>
                </a:solidFill>
                <a:latin typeface="Fira Sans Extra Condensed"/>
                <a:ea typeface="Fira Sans Extra Condensed"/>
                <a:cs typeface="Fira Sans Extra Condensed"/>
                <a:sym typeface="Fira Sans Extra Condensed"/>
              </a:rPr>
              <a:t>¿Cuales son los impuestos del AGRO?</a:t>
            </a:r>
            <a:endParaRPr sz="3400">
              <a:solidFill>
                <a:schemeClr val="accent4"/>
              </a:solidFill>
              <a:latin typeface="Anton"/>
              <a:ea typeface="Anton"/>
              <a:cs typeface="Anton"/>
              <a:sym typeface="Anton"/>
            </a:endParaRPr>
          </a:p>
        </p:txBody>
      </p:sp>
      <p:sp>
        <p:nvSpPr>
          <p:cNvPr id="2418" name="Google Shape;2418;g2cbadde257f_0_102"/>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2419" name="Google Shape;2419;g2cbadde257f_0_102"/>
          <p:cNvSpPr txBox="1"/>
          <p:nvPr/>
        </p:nvSpPr>
        <p:spPr>
          <a:xfrm>
            <a:off x="546900" y="2033600"/>
            <a:ext cx="6421500" cy="1877700"/>
          </a:xfrm>
          <a:prstGeom prst="rect">
            <a:avLst/>
          </a:prstGeom>
          <a:noFill/>
          <a:ln>
            <a:noFill/>
          </a:ln>
        </p:spPr>
        <p:txBody>
          <a:bodyPr anchorCtr="0" anchor="t" bIns="91425" lIns="91425" spcFirstLastPara="1" rIns="91425" wrap="square" tIns="91425">
            <a:spAutoFit/>
          </a:bodyPr>
          <a:lstStyle/>
          <a:p>
            <a:pPr indent="-323850" lvl="0" marL="457200" rtl="0" algn="l">
              <a:lnSpc>
                <a:spcPct val="150000"/>
              </a:lnSpc>
              <a:spcBef>
                <a:spcPts val="0"/>
              </a:spcBef>
              <a:spcAft>
                <a:spcPts val="0"/>
              </a:spcAft>
              <a:buClr>
                <a:schemeClr val="accent5"/>
              </a:buClr>
              <a:buSzPts val="1500"/>
              <a:buFont typeface="Fira Sans Extra Condensed"/>
              <a:buChar char="●"/>
            </a:pPr>
            <a:r>
              <a:rPr lang="en" sz="1500">
                <a:solidFill>
                  <a:schemeClr val="accent5"/>
                </a:solidFill>
                <a:latin typeface="Fira Sans Extra Condensed"/>
                <a:ea typeface="Fira Sans Extra Condensed"/>
                <a:cs typeface="Fira Sans Extra Condensed"/>
                <a:sym typeface="Fira Sans Extra Condensed"/>
              </a:rPr>
              <a:t>Contribución inmobiliaria rural</a:t>
            </a:r>
            <a:endParaRPr sz="1500">
              <a:solidFill>
                <a:schemeClr val="accent5"/>
              </a:solidFill>
              <a:latin typeface="Fira Sans Extra Condensed"/>
              <a:ea typeface="Fira Sans Extra Condensed"/>
              <a:cs typeface="Fira Sans Extra Condensed"/>
              <a:sym typeface="Fira Sans Extra Condensed"/>
            </a:endParaRPr>
          </a:p>
          <a:p>
            <a:pPr indent="-323850" lvl="1" marL="914400" rtl="0" algn="l">
              <a:lnSpc>
                <a:spcPct val="150000"/>
              </a:lnSpc>
              <a:spcBef>
                <a:spcPts val="0"/>
              </a:spcBef>
              <a:spcAft>
                <a:spcPts val="0"/>
              </a:spcAft>
              <a:buClr>
                <a:schemeClr val="accent5"/>
              </a:buClr>
              <a:buSzPts val="1500"/>
              <a:buFont typeface="Fira Sans Extra Condensed"/>
              <a:buChar char="○"/>
            </a:pPr>
            <a:r>
              <a:rPr lang="en" sz="1500">
                <a:solidFill>
                  <a:schemeClr val="accent5"/>
                </a:solidFill>
                <a:latin typeface="Fira Sans Extra Condensed"/>
                <a:ea typeface="Fira Sans Extra Condensed"/>
                <a:cs typeface="Fira Sans Extra Condensed"/>
                <a:sym typeface="Fira Sans Extra Condensed"/>
              </a:rPr>
              <a:t>Tasa del 1,25% sobre el valor de Catastro.</a:t>
            </a:r>
            <a:endParaRPr sz="1500">
              <a:solidFill>
                <a:schemeClr val="accent5"/>
              </a:solidFill>
              <a:latin typeface="Fira Sans Extra Condensed"/>
              <a:ea typeface="Fira Sans Extra Condensed"/>
              <a:cs typeface="Fira Sans Extra Condensed"/>
              <a:sym typeface="Fira Sans Extra Condensed"/>
            </a:endParaRPr>
          </a:p>
          <a:p>
            <a:pPr indent="-323850" lvl="1" marL="914400" rtl="0" algn="l">
              <a:lnSpc>
                <a:spcPct val="150000"/>
              </a:lnSpc>
              <a:spcBef>
                <a:spcPts val="0"/>
              </a:spcBef>
              <a:spcAft>
                <a:spcPts val="0"/>
              </a:spcAft>
              <a:buClr>
                <a:schemeClr val="accent5"/>
              </a:buClr>
              <a:buSzPts val="1500"/>
              <a:buFont typeface="Fira Sans Extra Condensed"/>
              <a:buChar char="○"/>
            </a:pPr>
            <a:r>
              <a:rPr lang="en" sz="1500">
                <a:solidFill>
                  <a:schemeClr val="accent5"/>
                </a:solidFill>
                <a:latin typeface="Fira Sans Extra Condensed"/>
                <a:ea typeface="Fira Sans Extra Condensed"/>
                <a:cs typeface="Fira Sans Extra Condensed"/>
                <a:sym typeface="Fira Sans Extra Condensed"/>
              </a:rPr>
              <a:t>Valor de Catastro se puede ajustar como entienda la autoridad. En 2009 tuvo un aumento de 35%. En general se ajusta por IPC.</a:t>
            </a:r>
            <a:endParaRPr sz="15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sz="2000">
              <a:solidFill>
                <a:schemeClr val="accent5"/>
              </a:solidFill>
              <a:latin typeface="Arvo"/>
              <a:ea typeface="Arvo"/>
              <a:cs typeface="Arvo"/>
              <a:sym typeface="Arvo"/>
            </a:endParaRPr>
          </a:p>
        </p:txBody>
      </p:sp>
      <p:sp>
        <p:nvSpPr>
          <p:cNvPr id="2420" name="Google Shape;2420;g2cbadde257f_0_102"/>
          <p:cNvSpPr txBox="1"/>
          <p:nvPr/>
        </p:nvSpPr>
        <p:spPr>
          <a:xfrm>
            <a:off x="602100" y="1544513"/>
            <a:ext cx="2940600" cy="318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 sz="1900">
                <a:solidFill>
                  <a:schemeClr val="accent5"/>
                </a:solidFill>
                <a:latin typeface="Fira Sans Extra Condensed"/>
                <a:ea typeface="Fira Sans Extra Condensed"/>
                <a:cs typeface="Fira Sans Extra Condensed"/>
                <a:sym typeface="Fira Sans Extra Condensed"/>
              </a:rPr>
              <a:t>DEPARTAMENTALES</a:t>
            </a:r>
            <a:endParaRPr sz="1800">
              <a:solidFill>
                <a:schemeClr val="accent5"/>
              </a:solidFill>
              <a:latin typeface="Arvo"/>
              <a:ea typeface="Arvo"/>
              <a:cs typeface="Arvo"/>
              <a:sym typeface="Arvo"/>
            </a:endParaRPr>
          </a:p>
        </p:txBody>
      </p:sp>
      <p:grpSp>
        <p:nvGrpSpPr>
          <p:cNvPr id="2421" name="Google Shape;2421;g2cbadde257f_0_102"/>
          <p:cNvGrpSpPr/>
          <p:nvPr/>
        </p:nvGrpSpPr>
        <p:grpSpPr>
          <a:xfrm>
            <a:off x="7525576" y="3703308"/>
            <a:ext cx="1618432" cy="1647133"/>
            <a:chOff x="-13082" y="1604980"/>
            <a:chExt cx="3455973" cy="3954702"/>
          </a:xfrm>
        </p:grpSpPr>
        <p:grpSp>
          <p:nvGrpSpPr>
            <p:cNvPr id="2422" name="Google Shape;2422;g2cbadde257f_0_102"/>
            <p:cNvGrpSpPr/>
            <p:nvPr/>
          </p:nvGrpSpPr>
          <p:grpSpPr>
            <a:xfrm>
              <a:off x="560959" y="1604980"/>
              <a:ext cx="2531812" cy="1994276"/>
              <a:chOff x="5886876" y="1778975"/>
              <a:chExt cx="3016936" cy="2376401"/>
            </a:xfrm>
          </p:grpSpPr>
          <p:sp>
            <p:nvSpPr>
              <p:cNvPr id="2423" name="Google Shape;2423;g2cbadde257f_0_102"/>
              <p:cNvSpPr/>
              <p:nvPr/>
            </p:nvSpPr>
            <p:spPr>
              <a:xfrm>
                <a:off x="5951916" y="2070488"/>
                <a:ext cx="344666" cy="713055"/>
              </a:xfrm>
              <a:custGeom>
                <a:rect b="b" l="l" r="r" t="t"/>
                <a:pathLst>
                  <a:path extrusionOk="0" h="9417" w="4552">
                    <a:moveTo>
                      <a:pt x="4349" y="1"/>
                    </a:moveTo>
                    <a:lnTo>
                      <a:pt x="1" y="9416"/>
                    </a:lnTo>
                    <a:lnTo>
                      <a:pt x="4449" y="9416"/>
                    </a:lnTo>
                    <a:lnTo>
                      <a:pt x="4449" y="9192"/>
                    </a:lnTo>
                    <a:lnTo>
                      <a:pt x="353" y="9192"/>
                    </a:lnTo>
                    <a:lnTo>
                      <a:pt x="4551" y="95"/>
                    </a:lnTo>
                    <a:lnTo>
                      <a:pt x="4349"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g2cbadde257f_0_102"/>
              <p:cNvSpPr/>
              <p:nvPr/>
            </p:nvSpPr>
            <p:spPr>
              <a:xfrm>
                <a:off x="6281131" y="2070488"/>
                <a:ext cx="344515" cy="713055"/>
              </a:xfrm>
              <a:custGeom>
                <a:rect b="b" l="l" r="r" t="t"/>
                <a:pathLst>
                  <a:path extrusionOk="0" h="9417" w="4550">
                    <a:moveTo>
                      <a:pt x="203" y="1"/>
                    </a:moveTo>
                    <a:lnTo>
                      <a:pt x="1" y="95"/>
                    </a:lnTo>
                    <a:lnTo>
                      <a:pt x="4199" y="9192"/>
                    </a:lnTo>
                    <a:lnTo>
                      <a:pt x="101" y="9192"/>
                    </a:lnTo>
                    <a:lnTo>
                      <a:pt x="101" y="9416"/>
                    </a:lnTo>
                    <a:lnTo>
                      <a:pt x="4550" y="9416"/>
                    </a:lnTo>
                    <a:lnTo>
                      <a:pt x="203"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g2cbadde257f_0_102"/>
              <p:cNvSpPr/>
              <p:nvPr/>
            </p:nvSpPr>
            <p:spPr>
              <a:xfrm>
                <a:off x="5886876" y="2713255"/>
                <a:ext cx="876127" cy="394350"/>
              </a:xfrm>
              <a:custGeom>
                <a:rect b="b" l="l" r="r" t="t"/>
                <a:pathLst>
                  <a:path extrusionOk="0" h="5208" w="11571">
                    <a:moveTo>
                      <a:pt x="1300" y="0"/>
                    </a:moveTo>
                    <a:cubicBezTo>
                      <a:pt x="503" y="0"/>
                      <a:pt x="0" y="858"/>
                      <a:pt x="390" y="1554"/>
                    </a:cubicBezTo>
                    <a:lnTo>
                      <a:pt x="1198" y="2994"/>
                    </a:lnTo>
                    <a:cubicBezTo>
                      <a:pt x="1964" y="4361"/>
                      <a:pt x="3410" y="5208"/>
                      <a:pt x="4978" y="5208"/>
                    </a:cubicBezTo>
                    <a:lnTo>
                      <a:pt x="6592" y="5208"/>
                    </a:lnTo>
                    <a:cubicBezTo>
                      <a:pt x="8159" y="5208"/>
                      <a:pt x="9604" y="4361"/>
                      <a:pt x="10371" y="2994"/>
                    </a:cubicBezTo>
                    <a:lnTo>
                      <a:pt x="11179" y="1554"/>
                    </a:lnTo>
                    <a:cubicBezTo>
                      <a:pt x="11570" y="858"/>
                      <a:pt x="11067" y="0"/>
                      <a:pt x="10269"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g2cbadde257f_0_102"/>
              <p:cNvSpPr/>
              <p:nvPr/>
            </p:nvSpPr>
            <p:spPr>
              <a:xfrm>
                <a:off x="8494022" y="2070488"/>
                <a:ext cx="344590" cy="713055"/>
              </a:xfrm>
              <a:custGeom>
                <a:rect b="b" l="l" r="r" t="t"/>
                <a:pathLst>
                  <a:path extrusionOk="0" h="9417" w="4551">
                    <a:moveTo>
                      <a:pt x="204" y="1"/>
                    </a:moveTo>
                    <a:lnTo>
                      <a:pt x="1" y="95"/>
                    </a:lnTo>
                    <a:lnTo>
                      <a:pt x="4200" y="9192"/>
                    </a:lnTo>
                    <a:lnTo>
                      <a:pt x="103" y="9192"/>
                    </a:lnTo>
                    <a:lnTo>
                      <a:pt x="103" y="9416"/>
                    </a:lnTo>
                    <a:lnTo>
                      <a:pt x="4550" y="9416"/>
                    </a:lnTo>
                    <a:lnTo>
                      <a:pt x="204"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g2cbadde257f_0_102"/>
              <p:cNvSpPr/>
              <p:nvPr/>
            </p:nvSpPr>
            <p:spPr>
              <a:xfrm>
                <a:off x="8164958" y="2070488"/>
                <a:ext cx="344515" cy="713055"/>
              </a:xfrm>
              <a:custGeom>
                <a:rect b="b" l="l" r="r" t="t"/>
                <a:pathLst>
                  <a:path extrusionOk="0" h="9417" w="4550">
                    <a:moveTo>
                      <a:pt x="4347" y="1"/>
                    </a:moveTo>
                    <a:lnTo>
                      <a:pt x="0" y="9416"/>
                    </a:lnTo>
                    <a:lnTo>
                      <a:pt x="4449" y="9416"/>
                    </a:lnTo>
                    <a:lnTo>
                      <a:pt x="4449" y="9192"/>
                    </a:lnTo>
                    <a:lnTo>
                      <a:pt x="351" y="9192"/>
                    </a:lnTo>
                    <a:lnTo>
                      <a:pt x="4550" y="95"/>
                    </a:lnTo>
                    <a:lnTo>
                      <a:pt x="4347"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g2cbadde257f_0_102"/>
              <p:cNvSpPr/>
              <p:nvPr/>
            </p:nvSpPr>
            <p:spPr>
              <a:xfrm>
                <a:off x="8027684" y="2713255"/>
                <a:ext cx="876127" cy="394350"/>
              </a:xfrm>
              <a:custGeom>
                <a:rect b="b" l="l" r="r" t="t"/>
                <a:pathLst>
                  <a:path extrusionOk="0" h="5208" w="11571">
                    <a:moveTo>
                      <a:pt x="1300" y="0"/>
                    </a:moveTo>
                    <a:cubicBezTo>
                      <a:pt x="503" y="0"/>
                      <a:pt x="0" y="858"/>
                      <a:pt x="390" y="1554"/>
                    </a:cubicBezTo>
                    <a:lnTo>
                      <a:pt x="1197" y="2994"/>
                    </a:lnTo>
                    <a:cubicBezTo>
                      <a:pt x="1964" y="4361"/>
                      <a:pt x="3410" y="5208"/>
                      <a:pt x="4978" y="5208"/>
                    </a:cubicBezTo>
                    <a:lnTo>
                      <a:pt x="6592" y="5208"/>
                    </a:lnTo>
                    <a:cubicBezTo>
                      <a:pt x="8160" y="5208"/>
                      <a:pt x="9606" y="4361"/>
                      <a:pt x="10373" y="2994"/>
                    </a:cubicBezTo>
                    <a:lnTo>
                      <a:pt x="11180" y="1554"/>
                    </a:lnTo>
                    <a:cubicBezTo>
                      <a:pt x="11570" y="858"/>
                      <a:pt x="11067" y="0"/>
                      <a:pt x="10271"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g2cbadde257f_0_102"/>
              <p:cNvSpPr/>
              <p:nvPr/>
            </p:nvSpPr>
            <p:spPr>
              <a:xfrm>
                <a:off x="6081240" y="1778975"/>
                <a:ext cx="1376317" cy="345586"/>
              </a:xfrm>
              <a:custGeom>
                <a:rect b="b" l="l" r="r" t="t"/>
                <a:pathLst>
                  <a:path extrusionOk="0" h="4564" w="18177">
                    <a:moveTo>
                      <a:pt x="16840" y="2447"/>
                    </a:moveTo>
                    <a:cubicBezTo>
                      <a:pt x="16838" y="2447"/>
                      <a:pt x="16837" y="2447"/>
                      <a:pt x="16837" y="2449"/>
                    </a:cubicBezTo>
                    <a:lnTo>
                      <a:pt x="16810" y="2449"/>
                    </a:lnTo>
                    <a:cubicBezTo>
                      <a:pt x="16807" y="2449"/>
                      <a:pt x="16805" y="2450"/>
                      <a:pt x="16802" y="2450"/>
                    </a:cubicBezTo>
                    <a:lnTo>
                      <a:pt x="16802" y="2450"/>
                    </a:lnTo>
                    <a:lnTo>
                      <a:pt x="16807" y="2449"/>
                    </a:lnTo>
                    <a:lnTo>
                      <a:pt x="16819" y="2447"/>
                    </a:lnTo>
                    <a:close/>
                    <a:moveTo>
                      <a:pt x="10178" y="1"/>
                    </a:moveTo>
                    <a:cubicBezTo>
                      <a:pt x="9961" y="1"/>
                      <a:pt x="9745" y="22"/>
                      <a:pt x="9534" y="63"/>
                    </a:cubicBezTo>
                    <a:cubicBezTo>
                      <a:pt x="9047" y="162"/>
                      <a:pt x="8618" y="360"/>
                      <a:pt x="8246" y="584"/>
                    </a:cubicBezTo>
                    <a:cubicBezTo>
                      <a:pt x="7872" y="808"/>
                      <a:pt x="7550" y="1057"/>
                      <a:pt x="7243" y="1303"/>
                    </a:cubicBezTo>
                    <a:lnTo>
                      <a:pt x="6370" y="2025"/>
                    </a:lnTo>
                    <a:cubicBezTo>
                      <a:pt x="5802" y="2485"/>
                      <a:pt x="5238" y="2890"/>
                      <a:pt x="4627" y="3136"/>
                    </a:cubicBezTo>
                    <a:cubicBezTo>
                      <a:pt x="4192" y="3313"/>
                      <a:pt x="3732" y="3402"/>
                      <a:pt x="3260" y="3402"/>
                    </a:cubicBezTo>
                    <a:cubicBezTo>
                      <a:pt x="3073" y="3402"/>
                      <a:pt x="2883" y="3388"/>
                      <a:pt x="2693" y="3360"/>
                    </a:cubicBezTo>
                    <a:cubicBezTo>
                      <a:pt x="2022" y="3266"/>
                      <a:pt x="1352" y="3007"/>
                      <a:pt x="711" y="2675"/>
                    </a:cubicBezTo>
                    <a:lnTo>
                      <a:pt x="706" y="2674"/>
                    </a:lnTo>
                    <a:cubicBezTo>
                      <a:pt x="639" y="2635"/>
                      <a:pt x="566" y="2617"/>
                      <a:pt x="494" y="2617"/>
                    </a:cubicBezTo>
                    <a:cubicBezTo>
                      <a:pt x="344" y="2617"/>
                      <a:pt x="197" y="2697"/>
                      <a:pt x="117" y="2837"/>
                    </a:cubicBezTo>
                    <a:cubicBezTo>
                      <a:pt x="1" y="3046"/>
                      <a:pt x="73" y="3310"/>
                      <a:pt x="282" y="3426"/>
                    </a:cubicBezTo>
                    <a:cubicBezTo>
                      <a:pt x="620" y="3638"/>
                      <a:pt x="972" y="3825"/>
                      <a:pt x="1336" y="3989"/>
                    </a:cubicBezTo>
                    <a:cubicBezTo>
                      <a:pt x="1710" y="4157"/>
                      <a:pt x="2102" y="4289"/>
                      <a:pt x="2502" y="4378"/>
                    </a:cubicBezTo>
                    <a:cubicBezTo>
                      <a:pt x="2852" y="4458"/>
                      <a:pt x="3211" y="4499"/>
                      <a:pt x="3571" y="4499"/>
                    </a:cubicBezTo>
                    <a:cubicBezTo>
                      <a:pt x="3636" y="4499"/>
                      <a:pt x="3701" y="4497"/>
                      <a:pt x="3766" y="4495"/>
                    </a:cubicBezTo>
                    <a:cubicBezTo>
                      <a:pt x="3873" y="4493"/>
                      <a:pt x="3980" y="4481"/>
                      <a:pt x="4086" y="4471"/>
                    </a:cubicBezTo>
                    <a:cubicBezTo>
                      <a:pt x="4193" y="4457"/>
                      <a:pt x="4302" y="4444"/>
                      <a:pt x="4407" y="4422"/>
                    </a:cubicBezTo>
                    <a:cubicBezTo>
                      <a:pt x="4617" y="4385"/>
                      <a:pt x="4825" y="4333"/>
                      <a:pt x="5029" y="4265"/>
                    </a:cubicBezTo>
                    <a:cubicBezTo>
                      <a:pt x="6670" y="3733"/>
                      <a:pt x="7825" y="2498"/>
                      <a:pt x="8984" y="1908"/>
                    </a:cubicBezTo>
                    <a:cubicBezTo>
                      <a:pt x="9272" y="1764"/>
                      <a:pt x="9549" y="1668"/>
                      <a:pt x="9806" y="1636"/>
                    </a:cubicBezTo>
                    <a:cubicBezTo>
                      <a:pt x="9871" y="1629"/>
                      <a:pt x="9934" y="1625"/>
                      <a:pt x="9997" y="1625"/>
                    </a:cubicBezTo>
                    <a:cubicBezTo>
                      <a:pt x="10187" y="1625"/>
                      <a:pt x="10372" y="1659"/>
                      <a:pt x="10564" y="1721"/>
                    </a:cubicBezTo>
                    <a:cubicBezTo>
                      <a:pt x="10694" y="1767"/>
                      <a:pt x="10823" y="1823"/>
                      <a:pt x="10947" y="1889"/>
                    </a:cubicBezTo>
                    <a:cubicBezTo>
                      <a:pt x="11010" y="1929"/>
                      <a:pt x="11074" y="1960"/>
                      <a:pt x="11139" y="2004"/>
                    </a:cubicBezTo>
                    <a:lnTo>
                      <a:pt x="11357" y="2144"/>
                    </a:lnTo>
                    <a:cubicBezTo>
                      <a:pt x="11682" y="2353"/>
                      <a:pt x="12006" y="2567"/>
                      <a:pt x="12342" y="2765"/>
                    </a:cubicBezTo>
                    <a:cubicBezTo>
                      <a:pt x="13012" y="3169"/>
                      <a:pt x="13699" y="3554"/>
                      <a:pt x="14440" y="3888"/>
                    </a:cubicBezTo>
                    <a:cubicBezTo>
                      <a:pt x="14627" y="3970"/>
                      <a:pt x="14813" y="4053"/>
                      <a:pt x="15009" y="4127"/>
                    </a:cubicBezTo>
                    <a:cubicBezTo>
                      <a:pt x="15201" y="4206"/>
                      <a:pt x="15405" y="4273"/>
                      <a:pt x="15611" y="4339"/>
                    </a:cubicBezTo>
                    <a:lnTo>
                      <a:pt x="15931" y="4429"/>
                    </a:lnTo>
                    <a:lnTo>
                      <a:pt x="16101" y="4468"/>
                    </a:lnTo>
                    <a:cubicBezTo>
                      <a:pt x="16159" y="4481"/>
                      <a:pt x="16214" y="4495"/>
                      <a:pt x="16277" y="4504"/>
                    </a:cubicBezTo>
                    <a:lnTo>
                      <a:pt x="16459" y="4534"/>
                    </a:lnTo>
                    <a:cubicBezTo>
                      <a:pt x="16524" y="4542"/>
                      <a:pt x="16593" y="4548"/>
                      <a:pt x="16661" y="4554"/>
                    </a:cubicBezTo>
                    <a:cubicBezTo>
                      <a:pt x="16692" y="4559"/>
                      <a:pt x="16733" y="4559"/>
                      <a:pt x="16771" y="4561"/>
                    </a:cubicBezTo>
                    <a:lnTo>
                      <a:pt x="16885" y="4564"/>
                    </a:lnTo>
                    <a:cubicBezTo>
                      <a:pt x="16931" y="4562"/>
                      <a:pt x="16976" y="4561"/>
                      <a:pt x="17022" y="4559"/>
                    </a:cubicBezTo>
                    <a:lnTo>
                      <a:pt x="17041" y="4559"/>
                    </a:lnTo>
                    <a:lnTo>
                      <a:pt x="17064" y="4556"/>
                    </a:lnTo>
                    <a:lnTo>
                      <a:pt x="17113" y="4550"/>
                    </a:lnTo>
                    <a:lnTo>
                      <a:pt x="17160" y="4543"/>
                    </a:lnTo>
                    <a:lnTo>
                      <a:pt x="17181" y="4540"/>
                    </a:lnTo>
                    <a:lnTo>
                      <a:pt x="17209" y="4536"/>
                    </a:lnTo>
                    <a:lnTo>
                      <a:pt x="17266" y="4523"/>
                    </a:lnTo>
                    <a:lnTo>
                      <a:pt x="17267" y="4521"/>
                    </a:lnTo>
                    <a:cubicBezTo>
                      <a:pt x="17834" y="4374"/>
                      <a:pt x="18177" y="3796"/>
                      <a:pt x="18031" y="3227"/>
                    </a:cubicBezTo>
                    <a:cubicBezTo>
                      <a:pt x="17906" y="2748"/>
                      <a:pt x="17475" y="2429"/>
                      <a:pt x="17001" y="2429"/>
                    </a:cubicBezTo>
                    <a:cubicBezTo>
                      <a:pt x="16933" y="2429"/>
                      <a:pt x="16863" y="2436"/>
                      <a:pt x="16793" y="2450"/>
                    </a:cubicBezTo>
                    <a:lnTo>
                      <a:pt x="16793" y="2450"/>
                    </a:lnTo>
                    <a:cubicBezTo>
                      <a:pt x="16788" y="2450"/>
                      <a:pt x="16783" y="2450"/>
                      <a:pt x="16778" y="2449"/>
                    </a:cubicBezTo>
                    <a:lnTo>
                      <a:pt x="16697" y="2446"/>
                    </a:lnTo>
                    <a:lnTo>
                      <a:pt x="16601" y="2436"/>
                    </a:lnTo>
                    <a:cubicBezTo>
                      <a:pt x="16569" y="2435"/>
                      <a:pt x="16532" y="2427"/>
                      <a:pt x="16496" y="2421"/>
                    </a:cubicBezTo>
                    <a:lnTo>
                      <a:pt x="16389" y="2405"/>
                    </a:lnTo>
                    <a:lnTo>
                      <a:pt x="16161" y="2355"/>
                    </a:lnTo>
                    <a:cubicBezTo>
                      <a:pt x="16005" y="2312"/>
                      <a:pt x="15848" y="2273"/>
                      <a:pt x="15685" y="2219"/>
                    </a:cubicBezTo>
                    <a:cubicBezTo>
                      <a:pt x="15524" y="2172"/>
                      <a:pt x="15361" y="2111"/>
                      <a:pt x="15198" y="2051"/>
                    </a:cubicBezTo>
                    <a:cubicBezTo>
                      <a:pt x="14542" y="1809"/>
                      <a:pt x="13886" y="1500"/>
                      <a:pt x="13238" y="1167"/>
                    </a:cubicBezTo>
                    <a:cubicBezTo>
                      <a:pt x="12911" y="1003"/>
                      <a:pt x="12591" y="822"/>
                      <a:pt x="12269" y="645"/>
                    </a:cubicBezTo>
                    <a:lnTo>
                      <a:pt x="11998" y="497"/>
                    </a:lnTo>
                    <a:cubicBezTo>
                      <a:pt x="11902" y="442"/>
                      <a:pt x="11794" y="395"/>
                      <a:pt x="11692" y="345"/>
                    </a:cubicBezTo>
                    <a:cubicBezTo>
                      <a:pt x="11475" y="249"/>
                      <a:pt x="11250" y="169"/>
                      <a:pt x="11019" y="107"/>
                    </a:cubicBezTo>
                    <a:cubicBezTo>
                      <a:pt x="10779" y="48"/>
                      <a:pt x="10531" y="12"/>
                      <a:pt x="10282" y="2"/>
                    </a:cubicBezTo>
                    <a:cubicBezTo>
                      <a:pt x="10247" y="1"/>
                      <a:pt x="10212" y="1"/>
                      <a:pt x="10178"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g2cbadde257f_0_102"/>
              <p:cNvSpPr/>
              <p:nvPr/>
            </p:nvSpPr>
            <p:spPr>
              <a:xfrm>
                <a:off x="6174068" y="1959334"/>
                <a:ext cx="238510" cy="229507"/>
              </a:xfrm>
              <a:custGeom>
                <a:rect b="b" l="l" r="r" t="t"/>
                <a:pathLst>
                  <a:path extrusionOk="0" h="3031" w="3150">
                    <a:moveTo>
                      <a:pt x="1516" y="0"/>
                    </a:moveTo>
                    <a:cubicBezTo>
                      <a:pt x="1320" y="0"/>
                      <a:pt x="1123" y="38"/>
                      <a:pt x="935" y="116"/>
                    </a:cubicBezTo>
                    <a:cubicBezTo>
                      <a:pt x="370" y="350"/>
                      <a:pt x="0" y="903"/>
                      <a:pt x="0" y="1516"/>
                    </a:cubicBezTo>
                    <a:cubicBezTo>
                      <a:pt x="0" y="2352"/>
                      <a:pt x="679" y="3030"/>
                      <a:pt x="1515" y="3030"/>
                    </a:cubicBezTo>
                    <a:cubicBezTo>
                      <a:pt x="2128" y="3030"/>
                      <a:pt x="2681" y="2661"/>
                      <a:pt x="2915" y="2095"/>
                    </a:cubicBezTo>
                    <a:cubicBezTo>
                      <a:pt x="3150" y="1528"/>
                      <a:pt x="3021" y="878"/>
                      <a:pt x="2587" y="444"/>
                    </a:cubicBezTo>
                    <a:cubicBezTo>
                      <a:pt x="2297" y="154"/>
                      <a:pt x="1910" y="0"/>
                      <a:pt x="151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g2cbadde257f_0_102"/>
              <p:cNvSpPr/>
              <p:nvPr/>
            </p:nvSpPr>
            <p:spPr>
              <a:xfrm>
                <a:off x="6228584" y="2013700"/>
                <a:ext cx="125312" cy="120622"/>
              </a:xfrm>
              <a:custGeom>
                <a:rect b="b" l="l" r="r" t="t"/>
                <a:pathLst>
                  <a:path extrusionOk="0" h="1593" w="1655">
                    <a:moveTo>
                      <a:pt x="796" y="0"/>
                    </a:moveTo>
                    <a:cubicBezTo>
                      <a:pt x="693" y="0"/>
                      <a:pt x="589" y="20"/>
                      <a:pt x="490" y="61"/>
                    </a:cubicBezTo>
                    <a:cubicBezTo>
                      <a:pt x="193" y="185"/>
                      <a:pt x="0" y="476"/>
                      <a:pt x="0" y="798"/>
                    </a:cubicBezTo>
                    <a:cubicBezTo>
                      <a:pt x="0" y="1238"/>
                      <a:pt x="357" y="1593"/>
                      <a:pt x="795" y="1593"/>
                    </a:cubicBezTo>
                    <a:cubicBezTo>
                      <a:pt x="1117" y="1593"/>
                      <a:pt x="1408" y="1399"/>
                      <a:pt x="1532" y="1102"/>
                    </a:cubicBezTo>
                    <a:cubicBezTo>
                      <a:pt x="1655" y="804"/>
                      <a:pt x="1587" y="461"/>
                      <a:pt x="1359" y="234"/>
                    </a:cubicBezTo>
                    <a:cubicBezTo>
                      <a:pt x="1207" y="81"/>
                      <a:pt x="1003" y="0"/>
                      <a:pt x="79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g2cbadde257f_0_102"/>
              <p:cNvSpPr/>
              <p:nvPr/>
            </p:nvSpPr>
            <p:spPr>
              <a:xfrm>
                <a:off x="7333137" y="1779127"/>
                <a:ext cx="1376393" cy="345586"/>
              </a:xfrm>
              <a:custGeom>
                <a:rect b="b" l="l" r="r" t="t"/>
                <a:pathLst>
                  <a:path extrusionOk="0" h="4564" w="18178">
                    <a:moveTo>
                      <a:pt x="8000" y="0"/>
                    </a:moveTo>
                    <a:cubicBezTo>
                      <a:pt x="7965" y="0"/>
                      <a:pt x="7930" y="1"/>
                      <a:pt x="7896" y="2"/>
                    </a:cubicBezTo>
                    <a:cubicBezTo>
                      <a:pt x="7647" y="11"/>
                      <a:pt x="7399" y="47"/>
                      <a:pt x="7159" y="107"/>
                    </a:cubicBezTo>
                    <a:cubicBezTo>
                      <a:pt x="6928" y="168"/>
                      <a:pt x="6703" y="248"/>
                      <a:pt x="6486" y="344"/>
                    </a:cubicBezTo>
                    <a:cubicBezTo>
                      <a:pt x="6384" y="395"/>
                      <a:pt x="6275" y="442"/>
                      <a:pt x="6178" y="497"/>
                    </a:cubicBezTo>
                    <a:lnTo>
                      <a:pt x="5909" y="644"/>
                    </a:lnTo>
                    <a:cubicBezTo>
                      <a:pt x="5587" y="822"/>
                      <a:pt x="5267" y="1003"/>
                      <a:pt x="4940" y="1166"/>
                    </a:cubicBezTo>
                    <a:cubicBezTo>
                      <a:pt x="4292" y="1499"/>
                      <a:pt x="3634" y="1809"/>
                      <a:pt x="2980" y="2051"/>
                    </a:cubicBezTo>
                    <a:cubicBezTo>
                      <a:pt x="2817" y="2109"/>
                      <a:pt x="2653" y="2172"/>
                      <a:pt x="2493" y="2217"/>
                    </a:cubicBezTo>
                    <a:cubicBezTo>
                      <a:pt x="2331" y="2272"/>
                      <a:pt x="2174" y="2312"/>
                      <a:pt x="2017" y="2354"/>
                    </a:cubicBezTo>
                    <a:lnTo>
                      <a:pt x="1789" y="2403"/>
                    </a:lnTo>
                    <a:lnTo>
                      <a:pt x="1681" y="2420"/>
                    </a:lnTo>
                    <a:cubicBezTo>
                      <a:pt x="1646" y="2426"/>
                      <a:pt x="1608" y="2434"/>
                      <a:pt x="1577" y="2436"/>
                    </a:cubicBezTo>
                    <a:lnTo>
                      <a:pt x="1481" y="2445"/>
                    </a:lnTo>
                    <a:lnTo>
                      <a:pt x="1399" y="2448"/>
                    </a:lnTo>
                    <a:cubicBezTo>
                      <a:pt x="1394" y="2449"/>
                      <a:pt x="1388" y="2450"/>
                      <a:pt x="1383" y="2450"/>
                    </a:cubicBezTo>
                    <a:cubicBezTo>
                      <a:pt x="1381" y="2450"/>
                      <a:pt x="1380" y="2450"/>
                      <a:pt x="1378" y="2449"/>
                    </a:cubicBezTo>
                    <a:lnTo>
                      <a:pt x="1378" y="2449"/>
                    </a:lnTo>
                    <a:lnTo>
                      <a:pt x="1403" y="2453"/>
                    </a:lnTo>
                    <a:cubicBezTo>
                      <a:pt x="1415" y="2456"/>
                      <a:pt x="1428" y="2459"/>
                      <a:pt x="1442" y="2463"/>
                    </a:cubicBezTo>
                    <a:lnTo>
                      <a:pt x="1442" y="2464"/>
                    </a:lnTo>
                    <a:cubicBezTo>
                      <a:pt x="1420" y="2458"/>
                      <a:pt x="1398" y="2454"/>
                      <a:pt x="1376" y="2449"/>
                    </a:cubicBezTo>
                    <a:lnTo>
                      <a:pt x="1376" y="2449"/>
                    </a:lnTo>
                    <a:cubicBezTo>
                      <a:pt x="1377" y="2449"/>
                      <a:pt x="1377" y="2449"/>
                      <a:pt x="1378" y="2449"/>
                    </a:cubicBezTo>
                    <a:lnTo>
                      <a:pt x="1378" y="2449"/>
                    </a:lnTo>
                    <a:lnTo>
                      <a:pt x="1371" y="2448"/>
                    </a:lnTo>
                    <a:lnTo>
                      <a:pt x="1371" y="2448"/>
                    </a:lnTo>
                    <a:lnTo>
                      <a:pt x="1371" y="2448"/>
                    </a:lnTo>
                    <a:cubicBezTo>
                      <a:pt x="1372" y="2449"/>
                      <a:pt x="1374" y="2449"/>
                      <a:pt x="1376" y="2449"/>
                    </a:cubicBezTo>
                    <a:lnTo>
                      <a:pt x="1376" y="2449"/>
                    </a:lnTo>
                    <a:cubicBezTo>
                      <a:pt x="1373" y="2449"/>
                      <a:pt x="1370" y="2449"/>
                      <a:pt x="1368" y="2448"/>
                    </a:cubicBezTo>
                    <a:lnTo>
                      <a:pt x="1341" y="2448"/>
                    </a:lnTo>
                    <a:cubicBezTo>
                      <a:pt x="1340" y="2447"/>
                      <a:pt x="1338" y="2447"/>
                      <a:pt x="1338" y="2447"/>
                    </a:cubicBezTo>
                    <a:lnTo>
                      <a:pt x="1357" y="2447"/>
                    </a:lnTo>
                    <a:lnTo>
                      <a:pt x="1371" y="2448"/>
                    </a:lnTo>
                    <a:lnTo>
                      <a:pt x="1371" y="2448"/>
                    </a:lnTo>
                    <a:cubicBezTo>
                      <a:pt x="1305" y="2436"/>
                      <a:pt x="1240" y="2430"/>
                      <a:pt x="1176" y="2430"/>
                    </a:cubicBezTo>
                    <a:cubicBezTo>
                      <a:pt x="702" y="2430"/>
                      <a:pt x="270" y="2748"/>
                      <a:pt x="147" y="3228"/>
                    </a:cubicBezTo>
                    <a:cubicBezTo>
                      <a:pt x="1" y="3797"/>
                      <a:pt x="342" y="4375"/>
                      <a:pt x="911" y="4521"/>
                    </a:cubicBezTo>
                    <a:lnTo>
                      <a:pt x="967" y="4534"/>
                    </a:lnTo>
                    <a:lnTo>
                      <a:pt x="996" y="4540"/>
                    </a:lnTo>
                    <a:lnTo>
                      <a:pt x="1016" y="4543"/>
                    </a:lnTo>
                    <a:lnTo>
                      <a:pt x="1065" y="4549"/>
                    </a:lnTo>
                    <a:lnTo>
                      <a:pt x="1112" y="4556"/>
                    </a:lnTo>
                    <a:lnTo>
                      <a:pt x="1137" y="4557"/>
                    </a:lnTo>
                    <a:lnTo>
                      <a:pt x="1154" y="4557"/>
                    </a:lnTo>
                    <a:cubicBezTo>
                      <a:pt x="1200" y="4560"/>
                      <a:pt x="1247" y="4563"/>
                      <a:pt x="1293" y="4563"/>
                    </a:cubicBezTo>
                    <a:lnTo>
                      <a:pt x="1407" y="4560"/>
                    </a:lnTo>
                    <a:cubicBezTo>
                      <a:pt x="1445" y="4559"/>
                      <a:pt x="1486" y="4557"/>
                      <a:pt x="1517" y="4554"/>
                    </a:cubicBezTo>
                    <a:cubicBezTo>
                      <a:pt x="1585" y="4548"/>
                      <a:pt x="1654" y="4541"/>
                      <a:pt x="1718" y="4534"/>
                    </a:cubicBezTo>
                    <a:lnTo>
                      <a:pt x="1901" y="4502"/>
                    </a:lnTo>
                    <a:cubicBezTo>
                      <a:pt x="1964" y="4493"/>
                      <a:pt x="2019" y="4480"/>
                      <a:pt x="2075" y="4468"/>
                    </a:cubicBezTo>
                    <a:lnTo>
                      <a:pt x="2246" y="4428"/>
                    </a:lnTo>
                    <a:lnTo>
                      <a:pt x="2567" y="4339"/>
                    </a:lnTo>
                    <a:cubicBezTo>
                      <a:pt x="2773" y="4271"/>
                      <a:pt x="2977" y="4205"/>
                      <a:pt x="3169" y="4127"/>
                    </a:cubicBezTo>
                    <a:cubicBezTo>
                      <a:pt x="3365" y="4053"/>
                      <a:pt x="3551" y="3970"/>
                      <a:pt x="3738" y="3886"/>
                    </a:cubicBezTo>
                    <a:cubicBezTo>
                      <a:pt x="4479" y="3553"/>
                      <a:pt x="5166" y="3168"/>
                      <a:pt x="5835" y="2764"/>
                    </a:cubicBezTo>
                    <a:cubicBezTo>
                      <a:pt x="6172" y="2565"/>
                      <a:pt x="6495" y="2353"/>
                      <a:pt x="6821" y="2144"/>
                    </a:cubicBezTo>
                    <a:lnTo>
                      <a:pt x="7039" y="2004"/>
                    </a:lnTo>
                    <a:cubicBezTo>
                      <a:pt x="7104" y="1960"/>
                      <a:pt x="7168" y="1928"/>
                      <a:pt x="7231" y="1889"/>
                    </a:cubicBezTo>
                    <a:cubicBezTo>
                      <a:pt x="7355" y="1823"/>
                      <a:pt x="7484" y="1766"/>
                      <a:pt x="7614" y="1719"/>
                    </a:cubicBezTo>
                    <a:cubicBezTo>
                      <a:pt x="7804" y="1657"/>
                      <a:pt x="7988" y="1624"/>
                      <a:pt x="8176" y="1624"/>
                    </a:cubicBezTo>
                    <a:cubicBezTo>
                      <a:pt x="8241" y="1624"/>
                      <a:pt x="8306" y="1628"/>
                      <a:pt x="8372" y="1636"/>
                    </a:cubicBezTo>
                    <a:cubicBezTo>
                      <a:pt x="8629" y="1667"/>
                      <a:pt x="8906" y="1763"/>
                      <a:pt x="9193" y="1908"/>
                    </a:cubicBezTo>
                    <a:cubicBezTo>
                      <a:pt x="10353" y="2497"/>
                      <a:pt x="11508" y="3732"/>
                      <a:pt x="13149" y="4265"/>
                    </a:cubicBezTo>
                    <a:cubicBezTo>
                      <a:pt x="13353" y="4331"/>
                      <a:pt x="13560" y="4384"/>
                      <a:pt x="13772" y="4422"/>
                    </a:cubicBezTo>
                    <a:cubicBezTo>
                      <a:pt x="13878" y="4444"/>
                      <a:pt x="13985" y="4455"/>
                      <a:pt x="14091" y="4471"/>
                    </a:cubicBezTo>
                    <a:cubicBezTo>
                      <a:pt x="14198" y="4480"/>
                      <a:pt x="14305" y="4493"/>
                      <a:pt x="14412" y="4494"/>
                    </a:cubicBezTo>
                    <a:cubicBezTo>
                      <a:pt x="14477" y="4497"/>
                      <a:pt x="14542" y="4498"/>
                      <a:pt x="14607" y="4498"/>
                    </a:cubicBezTo>
                    <a:cubicBezTo>
                      <a:pt x="14966" y="4498"/>
                      <a:pt x="15325" y="4458"/>
                      <a:pt x="15675" y="4378"/>
                    </a:cubicBezTo>
                    <a:cubicBezTo>
                      <a:pt x="16076" y="4287"/>
                      <a:pt x="16467" y="4156"/>
                      <a:pt x="16841" y="3988"/>
                    </a:cubicBezTo>
                    <a:cubicBezTo>
                      <a:pt x="17206" y="3825"/>
                      <a:pt x="17558" y="3638"/>
                      <a:pt x="17896" y="3426"/>
                    </a:cubicBezTo>
                    <a:cubicBezTo>
                      <a:pt x="18103" y="3308"/>
                      <a:pt x="18177" y="3044"/>
                      <a:pt x="18059" y="2837"/>
                    </a:cubicBezTo>
                    <a:cubicBezTo>
                      <a:pt x="17979" y="2696"/>
                      <a:pt x="17833" y="2617"/>
                      <a:pt x="17682" y="2617"/>
                    </a:cubicBezTo>
                    <a:cubicBezTo>
                      <a:pt x="17610" y="2617"/>
                      <a:pt x="17537" y="2635"/>
                      <a:pt x="17470" y="2673"/>
                    </a:cubicBezTo>
                    <a:lnTo>
                      <a:pt x="17467" y="2675"/>
                    </a:lnTo>
                    <a:cubicBezTo>
                      <a:pt x="16826" y="3006"/>
                      <a:pt x="16156" y="3266"/>
                      <a:pt x="15485" y="3360"/>
                    </a:cubicBezTo>
                    <a:cubicBezTo>
                      <a:pt x="15295" y="3388"/>
                      <a:pt x="15106" y="3402"/>
                      <a:pt x="14919" y="3402"/>
                    </a:cubicBezTo>
                    <a:cubicBezTo>
                      <a:pt x="14447" y="3402"/>
                      <a:pt x="13987" y="3313"/>
                      <a:pt x="13551" y="3135"/>
                    </a:cubicBezTo>
                    <a:cubicBezTo>
                      <a:pt x="12940" y="2890"/>
                      <a:pt x="12376" y="2485"/>
                      <a:pt x="11810" y="2024"/>
                    </a:cubicBezTo>
                    <a:lnTo>
                      <a:pt x="10935" y="1301"/>
                    </a:lnTo>
                    <a:cubicBezTo>
                      <a:pt x="10628" y="1056"/>
                      <a:pt x="10304" y="806"/>
                      <a:pt x="9932" y="583"/>
                    </a:cubicBezTo>
                    <a:cubicBezTo>
                      <a:pt x="9561" y="362"/>
                      <a:pt x="9131" y="162"/>
                      <a:pt x="8643" y="63"/>
                    </a:cubicBezTo>
                    <a:cubicBezTo>
                      <a:pt x="8431" y="21"/>
                      <a:pt x="8216" y="0"/>
                      <a:pt x="8000"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g2cbadde257f_0_102"/>
              <p:cNvSpPr/>
              <p:nvPr/>
            </p:nvSpPr>
            <p:spPr>
              <a:xfrm>
                <a:off x="8377949" y="1959259"/>
                <a:ext cx="238586" cy="229583"/>
              </a:xfrm>
              <a:custGeom>
                <a:rect b="b" l="l" r="r" t="t"/>
                <a:pathLst>
                  <a:path extrusionOk="0" h="3032" w="3151">
                    <a:moveTo>
                      <a:pt x="1636" y="1"/>
                    </a:moveTo>
                    <a:cubicBezTo>
                      <a:pt x="1241" y="1"/>
                      <a:pt x="854" y="155"/>
                      <a:pt x="564" y="445"/>
                    </a:cubicBezTo>
                    <a:cubicBezTo>
                      <a:pt x="131" y="877"/>
                      <a:pt x="0" y="1529"/>
                      <a:pt x="236" y="2096"/>
                    </a:cubicBezTo>
                    <a:cubicBezTo>
                      <a:pt x="470" y="2662"/>
                      <a:pt x="1023" y="3031"/>
                      <a:pt x="1636" y="3031"/>
                    </a:cubicBezTo>
                    <a:cubicBezTo>
                      <a:pt x="2472" y="3031"/>
                      <a:pt x="3151" y="2353"/>
                      <a:pt x="3151" y="1517"/>
                    </a:cubicBezTo>
                    <a:cubicBezTo>
                      <a:pt x="3151" y="904"/>
                      <a:pt x="2782" y="351"/>
                      <a:pt x="2216" y="117"/>
                    </a:cubicBezTo>
                    <a:cubicBezTo>
                      <a:pt x="2028" y="38"/>
                      <a:pt x="1831" y="1"/>
                      <a:pt x="1636"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g2cbadde257f_0_102"/>
              <p:cNvSpPr/>
              <p:nvPr/>
            </p:nvSpPr>
            <p:spPr>
              <a:xfrm>
                <a:off x="8436705" y="2013700"/>
                <a:ext cx="125388" cy="120622"/>
              </a:xfrm>
              <a:custGeom>
                <a:rect b="b" l="l" r="r" t="t"/>
                <a:pathLst>
                  <a:path extrusionOk="0" h="1593" w="1656">
                    <a:moveTo>
                      <a:pt x="860" y="0"/>
                    </a:moveTo>
                    <a:cubicBezTo>
                      <a:pt x="652" y="0"/>
                      <a:pt x="448" y="81"/>
                      <a:pt x="296" y="234"/>
                    </a:cubicBezTo>
                    <a:cubicBezTo>
                      <a:pt x="68" y="461"/>
                      <a:pt x="0" y="804"/>
                      <a:pt x="123" y="1102"/>
                    </a:cubicBezTo>
                    <a:cubicBezTo>
                      <a:pt x="247" y="1399"/>
                      <a:pt x="538" y="1593"/>
                      <a:pt x="860" y="1593"/>
                    </a:cubicBezTo>
                    <a:cubicBezTo>
                      <a:pt x="1298" y="1593"/>
                      <a:pt x="1655" y="1238"/>
                      <a:pt x="1655" y="798"/>
                    </a:cubicBezTo>
                    <a:cubicBezTo>
                      <a:pt x="1655" y="476"/>
                      <a:pt x="1462" y="185"/>
                      <a:pt x="1165" y="61"/>
                    </a:cubicBezTo>
                    <a:cubicBezTo>
                      <a:pt x="1066" y="20"/>
                      <a:pt x="962" y="0"/>
                      <a:pt x="860"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g2cbadde257f_0_102"/>
              <p:cNvSpPr/>
              <p:nvPr/>
            </p:nvSpPr>
            <p:spPr>
              <a:xfrm>
                <a:off x="7265370" y="2013851"/>
                <a:ext cx="262664" cy="1975005"/>
              </a:xfrm>
              <a:custGeom>
                <a:rect b="b" l="l" r="r" t="t"/>
                <a:pathLst>
                  <a:path extrusionOk="0" h="26083" w="3469">
                    <a:moveTo>
                      <a:pt x="1716" y="1"/>
                    </a:moveTo>
                    <a:cubicBezTo>
                      <a:pt x="1348" y="1"/>
                      <a:pt x="1047" y="290"/>
                      <a:pt x="1031" y="657"/>
                    </a:cubicBezTo>
                    <a:lnTo>
                      <a:pt x="2" y="24300"/>
                    </a:lnTo>
                    <a:cubicBezTo>
                      <a:pt x="0" y="24343"/>
                      <a:pt x="0" y="24390"/>
                      <a:pt x="3" y="24432"/>
                    </a:cubicBezTo>
                    <a:cubicBezTo>
                      <a:pt x="39" y="25358"/>
                      <a:pt x="799" y="26082"/>
                      <a:pt x="1717" y="26082"/>
                    </a:cubicBezTo>
                    <a:cubicBezTo>
                      <a:pt x="1739" y="26082"/>
                      <a:pt x="1761" y="26082"/>
                      <a:pt x="1784" y="26081"/>
                    </a:cubicBezTo>
                    <a:cubicBezTo>
                      <a:pt x="2730" y="26045"/>
                      <a:pt x="3468" y="25246"/>
                      <a:pt x="3432" y="24300"/>
                    </a:cubicBezTo>
                    <a:lnTo>
                      <a:pt x="2400" y="657"/>
                    </a:lnTo>
                    <a:cubicBezTo>
                      <a:pt x="2386" y="290"/>
                      <a:pt x="2084" y="1"/>
                      <a:pt x="1716"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g2cbadde257f_0_102"/>
              <p:cNvSpPr/>
              <p:nvPr/>
            </p:nvSpPr>
            <p:spPr>
              <a:xfrm>
                <a:off x="7243337" y="1910421"/>
                <a:ext cx="315818" cy="304016"/>
              </a:xfrm>
              <a:custGeom>
                <a:rect b="b" l="l" r="r" t="t"/>
                <a:pathLst>
                  <a:path extrusionOk="0" h="4015" w="4171">
                    <a:moveTo>
                      <a:pt x="2006" y="1"/>
                    </a:moveTo>
                    <a:cubicBezTo>
                      <a:pt x="1747" y="1"/>
                      <a:pt x="1487" y="50"/>
                      <a:pt x="1239" y="153"/>
                    </a:cubicBezTo>
                    <a:cubicBezTo>
                      <a:pt x="489" y="465"/>
                      <a:pt x="0" y="1195"/>
                      <a:pt x="0" y="2008"/>
                    </a:cubicBezTo>
                    <a:cubicBezTo>
                      <a:pt x="0" y="3115"/>
                      <a:pt x="899" y="4014"/>
                      <a:pt x="2007" y="4014"/>
                    </a:cubicBezTo>
                    <a:cubicBezTo>
                      <a:pt x="2820" y="4014"/>
                      <a:pt x="3550" y="3526"/>
                      <a:pt x="3861" y="2774"/>
                    </a:cubicBezTo>
                    <a:cubicBezTo>
                      <a:pt x="4171" y="2025"/>
                      <a:pt x="4000" y="1162"/>
                      <a:pt x="3426" y="589"/>
                    </a:cubicBezTo>
                    <a:cubicBezTo>
                      <a:pt x="3042" y="205"/>
                      <a:pt x="2528" y="1"/>
                      <a:pt x="2006"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g2cbadde257f_0_102"/>
              <p:cNvSpPr/>
              <p:nvPr/>
            </p:nvSpPr>
            <p:spPr>
              <a:xfrm>
                <a:off x="7308302" y="1975387"/>
                <a:ext cx="180889" cy="174080"/>
              </a:xfrm>
              <a:custGeom>
                <a:rect b="b" l="l" r="r" t="t"/>
                <a:pathLst>
                  <a:path extrusionOk="0" h="2299" w="2389">
                    <a:moveTo>
                      <a:pt x="1147" y="0"/>
                    </a:moveTo>
                    <a:cubicBezTo>
                      <a:pt x="1000" y="0"/>
                      <a:pt x="851" y="29"/>
                      <a:pt x="709" y="87"/>
                    </a:cubicBezTo>
                    <a:cubicBezTo>
                      <a:pt x="280" y="267"/>
                      <a:pt x="0" y="685"/>
                      <a:pt x="0" y="1150"/>
                    </a:cubicBezTo>
                    <a:cubicBezTo>
                      <a:pt x="0" y="1784"/>
                      <a:pt x="514" y="2298"/>
                      <a:pt x="1149" y="2298"/>
                    </a:cubicBezTo>
                    <a:cubicBezTo>
                      <a:pt x="1614" y="2298"/>
                      <a:pt x="2032" y="2019"/>
                      <a:pt x="2210" y="1590"/>
                    </a:cubicBezTo>
                    <a:cubicBezTo>
                      <a:pt x="2389" y="1159"/>
                      <a:pt x="2290" y="666"/>
                      <a:pt x="1962" y="337"/>
                    </a:cubicBezTo>
                    <a:cubicBezTo>
                      <a:pt x="1742" y="117"/>
                      <a:pt x="1447" y="0"/>
                      <a:pt x="1147"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g2cbadde257f_0_102"/>
              <p:cNvSpPr/>
              <p:nvPr/>
            </p:nvSpPr>
            <p:spPr>
              <a:xfrm>
                <a:off x="6923283" y="3853789"/>
                <a:ext cx="944046" cy="190890"/>
              </a:xfrm>
              <a:custGeom>
                <a:rect b="b" l="l" r="r" t="t"/>
                <a:pathLst>
                  <a:path extrusionOk="0" h="2521" w="12468">
                    <a:moveTo>
                      <a:pt x="1567" y="0"/>
                    </a:moveTo>
                    <a:cubicBezTo>
                      <a:pt x="1001" y="0"/>
                      <a:pt x="511" y="389"/>
                      <a:pt x="379" y="938"/>
                    </a:cubicBezTo>
                    <a:lnTo>
                      <a:pt x="0" y="2521"/>
                    </a:lnTo>
                    <a:lnTo>
                      <a:pt x="12468" y="2521"/>
                    </a:lnTo>
                    <a:lnTo>
                      <a:pt x="12089" y="938"/>
                    </a:lnTo>
                    <a:cubicBezTo>
                      <a:pt x="11957" y="389"/>
                      <a:pt x="11465" y="0"/>
                      <a:pt x="10901"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g2cbadde257f_0_102"/>
              <p:cNvSpPr/>
              <p:nvPr/>
            </p:nvSpPr>
            <p:spPr>
              <a:xfrm>
                <a:off x="6705220" y="4044522"/>
                <a:ext cx="1380254" cy="110854"/>
              </a:xfrm>
              <a:custGeom>
                <a:rect b="b" l="l" r="r" t="t"/>
                <a:pathLst>
                  <a:path extrusionOk="0" h="1464" w="18229">
                    <a:moveTo>
                      <a:pt x="921" y="0"/>
                    </a:moveTo>
                    <a:cubicBezTo>
                      <a:pt x="723" y="0"/>
                      <a:pt x="538" y="102"/>
                      <a:pt x="434" y="272"/>
                    </a:cubicBezTo>
                    <a:lnTo>
                      <a:pt x="237" y="586"/>
                    </a:lnTo>
                    <a:cubicBezTo>
                      <a:pt x="0" y="968"/>
                      <a:pt x="275" y="1463"/>
                      <a:pt x="726" y="1463"/>
                    </a:cubicBezTo>
                    <a:lnTo>
                      <a:pt x="17502" y="1463"/>
                    </a:lnTo>
                    <a:cubicBezTo>
                      <a:pt x="17953" y="1463"/>
                      <a:pt x="18228" y="968"/>
                      <a:pt x="17991" y="586"/>
                    </a:cubicBezTo>
                    <a:lnTo>
                      <a:pt x="17794" y="272"/>
                    </a:lnTo>
                    <a:cubicBezTo>
                      <a:pt x="17691" y="102"/>
                      <a:pt x="17505" y="0"/>
                      <a:pt x="17307"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40" name="Google Shape;2440;g2cbadde257f_0_102"/>
            <p:cNvGrpSpPr/>
            <p:nvPr/>
          </p:nvGrpSpPr>
          <p:grpSpPr>
            <a:xfrm>
              <a:off x="721678" y="3599127"/>
              <a:ext cx="2209974" cy="1544292"/>
              <a:chOff x="3519950" y="562825"/>
              <a:chExt cx="977000" cy="456445"/>
            </a:xfrm>
          </p:grpSpPr>
          <p:sp>
            <p:nvSpPr>
              <p:cNvPr id="2441" name="Google Shape;2441;g2cbadde257f_0_102"/>
              <p:cNvSpPr/>
              <p:nvPr/>
            </p:nvSpPr>
            <p:spPr>
              <a:xfrm>
                <a:off x="3519950" y="562825"/>
                <a:ext cx="977000" cy="33175"/>
              </a:xfrm>
              <a:custGeom>
                <a:rect b="b" l="l" r="r" t="t"/>
                <a:pathLst>
                  <a:path extrusionOk="0" h="1327" w="39080">
                    <a:moveTo>
                      <a:pt x="0" y="0"/>
                    </a:moveTo>
                    <a:lnTo>
                      <a:pt x="0" y="1326"/>
                    </a:lnTo>
                    <a:lnTo>
                      <a:pt x="39079" y="1326"/>
                    </a:lnTo>
                    <a:lnTo>
                      <a:pt x="39079" y="0"/>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g2cbadde257f_0_102"/>
              <p:cNvSpPr/>
              <p:nvPr/>
            </p:nvSpPr>
            <p:spPr>
              <a:xfrm>
                <a:off x="3553573" y="595976"/>
                <a:ext cx="909775" cy="423295"/>
              </a:xfrm>
              <a:custGeom>
                <a:rect b="b" l="l" r="r" t="t"/>
                <a:pathLst>
                  <a:path extrusionOk="0" h="16461" w="36391">
                    <a:moveTo>
                      <a:pt x="1" y="0"/>
                    </a:moveTo>
                    <a:lnTo>
                      <a:pt x="1" y="16461"/>
                    </a:lnTo>
                    <a:lnTo>
                      <a:pt x="36391" y="16461"/>
                    </a:lnTo>
                    <a:lnTo>
                      <a:pt x="36391" y="0"/>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g2cbadde257f_0_102"/>
              <p:cNvSpPr/>
              <p:nvPr/>
            </p:nvSpPr>
            <p:spPr>
              <a:xfrm>
                <a:off x="3553575" y="595975"/>
                <a:ext cx="909850" cy="88850"/>
              </a:xfrm>
              <a:custGeom>
                <a:rect b="b" l="l" r="r" t="t"/>
                <a:pathLst>
                  <a:path extrusionOk="0" h="3554" w="36394">
                    <a:moveTo>
                      <a:pt x="1" y="0"/>
                    </a:moveTo>
                    <a:lnTo>
                      <a:pt x="68" y="1918"/>
                    </a:lnTo>
                    <a:lnTo>
                      <a:pt x="36394" y="3553"/>
                    </a:lnTo>
                    <a:lnTo>
                      <a:pt x="36391"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44" name="Google Shape;2444;g2cbadde257f_0_102"/>
            <p:cNvGrpSpPr/>
            <p:nvPr/>
          </p:nvGrpSpPr>
          <p:grpSpPr>
            <a:xfrm flipH="1">
              <a:off x="2424671" y="3178957"/>
              <a:ext cx="1018221" cy="1964364"/>
              <a:chOff x="1320225" y="2732696"/>
              <a:chExt cx="1123368" cy="2167216"/>
            </a:xfrm>
          </p:grpSpPr>
          <p:sp>
            <p:nvSpPr>
              <p:cNvPr id="2445" name="Google Shape;2445;g2cbadde257f_0_102"/>
              <p:cNvSpPr/>
              <p:nvPr/>
            </p:nvSpPr>
            <p:spPr>
              <a:xfrm rot="1402853">
                <a:off x="1674153" y="3051383"/>
                <a:ext cx="347840" cy="1855698"/>
              </a:xfrm>
              <a:custGeom>
                <a:rect b="b" l="l" r="r" t="t"/>
                <a:pathLst>
                  <a:path extrusionOk="0" h="31444" w="5894">
                    <a:moveTo>
                      <a:pt x="4480" y="0"/>
                    </a:moveTo>
                    <a:lnTo>
                      <a:pt x="1" y="197"/>
                    </a:lnTo>
                    <a:lnTo>
                      <a:pt x="1415" y="31444"/>
                    </a:lnTo>
                    <a:lnTo>
                      <a:pt x="5894" y="31246"/>
                    </a:lnTo>
                    <a:lnTo>
                      <a:pt x="4480" y="0"/>
                    </a:ln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g2cbadde257f_0_102"/>
              <p:cNvSpPr/>
              <p:nvPr/>
            </p:nvSpPr>
            <p:spPr>
              <a:xfrm rot="1402853">
                <a:off x="1757230" y="3107385"/>
                <a:ext cx="121868" cy="1785528"/>
              </a:xfrm>
              <a:custGeom>
                <a:rect b="b" l="l" r="r" t="t"/>
                <a:pathLst>
                  <a:path extrusionOk="0" h="30255" w="2065">
                    <a:moveTo>
                      <a:pt x="696" y="1"/>
                    </a:moveTo>
                    <a:lnTo>
                      <a:pt x="1" y="31"/>
                    </a:lnTo>
                    <a:lnTo>
                      <a:pt x="1370" y="30255"/>
                    </a:lnTo>
                    <a:lnTo>
                      <a:pt x="2064" y="30224"/>
                    </a:lnTo>
                    <a:lnTo>
                      <a:pt x="696"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g2cbadde257f_0_102"/>
              <p:cNvSpPr/>
              <p:nvPr/>
            </p:nvSpPr>
            <p:spPr>
              <a:xfrm rot="1402853">
                <a:off x="1890286" y="3156472"/>
                <a:ext cx="112071" cy="1785115"/>
              </a:xfrm>
              <a:custGeom>
                <a:rect b="b" l="l" r="r" t="t"/>
                <a:pathLst>
                  <a:path extrusionOk="0" h="30248" w="1899">
                    <a:moveTo>
                      <a:pt x="530" y="0"/>
                    </a:moveTo>
                    <a:lnTo>
                      <a:pt x="0" y="23"/>
                    </a:lnTo>
                    <a:lnTo>
                      <a:pt x="1371" y="30248"/>
                    </a:lnTo>
                    <a:lnTo>
                      <a:pt x="1899" y="30225"/>
                    </a:lnTo>
                    <a:lnTo>
                      <a:pt x="530" y="0"/>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g2cbadde257f_0_102"/>
              <p:cNvSpPr/>
              <p:nvPr/>
            </p:nvSpPr>
            <p:spPr>
              <a:xfrm rot="1402853">
                <a:off x="1672666" y="3071695"/>
                <a:ext cx="101389" cy="1784643"/>
              </a:xfrm>
              <a:custGeom>
                <a:rect b="b" l="l" r="r" t="t"/>
                <a:pathLst>
                  <a:path extrusionOk="0" h="30240" w="1718">
                    <a:moveTo>
                      <a:pt x="347" y="0"/>
                    </a:moveTo>
                    <a:lnTo>
                      <a:pt x="0" y="16"/>
                    </a:lnTo>
                    <a:lnTo>
                      <a:pt x="1369" y="30240"/>
                    </a:lnTo>
                    <a:lnTo>
                      <a:pt x="1718" y="30225"/>
                    </a:lnTo>
                    <a:lnTo>
                      <a:pt x="347" y="0"/>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g2cbadde257f_0_102"/>
              <p:cNvSpPr/>
              <p:nvPr/>
            </p:nvSpPr>
            <p:spPr>
              <a:xfrm rot="1402853">
                <a:off x="2093426" y="2766989"/>
                <a:ext cx="268995" cy="464751"/>
              </a:xfrm>
              <a:custGeom>
                <a:rect b="b" l="l" r="r" t="t"/>
                <a:pathLst>
                  <a:path extrusionOk="0" h="7875" w="4558">
                    <a:moveTo>
                      <a:pt x="1984" y="1"/>
                    </a:moveTo>
                    <a:lnTo>
                      <a:pt x="1" y="5925"/>
                    </a:lnTo>
                    <a:lnTo>
                      <a:pt x="66" y="7387"/>
                    </a:lnTo>
                    <a:cubicBezTo>
                      <a:pt x="259" y="7279"/>
                      <a:pt x="469" y="7228"/>
                      <a:pt x="677" y="7228"/>
                    </a:cubicBezTo>
                    <a:cubicBezTo>
                      <a:pt x="1119" y="7228"/>
                      <a:pt x="1548" y="7461"/>
                      <a:pt x="1778" y="7875"/>
                    </a:cubicBezTo>
                    <a:cubicBezTo>
                      <a:pt x="1765" y="7565"/>
                      <a:pt x="2006" y="7301"/>
                      <a:pt x="2316" y="7288"/>
                    </a:cubicBezTo>
                    <a:cubicBezTo>
                      <a:pt x="2325" y="7288"/>
                      <a:pt x="2334" y="7288"/>
                      <a:pt x="2343" y="7288"/>
                    </a:cubicBezTo>
                    <a:cubicBezTo>
                      <a:pt x="2642" y="7288"/>
                      <a:pt x="2891" y="7524"/>
                      <a:pt x="2905" y="7826"/>
                    </a:cubicBezTo>
                    <a:cubicBezTo>
                      <a:pt x="2947" y="7563"/>
                      <a:pt x="3170" y="7366"/>
                      <a:pt x="3436" y="7353"/>
                    </a:cubicBezTo>
                    <a:cubicBezTo>
                      <a:pt x="3444" y="7353"/>
                      <a:pt x="3452" y="7353"/>
                      <a:pt x="3461" y="7353"/>
                    </a:cubicBezTo>
                    <a:cubicBezTo>
                      <a:pt x="3717" y="7353"/>
                      <a:pt x="3942" y="7526"/>
                      <a:pt x="4007" y="7778"/>
                    </a:cubicBezTo>
                    <a:cubicBezTo>
                      <a:pt x="4317" y="7763"/>
                      <a:pt x="4558" y="7500"/>
                      <a:pt x="4545" y="7190"/>
                    </a:cubicBezTo>
                    <a:lnTo>
                      <a:pt x="4480" y="5727"/>
                    </a:lnTo>
                    <a:lnTo>
                      <a:pt x="1984" y="1"/>
                    </a:lnTo>
                    <a:close/>
                  </a:path>
                </a:pathLst>
              </a:custGeom>
              <a:solidFill>
                <a:srgbClr val="D8C5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g2cbadde257f_0_102"/>
              <p:cNvSpPr/>
              <p:nvPr/>
            </p:nvSpPr>
            <p:spPr>
              <a:xfrm rot="1402853">
                <a:off x="2221325" y="2775245"/>
                <a:ext cx="112780" cy="168077"/>
              </a:xfrm>
              <a:custGeom>
                <a:rect b="b" l="l" r="r" t="t"/>
                <a:pathLst>
                  <a:path extrusionOk="0" h="2848" w="1911">
                    <a:moveTo>
                      <a:pt x="829" y="1"/>
                    </a:moveTo>
                    <a:lnTo>
                      <a:pt x="0" y="2471"/>
                    </a:lnTo>
                    <a:cubicBezTo>
                      <a:pt x="272" y="2722"/>
                      <a:pt x="617" y="2847"/>
                      <a:pt x="963" y="2847"/>
                    </a:cubicBezTo>
                    <a:cubicBezTo>
                      <a:pt x="1302" y="2847"/>
                      <a:pt x="1641" y="2726"/>
                      <a:pt x="1910" y="2483"/>
                    </a:cubicBezTo>
                    <a:lnTo>
                      <a:pt x="829"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1" name="Google Shape;2451;g2cbadde257f_0_102"/>
            <p:cNvGrpSpPr/>
            <p:nvPr/>
          </p:nvGrpSpPr>
          <p:grpSpPr>
            <a:xfrm flipH="1">
              <a:off x="-13082" y="3944093"/>
              <a:ext cx="1213849" cy="1615589"/>
              <a:chOff x="-354605" y="3459888"/>
              <a:chExt cx="1550056" cy="2063069"/>
            </a:xfrm>
          </p:grpSpPr>
          <p:grpSp>
            <p:nvGrpSpPr>
              <p:cNvPr id="2452" name="Google Shape;2452;g2cbadde257f_0_102"/>
              <p:cNvGrpSpPr/>
              <p:nvPr/>
            </p:nvGrpSpPr>
            <p:grpSpPr>
              <a:xfrm flipH="1" rot="1071688">
                <a:off x="-103756" y="4442804"/>
                <a:ext cx="1186662" cy="920348"/>
                <a:chOff x="284150" y="1904875"/>
                <a:chExt cx="812975" cy="630525"/>
              </a:xfrm>
            </p:grpSpPr>
            <p:sp>
              <p:nvSpPr>
                <p:cNvPr id="2453" name="Google Shape;2453;g2cbadde257f_0_102"/>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g2cbadde257f_0_102"/>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5" name="Google Shape;2455;g2cbadde257f_0_102"/>
              <p:cNvGrpSpPr/>
              <p:nvPr/>
            </p:nvGrpSpPr>
            <p:grpSpPr>
              <a:xfrm flipH="1" rot="-292155">
                <a:off x="-283727" y="3499334"/>
                <a:ext cx="1002245" cy="1712665"/>
                <a:chOff x="302625" y="556975"/>
                <a:chExt cx="686625" cy="1173325"/>
              </a:xfrm>
            </p:grpSpPr>
            <p:sp>
              <p:nvSpPr>
                <p:cNvPr id="2456" name="Google Shape;2456;g2cbadde257f_0_102"/>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g2cbadde257f_0_102"/>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1" name="Shape 2461"/>
        <p:cNvGrpSpPr/>
        <p:nvPr/>
      </p:nvGrpSpPr>
      <p:grpSpPr>
        <a:xfrm>
          <a:off x="0" y="0"/>
          <a:ext cx="0" cy="0"/>
          <a:chOff x="0" y="0"/>
          <a:chExt cx="0" cy="0"/>
        </a:xfrm>
      </p:grpSpPr>
      <p:sp>
        <p:nvSpPr>
          <p:cNvPr id="2462" name="Google Shape;2462;g2cb4238b598_1_1487"/>
          <p:cNvSpPr txBox="1"/>
          <p:nvPr/>
        </p:nvSpPr>
        <p:spPr>
          <a:xfrm>
            <a:off x="1647300" y="85300"/>
            <a:ext cx="77979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Fira Sans Extra Condensed"/>
                <a:ea typeface="Fira Sans Extra Condensed"/>
                <a:cs typeface="Fira Sans Extra Condensed"/>
                <a:sym typeface="Fira Sans Extra Condensed"/>
              </a:rPr>
              <a:t>EXONERACIÓN IMPOSITIVA</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2463" name="Google Shape;2463;g2cb4238b598_1_1487"/>
          <p:cNvSpPr txBox="1"/>
          <p:nvPr/>
        </p:nvSpPr>
        <p:spPr>
          <a:xfrm>
            <a:off x="1647300" y="1039600"/>
            <a:ext cx="5339700" cy="3663300"/>
          </a:xfrm>
          <a:prstGeom prst="rect">
            <a:avLst/>
          </a:prstGeom>
          <a:noFill/>
          <a:ln cap="flat" cmpd="sng" w="9525">
            <a:solidFill>
              <a:srgbClr val="FFC800"/>
            </a:solidFill>
            <a:prstDash val="solid"/>
            <a:round/>
            <a:headEnd len="sm" w="sm" type="none"/>
            <a:tailEnd len="sm" w="sm" type="none"/>
          </a:ln>
        </p:spPr>
        <p:txBody>
          <a:bodyPr anchorCtr="0" anchor="t" bIns="91425" lIns="91425" spcFirstLastPara="1" rIns="91425" wrap="square" tIns="91425">
            <a:spAutoFit/>
          </a:bodyPr>
          <a:lstStyle/>
          <a:p>
            <a:pPr indent="0" lvl="1" marL="0" rtl="0" algn="just">
              <a:spcBef>
                <a:spcPts val="0"/>
              </a:spcBef>
              <a:spcAft>
                <a:spcPts val="0"/>
              </a:spcAft>
              <a:buClr>
                <a:srgbClr val="000000"/>
              </a:buClr>
              <a:buSzPts val="1400"/>
              <a:buFont typeface="Arial"/>
              <a:buNone/>
            </a:pPr>
            <a:r>
              <a:rPr b="1" lang="en" sz="1300">
                <a:solidFill>
                  <a:schemeClr val="accent5"/>
                </a:solidFill>
                <a:latin typeface="Fira Sans Extra Condensed"/>
                <a:ea typeface="Fira Sans Extra Condensed"/>
                <a:cs typeface="Fira Sans Extra Condensed"/>
                <a:sym typeface="Fira Sans Extra Condensed"/>
              </a:rPr>
              <a:t>Artículo 39</a:t>
            </a:r>
            <a:r>
              <a:rPr lang="en" sz="1300">
                <a:solidFill>
                  <a:schemeClr val="accent5"/>
                </a:solidFill>
                <a:latin typeface="Fira Sans Extra Condensed"/>
                <a:ea typeface="Fira Sans Extra Condensed"/>
                <a:cs typeface="Fira Sans Extra Condensed"/>
                <a:sym typeface="Fira Sans Extra Condensed"/>
              </a:rPr>
              <a:t>.</a:t>
            </a:r>
            <a:endParaRPr sz="1300">
              <a:solidFill>
                <a:schemeClr val="accent5"/>
              </a:solidFill>
              <a:latin typeface="Fira Sans Extra Condensed"/>
              <a:ea typeface="Fira Sans Extra Condensed"/>
              <a:cs typeface="Fira Sans Extra Condensed"/>
              <a:sym typeface="Fira Sans Extra Condensed"/>
            </a:endParaRPr>
          </a:p>
          <a:p>
            <a:pPr indent="0" lvl="1"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Los bosques artificiales existentes o que se planten en el futuro, declarados </a:t>
            </a:r>
            <a:r>
              <a:rPr lang="en" sz="1300">
                <a:solidFill>
                  <a:schemeClr val="accent5"/>
                </a:solidFill>
                <a:highlight>
                  <a:srgbClr val="F4D275"/>
                </a:highlight>
                <a:latin typeface="Fira Sans Extra Condensed"/>
                <a:ea typeface="Fira Sans Extra Condensed"/>
                <a:cs typeface="Fira Sans Extra Condensed"/>
                <a:sym typeface="Fira Sans Extra Condensed"/>
              </a:rPr>
              <a:t>protectores </a:t>
            </a:r>
            <a:r>
              <a:rPr lang="en" sz="1300">
                <a:solidFill>
                  <a:schemeClr val="accent5"/>
                </a:solidFill>
                <a:latin typeface="Fira Sans Extra Condensed"/>
                <a:ea typeface="Fira Sans Extra Condensed"/>
                <a:cs typeface="Fira Sans Extra Condensed"/>
                <a:sym typeface="Fira Sans Extra Condensed"/>
              </a:rPr>
              <a:t>según el artículo 8º o los </a:t>
            </a:r>
            <a:r>
              <a:rPr lang="en" sz="1300">
                <a:solidFill>
                  <a:schemeClr val="accent5"/>
                </a:solidFill>
                <a:highlight>
                  <a:srgbClr val="F4D275"/>
                </a:highlight>
                <a:latin typeface="Fira Sans Extra Condensed"/>
                <a:ea typeface="Fira Sans Extra Condensed"/>
                <a:cs typeface="Fira Sans Extra Condensed"/>
                <a:sym typeface="Fira Sans Extra Condensed"/>
              </a:rPr>
              <a:t>de rendimiento en las zonas declaradas de prioridad forestal</a:t>
            </a:r>
            <a:r>
              <a:rPr lang="en" sz="1300">
                <a:solidFill>
                  <a:schemeClr val="accent5"/>
                </a:solidFill>
                <a:latin typeface="Fira Sans Extra Condensed"/>
                <a:ea typeface="Fira Sans Extra Condensed"/>
                <a:cs typeface="Fira Sans Extra Condensed"/>
                <a:sym typeface="Fira Sans Extra Condensed"/>
              </a:rPr>
              <a:t> y los </a:t>
            </a:r>
            <a:r>
              <a:rPr lang="en" sz="1300">
                <a:solidFill>
                  <a:schemeClr val="accent5"/>
                </a:solidFill>
                <a:highlight>
                  <a:srgbClr val="F4D275"/>
                </a:highlight>
                <a:latin typeface="Fira Sans Extra Condensed"/>
                <a:ea typeface="Fira Sans Extra Condensed"/>
                <a:cs typeface="Fira Sans Extra Condensed"/>
                <a:sym typeface="Fira Sans Extra Condensed"/>
              </a:rPr>
              <a:t>bosques naturales declarados protectores</a:t>
            </a:r>
            <a:r>
              <a:rPr lang="en" sz="1300">
                <a:solidFill>
                  <a:schemeClr val="accent5"/>
                </a:solidFill>
                <a:latin typeface="Fira Sans Extra Condensed"/>
                <a:ea typeface="Fira Sans Extra Condensed"/>
                <a:cs typeface="Fira Sans Extra Condensed"/>
                <a:sym typeface="Fira Sans Extra Condensed"/>
              </a:rPr>
              <a:t> de acuerdo al mencionado artículo, así como los terrenos ocupados o afectados directamente a los mismos, gozarán de los siguientes beneficios tributarios:</a:t>
            </a:r>
            <a:endParaRPr sz="1300">
              <a:solidFill>
                <a:schemeClr val="accent5"/>
              </a:solidFill>
              <a:latin typeface="Fira Sans Extra Condensed"/>
              <a:ea typeface="Fira Sans Extra Condensed"/>
              <a:cs typeface="Fira Sans Extra Condensed"/>
              <a:sym typeface="Fira Sans Extra Condensed"/>
            </a:endParaRPr>
          </a:p>
          <a:p>
            <a:pPr indent="0" lvl="1" marL="457200" rtl="0" algn="just">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1" marL="45720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Estarán </a:t>
            </a:r>
            <a:r>
              <a:rPr b="1" lang="en" sz="1300">
                <a:solidFill>
                  <a:schemeClr val="accent5"/>
                </a:solidFill>
                <a:latin typeface="Fira Sans Extra Condensed"/>
                <a:ea typeface="Fira Sans Extra Condensed"/>
                <a:cs typeface="Fira Sans Extra Condensed"/>
                <a:sym typeface="Fira Sans Extra Condensed"/>
              </a:rPr>
              <a:t>exentos de los siguientes impuestos</a:t>
            </a:r>
            <a:r>
              <a:rPr lang="en" sz="1300">
                <a:solidFill>
                  <a:schemeClr val="accent5"/>
                </a:solidFill>
                <a:latin typeface="Fira Sans Extra Condensed"/>
                <a:ea typeface="Fira Sans Extra Condensed"/>
                <a:cs typeface="Fira Sans Extra Condensed"/>
                <a:sym typeface="Fira Sans Extra Condensed"/>
              </a:rPr>
              <a:t>: </a:t>
            </a:r>
            <a:endParaRPr sz="1300">
              <a:solidFill>
                <a:schemeClr val="accent5"/>
              </a:solidFill>
              <a:latin typeface="Fira Sans Extra Condensed"/>
              <a:ea typeface="Fira Sans Extra Condensed"/>
              <a:cs typeface="Fira Sans Extra Condensed"/>
              <a:sym typeface="Fira Sans Extra Condensed"/>
            </a:endParaRPr>
          </a:p>
          <a:p>
            <a:pPr indent="0" lvl="1" marL="457200" rtl="0" algn="just">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317500" lvl="0" marL="457200" rtl="0" algn="just">
              <a:spcBef>
                <a:spcPts val="0"/>
              </a:spcBef>
              <a:spcAft>
                <a:spcPts val="0"/>
              </a:spcAft>
              <a:buClr>
                <a:schemeClr val="accent4"/>
              </a:buClr>
              <a:buSzPts val="1400"/>
              <a:buFont typeface="Arvo"/>
              <a:buChar char="-"/>
            </a:pPr>
            <a:r>
              <a:rPr lang="en" sz="1300">
                <a:solidFill>
                  <a:schemeClr val="accent5"/>
                </a:solidFill>
                <a:latin typeface="Fira Sans Extra Condensed"/>
                <a:ea typeface="Fira Sans Extra Condensed"/>
                <a:cs typeface="Fira Sans Extra Condensed"/>
                <a:sym typeface="Fira Sans Extra Condensed"/>
              </a:rPr>
              <a:t>propiedad inmueble rural y de la contribución inmobiliaria rural.</a:t>
            </a:r>
            <a:endParaRPr sz="1300">
              <a:solidFill>
                <a:schemeClr val="accent5"/>
              </a:solidFill>
              <a:latin typeface="Fira Sans Extra Condensed"/>
              <a:ea typeface="Fira Sans Extra Condensed"/>
              <a:cs typeface="Fira Sans Extra Condensed"/>
              <a:sym typeface="Fira Sans Extra Condensed"/>
            </a:endParaRPr>
          </a:p>
          <a:p>
            <a:pPr indent="-317500" lvl="0" marL="457200" rtl="0" algn="just">
              <a:spcBef>
                <a:spcPts val="0"/>
              </a:spcBef>
              <a:spcAft>
                <a:spcPts val="0"/>
              </a:spcAft>
              <a:buClr>
                <a:schemeClr val="accent4"/>
              </a:buClr>
              <a:buSzPts val="1400"/>
              <a:buFont typeface="Arvo"/>
              <a:buChar char="-"/>
            </a:pPr>
            <a:r>
              <a:rPr lang="en" sz="1300">
                <a:solidFill>
                  <a:schemeClr val="accent5"/>
                </a:solidFill>
                <a:latin typeface="Fira Sans Extra Condensed"/>
                <a:ea typeface="Fira Sans Extra Condensed"/>
                <a:cs typeface="Fira Sans Extra Condensed"/>
                <a:sym typeface="Fira Sans Extra Condensed"/>
              </a:rPr>
              <a:t>impuestos que gravan la renta ficta de las explotaciones agropecuarias (IMAGRO anterior, actual  IRAE ficto)</a:t>
            </a:r>
            <a:endParaRPr sz="1300">
              <a:solidFill>
                <a:schemeClr val="accent5"/>
              </a:solidFill>
              <a:latin typeface="Fira Sans Extra Condensed"/>
              <a:ea typeface="Fira Sans Extra Condensed"/>
              <a:cs typeface="Fira Sans Extra Condensed"/>
              <a:sym typeface="Fira Sans Extra Condensed"/>
            </a:endParaRPr>
          </a:p>
          <a:p>
            <a:pPr indent="-317500" lvl="0" marL="457200" rtl="0" algn="just">
              <a:spcBef>
                <a:spcPts val="0"/>
              </a:spcBef>
              <a:spcAft>
                <a:spcPts val="0"/>
              </a:spcAft>
              <a:buClr>
                <a:schemeClr val="accent4"/>
              </a:buClr>
              <a:buSzPts val="1400"/>
              <a:buFont typeface="Arvo"/>
              <a:buChar char="-"/>
            </a:pPr>
            <a:r>
              <a:rPr lang="en" sz="1300">
                <a:solidFill>
                  <a:schemeClr val="accent5"/>
                </a:solidFill>
                <a:latin typeface="Fira Sans Extra Condensed"/>
                <a:ea typeface="Fira Sans Extra Condensed"/>
                <a:cs typeface="Fira Sans Extra Condensed"/>
                <a:sym typeface="Fira Sans Extra Condensed"/>
              </a:rPr>
              <a:t>ingreso gravado en el impuesto a las rentas agropecuarias proveniente de la explotación de los bosques. (actualmente IRAE perceptivo)</a:t>
            </a:r>
            <a:endParaRPr sz="1300">
              <a:solidFill>
                <a:schemeClr val="accent5"/>
              </a:solidFill>
              <a:latin typeface="Fira Sans Extra Condensed"/>
              <a:ea typeface="Fira Sans Extra Condensed"/>
              <a:cs typeface="Fira Sans Extra Condensed"/>
              <a:sym typeface="Fira Sans Extra Condensed"/>
            </a:endParaRPr>
          </a:p>
          <a:p>
            <a:pPr indent="-317500" lvl="0" marL="457200" rtl="0" algn="just">
              <a:spcBef>
                <a:spcPts val="0"/>
              </a:spcBef>
              <a:spcAft>
                <a:spcPts val="0"/>
              </a:spcAft>
              <a:buClr>
                <a:schemeClr val="accent4"/>
              </a:buClr>
              <a:buSzPts val="1400"/>
              <a:buFont typeface="Arvo"/>
              <a:buChar char="-"/>
            </a:pPr>
            <a:r>
              <a:rPr lang="en" sz="1300">
                <a:solidFill>
                  <a:schemeClr val="accent5"/>
                </a:solidFill>
                <a:latin typeface="Fira Sans Extra Condensed"/>
                <a:ea typeface="Fira Sans Extra Condensed"/>
                <a:cs typeface="Fira Sans Extra Condensed"/>
                <a:sym typeface="Fira Sans Extra Condensed"/>
              </a:rPr>
              <a:t>el monto imponible del Impuesto al Patrimonio.</a:t>
            </a:r>
            <a:endParaRPr sz="1300">
              <a:solidFill>
                <a:schemeClr val="accent5"/>
              </a:solidFill>
              <a:latin typeface="Fira Sans Extra Condensed"/>
              <a:ea typeface="Fira Sans Extra Condensed"/>
              <a:cs typeface="Fira Sans Extra Condensed"/>
              <a:sym typeface="Fira Sans Extra Condensed"/>
            </a:endParaRPr>
          </a:p>
          <a:p>
            <a:pPr indent="-317500" lvl="0" marL="457200" rtl="0" algn="just">
              <a:spcBef>
                <a:spcPts val="0"/>
              </a:spcBef>
              <a:spcAft>
                <a:spcPts val="0"/>
              </a:spcAft>
              <a:buClr>
                <a:schemeClr val="accent4"/>
              </a:buClr>
              <a:buSzPts val="1400"/>
              <a:buFont typeface="Arvo"/>
              <a:buChar char="-"/>
            </a:pPr>
            <a:r>
              <a:rPr lang="en" sz="1300">
                <a:solidFill>
                  <a:schemeClr val="accent5"/>
                </a:solidFill>
                <a:latin typeface="Fira Sans Extra Condensed"/>
                <a:ea typeface="Fira Sans Extra Condensed"/>
                <a:cs typeface="Fira Sans Extra Condensed"/>
                <a:sym typeface="Fira Sans Extra Condensed"/>
              </a:rPr>
              <a:t>Impuesto Primaria . Actual</a:t>
            </a:r>
            <a:endParaRPr sz="1300">
              <a:solidFill>
                <a:schemeClr val="accent5"/>
              </a:solidFill>
              <a:latin typeface="Fira Sans Extra Condensed"/>
              <a:ea typeface="Fira Sans Extra Condensed"/>
              <a:cs typeface="Fira Sans Extra Condensed"/>
              <a:sym typeface="Fira Sans Extra Condensed"/>
            </a:endParaRPr>
          </a:p>
          <a:p>
            <a:pPr indent="-311150" lvl="0" marL="457200" rtl="0" algn="just">
              <a:spcBef>
                <a:spcPts val="0"/>
              </a:spcBef>
              <a:spcAft>
                <a:spcPts val="0"/>
              </a:spcAft>
              <a:buClr>
                <a:schemeClr val="accent5"/>
              </a:buClr>
              <a:buSzPts val="1300"/>
              <a:buFont typeface="Fira Sans Extra Condensed"/>
              <a:buChar char="-"/>
            </a:pPr>
            <a:r>
              <a:rPr lang="en" sz="1300">
                <a:solidFill>
                  <a:schemeClr val="accent5"/>
                </a:solidFill>
                <a:latin typeface="Fira Sans Extra Condensed"/>
                <a:ea typeface="Fira Sans Extra Condensed"/>
                <a:cs typeface="Fira Sans Extra Condensed"/>
                <a:sym typeface="Fira Sans Extra Condensed"/>
              </a:rPr>
              <a:t>BPS - solo protectores</a:t>
            </a:r>
            <a:endParaRPr sz="1300">
              <a:solidFill>
                <a:schemeClr val="accent5"/>
              </a:solidFill>
              <a:latin typeface="Fira Sans Extra Condensed"/>
              <a:ea typeface="Fira Sans Extra Condensed"/>
              <a:cs typeface="Fira Sans Extra Condensed"/>
              <a:sym typeface="Fira Sans Extra Condensed"/>
            </a:endParaRPr>
          </a:p>
        </p:txBody>
      </p:sp>
      <p:sp>
        <p:nvSpPr>
          <p:cNvPr id="2464" name="Google Shape;2464;g2cb4238b598_1_1487"/>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2465" name="Google Shape;2465;g2cb4238b598_1_1487"/>
          <p:cNvGrpSpPr/>
          <p:nvPr/>
        </p:nvGrpSpPr>
        <p:grpSpPr>
          <a:xfrm>
            <a:off x="67499" y="3912131"/>
            <a:ext cx="2007441" cy="1231367"/>
            <a:chOff x="58443" y="2234504"/>
            <a:chExt cx="3816427" cy="2678633"/>
          </a:xfrm>
        </p:grpSpPr>
        <p:grpSp>
          <p:nvGrpSpPr>
            <p:cNvPr id="2466" name="Google Shape;2466;g2cb4238b598_1_1487"/>
            <p:cNvGrpSpPr/>
            <p:nvPr/>
          </p:nvGrpSpPr>
          <p:grpSpPr>
            <a:xfrm flipH="1" rot="493300">
              <a:off x="197987" y="2334731"/>
              <a:ext cx="1550022" cy="2063023"/>
              <a:chOff x="-354605" y="3459888"/>
              <a:chExt cx="1550056" cy="2063069"/>
            </a:xfrm>
          </p:grpSpPr>
          <p:grpSp>
            <p:nvGrpSpPr>
              <p:cNvPr id="2467" name="Google Shape;2467;g2cb4238b598_1_1487"/>
              <p:cNvGrpSpPr/>
              <p:nvPr/>
            </p:nvGrpSpPr>
            <p:grpSpPr>
              <a:xfrm flipH="1" rot="1071688">
                <a:off x="-103756" y="4442804"/>
                <a:ext cx="1186662" cy="920348"/>
                <a:chOff x="284150" y="1904875"/>
                <a:chExt cx="812975" cy="630525"/>
              </a:xfrm>
            </p:grpSpPr>
            <p:sp>
              <p:nvSpPr>
                <p:cNvPr id="2468" name="Google Shape;2468;g2cb4238b598_1_1487"/>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g2cb4238b598_1_1487"/>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70" name="Google Shape;2470;g2cb4238b598_1_1487"/>
              <p:cNvGrpSpPr/>
              <p:nvPr/>
            </p:nvGrpSpPr>
            <p:grpSpPr>
              <a:xfrm flipH="1" rot="-292155">
                <a:off x="-283727" y="3499334"/>
                <a:ext cx="1002245" cy="1712665"/>
                <a:chOff x="302625" y="556975"/>
                <a:chExt cx="686625" cy="1173325"/>
              </a:xfrm>
            </p:grpSpPr>
            <p:sp>
              <p:nvSpPr>
                <p:cNvPr id="2471" name="Google Shape;2471;g2cb4238b598_1_1487"/>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g2cb4238b598_1_1487"/>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473" name="Google Shape;2473;g2cb4238b598_1_1487"/>
            <p:cNvGrpSpPr/>
            <p:nvPr/>
          </p:nvGrpSpPr>
          <p:grpSpPr>
            <a:xfrm>
              <a:off x="224690" y="3985275"/>
              <a:ext cx="2143142" cy="807104"/>
              <a:chOff x="6858001" y="3985275"/>
              <a:chExt cx="2143142" cy="807104"/>
            </a:xfrm>
          </p:grpSpPr>
          <p:sp>
            <p:nvSpPr>
              <p:cNvPr id="2474" name="Google Shape;2474;g2cb4238b598_1_1487"/>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g2cb4238b598_1_1487"/>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g2cb4238b598_1_1487"/>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g2cb4238b598_1_1487"/>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g2cb4238b598_1_1487"/>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g2cb4238b598_1_1487"/>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g2cb4238b598_1_1487"/>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g2cb4238b598_1_1487"/>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g2cb4238b598_1_1487"/>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g2cb4238b598_1_1487"/>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g2cb4238b598_1_1487"/>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g2cb4238b598_1_1487"/>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g2cb4238b598_1_1487"/>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g2cb4238b598_1_1487"/>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g2cb4238b598_1_1487"/>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g2cb4238b598_1_1487"/>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g2cb4238b598_1_1487"/>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g2cb4238b598_1_1487"/>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g2cb4238b598_1_1487"/>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g2cb4238b598_1_1487"/>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g2cb4238b598_1_1487"/>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g2cb4238b598_1_1487"/>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g2cb4238b598_1_1487"/>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7" name="Google Shape;2497;g2cb4238b598_1_1487"/>
            <p:cNvGrpSpPr/>
            <p:nvPr/>
          </p:nvGrpSpPr>
          <p:grpSpPr>
            <a:xfrm flipH="1" rot="988344">
              <a:off x="1405295" y="3064280"/>
              <a:ext cx="2296223" cy="1555215"/>
              <a:chOff x="5323923" y="3641495"/>
              <a:chExt cx="2109174" cy="1428403"/>
            </a:xfrm>
          </p:grpSpPr>
          <p:sp>
            <p:nvSpPr>
              <p:cNvPr id="2498" name="Google Shape;2498;g2cb4238b598_1_1487"/>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g2cb4238b598_1_1487"/>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g2cb4238b598_1_1487"/>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g2cb4238b598_1_1487"/>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g2cb4238b598_1_1487"/>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g2cb4238b598_1_1487"/>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g2cb4238b598_1_1487"/>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g2cb4238b598_1_1487"/>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g2cb4238b598_1_1487"/>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g2cb4238b598_1_1487"/>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g2cb4238b598_1_1487"/>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g2cb4238b598_1_1487"/>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g2cb4238b598_1_1487"/>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4" name="Shape 2514"/>
        <p:cNvGrpSpPr/>
        <p:nvPr/>
      </p:nvGrpSpPr>
      <p:grpSpPr>
        <a:xfrm>
          <a:off x="0" y="0"/>
          <a:ext cx="0" cy="0"/>
          <a:chOff x="0" y="0"/>
          <a:chExt cx="0" cy="0"/>
        </a:xfrm>
      </p:grpSpPr>
      <p:sp>
        <p:nvSpPr>
          <p:cNvPr id="2515" name="Google Shape;2515;g2cb4238b598_1_1383"/>
          <p:cNvSpPr txBox="1"/>
          <p:nvPr/>
        </p:nvSpPr>
        <p:spPr>
          <a:xfrm>
            <a:off x="1647300" y="85300"/>
            <a:ext cx="77979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Fira Sans Extra Condensed"/>
                <a:ea typeface="Fira Sans Extra Condensed"/>
                <a:cs typeface="Fira Sans Extra Condensed"/>
                <a:sym typeface="Fira Sans Extra Condensed"/>
              </a:rPr>
              <a:t>EXONERACIÓN IMPOSITIVA-el inicio</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2516" name="Google Shape;2516;g2cb4238b598_1_1383"/>
          <p:cNvSpPr txBox="1"/>
          <p:nvPr/>
        </p:nvSpPr>
        <p:spPr>
          <a:xfrm>
            <a:off x="1647300" y="1039600"/>
            <a:ext cx="5339700" cy="3032400"/>
          </a:xfrm>
          <a:prstGeom prst="rect">
            <a:avLst/>
          </a:prstGeom>
          <a:noFill/>
          <a:ln>
            <a:noFill/>
          </a:ln>
        </p:spPr>
        <p:txBody>
          <a:bodyPr anchorCtr="0" anchor="t" bIns="91425" lIns="91425" spcFirstLastPara="1" rIns="91425" wrap="square" tIns="91425">
            <a:spAutoFit/>
          </a:bodyPr>
          <a:lstStyle/>
          <a:p>
            <a:pPr indent="457200" lvl="0" marL="0" rtl="0" algn="just">
              <a:spcBef>
                <a:spcPts val="0"/>
              </a:spcBef>
              <a:spcAft>
                <a:spcPts val="0"/>
              </a:spcAft>
              <a:buNone/>
            </a:pPr>
            <a:r>
              <a:rPr b="1" lang="en" sz="1300">
                <a:solidFill>
                  <a:schemeClr val="accent5"/>
                </a:solidFill>
                <a:latin typeface="Fira Sans Extra Condensed"/>
                <a:ea typeface="Fira Sans Extra Condensed"/>
                <a:cs typeface="Fira Sans Extra Condensed"/>
                <a:sym typeface="Fira Sans Extra Condensed"/>
              </a:rPr>
              <a:t>Artículo 43</a:t>
            </a:r>
            <a:r>
              <a:rPr lang="en" sz="1300">
                <a:solidFill>
                  <a:schemeClr val="accent5"/>
                </a:solidFill>
                <a:latin typeface="Fira Sans Extra Condensed"/>
                <a:ea typeface="Fira Sans Extra Condensed"/>
                <a:cs typeface="Fira Sans Extra Condensed"/>
                <a:sym typeface="Fira Sans Extra Condensed"/>
              </a:rPr>
              <a:t>.</a:t>
            </a:r>
            <a:endParaRPr sz="1300">
              <a:solidFill>
                <a:schemeClr val="accent5"/>
              </a:solidFill>
              <a:latin typeface="Fira Sans Extra Condensed"/>
              <a:ea typeface="Fira Sans Extra Condensed"/>
              <a:cs typeface="Fira Sans Extra Condensed"/>
              <a:sym typeface="Fira Sans Extra Condensed"/>
            </a:endParaRPr>
          </a:p>
          <a:p>
            <a:pPr indent="0" lvl="0" marL="45720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Establece que </a:t>
            </a:r>
            <a:r>
              <a:rPr lang="en" sz="1300">
                <a:solidFill>
                  <a:schemeClr val="accent5"/>
                </a:solidFill>
                <a:highlight>
                  <a:srgbClr val="F4D275"/>
                </a:highlight>
                <a:latin typeface="Fira Sans Extra Condensed"/>
                <a:ea typeface="Fira Sans Extra Condensed"/>
                <a:cs typeface="Fira Sans Extra Condensed"/>
                <a:sym typeface="Fira Sans Extra Condensed"/>
              </a:rPr>
              <a:t>se exonera de los tributos futuros a las explotaciones agropecuarias.</a:t>
            </a:r>
            <a:endParaRPr sz="1300">
              <a:solidFill>
                <a:schemeClr val="accent5"/>
              </a:solidFill>
              <a:highlight>
                <a:srgbClr val="F4D275"/>
              </a:highlight>
              <a:latin typeface="Fira Sans Extra Condensed"/>
              <a:ea typeface="Fira Sans Extra Condensed"/>
              <a:cs typeface="Fira Sans Extra Condensed"/>
              <a:sym typeface="Fira Sans Extra Condensed"/>
            </a:endParaRPr>
          </a:p>
          <a:p>
            <a:pPr indent="0" lvl="0" marL="457200" rtl="0" algn="just">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457200" rtl="0" algn="just">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45720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Se reglamenta a través de :</a:t>
            </a:r>
            <a:endParaRPr sz="1300">
              <a:solidFill>
                <a:schemeClr val="accent5"/>
              </a:solidFill>
              <a:latin typeface="Fira Sans Extra Condensed"/>
              <a:ea typeface="Fira Sans Extra Condensed"/>
              <a:cs typeface="Fira Sans Extra Condensed"/>
              <a:sym typeface="Fira Sans Extra Condensed"/>
            </a:endParaRPr>
          </a:p>
          <a:p>
            <a:pPr indent="-323850" lvl="0" marL="457200" rtl="0" algn="just">
              <a:spcBef>
                <a:spcPts val="0"/>
              </a:spcBef>
              <a:spcAft>
                <a:spcPts val="0"/>
              </a:spcAft>
              <a:buClr>
                <a:schemeClr val="accent4"/>
              </a:buClr>
              <a:buSzPts val="1500"/>
              <a:buFont typeface="Arvo"/>
              <a:buChar char="-"/>
            </a:pPr>
            <a:r>
              <a:rPr lang="en" sz="1300">
                <a:solidFill>
                  <a:schemeClr val="accent5"/>
                </a:solidFill>
                <a:latin typeface="Fira Sans Extra Condensed"/>
                <a:ea typeface="Fira Sans Extra Condensed"/>
                <a:cs typeface="Fira Sans Extra Condensed"/>
                <a:sym typeface="Fira Sans Extra Condensed"/>
              </a:rPr>
              <a:t>artículo 7 del Decreto 247/989, de 24/05/989:</a:t>
            </a:r>
            <a:endParaRPr sz="1300">
              <a:solidFill>
                <a:schemeClr val="accent5"/>
              </a:solidFill>
              <a:latin typeface="Fira Sans Extra Condensed"/>
              <a:ea typeface="Fira Sans Extra Condensed"/>
              <a:cs typeface="Fira Sans Extra Condensed"/>
              <a:sym typeface="Fira Sans Extra Condensed"/>
            </a:endParaRPr>
          </a:p>
          <a:p>
            <a:pPr indent="0" lvl="0" marL="914400" rtl="0" algn="just">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317500" lvl="0" marL="457200" marR="0" rtl="0" algn="just">
              <a:lnSpc>
                <a:spcPct val="100000"/>
              </a:lnSpc>
              <a:spcBef>
                <a:spcPts val="0"/>
              </a:spcBef>
              <a:spcAft>
                <a:spcPts val="0"/>
              </a:spcAft>
              <a:buClr>
                <a:schemeClr val="accent4"/>
              </a:buClr>
              <a:buSzPts val="1400"/>
              <a:buFont typeface="Arvo"/>
              <a:buChar char="-"/>
            </a:pPr>
            <a:r>
              <a:rPr lang="en" sz="1300">
                <a:solidFill>
                  <a:schemeClr val="accent5"/>
                </a:solidFill>
                <a:latin typeface="Fira Sans Extra Condensed"/>
                <a:ea typeface="Fira Sans Extra Condensed"/>
                <a:cs typeface="Fira Sans Extra Condensed"/>
                <a:sym typeface="Fira Sans Extra Condensed"/>
              </a:rPr>
              <a:t>“Los beneficios tributarios establecidos en la ley Nº 15.939 alcanzan a todos los tributos que en el </a:t>
            </a:r>
            <a:r>
              <a:rPr lang="en" sz="1300">
                <a:solidFill>
                  <a:schemeClr val="accent5"/>
                </a:solidFill>
                <a:highlight>
                  <a:srgbClr val="F4D275"/>
                </a:highlight>
                <a:latin typeface="Fira Sans Extra Condensed"/>
                <a:ea typeface="Fira Sans Extra Condensed"/>
                <a:cs typeface="Fira Sans Extra Condensed"/>
                <a:sym typeface="Fira Sans Extra Condensed"/>
              </a:rPr>
              <a:t>futuro graven genéricamente a las explotaciones agropecuarias, a sus titulares.</a:t>
            </a:r>
            <a:r>
              <a:rPr lang="en" sz="1300">
                <a:solidFill>
                  <a:schemeClr val="accent5"/>
                </a:solidFill>
                <a:latin typeface="Fira Sans Extra Condensed"/>
                <a:ea typeface="Fira Sans Extra Condensed"/>
                <a:cs typeface="Fira Sans Extra Condensed"/>
                <a:sym typeface="Fira Sans Extra Condensed"/>
              </a:rPr>
              <a:t> Sin perjuicio de ello, los bosques mencionados estarán exentos en todos los casos de los tributos futuros que se establecieran, durante el plazo de doce años contando desde la implantación del bosque”.</a:t>
            </a:r>
            <a:endParaRPr sz="1300">
              <a:solidFill>
                <a:schemeClr val="accent5"/>
              </a:solidFill>
              <a:latin typeface="Fira Sans Extra Condensed"/>
              <a:ea typeface="Fira Sans Extra Condensed"/>
              <a:cs typeface="Fira Sans Extra Condensed"/>
              <a:sym typeface="Fira Sans Extra Condensed"/>
            </a:endParaRPr>
          </a:p>
        </p:txBody>
      </p:sp>
      <p:sp>
        <p:nvSpPr>
          <p:cNvPr id="2517" name="Google Shape;2517;g2cb4238b598_1_1383"/>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2518" name="Google Shape;2518;g2cb4238b598_1_1383"/>
          <p:cNvGrpSpPr/>
          <p:nvPr/>
        </p:nvGrpSpPr>
        <p:grpSpPr>
          <a:xfrm>
            <a:off x="67499" y="3912131"/>
            <a:ext cx="2007441" cy="1231367"/>
            <a:chOff x="58443" y="2234504"/>
            <a:chExt cx="3816427" cy="2678633"/>
          </a:xfrm>
        </p:grpSpPr>
        <p:grpSp>
          <p:nvGrpSpPr>
            <p:cNvPr id="2519" name="Google Shape;2519;g2cb4238b598_1_1383"/>
            <p:cNvGrpSpPr/>
            <p:nvPr/>
          </p:nvGrpSpPr>
          <p:grpSpPr>
            <a:xfrm flipH="1" rot="493300">
              <a:off x="197987" y="2334731"/>
              <a:ext cx="1550022" cy="2063023"/>
              <a:chOff x="-354605" y="3459888"/>
              <a:chExt cx="1550056" cy="2063069"/>
            </a:xfrm>
          </p:grpSpPr>
          <p:grpSp>
            <p:nvGrpSpPr>
              <p:cNvPr id="2520" name="Google Shape;2520;g2cb4238b598_1_1383"/>
              <p:cNvGrpSpPr/>
              <p:nvPr/>
            </p:nvGrpSpPr>
            <p:grpSpPr>
              <a:xfrm flipH="1" rot="1071688">
                <a:off x="-103756" y="4442804"/>
                <a:ext cx="1186662" cy="920348"/>
                <a:chOff x="284150" y="1904875"/>
                <a:chExt cx="812975" cy="630525"/>
              </a:xfrm>
            </p:grpSpPr>
            <p:sp>
              <p:nvSpPr>
                <p:cNvPr id="2521" name="Google Shape;2521;g2cb4238b598_1_1383"/>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g2cb4238b598_1_1383"/>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3" name="Google Shape;2523;g2cb4238b598_1_1383"/>
              <p:cNvGrpSpPr/>
              <p:nvPr/>
            </p:nvGrpSpPr>
            <p:grpSpPr>
              <a:xfrm flipH="1" rot="-292155">
                <a:off x="-283727" y="3499334"/>
                <a:ext cx="1002245" cy="1712665"/>
                <a:chOff x="302625" y="556975"/>
                <a:chExt cx="686625" cy="1173325"/>
              </a:xfrm>
            </p:grpSpPr>
            <p:sp>
              <p:nvSpPr>
                <p:cNvPr id="2524" name="Google Shape;2524;g2cb4238b598_1_1383"/>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g2cb4238b598_1_1383"/>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26" name="Google Shape;2526;g2cb4238b598_1_1383"/>
            <p:cNvGrpSpPr/>
            <p:nvPr/>
          </p:nvGrpSpPr>
          <p:grpSpPr>
            <a:xfrm>
              <a:off x="224690" y="3985275"/>
              <a:ext cx="2143142" cy="807104"/>
              <a:chOff x="6858001" y="3985275"/>
              <a:chExt cx="2143142" cy="807104"/>
            </a:xfrm>
          </p:grpSpPr>
          <p:sp>
            <p:nvSpPr>
              <p:cNvPr id="2527" name="Google Shape;2527;g2cb4238b598_1_1383"/>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g2cb4238b598_1_1383"/>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g2cb4238b598_1_1383"/>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g2cb4238b598_1_1383"/>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g2cb4238b598_1_1383"/>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g2cb4238b598_1_1383"/>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g2cb4238b598_1_1383"/>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g2cb4238b598_1_1383"/>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g2cb4238b598_1_1383"/>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g2cb4238b598_1_1383"/>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g2cb4238b598_1_1383"/>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g2cb4238b598_1_1383"/>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g2cb4238b598_1_1383"/>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g2cb4238b598_1_1383"/>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g2cb4238b598_1_1383"/>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g2cb4238b598_1_1383"/>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g2cb4238b598_1_1383"/>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g2cb4238b598_1_1383"/>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g2cb4238b598_1_1383"/>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g2cb4238b598_1_1383"/>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g2cb4238b598_1_1383"/>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g2cb4238b598_1_1383"/>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g2cb4238b598_1_1383"/>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50" name="Google Shape;2550;g2cb4238b598_1_1383"/>
            <p:cNvGrpSpPr/>
            <p:nvPr/>
          </p:nvGrpSpPr>
          <p:grpSpPr>
            <a:xfrm flipH="1" rot="988344">
              <a:off x="1405295" y="3064280"/>
              <a:ext cx="2296223" cy="1555215"/>
              <a:chOff x="5323923" y="3641495"/>
              <a:chExt cx="2109174" cy="1428403"/>
            </a:xfrm>
          </p:grpSpPr>
          <p:sp>
            <p:nvSpPr>
              <p:cNvPr id="2551" name="Google Shape;2551;g2cb4238b598_1_1383"/>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g2cb4238b598_1_1383"/>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g2cb4238b598_1_1383"/>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g2cb4238b598_1_1383"/>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g2cb4238b598_1_1383"/>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g2cb4238b598_1_1383"/>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g2cb4238b598_1_1383"/>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g2cb4238b598_1_1383"/>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g2cb4238b598_1_1383"/>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g2cb4238b598_1_1383"/>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g2cb4238b598_1_1383"/>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g2cb4238b598_1_1383"/>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g2cb4238b598_1_1383"/>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7" name="Shape 2567"/>
        <p:cNvGrpSpPr/>
        <p:nvPr/>
      </p:nvGrpSpPr>
      <p:grpSpPr>
        <a:xfrm>
          <a:off x="0" y="0"/>
          <a:ext cx="0" cy="0"/>
          <a:chOff x="0" y="0"/>
          <a:chExt cx="0" cy="0"/>
        </a:xfrm>
      </p:grpSpPr>
      <p:sp>
        <p:nvSpPr>
          <p:cNvPr id="2568" name="Google Shape;2568;g2cb4238b598_1_1435"/>
          <p:cNvSpPr txBox="1"/>
          <p:nvPr/>
        </p:nvSpPr>
        <p:spPr>
          <a:xfrm>
            <a:off x="1647300" y="85300"/>
            <a:ext cx="77979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Fira Sans Extra Condensed"/>
                <a:ea typeface="Fira Sans Extra Condensed"/>
                <a:cs typeface="Fira Sans Extra Condensed"/>
                <a:sym typeface="Fira Sans Extra Condensed"/>
              </a:rPr>
              <a:t>EXONERACIÓN IMPOSITIVA-el inicio</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2569" name="Google Shape;2569;g2cb4238b598_1_1435"/>
          <p:cNvSpPr txBox="1"/>
          <p:nvPr/>
        </p:nvSpPr>
        <p:spPr>
          <a:xfrm>
            <a:off x="1647300" y="1408425"/>
            <a:ext cx="5339700" cy="2786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300">
                <a:solidFill>
                  <a:schemeClr val="accent5"/>
                </a:solidFill>
                <a:latin typeface="Fira Sans Extra Condensed"/>
                <a:ea typeface="Fira Sans Extra Condensed"/>
                <a:cs typeface="Fira Sans Extra Condensed"/>
                <a:sym typeface="Fira Sans Extra Condensed"/>
              </a:rPr>
              <a:t>Artículo 66. Reglamentado por Decreto 457/989 </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Exoneración de tributos o tasas de la importación de materias primas necesarias para el procesamiento de madera de producción nacional, equipos, maquinarias, vehículos utilitarios e implementos que se requieran para la instalación y funcionamiento de estas empresas, </a:t>
            </a:r>
            <a:endParaRPr sz="1300">
              <a:solidFill>
                <a:schemeClr val="accent5"/>
              </a:solidFill>
              <a:latin typeface="Fira Sans Extra Condensed"/>
              <a:ea typeface="Fira Sans Extra Condensed"/>
              <a:cs typeface="Fira Sans Extra Condensed"/>
              <a:sym typeface="Fira Sans Extra Condensed"/>
            </a:endParaRPr>
          </a:p>
          <a:p>
            <a:pPr indent="0" lvl="0" marL="457200" rtl="0" algn="just">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45720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Condiciones: </a:t>
            </a:r>
            <a:endParaRPr sz="1300">
              <a:solidFill>
                <a:schemeClr val="accent5"/>
              </a:solidFill>
              <a:latin typeface="Fira Sans Extra Condensed"/>
              <a:ea typeface="Fira Sans Extra Condensed"/>
              <a:cs typeface="Fira Sans Extra Condensed"/>
              <a:sym typeface="Fira Sans Extra Condensed"/>
            </a:endParaRPr>
          </a:p>
          <a:p>
            <a:pPr indent="0" lvl="0" marL="457200" rtl="0" algn="just">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45720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A)	Que las materias primas, equipos, maquinarias, vehículos utilitarios e implementos a importar no sean producidos normalmente en el país, en condiciones adecuadas de calidad y precio.</a:t>
            </a:r>
            <a:endParaRPr sz="1300">
              <a:solidFill>
                <a:schemeClr val="accent5"/>
              </a:solidFill>
              <a:latin typeface="Fira Sans Extra Condensed"/>
              <a:ea typeface="Fira Sans Extra Condensed"/>
              <a:cs typeface="Fira Sans Extra Condensed"/>
              <a:sym typeface="Fira Sans Extra Condensed"/>
            </a:endParaRPr>
          </a:p>
          <a:p>
            <a:pPr indent="0" lvl="0" marL="45720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B)	Que la actividad realizada por la empresa beneficiada sea compatible con los fines generales de la política forestal</a:t>
            </a:r>
            <a:endParaRPr b="1" sz="1300">
              <a:solidFill>
                <a:schemeClr val="accent5"/>
              </a:solidFill>
              <a:latin typeface="Fira Sans Extra Condensed"/>
              <a:ea typeface="Fira Sans Extra Condensed"/>
              <a:cs typeface="Fira Sans Extra Condensed"/>
              <a:sym typeface="Fira Sans Extra Condensed"/>
            </a:endParaRPr>
          </a:p>
        </p:txBody>
      </p:sp>
      <p:sp>
        <p:nvSpPr>
          <p:cNvPr id="2570" name="Google Shape;2570;g2cb4238b598_1_1435"/>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2571" name="Google Shape;2571;g2cb4238b598_1_1435"/>
          <p:cNvGrpSpPr/>
          <p:nvPr/>
        </p:nvGrpSpPr>
        <p:grpSpPr>
          <a:xfrm>
            <a:off x="67499" y="3912131"/>
            <a:ext cx="2007441" cy="1231367"/>
            <a:chOff x="58443" y="2234504"/>
            <a:chExt cx="3816427" cy="2678633"/>
          </a:xfrm>
        </p:grpSpPr>
        <p:grpSp>
          <p:nvGrpSpPr>
            <p:cNvPr id="2572" name="Google Shape;2572;g2cb4238b598_1_1435"/>
            <p:cNvGrpSpPr/>
            <p:nvPr/>
          </p:nvGrpSpPr>
          <p:grpSpPr>
            <a:xfrm flipH="1" rot="493300">
              <a:off x="197987" y="2334731"/>
              <a:ext cx="1550022" cy="2063023"/>
              <a:chOff x="-354605" y="3459888"/>
              <a:chExt cx="1550056" cy="2063069"/>
            </a:xfrm>
          </p:grpSpPr>
          <p:grpSp>
            <p:nvGrpSpPr>
              <p:cNvPr id="2573" name="Google Shape;2573;g2cb4238b598_1_1435"/>
              <p:cNvGrpSpPr/>
              <p:nvPr/>
            </p:nvGrpSpPr>
            <p:grpSpPr>
              <a:xfrm flipH="1" rot="1071688">
                <a:off x="-103756" y="4442804"/>
                <a:ext cx="1186662" cy="920348"/>
                <a:chOff x="284150" y="1904875"/>
                <a:chExt cx="812975" cy="630525"/>
              </a:xfrm>
            </p:grpSpPr>
            <p:sp>
              <p:nvSpPr>
                <p:cNvPr id="2574" name="Google Shape;2574;g2cb4238b598_1_1435"/>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g2cb4238b598_1_1435"/>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76" name="Google Shape;2576;g2cb4238b598_1_1435"/>
              <p:cNvGrpSpPr/>
              <p:nvPr/>
            </p:nvGrpSpPr>
            <p:grpSpPr>
              <a:xfrm flipH="1" rot="-292155">
                <a:off x="-283727" y="3499334"/>
                <a:ext cx="1002245" cy="1712665"/>
                <a:chOff x="302625" y="556975"/>
                <a:chExt cx="686625" cy="1173325"/>
              </a:xfrm>
            </p:grpSpPr>
            <p:sp>
              <p:nvSpPr>
                <p:cNvPr id="2577" name="Google Shape;2577;g2cb4238b598_1_1435"/>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g2cb4238b598_1_1435"/>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79" name="Google Shape;2579;g2cb4238b598_1_1435"/>
            <p:cNvGrpSpPr/>
            <p:nvPr/>
          </p:nvGrpSpPr>
          <p:grpSpPr>
            <a:xfrm>
              <a:off x="224690" y="3985275"/>
              <a:ext cx="2143142" cy="807104"/>
              <a:chOff x="6858001" y="3985275"/>
              <a:chExt cx="2143142" cy="807104"/>
            </a:xfrm>
          </p:grpSpPr>
          <p:sp>
            <p:nvSpPr>
              <p:cNvPr id="2580" name="Google Shape;2580;g2cb4238b598_1_1435"/>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g2cb4238b598_1_1435"/>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g2cb4238b598_1_1435"/>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g2cb4238b598_1_1435"/>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g2cb4238b598_1_1435"/>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g2cb4238b598_1_1435"/>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g2cb4238b598_1_1435"/>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g2cb4238b598_1_1435"/>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g2cb4238b598_1_1435"/>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g2cb4238b598_1_1435"/>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g2cb4238b598_1_1435"/>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g2cb4238b598_1_1435"/>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g2cb4238b598_1_1435"/>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g2cb4238b598_1_1435"/>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g2cb4238b598_1_1435"/>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g2cb4238b598_1_1435"/>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g2cb4238b598_1_1435"/>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g2cb4238b598_1_1435"/>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g2cb4238b598_1_1435"/>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g2cb4238b598_1_1435"/>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g2cb4238b598_1_1435"/>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g2cb4238b598_1_1435"/>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g2cb4238b598_1_1435"/>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3" name="Google Shape;2603;g2cb4238b598_1_1435"/>
            <p:cNvGrpSpPr/>
            <p:nvPr/>
          </p:nvGrpSpPr>
          <p:grpSpPr>
            <a:xfrm flipH="1" rot="988344">
              <a:off x="1405295" y="3064280"/>
              <a:ext cx="2296223" cy="1555215"/>
              <a:chOff x="5323923" y="3641495"/>
              <a:chExt cx="2109174" cy="1428403"/>
            </a:xfrm>
          </p:grpSpPr>
          <p:sp>
            <p:nvSpPr>
              <p:cNvPr id="2604" name="Google Shape;2604;g2cb4238b598_1_1435"/>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g2cb4238b598_1_1435"/>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g2cb4238b598_1_1435"/>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g2cb4238b598_1_1435"/>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g2cb4238b598_1_1435"/>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g2cb4238b598_1_1435"/>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g2cb4238b598_1_1435"/>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g2cb4238b598_1_1435"/>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g2cb4238b598_1_1435"/>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g2cb4238b598_1_1435"/>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g2cb4238b598_1_1435"/>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g2cb4238b598_1_1435"/>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g2cb4238b598_1_1435"/>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0" name="Shape 2620"/>
        <p:cNvGrpSpPr/>
        <p:nvPr/>
      </p:nvGrpSpPr>
      <p:grpSpPr>
        <a:xfrm>
          <a:off x="0" y="0"/>
          <a:ext cx="0" cy="0"/>
          <a:chOff x="0" y="0"/>
          <a:chExt cx="0" cy="0"/>
        </a:xfrm>
      </p:grpSpPr>
      <p:sp>
        <p:nvSpPr>
          <p:cNvPr id="2621" name="Google Shape;2621;g2cb4238b598_1_1545"/>
          <p:cNvSpPr txBox="1"/>
          <p:nvPr/>
        </p:nvSpPr>
        <p:spPr>
          <a:xfrm>
            <a:off x="1647300" y="85300"/>
            <a:ext cx="77979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Fira Sans Extra Condensed"/>
                <a:ea typeface="Fira Sans Extra Condensed"/>
                <a:cs typeface="Fira Sans Extra Condensed"/>
                <a:sym typeface="Fira Sans Extra Condensed"/>
              </a:rPr>
              <a:t>EXONERACIÓN IMPOSITIVA-el inicio</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2622" name="Google Shape;2622;g2cb4238b598_1_1545"/>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2623" name="Google Shape;2623;g2cb4238b598_1_1545"/>
          <p:cNvGrpSpPr/>
          <p:nvPr/>
        </p:nvGrpSpPr>
        <p:grpSpPr>
          <a:xfrm>
            <a:off x="67499" y="3912131"/>
            <a:ext cx="2007441" cy="1231367"/>
            <a:chOff x="58443" y="2234504"/>
            <a:chExt cx="3816427" cy="2678633"/>
          </a:xfrm>
        </p:grpSpPr>
        <p:grpSp>
          <p:nvGrpSpPr>
            <p:cNvPr id="2624" name="Google Shape;2624;g2cb4238b598_1_1545"/>
            <p:cNvGrpSpPr/>
            <p:nvPr/>
          </p:nvGrpSpPr>
          <p:grpSpPr>
            <a:xfrm flipH="1" rot="493300">
              <a:off x="197987" y="2334731"/>
              <a:ext cx="1550022" cy="2063023"/>
              <a:chOff x="-354605" y="3459888"/>
              <a:chExt cx="1550056" cy="2063069"/>
            </a:xfrm>
          </p:grpSpPr>
          <p:grpSp>
            <p:nvGrpSpPr>
              <p:cNvPr id="2625" name="Google Shape;2625;g2cb4238b598_1_1545"/>
              <p:cNvGrpSpPr/>
              <p:nvPr/>
            </p:nvGrpSpPr>
            <p:grpSpPr>
              <a:xfrm flipH="1" rot="1071688">
                <a:off x="-103756" y="4442804"/>
                <a:ext cx="1186662" cy="920348"/>
                <a:chOff x="284150" y="1904875"/>
                <a:chExt cx="812975" cy="630525"/>
              </a:xfrm>
            </p:grpSpPr>
            <p:sp>
              <p:nvSpPr>
                <p:cNvPr id="2626" name="Google Shape;2626;g2cb4238b598_1_1545"/>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g2cb4238b598_1_1545"/>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28" name="Google Shape;2628;g2cb4238b598_1_1545"/>
              <p:cNvGrpSpPr/>
              <p:nvPr/>
            </p:nvGrpSpPr>
            <p:grpSpPr>
              <a:xfrm flipH="1" rot="-292155">
                <a:off x="-283727" y="3499334"/>
                <a:ext cx="1002245" cy="1712665"/>
                <a:chOff x="302625" y="556975"/>
                <a:chExt cx="686625" cy="1173325"/>
              </a:xfrm>
            </p:grpSpPr>
            <p:sp>
              <p:nvSpPr>
                <p:cNvPr id="2629" name="Google Shape;2629;g2cb4238b598_1_1545"/>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g2cb4238b598_1_1545"/>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31" name="Google Shape;2631;g2cb4238b598_1_1545"/>
            <p:cNvGrpSpPr/>
            <p:nvPr/>
          </p:nvGrpSpPr>
          <p:grpSpPr>
            <a:xfrm>
              <a:off x="224690" y="3985275"/>
              <a:ext cx="2143142" cy="807104"/>
              <a:chOff x="6858001" y="3985275"/>
              <a:chExt cx="2143142" cy="807104"/>
            </a:xfrm>
          </p:grpSpPr>
          <p:sp>
            <p:nvSpPr>
              <p:cNvPr id="2632" name="Google Shape;2632;g2cb4238b598_1_1545"/>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g2cb4238b598_1_1545"/>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g2cb4238b598_1_1545"/>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g2cb4238b598_1_1545"/>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g2cb4238b598_1_1545"/>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g2cb4238b598_1_1545"/>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g2cb4238b598_1_1545"/>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g2cb4238b598_1_1545"/>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g2cb4238b598_1_1545"/>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g2cb4238b598_1_1545"/>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g2cb4238b598_1_1545"/>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g2cb4238b598_1_1545"/>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g2cb4238b598_1_1545"/>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g2cb4238b598_1_1545"/>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g2cb4238b598_1_1545"/>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g2cb4238b598_1_1545"/>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g2cb4238b598_1_1545"/>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g2cb4238b598_1_1545"/>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g2cb4238b598_1_1545"/>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g2cb4238b598_1_1545"/>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g2cb4238b598_1_1545"/>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g2cb4238b598_1_1545"/>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g2cb4238b598_1_1545"/>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55" name="Google Shape;2655;g2cb4238b598_1_1545"/>
            <p:cNvGrpSpPr/>
            <p:nvPr/>
          </p:nvGrpSpPr>
          <p:grpSpPr>
            <a:xfrm flipH="1" rot="988344">
              <a:off x="1405295" y="3064280"/>
              <a:ext cx="2296223" cy="1555215"/>
              <a:chOff x="5323923" y="3641495"/>
              <a:chExt cx="2109174" cy="1428403"/>
            </a:xfrm>
          </p:grpSpPr>
          <p:sp>
            <p:nvSpPr>
              <p:cNvPr id="2656" name="Google Shape;2656;g2cb4238b598_1_1545"/>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g2cb4238b598_1_1545"/>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g2cb4238b598_1_1545"/>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g2cb4238b598_1_1545"/>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g2cb4238b598_1_1545"/>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g2cb4238b598_1_1545"/>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g2cb4238b598_1_1545"/>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g2cb4238b598_1_1545"/>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g2cb4238b598_1_1545"/>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g2cb4238b598_1_1545"/>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g2cb4238b598_1_1545"/>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g2cb4238b598_1_1545"/>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g2cb4238b598_1_1545"/>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69" name="Google Shape;2669;g2cb4238b598_1_1545"/>
          <p:cNvGrpSpPr/>
          <p:nvPr/>
        </p:nvGrpSpPr>
        <p:grpSpPr>
          <a:xfrm>
            <a:off x="1702620" y="2760336"/>
            <a:ext cx="6251703" cy="1775096"/>
            <a:chOff x="1593000" y="2322568"/>
            <a:chExt cx="5957975" cy="643500"/>
          </a:xfrm>
        </p:grpSpPr>
        <p:sp>
          <p:nvSpPr>
            <p:cNvPr id="2670" name="Google Shape;2670;g2cb4238b598_1_1545"/>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Arial"/>
                <a:ea typeface="Arial"/>
                <a:cs typeface="Arial"/>
                <a:sym typeface="Arial"/>
              </a:endParaRPr>
            </a:p>
          </p:txBody>
        </p:sp>
        <p:sp>
          <p:nvSpPr>
            <p:cNvPr id="2671" name="Google Shape;2671;g2cb4238b598_1_1545"/>
            <p:cNvSpPr/>
            <p:nvPr/>
          </p:nvSpPr>
          <p:spPr>
            <a:xfrm flipH="1">
              <a:off x="2283025" y="2322575"/>
              <a:ext cx="1844400" cy="642600"/>
            </a:xfrm>
            <a:prstGeom prst="rect">
              <a:avLst/>
            </a:prstGeom>
            <a:solidFill>
              <a:srgbClr val="0B71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Arial"/>
                <a:ea typeface="Arial"/>
                <a:cs typeface="Arial"/>
                <a:sym typeface="Arial"/>
              </a:endParaRPr>
            </a:p>
          </p:txBody>
        </p:sp>
        <p:sp>
          <p:nvSpPr>
            <p:cNvPr id="2672" name="Google Shape;2672;g2cb4238b598_1_1545"/>
            <p:cNvSpPr/>
            <p:nvPr/>
          </p:nvSpPr>
          <p:spPr>
            <a:xfrm rot="-5400000">
              <a:off x="3501574" y="1934671"/>
              <a:ext cx="643356" cy="1419149"/>
            </a:xfrm>
            <a:prstGeom prst="flowChartOffpageConnector">
              <a:avLst/>
            </a:prstGeom>
            <a:solidFill>
              <a:srgbClr val="0B71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Arial"/>
                <a:ea typeface="Arial"/>
                <a:cs typeface="Arial"/>
                <a:sym typeface="Arial"/>
              </a:endParaRPr>
            </a:p>
          </p:txBody>
        </p:sp>
        <p:sp>
          <p:nvSpPr>
            <p:cNvPr id="2673" name="Google Shape;2673;g2cb4238b598_1_1545"/>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500" u="none" cap="none" strike="noStrike">
                  <a:solidFill>
                    <a:srgbClr val="FFFFFF"/>
                  </a:solidFill>
                  <a:latin typeface="Arvo"/>
                  <a:ea typeface="Arvo"/>
                  <a:cs typeface="Arvo"/>
                  <a:sym typeface="Arvo"/>
                </a:rPr>
                <a:t>IMPORTACIONES</a:t>
              </a:r>
              <a:endParaRPr b="0" i="0" sz="1500" u="none" cap="none" strike="noStrike">
                <a:solidFill>
                  <a:srgbClr val="FFFFFF"/>
                </a:solidFill>
                <a:latin typeface="Arvo"/>
                <a:ea typeface="Arvo"/>
                <a:cs typeface="Arvo"/>
                <a:sym typeface="Arvo"/>
              </a:endParaRPr>
            </a:p>
          </p:txBody>
        </p:sp>
        <p:sp>
          <p:nvSpPr>
            <p:cNvPr id="2674" name="Google Shape;2674;g2cb4238b598_1_1545"/>
            <p:cNvSpPr/>
            <p:nvPr/>
          </p:nvSpPr>
          <p:spPr>
            <a:xfrm>
              <a:off x="1593000" y="2322568"/>
              <a:ext cx="690000" cy="642300"/>
            </a:xfrm>
            <a:prstGeom prst="rect">
              <a:avLst/>
            </a:prstGeom>
            <a:solidFill>
              <a:srgbClr val="0B7743"/>
            </a:solidFill>
            <a:ln>
              <a:noFill/>
            </a:ln>
            <a:effectLst>
              <a:outerShdw blurRad="71438" rotWithShape="0" algn="bl" dir="2700000" dist="28575">
                <a:srgbClr val="000000">
                  <a:alpha val="1686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Arial"/>
                <a:ea typeface="Arial"/>
                <a:cs typeface="Arial"/>
                <a:sym typeface="Arial"/>
              </a:endParaRPr>
            </a:p>
          </p:txBody>
        </p:sp>
        <p:sp>
          <p:nvSpPr>
            <p:cNvPr id="2675" name="Google Shape;2675;g2cb4238b598_1_1545"/>
            <p:cNvSpPr/>
            <p:nvPr/>
          </p:nvSpPr>
          <p:spPr>
            <a:xfrm>
              <a:off x="1593000" y="2322575"/>
              <a:ext cx="690000" cy="642600"/>
            </a:xfrm>
            <a:prstGeom prst="rect">
              <a:avLst/>
            </a:prstGeom>
            <a:solidFill>
              <a:srgbClr val="0C814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en" sz="2700" u="none" cap="none" strike="noStrike">
                  <a:solidFill>
                    <a:srgbClr val="FFFFFF"/>
                  </a:solidFill>
                  <a:latin typeface="Roboto Thin"/>
                  <a:ea typeface="Roboto Thin"/>
                  <a:cs typeface="Roboto Thin"/>
                  <a:sym typeface="Roboto Thin"/>
                </a:rPr>
                <a:t>02</a:t>
              </a:r>
              <a:endParaRPr b="0" i="0" sz="2700" u="none" cap="none" strike="noStrike">
                <a:solidFill>
                  <a:srgbClr val="FFFFFF"/>
                </a:solidFill>
                <a:latin typeface="Roboto Thin"/>
                <a:ea typeface="Roboto Thin"/>
                <a:cs typeface="Roboto Thin"/>
                <a:sym typeface="Roboto Thin"/>
              </a:endParaRPr>
            </a:p>
          </p:txBody>
        </p:sp>
        <p:sp>
          <p:nvSpPr>
            <p:cNvPr id="2676" name="Google Shape;2676;g2cb4238b598_1_1545"/>
            <p:cNvSpPr/>
            <p:nvPr/>
          </p:nvSpPr>
          <p:spPr>
            <a:xfrm>
              <a:off x="4387850" y="2323750"/>
              <a:ext cx="2971200" cy="642300"/>
            </a:xfrm>
            <a:prstGeom prst="rect">
              <a:avLst/>
            </a:prstGeom>
            <a:noFill/>
            <a:ln>
              <a:noFill/>
            </a:ln>
          </p:spPr>
          <p:txBody>
            <a:bodyPr anchorCtr="0" anchor="ctr" bIns="91425" lIns="91425" spcFirstLastPara="1" rIns="91425" wrap="square" tIns="91425">
              <a:noAutofit/>
            </a:bodyPr>
            <a:lstStyle/>
            <a:p>
              <a:pPr indent="-298450" lvl="0" marL="457200" marR="0" rtl="0" algn="l">
                <a:lnSpc>
                  <a:spcPct val="115000"/>
                </a:lnSpc>
                <a:spcBef>
                  <a:spcPts val="0"/>
                </a:spcBef>
                <a:spcAft>
                  <a:spcPts val="0"/>
                </a:spcAft>
                <a:buClr>
                  <a:srgbClr val="0B7140"/>
                </a:buClr>
                <a:buSzPts val="1100"/>
                <a:buFont typeface="Arvo"/>
                <a:buChar char="●"/>
              </a:pPr>
              <a:r>
                <a:rPr b="0" i="0" lang="en" sz="1100" u="none" cap="none" strike="noStrike">
                  <a:solidFill>
                    <a:srgbClr val="0B7140"/>
                  </a:solidFill>
                  <a:latin typeface="Arvo"/>
                  <a:ea typeface="Arvo"/>
                  <a:cs typeface="Arvo"/>
                  <a:sym typeface="Arvo"/>
                </a:rPr>
                <a:t>TRIBUTOS Y TASAS</a:t>
              </a:r>
              <a:endParaRPr b="0" i="0" sz="1100" u="none" cap="none" strike="noStrike">
                <a:solidFill>
                  <a:srgbClr val="0B7140"/>
                </a:solidFill>
                <a:latin typeface="Arvo"/>
                <a:ea typeface="Arvo"/>
                <a:cs typeface="Arvo"/>
                <a:sym typeface="Arvo"/>
              </a:endParaRPr>
            </a:p>
          </p:txBody>
        </p:sp>
      </p:grpSp>
      <p:grpSp>
        <p:nvGrpSpPr>
          <p:cNvPr id="2677" name="Google Shape;2677;g2cb4238b598_1_1545"/>
          <p:cNvGrpSpPr/>
          <p:nvPr/>
        </p:nvGrpSpPr>
        <p:grpSpPr>
          <a:xfrm>
            <a:off x="1702586" y="1102508"/>
            <a:ext cx="6251703" cy="1848010"/>
            <a:chOff x="1593000" y="2322568"/>
            <a:chExt cx="5957975" cy="717284"/>
          </a:xfrm>
        </p:grpSpPr>
        <p:sp>
          <p:nvSpPr>
            <p:cNvPr id="2678" name="Google Shape;2678;g2cb4238b598_1_1545"/>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Arial"/>
                <a:ea typeface="Arial"/>
                <a:cs typeface="Arial"/>
                <a:sym typeface="Arial"/>
              </a:endParaRPr>
            </a:p>
          </p:txBody>
        </p:sp>
        <p:sp>
          <p:nvSpPr>
            <p:cNvPr id="2679" name="Google Shape;2679;g2cb4238b598_1_1545"/>
            <p:cNvSpPr/>
            <p:nvPr/>
          </p:nvSpPr>
          <p:spPr>
            <a:xfrm flipH="1">
              <a:off x="2283025" y="2322575"/>
              <a:ext cx="1844400" cy="642600"/>
            </a:xfrm>
            <a:prstGeom prst="rect">
              <a:avLst/>
            </a:prstGeom>
            <a:solidFill>
              <a:srgbClr val="0B71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Arial"/>
                <a:ea typeface="Arial"/>
                <a:cs typeface="Arial"/>
                <a:sym typeface="Arial"/>
              </a:endParaRPr>
            </a:p>
          </p:txBody>
        </p:sp>
        <p:sp>
          <p:nvSpPr>
            <p:cNvPr id="2680" name="Google Shape;2680;g2cb4238b598_1_1545"/>
            <p:cNvSpPr/>
            <p:nvPr/>
          </p:nvSpPr>
          <p:spPr>
            <a:xfrm rot="-5400000">
              <a:off x="3501574" y="1934671"/>
              <a:ext cx="643356" cy="1419149"/>
            </a:xfrm>
            <a:prstGeom prst="flowChartOffpageConnector">
              <a:avLst/>
            </a:prstGeom>
            <a:solidFill>
              <a:srgbClr val="0B71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Arial"/>
                <a:ea typeface="Arial"/>
                <a:cs typeface="Arial"/>
                <a:sym typeface="Arial"/>
              </a:endParaRPr>
            </a:p>
          </p:txBody>
        </p:sp>
        <p:sp>
          <p:nvSpPr>
            <p:cNvPr id="2681" name="Google Shape;2681;g2cb4238b598_1_1545"/>
            <p:cNvSpPr/>
            <p:nvPr/>
          </p:nvSpPr>
          <p:spPr>
            <a:xfrm>
              <a:off x="2342625" y="2399951"/>
              <a:ext cx="1940700" cy="4959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500" u="none" cap="none" strike="noStrike">
                  <a:solidFill>
                    <a:srgbClr val="FFFFFF"/>
                  </a:solidFill>
                  <a:latin typeface="Arvo"/>
                  <a:ea typeface="Arvo"/>
                  <a:cs typeface="Arvo"/>
                  <a:sym typeface="Arvo"/>
                </a:rPr>
                <a:t>EXONERACIÓN</a:t>
              </a:r>
              <a:endParaRPr b="0" i="0" sz="1500" u="none" cap="none" strike="noStrike">
                <a:solidFill>
                  <a:srgbClr val="FFFFFF"/>
                </a:solidFill>
                <a:latin typeface="Arvo"/>
                <a:ea typeface="Arvo"/>
                <a:cs typeface="Arvo"/>
                <a:sym typeface="Arvo"/>
              </a:endParaRPr>
            </a:p>
          </p:txBody>
        </p:sp>
        <p:sp>
          <p:nvSpPr>
            <p:cNvPr id="2682" name="Google Shape;2682;g2cb4238b598_1_1545"/>
            <p:cNvSpPr/>
            <p:nvPr/>
          </p:nvSpPr>
          <p:spPr>
            <a:xfrm>
              <a:off x="1593000" y="2322568"/>
              <a:ext cx="690000" cy="642300"/>
            </a:xfrm>
            <a:prstGeom prst="rect">
              <a:avLst/>
            </a:prstGeom>
            <a:solidFill>
              <a:srgbClr val="0B7743"/>
            </a:solidFill>
            <a:ln>
              <a:noFill/>
            </a:ln>
            <a:effectLst>
              <a:outerShdw blurRad="71438" rotWithShape="0" algn="bl" dir="2700000" dist="28575">
                <a:srgbClr val="000000">
                  <a:alpha val="1686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500" u="none" cap="none" strike="noStrike">
                <a:solidFill>
                  <a:srgbClr val="000000"/>
                </a:solidFill>
                <a:latin typeface="Arial"/>
                <a:ea typeface="Arial"/>
                <a:cs typeface="Arial"/>
                <a:sym typeface="Arial"/>
              </a:endParaRPr>
            </a:p>
          </p:txBody>
        </p:sp>
        <p:sp>
          <p:nvSpPr>
            <p:cNvPr id="2683" name="Google Shape;2683;g2cb4238b598_1_1545"/>
            <p:cNvSpPr/>
            <p:nvPr/>
          </p:nvSpPr>
          <p:spPr>
            <a:xfrm>
              <a:off x="1593000" y="2322575"/>
              <a:ext cx="690000" cy="642600"/>
            </a:xfrm>
            <a:prstGeom prst="rect">
              <a:avLst/>
            </a:prstGeom>
            <a:solidFill>
              <a:srgbClr val="0C814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en" sz="2700" u="none" cap="none" strike="noStrike">
                  <a:solidFill>
                    <a:srgbClr val="FFFFFF"/>
                  </a:solidFill>
                  <a:latin typeface="Roboto Thin"/>
                  <a:ea typeface="Roboto Thin"/>
                  <a:cs typeface="Roboto Thin"/>
                  <a:sym typeface="Roboto Thin"/>
                </a:rPr>
                <a:t>01</a:t>
              </a:r>
              <a:endParaRPr b="0" i="0" sz="2700" u="none" cap="none" strike="noStrike">
                <a:solidFill>
                  <a:srgbClr val="FFFFFF"/>
                </a:solidFill>
                <a:latin typeface="Roboto Thin"/>
                <a:ea typeface="Roboto Thin"/>
                <a:cs typeface="Roboto Thin"/>
                <a:sym typeface="Roboto Thin"/>
              </a:endParaRPr>
            </a:p>
          </p:txBody>
        </p:sp>
        <p:sp>
          <p:nvSpPr>
            <p:cNvPr id="2684" name="Google Shape;2684;g2cb4238b598_1_1545"/>
            <p:cNvSpPr/>
            <p:nvPr/>
          </p:nvSpPr>
          <p:spPr>
            <a:xfrm>
              <a:off x="4387849" y="2323751"/>
              <a:ext cx="2971200" cy="716100"/>
            </a:xfrm>
            <a:prstGeom prst="rect">
              <a:avLst/>
            </a:prstGeom>
            <a:noFill/>
            <a:ln>
              <a:noFill/>
            </a:ln>
          </p:spPr>
          <p:txBody>
            <a:bodyPr anchorCtr="0" anchor="ctr" bIns="91425" lIns="91425" spcFirstLastPara="1" rIns="91425" wrap="square" tIns="91425">
              <a:noAutofit/>
            </a:bodyPr>
            <a:lstStyle/>
            <a:p>
              <a:pPr indent="-292100" lvl="0" marL="457200" marR="0" rtl="0" algn="l">
                <a:lnSpc>
                  <a:spcPct val="115000"/>
                </a:lnSpc>
                <a:spcBef>
                  <a:spcPts val="0"/>
                </a:spcBef>
                <a:spcAft>
                  <a:spcPts val="0"/>
                </a:spcAft>
                <a:buClr>
                  <a:srgbClr val="0B7140"/>
                </a:buClr>
                <a:buSzPts val="1000"/>
                <a:buFont typeface="Arvo"/>
                <a:buChar char="●"/>
              </a:pPr>
              <a:r>
                <a:rPr b="0" i="0" lang="en" sz="1000" u="none" cap="none" strike="noStrike">
                  <a:solidFill>
                    <a:srgbClr val="0B7140"/>
                  </a:solidFill>
                  <a:latin typeface="Arvo"/>
                  <a:ea typeface="Arvo"/>
                  <a:cs typeface="Arvo"/>
                  <a:sym typeface="Arvo"/>
                </a:rPr>
                <a:t>CONTRIBUCIÓN INMOBILIARIA (SUPERFICIE) Impuesto departamental</a:t>
              </a:r>
              <a:endParaRPr b="0" i="0" sz="1000" u="none" cap="none" strike="noStrike">
                <a:solidFill>
                  <a:srgbClr val="0B7140"/>
                </a:solidFill>
                <a:latin typeface="Arvo"/>
                <a:ea typeface="Arvo"/>
                <a:cs typeface="Arvo"/>
                <a:sym typeface="Arvo"/>
              </a:endParaRPr>
            </a:p>
            <a:p>
              <a:pPr indent="-292100" lvl="0" marL="457200" marR="0" rtl="0" algn="l">
                <a:lnSpc>
                  <a:spcPct val="115000"/>
                </a:lnSpc>
                <a:spcBef>
                  <a:spcPts val="0"/>
                </a:spcBef>
                <a:spcAft>
                  <a:spcPts val="0"/>
                </a:spcAft>
                <a:buClr>
                  <a:srgbClr val="0B7140"/>
                </a:buClr>
                <a:buSzPts val="1000"/>
                <a:buFont typeface="Arvo"/>
                <a:buChar char="●"/>
              </a:pPr>
              <a:r>
                <a:rPr lang="en" sz="1000">
                  <a:solidFill>
                    <a:srgbClr val="0B7140"/>
                  </a:solidFill>
                  <a:latin typeface="Arvo"/>
                  <a:ea typeface="Arvo"/>
                  <a:cs typeface="Arvo"/>
                  <a:sym typeface="Arvo"/>
                </a:rPr>
                <a:t>IRAE ficto</a:t>
              </a:r>
              <a:endParaRPr b="0" i="0" sz="1000" u="none" cap="none" strike="noStrike">
                <a:solidFill>
                  <a:srgbClr val="0B7140"/>
                </a:solidFill>
                <a:latin typeface="Arvo"/>
                <a:ea typeface="Arvo"/>
                <a:cs typeface="Arvo"/>
                <a:sym typeface="Arvo"/>
              </a:endParaRPr>
            </a:p>
            <a:p>
              <a:pPr indent="-292100" lvl="0" marL="457200" marR="0" rtl="0" algn="l">
                <a:lnSpc>
                  <a:spcPct val="115000"/>
                </a:lnSpc>
                <a:spcBef>
                  <a:spcPts val="0"/>
                </a:spcBef>
                <a:spcAft>
                  <a:spcPts val="0"/>
                </a:spcAft>
                <a:buClr>
                  <a:srgbClr val="0B7140"/>
                </a:buClr>
                <a:buSzPts val="1000"/>
                <a:buFont typeface="Arvo"/>
                <a:buChar char="●"/>
              </a:pPr>
              <a:r>
                <a:rPr b="0" i="0" lang="en" sz="1000" u="none" cap="none" strike="noStrike">
                  <a:solidFill>
                    <a:srgbClr val="0B7140"/>
                  </a:solidFill>
                  <a:latin typeface="Arvo"/>
                  <a:ea typeface="Arvo"/>
                  <a:cs typeface="Arvo"/>
                  <a:sym typeface="Arvo"/>
                </a:rPr>
                <a:t>IRAE</a:t>
              </a:r>
              <a:r>
                <a:rPr lang="en" sz="1000">
                  <a:solidFill>
                    <a:srgbClr val="0B7140"/>
                  </a:solidFill>
                  <a:latin typeface="Arvo"/>
                  <a:ea typeface="Arvo"/>
                  <a:cs typeface="Arvo"/>
                  <a:sym typeface="Arvo"/>
                </a:rPr>
                <a:t> </a:t>
              </a:r>
              <a:r>
                <a:rPr b="0" i="0" lang="en" sz="1000" u="none" cap="none" strike="noStrike">
                  <a:solidFill>
                    <a:srgbClr val="0B7140"/>
                  </a:solidFill>
                  <a:latin typeface="Arvo"/>
                  <a:ea typeface="Arvo"/>
                  <a:cs typeface="Arvo"/>
                  <a:sym typeface="Arvo"/>
                </a:rPr>
                <a:t>(INGRESO DERIVADO DE LA EXPLOTACIÓN DE BOSQUES- entendido como la cosecha y venta del mismo)</a:t>
              </a:r>
              <a:endParaRPr b="0" i="0" sz="1000" u="none" cap="none" strike="noStrike">
                <a:solidFill>
                  <a:srgbClr val="0B7140"/>
                </a:solidFill>
                <a:latin typeface="Arvo"/>
                <a:ea typeface="Arvo"/>
                <a:cs typeface="Arvo"/>
                <a:sym typeface="Arvo"/>
              </a:endParaRPr>
            </a:p>
            <a:p>
              <a:pPr indent="-292100" lvl="0" marL="457200" marR="0" rtl="0" algn="l">
                <a:lnSpc>
                  <a:spcPct val="115000"/>
                </a:lnSpc>
                <a:spcBef>
                  <a:spcPts val="0"/>
                </a:spcBef>
                <a:spcAft>
                  <a:spcPts val="0"/>
                </a:spcAft>
                <a:buClr>
                  <a:srgbClr val="0B7140"/>
                </a:buClr>
                <a:buSzPts val="1000"/>
                <a:buFont typeface="Arvo"/>
                <a:buChar char="●"/>
              </a:pPr>
              <a:r>
                <a:rPr b="0" i="0" lang="en" sz="1000" u="none" cap="none" strike="noStrike">
                  <a:solidFill>
                    <a:srgbClr val="0B7140"/>
                  </a:solidFill>
                  <a:latin typeface="Arvo"/>
                  <a:ea typeface="Arvo"/>
                  <a:cs typeface="Arvo"/>
                  <a:sym typeface="Arvo"/>
                </a:rPr>
                <a:t>PATRIMONIO (</a:t>
              </a:r>
              <a:r>
                <a:rPr lang="en" sz="1000">
                  <a:solidFill>
                    <a:srgbClr val="0B7140"/>
                  </a:solidFill>
                  <a:latin typeface="Arvo"/>
                  <a:ea typeface="Arvo"/>
                  <a:cs typeface="Arvo"/>
                  <a:sym typeface="Arvo"/>
                </a:rPr>
                <a:t>ACTIVOS: </a:t>
              </a:r>
              <a:r>
                <a:rPr b="0" i="0" lang="en" sz="1000" u="none" cap="none" strike="noStrike">
                  <a:solidFill>
                    <a:srgbClr val="0B7140"/>
                  </a:solidFill>
                  <a:latin typeface="Arvo"/>
                  <a:ea typeface="Arvo"/>
                  <a:cs typeface="Arvo"/>
                  <a:sym typeface="Arvo"/>
                </a:rPr>
                <a:t> Tierra y Bosque)</a:t>
              </a:r>
              <a:endParaRPr b="0" i="0" sz="1000" u="none" cap="none" strike="noStrike">
                <a:solidFill>
                  <a:srgbClr val="0B7140"/>
                </a:solidFill>
                <a:latin typeface="Arvo"/>
                <a:ea typeface="Arvo"/>
                <a:cs typeface="Arvo"/>
                <a:sym typeface="Arvo"/>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8" name="Shape 2688"/>
        <p:cNvGrpSpPr/>
        <p:nvPr/>
      </p:nvGrpSpPr>
      <p:grpSpPr>
        <a:xfrm>
          <a:off x="0" y="0"/>
          <a:ext cx="0" cy="0"/>
          <a:chOff x="0" y="0"/>
          <a:chExt cx="0" cy="0"/>
        </a:xfrm>
      </p:grpSpPr>
      <p:sp>
        <p:nvSpPr>
          <p:cNvPr id="2689" name="Google Shape;2689;g2cb4238b598_1_1700"/>
          <p:cNvSpPr txBox="1"/>
          <p:nvPr/>
        </p:nvSpPr>
        <p:spPr>
          <a:xfrm>
            <a:off x="1074625" y="63925"/>
            <a:ext cx="77979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sz="2400">
                <a:latin typeface="Fira Sans Extra Condensed"/>
                <a:ea typeface="Fira Sans Extra Condensed"/>
                <a:cs typeface="Fira Sans Extra Condensed"/>
                <a:sym typeface="Fira Sans Extra Condensed"/>
              </a:rPr>
              <a:t>EXONERACIÓN IMPOSITIVA-cambios pre reforma tributaria</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p:txBody>
      </p:sp>
      <p:sp>
        <p:nvSpPr>
          <p:cNvPr id="2690" name="Google Shape;2690;g2cb4238b598_1_1700"/>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sz="1300">
              <a:solidFill>
                <a:schemeClr val="accent5"/>
              </a:solidFill>
              <a:latin typeface="Fira Sans Extra Condensed"/>
              <a:ea typeface="Fira Sans Extra Condensed"/>
              <a:cs typeface="Fira Sans Extra Condensed"/>
              <a:sym typeface="Fira Sans Extra Condensed"/>
            </a:endParaRPr>
          </a:p>
        </p:txBody>
      </p:sp>
      <p:grpSp>
        <p:nvGrpSpPr>
          <p:cNvPr id="2691" name="Google Shape;2691;g2cb4238b598_1_1700"/>
          <p:cNvGrpSpPr/>
          <p:nvPr/>
        </p:nvGrpSpPr>
        <p:grpSpPr>
          <a:xfrm>
            <a:off x="67499" y="3912131"/>
            <a:ext cx="2007441" cy="1231367"/>
            <a:chOff x="58443" y="2234504"/>
            <a:chExt cx="3816427" cy="2678633"/>
          </a:xfrm>
        </p:grpSpPr>
        <p:grpSp>
          <p:nvGrpSpPr>
            <p:cNvPr id="2692" name="Google Shape;2692;g2cb4238b598_1_1700"/>
            <p:cNvGrpSpPr/>
            <p:nvPr/>
          </p:nvGrpSpPr>
          <p:grpSpPr>
            <a:xfrm flipH="1" rot="493300">
              <a:off x="197987" y="2334731"/>
              <a:ext cx="1550022" cy="2063023"/>
              <a:chOff x="-354605" y="3459888"/>
              <a:chExt cx="1550056" cy="2063069"/>
            </a:xfrm>
          </p:grpSpPr>
          <p:grpSp>
            <p:nvGrpSpPr>
              <p:cNvPr id="2693" name="Google Shape;2693;g2cb4238b598_1_1700"/>
              <p:cNvGrpSpPr/>
              <p:nvPr/>
            </p:nvGrpSpPr>
            <p:grpSpPr>
              <a:xfrm flipH="1" rot="1071688">
                <a:off x="-103756" y="4442804"/>
                <a:ext cx="1186662" cy="920348"/>
                <a:chOff x="284150" y="1904875"/>
                <a:chExt cx="812975" cy="630525"/>
              </a:xfrm>
            </p:grpSpPr>
            <p:sp>
              <p:nvSpPr>
                <p:cNvPr id="2694" name="Google Shape;2694;g2cb4238b598_1_1700"/>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g2cb4238b598_1_1700"/>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96" name="Google Shape;2696;g2cb4238b598_1_1700"/>
              <p:cNvGrpSpPr/>
              <p:nvPr/>
            </p:nvGrpSpPr>
            <p:grpSpPr>
              <a:xfrm flipH="1" rot="-292155">
                <a:off x="-283727" y="3499334"/>
                <a:ext cx="1002245" cy="1712665"/>
                <a:chOff x="302625" y="556975"/>
                <a:chExt cx="686625" cy="1173325"/>
              </a:xfrm>
            </p:grpSpPr>
            <p:sp>
              <p:nvSpPr>
                <p:cNvPr id="2697" name="Google Shape;2697;g2cb4238b598_1_1700"/>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g2cb4238b598_1_1700"/>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699" name="Google Shape;2699;g2cb4238b598_1_1700"/>
            <p:cNvGrpSpPr/>
            <p:nvPr/>
          </p:nvGrpSpPr>
          <p:grpSpPr>
            <a:xfrm>
              <a:off x="224690" y="3985275"/>
              <a:ext cx="2143142" cy="807104"/>
              <a:chOff x="6858001" y="3985275"/>
              <a:chExt cx="2143142" cy="807104"/>
            </a:xfrm>
          </p:grpSpPr>
          <p:sp>
            <p:nvSpPr>
              <p:cNvPr id="2700" name="Google Shape;2700;g2cb4238b598_1_1700"/>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g2cb4238b598_1_1700"/>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g2cb4238b598_1_1700"/>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g2cb4238b598_1_1700"/>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g2cb4238b598_1_1700"/>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g2cb4238b598_1_1700"/>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g2cb4238b598_1_1700"/>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g2cb4238b598_1_1700"/>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g2cb4238b598_1_1700"/>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g2cb4238b598_1_1700"/>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g2cb4238b598_1_1700"/>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g2cb4238b598_1_1700"/>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g2cb4238b598_1_1700"/>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g2cb4238b598_1_1700"/>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g2cb4238b598_1_1700"/>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g2cb4238b598_1_1700"/>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g2cb4238b598_1_1700"/>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g2cb4238b598_1_1700"/>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g2cb4238b598_1_1700"/>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g2cb4238b598_1_1700"/>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g2cb4238b598_1_1700"/>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g2cb4238b598_1_1700"/>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g2cb4238b598_1_1700"/>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23" name="Google Shape;2723;g2cb4238b598_1_1700"/>
            <p:cNvGrpSpPr/>
            <p:nvPr/>
          </p:nvGrpSpPr>
          <p:grpSpPr>
            <a:xfrm flipH="1" rot="988344">
              <a:off x="1405295" y="3064280"/>
              <a:ext cx="2296223" cy="1555215"/>
              <a:chOff x="5323923" y="3641495"/>
              <a:chExt cx="2109174" cy="1428403"/>
            </a:xfrm>
          </p:grpSpPr>
          <p:sp>
            <p:nvSpPr>
              <p:cNvPr id="2724" name="Google Shape;2724;g2cb4238b598_1_1700"/>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g2cb4238b598_1_1700"/>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g2cb4238b598_1_1700"/>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g2cb4238b598_1_1700"/>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g2cb4238b598_1_1700"/>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g2cb4238b598_1_1700"/>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g2cb4238b598_1_1700"/>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g2cb4238b598_1_1700"/>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g2cb4238b598_1_1700"/>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g2cb4238b598_1_1700"/>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g2cb4238b598_1_1700"/>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g2cb4238b598_1_1700"/>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g2cb4238b598_1_1700"/>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37" name="Google Shape;2737;g2cb4238b598_1_1700"/>
          <p:cNvSpPr txBox="1"/>
          <p:nvPr/>
        </p:nvSpPr>
        <p:spPr>
          <a:xfrm>
            <a:off x="1775125" y="1176250"/>
            <a:ext cx="6396900" cy="3386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300">
                <a:solidFill>
                  <a:schemeClr val="accent5"/>
                </a:solidFill>
                <a:latin typeface="Fira Sans Extra Condensed"/>
                <a:ea typeface="Fira Sans Extra Condensed"/>
                <a:cs typeface="Fira Sans Extra Condensed"/>
                <a:sym typeface="Fira Sans Extra Condensed"/>
              </a:rPr>
              <a:t>Decreto 209/003</a:t>
            </a:r>
            <a:endParaRPr b="1" sz="1300">
              <a:solidFill>
                <a:schemeClr val="accent5"/>
              </a:solidFill>
              <a:latin typeface="Fira Sans Extra Condensed"/>
              <a:ea typeface="Fira Sans Extra Condensed"/>
              <a:cs typeface="Fira Sans Extra Condensed"/>
              <a:sym typeface="Fira Sans Extra Condensed"/>
            </a:endParaRPr>
          </a:p>
          <a:p>
            <a:pPr indent="0" lvl="1"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Se incorpora al concepto de “explotación de bosques”, e</a:t>
            </a:r>
            <a:r>
              <a:rPr lang="en" sz="1300">
                <a:solidFill>
                  <a:schemeClr val="accent5"/>
                </a:solidFill>
                <a:highlight>
                  <a:srgbClr val="F4D275"/>
                </a:highlight>
                <a:latin typeface="Fira Sans Extra Condensed"/>
                <a:ea typeface="Fira Sans Extra Condensed"/>
                <a:cs typeface="Fira Sans Extra Condensed"/>
                <a:sym typeface="Fira Sans Extra Condensed"/>
              </a:rPr>
              <a:t>l descortezado de los rolos.</a:t>
            </a:r>
            <a:r>
              <a:rPr lang="en" sz="1300">
                <a:solidFill>
                  <a:schemeClr val="accent5"/>
                </a:solidFill>
                <a:latin typeface="Fira Sans Extra Condensed"/>
                <a:ea typeface="Fira Sans Extra Condensed"/>
                <a:cs typeface="Fira Sans Extra Condensed"/>
                <a:sym typeface="Fira Sans Extra Condensed"/>
              </a:rPr>
              <a:t> Cambio al concepto que se tenía anteriormente, ya que inicialmente cuando se descortezaba un rolo, se consideraba que este, dejaba de ser un producto en su estado natural.</a:t>
            </a:r>
            <a:endParaRPr sz="1300">
              <a:solidFill>
                <a:schemeClr val="accent5"/>
              </a:solidFill>
              <a:latin typeface="Fira Sans Extra Condensed"/>
              <a:ea typeface="Fira Sans Extra Condensed"/>
              <a:cs typeface="Fira Sans Extra Condensed"/>
              <a:sym typeface="Fira Sans Extra Condensed"/>
            </a:endParaRPr>
          </a:p>
          <a:p>
            <a:pPr indent="0" lvl="1" marL="0" rtl="0" algn="just">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Clr>
                <a:srgbClr val="000000"/>
              </a:buClr>
              <a:buSzPts val="1200"/>
              <a:buFont typeface="Arial"/>
              <a:buNone/>
            </a:pPr>
            <a:r>
              <a:rPr b="1" lang="en" sz="1300">
                <a:solidFill>
                  <a:schemeClr val="accent5"/>
                </a:solidFill>
                <a:latin typeface="Fira Sans Extra Condensed"/>
                <a:ea typeface="Fira Sans Extra Condensed"/>
                <a:cs typeface="Fira Sans Extra Condensed"/>
                <a:sym typeface="Fira Sans Extra Condensed"/>
              </a:rPr>
              <a:t>Ley Nº 17.843, de 27 de octubre de 2004</a:t>
            </a:r>
            <a:endParaRPr b="1" sz="1300">
              <a:solidFill>
                <a:schemeClr val="accent5"/>
              </a:solidFill>
              <a:latin typeface="Fira Sans Extra Condensed"/>
              <a:ea typeface="Fira Sans Extra Condensed"/>
              <a:cs typeface="Fira Sans Extra Condensed"/>
              <a:sym typeface="Fira Sans Extra Condensed"/>
            </a:endParaRPr>
          </a:p>
          <a:p>
            <a:pPr indent="0" lvl="1" marL="0" rtl="0" algn="just">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1"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Exonera de renta:</a:t>
            </a:r>
            <a:endParaRPr sz="1300">
              <a:solidFill>
                <a:schemeClr val="accent5"/>
              </a:solidFill>
              <a:latin typeface="Fira Sans Extra Condensed"/>
              <a:ea typeface="Fira Sans Extra Condensed"/>
              <a:cs typeface="Fira Sans Extra Condensed"/>
              <a:sym typeface="Fira Sans Extra Condensed"/>
            </a:endParaRPr>
          </a:p>
          <a:p>
            <a:pPr indent="-304800" lvl="0" marL="457200" rtl="0" algn="just">
              <a:spcBef>
                <a:spcPts val="0"/>
              </a:spcBef>
              <a:spcAft>
                <a:spcPts val="0"/>
              </a:spcAft>
              <a:buClr>
                <a:schemeClr val="accent4"/>
              </a:buClr>
              <a:buSzPts val="1200"/>
              <a:buFont typeface="Arvo"/>
              <a:buChar char="-"/>
            </a:pPr>
            <a:r>
              <a:rPr lang="en" sz="1300">
                <a:solidFill>
                  <a:schemeClr val="accent5"/>
                </a:solidFill>
                <a:latin typeface="Fira Sans Extra Condensed"/>
                <a:ea typeface="Fira Sans Extra Condensed"/>
                <a:cs typeface="Fira Sans Extra Condensed"/>
                <a:sym typeface="Fira Sans Extra Condensed"/>
              </a:rPr>
              <a:t>los ingresos derivados de la venta de madera, descortezada, trozada, y también chipeada.</a:t>
            </a:r>
            <a:endParaRPr sz="1300">
              <a:solidFill>
                <a:schemeClr val="accent5"/>
              </a:solidFill>
              <a:latin typeface="Fira Sans Extra Condensed"/>
              <a:ea typeface="Fira Sans Extra Condensed"/>
              <a:cs typeface="Fira Sans Extra Condensed"/>
              <a:sym typeface="Fira Sans Extra Condensed"/>
            </a:endParaRPr>
          </a:p>
          <a:p>
            <a:pPr indent="-304800" lvl="0" marL="457200" rtl="0" algn="just">
              <a:spcBef>
                <a:spcPts val="0"/>
              </a:spcBef>
              <a:spcAft>
                <a:spcPts val="0"/>
              </a:spcAft>
              <a:buClr>
                <a:schemeClr val="accent4"/>
              </a:buClr>
              <a:buSzPts val="1200"/>
              <a:buFont typeface="Arvo"/>
              <a:buChar char="-"/>
            </a:pPr>
            <a:r>
              <a:rPr lang="en" sz="1300">
                <a:solidFill>
                  <a:schemeClr val="accent5"/>
                </a:solidFill>
                <a:latin typeface="Fira Sans Extra Condensed"/>
                <a:ea typeface="Fira Sans Extra Condensed"/>
                <a:cs typeface="Fira Sans Extra Condensed"/>
                <a:sym typeface="Fira Sans Extra Condensed"/>
              </a:rPr>
              <a:t>Bosques propios o madera adquirida a  terceros</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Condiciones:</a:t>
            </a:r>
            <a:endParaRPr sz="1300">
              <a:solidFill>
                <a:schemeClr val="accent5"/>
              </a:solidFill>
              <a:latin typeface="Fira Sans Extra Condensed"/>
              <a:ea typeface="Fira Sans Extra Condensed"/>
              <a:cs typeface="Fira Sans Extra Condensed"/>
              <a:sym typeface="Fira Sans Extra Condensed"/>
            </a:endParaRPr>
          </a:p>
          <a:p>
            <a:pPr indent="-304800" lvl="0" marL="457200" rtl="0" algn="just">
              <a:spcBef>
                <a:spcPts val="0"/>
              </a:spcBef>
              <a:spcAft>
                <a:spcPts val="0"/>
              </a:spcAft>
              <a:buClr>
                <a:schemeClr val="accent4"/>
              </a:buClr>
              <a:buSzPts val="1200"/>
              <a:buFont typeface="Arvo"/>
              <a:buAutoNum type="arabicPeriod"/>
            </a:pPr>
            <a:r>
              <a:rPr lang="en" sz="1300">
                <a:solidFill>
                  <a:schemeClr val="accent5"/>
                </a:solidFill>
                <a:latin typeface="Fira Sans Extra Condensed"/>
                <a:ea typeface="Fira Sans Extra Condensed"/>
                <a:cs typeface="Fira Sans Extra Condensed"/>
                <a:sym typeface="Fira Sans Extra Condensed"/>
              </a:rPr>
              <a:t>Deben ser realizadas directamente por productores agropecuarios forestales o a través de formas asociativas o por agroindustrias forestales.</a:t>
            </a:r>
            <a:endParaRPr sz="1300">
              <a:solidFill>
                <a:schemeClr val="accent5"/>
              </a:solidFill>
              <a:latin typeface="Fira Sans Extra Condensed"/>
              <a:ea typeface="Fira Sans Extra Condensed"/>
              <a:cs typeface="Fira Sans Extra Condensed"/>
              <a:sym typeface="Fira Sans Extra Condensed"/>
            </a:endParaRPr>
          </a:p>
          <a:p>
            <a:pPr indent="-304800" lvl="0" marL="457200" rtl="0" algn="just">
              <a:spcBef>
                <a:spcPts val="0"/>
              </a:spcBef>
              <a:spcAft>
                <a:spcPts val="0"/>
              </a:spcAft>
              <a:buClr>
                <a:schemeClr val="accent4"/>
              </a:buClr>
              <a:buSzPts val="1200"/>
              <a:buFont typeface="Arvo"/>
              <a:buAutoNum type="arabicPeriod"/>
            </a:pPr>
            <a:r>
              <a:rPr lang="en" sz="1300">
                <a:solidFill>
                  <a:schemeClr val="accent5"/>
                </a:solidFill>
                <a:latin typeface="Fira Sans Extra Condensed"/>
                <a:ea typeface="Fira Sans Extra Condensed"/>
                <a:cs typeface="Fira Sans Extra Condensed"/>
                <a:sym typeface="Fira Sans Extra Condensed"/>
              </a:rPr>
              <a:t>Que los bosques cumplan con la calificación a que refiere el art. 39 de la Ley 15.939.</a:t>
            </a:r>
            <a:endParaRPr sz="1300">
              <a:solidFill>
                <a:schemeClr val="accent5"/>
              </a:solidFill>
              <a:latin typeface="Fira Sans Extra Condensed"/>
              <a:ea typeface="Fira Sans Extra Condensed"/>
              <a:cs typeface="Fira Sans Extra Condensed"/>
              <a:sym typeface="Fira Sans Extra Condensed"/>
            </a:endParaRPr>
          </a:p>
          <a:p>
            <a:pPr indent="-304800" lvl="0" marL="457200" rtl="0" algn="just">
              <a:spcBef>
                <a:spcPts val="0"/>
              </a:spcBef>
              <a:spcAft>
                <a:spcPts val="0"/>
              </a:spcAft>
              <a:buClr>
                <a:schemeClr val="accent4"/>
              </a:buClr>
              <a:buSzPts val="1200"/>
              <a:buFont typeface="Arvo"/>
              <a:buAutoNum type="arabicPeriod"/>
            </a:pPr>
            <a:r>
              <a:rPr lang="en" sz="1300">
                <a:solidFill>
                  <a:schemeClr val="accent5"/>
                </a:solidFill>
                <a:latin typeface="Fira Sans Extra Condensed"/>
                <a:ea typeface="Fira Sans Extra Condensed"/>
                <a:cs typeface="Fira Sans Extra Condensed"/>
                <a:sym typeface="Fira Sans Extra Condensed"/>
              </a:rPr>
              <a:t>Se exonera una parte de la madera comercializada para cada empresa al cierre de cada ejercicio</a:t>
            </a:r>
            <a:endParaRPr sz="1300">
              <a:solidFill>
                <a:schemeClr val="accent5"/>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1" name="Shape 2741"/>
        <p:cNvGrpSpPr/>
        <p:nvPr/>
      </p:nvGrpSpPr>
      <p:grpSpPr>
        <a:xfrm>
          <a:off x="0" y="0"/>
          <a:ext cx="0" cy="0"/>
          <a:chOff x="0" y="0"/>
          <a:chExt cx="0" cy="0"/>
        </a:xfrm>
      </p:grpSpPr>
      <p:sp>
        <p:nvSpPr>
          <p:cNvPr id="2742" name="Google Shape;2742;g2cb4238b598_1_1769"/>
          <p:cNvSpPr txBox="1"/>
          <p:nvPr/>
        </p:nvSpPr>
        <p:spPr>
          <a:xfrm>
            <a:off x="173225" y="63925"/>
            <a:ext cx="8699400" cy="754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sz="2400">
                <a:latin typeface="Fira Sans Extra Condensed"/>
                <a:ea typeface="Fira Sans Extra Condensed"/>
                <a:cs typeface="Fira Sans Extra Condensed"/>
                <a:sym typeface="Fira Sans Extra Condensed"/>
              </a:rPr>
              <a:t>EXONERACIÓN IMPOSITIVA-cambios Ley 18.083/2007. Reforma Tributaria </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p:txBody>
      </p:sp>
      <p:sp>
        <p:nvSpPr>
          <p:cNvPr id="2743" name="Google Shape;2743;g2cb4238b598_1_1769"/>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sz="1300">
              <a:solidFill>
                <a:schemeClr val="accent5"/>
              </a:solidFill>
              <a:latin typeface="Fira Sans Extra Condensed"/>
              <a:ea typeface="Fira Sans Extra Condensed"/>
              <a:cs typeface="Fira Sans Extra Condensed"/>
              <a:sym typeface="Fira Sans Extra Condensed"/>
            </a:endParaRPr>
          </a:p>
        </p:txBody>
      </p:sp>
      <p:grpSp>
        <p:nvGrpSpPr>
          <p:cNvPr id="2744" name="Google Shape;2744;g2cb4238b598_1_1769"/>
          <p:cNvGrpSpPr/>
          <p:nvPr/>
        </p:nvGrpSpPr>
        <p:grpSpPr>
          <a:xfrm>
            <a:off x="67499" y="3912131"/>
            <a:ext cx="2007441" cy="1231367"/>
            <a:chOff x="58443" y="2234504"/>
            <a:chExt cx="3816427" cy="2678633"/>
          </a:xfrm>
        </p:grpSpPr>
        <p:grpSp>
          <p:nvGrpSpPr>
            <p:cNvPr id="2745" name="Google Shape;2745;g2cb4238b598_1_1769"/>
            <p:cNvGrpSpPr/>
            <p:nvPr/>
          </p:nvGrpSpPr>
          <p:grpSpPr>
            <a:xfrm flipH="1" rot="493300">
              <a:off x="197987" y="2334731"/>
              <a:ext cx="1550022" cy="2063023"/>
              <a:chOff x="-354605" y="3459888"/>
              <a:chExt cx="1550056" cy="2063069"/>
            </a:xfrm>
          </p:grpSpPr>
          <p:grpSp>
            <p:nvGrpSpPr>
              <p:cNvPr id="2746" name="Google Shape;2746;g2cb4238b598_1_1769"/>
              <p:cNvGrpSpPr/>
              <p:nvPr/>
            </p:nvGrpSpPr>
            <p:grpSpPr>
              <a:xfrm flipH="1" rot="1071688">
                <a:off x="-103756" y="4442804"/>
                <a:ext cx="1186662" cy="920348"/>
                <a:chOff x="284150" y="1904875"/>
                <a:chExt cx="812975" cy="630525"/>
              </a:xfrm>
            </p:grpSpPr>
            <p:sp>
              <p:nvSpPr>
                <p:cNvPr id="2747" name="Google Shape;2747;g2cb4238b598_1_1769"/>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g2cb4238b598_1_1769"/>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49" name="Google Shape;2749;g2cb4238b598_1_1769"/>
              <p:cNvGrpSpPr/>
              <p:nvPr/>
            </p:nvGrpSpPr>
            <p:grpSpPr>
              <a:xfrm flipH="1" rot="-292155">
                <a:off x="-283727" y="3499334"/>
                <a:ext cx="1002245" cy="1712665"/>
                <a:chOff x="302625" y="556975"/>
                <a:chExt cx="686625" cy="1173325"/>
              </a:xfrm>
            </p:grpSpPr>
            <p:sp>
              <p:nvSpPr>
                <p:cNvPr id="2750" name="Google Shape;2750;g2cb4238b598_1_1769"/>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g2cb4238b598_1_1769"/>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752" name="Google Shape;2752;g2cb4238b598_1_1769"/>
            <p:cNvGrpSpPr/>
            <p:nvPr/>
          </p:nvGrpSpPr>
          <p:grpSpPr>
            <a:xfrm>
              <a:off x="224690" y="3985275"/>
              <a:ext cx="2143142" cy="807104"/>
              <a:chOff x="6858001" y="3985275"/>
              <a:chExt cx="2143142" cy="807104"/>
            </a:xfrm>
          </p:grpSpPr>
          <p:sp>
            <p:nvSpPr>
              <p:cNvPr id="2753" name="Google Shape;2753;g2cb4238b598_1_1769"/>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g2cb4238b598_1_1769"/>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g2cb4238b598_1_1769"/>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g2cb4238b598_1_1769"/>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g2cb4238b598_1_1769"/>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g2cb4238b598_1_1769"/>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g2cb4238b598_1_1769"/>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g2cb4238b598_1_1769"/>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g2cb4238b598_1_1769"/>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g2cb4238b598_1_1769"/>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g2cb4238b598_1_1769"/>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g2cb4238b598_1_1769"/>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g2cb4238b598_1_1769"/>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g2cb4238b598_1_1769"/>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g2cb4238b598_1_1769"/>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g2cb4238b598_1_1769"/>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g2cb4238b598_1_1769"/>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g2cb4238b598_1_1769"/>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g2cb4238b598_1_1769"/>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g2cb4238b598_1_1769"/>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g2cb4238b598_1_1769"/>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g2cb4238b598_1_1769"/>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g2cb4238b598_1_1769"/>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6" name="Google Shape;2776;g2cb4238b598_1_1769"/>
            <p:cNvGrpSpPr/>
            <p:nvPr/>
          </p:nvGrpSpPr>
          <p:grpSpPr>
            <a:xfrm flipH="1" rot="988344">
              <a:off x="1405295" y="3064280"/>
              <a:ext cx="2296223" cy="1555215"/>
              <a:chOff x="5323923" y="3641495"/>
              <a:chExt cx="2109174" cy="1428403"/>
            </a:xfrm>
          </p:grpSpPr>
          <p:sp>
            <p:nvSpPr>
              <p:cNvPr id="2777" name="Google Shape;2777;g2cb4238b598_1_1769"/>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g2cb4238b598_1_1769"/>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g2cb4238b598_1_1769"/>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g2cb4238b598_1_1769"/>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g2cb4238b598_1_1769"/>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g2cb4238b598_1_1769"/>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g2cb4238b598_1_1769"/>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g2cb4238b598_1_1769"/>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g2cb4238b598_1_1769"/>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g2cb4238b598_1_1769"/>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g2cb4238b598_1_1769"/>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g2cb4238b598_1_1769"/>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g2cb4238b598_1_1769"/>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90" name="Google Shape;2790;g2cb4238b598_1_1769"/>
          <p:cNvSpPr txBox="1"/>
          <p:nvPr/>
        </p:nvSpPr>
        <p:spPr>
          <a:xfrm>
            <a:off x="1240850" y="1071150"/>
            <a:ext cx="6396900" cy="3905700"/>
          </a:xfrm>
          <a:prstGeom prst="rect">
            <a:avLst/>
          </a:prstGeom>
          <a:noFill/>
          <a:ln>
            <a:noFill/>
          </a:ln>
        </p:spPr>
        <p:txBody>
          <a:bodyPr anchorCtr="0" anchor="t" bIns="91425" lIns="91425" spcFirstLastPara="1" rIns="91425" wrap="square" tIns="91425">
            <a:spAutoFit/>
          </a:bodyPr>
          <a:lstStyle/>
          <a:p>
            <a:pPr indent="0" lvl="1" marL="0" rtl="0" algn="just">
              <a:spcBef>
                <a:spcPts val="0"/>
              </a:spcBef>
              <a:spcAft>
                <a:spcPts val="0"/>
              </a:spcAft>
              <a:buNone/>
            </a:pPr>
            <a:r>
              <a:t/>
            </a:r>
            <a:endParaRPr sz="15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500">
                <a:solidFill>
                  <a:schemeClr val="accent5"/>
                </a:solidFill>
                <a:latin typeface="Fira Sans Extra Condensed"/>
                <a:ea typeface="Fira Sans Extra Condensed"/>
                <a:cs typeface="Fira Sans Extra Condensed"/>
                <a:sym typeface="Fira Sans Extra Condensed"/>
              </a:rPr>
              <a:t>ELIMINA UNA GRAN CANTIDAD DE IMPUESTOS ESTABLECIDOS EN LA 15939 PERO ALLI SE PLANTEABA TAMBIÉN “DE LOS IMPUESTOS A CREARSE”.</a:t>
            </a:r>
            <a:endParaRPr sz="15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sz="1500">
              <a:solidFill>
                <a:schemeClr val="accent5"/>
              </a:solidFill>
              <a:latin typeface="Fira Sans Extra Condensed"/>
              <a:ea typeface="Fira Sans Extra Condensed"/>
              <a:cs typeface="Fira Sans Extra Condensed"/>
              <a:sym typeface="Fira Sans Extra Condensed"/>
            </a:endParaRPr>
          </a:p>
          <a:p>
            <a:pPr indent="-279400" lvl="0" marL="285750" rtl="0" algn="just">
              <a:lnSpc>
                <a:spcPct val="115000"/>
              </a:lnSpc>
              <a:spcBef>
                <a:spcPts val="0"/>
              </a:spcBef>
              <a:spcAft>
                <a:spcPts val="0"/>
              </a:spcAft>
              <a:buSzPts val="1700"/>
              <a:buFont typeface="Arvo"/>
              <a:buChar char="✔"/>
            </a:pPr>
            <a:r>
              <a:rPr lang="en" sz="1500">
                <a:solidFill>
                  <a:schemeClr val="accent5"/>
                </a:solidFill>
                <a:latin typeface="Fira Sans Extra Condensed"/>
                <a:ea typeface="Fira Sans Extra Condensed"/>
                <a:cs typeface="Fira Sans Extra Condensed"/>
                <a:sym typeface="Fira Sans Extra Condensed"/>
              </a:rPr>
              <a:t>POR ELLO HAY UN CAPÍTULO ESPECIAL QUE SE LLAMA “LEY FORESTAL” PARA TRATAR EN ESPECÍFICO EL TEMA DEL IRAE.</a:t>
            </a:r>
            <a:endParaRPr sz="1500">
              <a:solidFill>
                <a:schemeClr val="accent5"/>
              </a:solidFill>
              <a:latin typeface="Fira Sans Extra Condensed"/>
              <a:ea typeface="Fira Sans Extra Condensed"/>
              <a:cs typeface="Fira Sans Extra Condensed"/>
              <a:sym typeface="Fira Sans Extra Condensed"/>
            </a:endParaRPr>
          </a:p>
          <a:p>
            <a:pPr indent="-279400" lvl="0" marL="285750" rtl="0" algn="just">
              <a:lnSpc>
                <a:spcPct val="115000"/>
              </a:lnSpc>
              <a:spcBef>
                <a:spcPts val="0"/>
              </a:spcBef>
              <a:spcAft>
                <a:spcPts val="0"/>
              </a:spcAft>
              <a:buSzPts val="1700"/>
              <a:buFont typeface="Arvo"/>
              <a:buChar char="✔"/>
            </a:pPr>
            <a:r>
              <a:rPr lang="en" sz="1500">
                <a:solidFill>
                  <a:schemeClr val="accent5"/>
                </a:solidFill>
                <a:latin typeface="Fira Sans Extra Condensed"/>
                <a:ea typeface="Fira Sans Extra Condensed"/>
                <a:cs typeface="Fira Sans Extra Condensed"/>
                <a:sym typeface="Fira Sans Extra Condensed"/>
              </a:rPr>
              <a:t>ESTABLECE LA DIFERENCIA ENTRE PLANTACIONES ANTERIORES Y POSTERIORES AL 1/7/2007.</a:t>
            </a:r>
            <a:endParaRPr sz="1500">
              <a:solidFill>
                <a:schemeClr val="accent5"/>
              </a:solidFill>
              <a:latin typeface="Fira Sans Extra Condensed"/>
              <a:ea typeface="Fira Sans Extra Condensed"/>
              <a:cs typeface="Fira Sans Extra Condensed"/>
              <a:sym typeface="Fira Sans Extra Condensed"/>
            </a:endParaRPr>
          </a:p>
          <a:p>
            <a:pPr indent="-279400" lvl="0" marL="285750" rtl="0" algn="just">
              <a:lnSpc>
                <a:spcPct val="115000"/>
              </a:lnSpc>
              <a:spcBef>
                <a:spcPts val="0"/>
              </a:spcBef>
              <a:spcAft>
                <a:spcPts val="0"/>
              </a:spcAft>
              <a:buSzPts val="1700"/>
              <a:buFont typeface="Arvo"/>
              <a:buChar char="✔"/>
            </a:pPr>
            <a:r>
              <a:rPr lang="en" sz="1500">
                <a:solidFill>
                  <a:schemeClr val="accent5"/>
                </a:solidFill>
                <a:latin typeface="Fira Sans Extra Condensed"/>
                <a:ea typeface="Fira Sans Extra Condensed"/>
                <a:cs typeface="Fira Sans Extra Condensed"/>
                <a:sym typeface="Fira Sans Extra Condensed"/>
              </a:rPr>
              <a:t>LAS PLANTACIONES POSTERIORES SOLO LO EXONERAN SI SON PROYECTO DE MADERA DE CALIDAD Y LOS BOSQUES PROTECTORES “ARTIFICIALES”.</a:t>
            </a:r>
            <a:endParaRPr sz="1500">
              <a:solidFill>
                <a:schemeClr val="accent5"/>
              </a:solidFill>
              <a:latin typeface="Fira Sans Extra Condensed"/>
              <a:ea typeface="Fira Sans Extra Condensed"/>
              <a:cs typeface="Fira Sans Extra Condensed"/>
              <a:sym typeface="Fira Sans Extra Condensed"/>
            </a:endParaRPr>
          </a:p>
          <a:p>
            <a:pPr indent="-279400" lvl="0" marL="285750" rtl="0" algn="just">
              <a:lnSpc>
                <a:spcPct val="115000"/>
              </a:lnSpc>
              <a:spcBef>
                <a:spcPts val="0"/>
              </a:spcBef>
              <a:spcAft>
                <a:spcPts val="0"/>
              </a:spcAft>
              <a:buSzPts val="1700"/>
              <a:buFont typeface="Arvo"/>
              <a:buChar char="✔"/>
            </a:pPr>
            <a:r>
              <a:rPr lang="en" sz="1500">
                <a:solidFill>
                  <a:schemeClr val="accent5"/>
                </a:solidFill>
                <a:latin typeface="Fira Sans Extra Condensed"/>
                <a:ea typeface="Fira Sans Extra Condensed"/>
                <a:cs typeface="Fira Sans Extra Condensed"/>
                <a:sym typeface="Fira Sans Extra Condensed"/>
              </a:rPr>
              <a:t>LAS ANTERIORES A ESA FECHA MANTIENEN EXONERACIÓN</a:t>
            </a:r>
            <a:endParaRPr sz="1500">
              <a:solidFill>
                <a:schemeClr val="accent5"/>
              </a:solidFill>
              <a:latin typeface="Fira Sans Extra Condensed"/>
              <a:ea typeface="Fira Sans Extra Condensed"/>
              <a:cs typeface="Fira Sans Extra Condensed"/>
              <a:sym typeface="Fira Sans Extra Condensed"/>
            </a:endParaRPr>
          </a:p>
          <a:p>
            <a:pPr indent="-279400" lvl="0" marL="285750" rtl="0" algn="just">
              <a:lnSpc>
                <a:spcPct val="115000"/>
              </a:lnSpc>
              <a:spcBef>
                <a:spcPts val="0"/>
              </a:spcBef>
              <a:spcAft>
                <a:spcPts val="0"/>
              </a:spcAft>
              <a:buSzPts val="1700"/>
              <a:buFont typeface="Arvo"/>
              <a:buChar char="✔"/>
            </a:pPr>
            <a:r>
              <a:rPr lang="en" sz="1500">
                <a:solidFill>
                  <a:schemeClr val="accent5"/>
                </a:solidFill>
                <a:latin typeface="Fira Sans Extra Condensed"/>
                <a:ea typeface="Fira Sans Extra Condensed"/>
                <a:cs typeface="Fira Sans Extra Condensed"/>
                <a:sym typeface="Fira Sans Extra Condensed"/>
              </a:rPr>
              <a:t>PATRIMONIO NO SUFRIÓ MODIFICACIONES ( Bosques Rendimiento-Rendimiento Madera de Calidad-Protectores exoneran)</a:t>
            </a:r>
            <a:endParaRPr sz="1500">
              <a:solidFill>
                <a:schemeClr val="accent5"/>
              </a:solidFill>
              <a:latin typeface="Fira Sans Extra Condensed"/>
              <a:ea typeface="Fira Sans Extra Condensed"/>
              <a:cs typeface="Fira Sans Extra Condensed"/>
              <a:sym typeface="Fira Sans Extra Condensed"/>
            </a:endParaRPr>
          </a:p>
          <a:p>
            <a:pPr indent="0" lvl="0" marL="457200" rtl="0" algn="just">
              <a:spcBef>
                <a:spcPts val="0"/>
              </a:spcBef>
              <a:spcAft>
                <a:spcPts val="0"/>
              </a:spcAft>
              <a:buNone/>
            </a:pPr>
            <a:r>
              <a:t/>
            </a:r>
            <a:endParaRPr b="1" sz="1500">
              <a:solidFill>
                <a:schemeClr val="accent5"/>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4" name="Shape 2794"/>
        <p:cNvGrpSpPr/>
        <p:nvPr/>
      </p:nvGrpSpPr>
      <p:grpSpPr>
        <a:xfrm>
          <a:off x="0" y="0"/>
          <a:ext cx="0" cy="0"/>
          <a:chOff x="0" y="0"/>
          <a:chExt cx="0" cy="0"/>
        </a:xfrm>
      </p:grpSpPr>
      <p:sp>
        <p:nvSpPr>
          <p:cNvPr id="2795" name="Google Shape;2795;g2cb4238b598_1_1821"/>
          <p:cNvSpPr txBox="1"/>
          <p:nvPr/>
        </p:nvSpPr>
        <p:spPr>
          <a:xfrm>
            <a:off x="173225" y="63925"/>
            <a:ext cx="86994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 sz="2400">
                <a:latin typeface="Fira Sans Extra Condensed"/>
                <a:ea typeface="Fira Sans Extra Condensed"/>
                <a:cs typeface="Fira Sans Extra Condensed"/>
                <a:sym typeface="Fira Sans Extra Condensed"/>
              </a:rPr>
              <a:t>EXONERACIÓN IMPOSITIVA-Ajuste posterior a Ley Reforma Tributaria</a:t>
            </a:r>
            <a:endParaRPr sz="1300">
              <a:solidFill>
                <a:schemeClr val="accent5"/>
              </a:solidFill>
              <a:latin typeface="Fira Sans Extra Condensed"/>
              <a:ea typeface="Fira Sans Extra Condensed"/>
              <a:cs typeface="Fira Sans Extra Condensed"/>
              <a:sym typeface="Fira Sans Extra Condensed"/>
            </a:endParaRPr>
          </a:p>
        </p:txBody>
      </p:sp>
      <p:sp>
        <p:nvSpPr>
          <p:cNvPr id="2796" name="Google Shape;2796;g2cb4238b598_1_1821"/>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sz="1300">
              <a:solidFill>
                <a:schemeClr val="accent5"/>
              </a:solidFill>
              <a:latin typeface="Fira Sans Extra Condensed"/>
              <a:ea typeface="Fira Sans Extra Condensed"/>
              <a:cs typeface="Fira Sans Extra Condensed"/>
              <a:sym typeface="Fira Sans Extra Condensed"/>
            </a:endParaRPr>
          </a:p>
        </p:txBody>
      </p:sp>
      <p:grpSp>
        <p:nvGrpSpPr>
          <p:cNvPr id="2797" name="Google Shape;2797;g2cb4238b598_1_1821"/>
          <p:cNvGrpSpPr/>
          <p:nvPr/>
        </p:nvGrpSpPr>
        <p:grpSpPr>
          <a:xfrm>
            <a:off x="67499" y="3912131"/>
            <a:ext cx="2007441" cy="1231367"/>
            <a:chOff x="58443" y="2234504"/>
            <a:chExt cx="3816427" cy="2678633"/>
          </a:xfrm>
        </p:grpSpPr>
        <p:grpSp>
          <p:nvGrpSpPr>
            <p:cNvPr id="2798" name="Google Shape;2798;g2cb4238b598_1_1821"/>
            <p:cNvGrpSpPr/>
            <p:nvPr/>
          </p:nvGrpSpPr>
          <p:grpSpPr>
            <a:xfrm flipH="1" rot="493300">
              <a:off x="197987" y="2334731"/>
              <a:ext cx="1550022" cy="2063023"/>
              <a:chOff x="-354605" y="3459888"/>
              <a:chExt cx="1550056" cy="2063069"/>
            </a:xfrm>
          </p:grpSpPr>
          <p:grpSp>
            <p:nvGrpSpPr>
              <p:cNvPr id="2799" name="Google Shape;2799;g2cb4238b598_1_1821"/>
              <p:cNvGrpSpPr/>
              <p:nvPr/>
            </p:nvGrpSpPr>
            <p:grpSpPr>
              <a:xfrm flipH="1" rot="1071688">
                <a:off x="-103756" y="4442804"/>
                <a:ext cx="1186662" cy="920348"/>
                <a:chOff x="284150" y="1904875"/>
                <a:chExt cx="812975" cy="630525"/>
              </a:xfrm>
            </p:grpSpPr>
            <p:sp>
              <p:nvSpPr>
                <p:cNvPr id="2800" name="Google Shape;2800;g2cb4238b598_1_1821"/>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g2cb4238b598_1_1821"/>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2" name="Google Shape;2802;g2cb4238b598_1_1821"/>
              <p:cNvGrpSpPr/>
              <p:nvPr/>
            </p:nvGrpSpPr>
            <p:grpSpPr>
              <a:xfrm flipH="1" rot="-292155">
                <a:off x="-283727" y="3499334"/>
                <a:ext cx="1002245" cy="1712665"/>
                <a:chOff x="302625" y="556975"/>
                <a:chExt cx="686625" cy="1173325"/>
              </a:xfrm>
            </p:grpSpPr>
            <p:sp>
              <p:nvSpPr>
                <p:cNvPr id="2803" name="Google Shape;2803;g2cb4238b598_1_1821"/>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g2cb4238b598_1_1821"/>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05" name="Google Shape;2805;g2cb4238b598_1_1821"/>
            <p:cNvGrpSpPr/>
            <p:nvPr/>
          </p:nvGrpSpPr>
          <p:grpSpPr>
            <a:xfrm>
              <a:off x="224690" y="3985275"/>
              <a:ext cx="2143142" cy="807104"/>
              <a:chOff x="6858001" y="3985275"/>
              <a:chExt cx="2143142" cy="807104"/>
            </a:xfrm>
          </p:grpSpPr>
          <p:sp>
            <p:nvSpPr>
              <p:cNvPr id="2806" name="Google Shape;2806;g2cb4238b598_1_1821"/>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g2cb4238b598_1_1821"/>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g2cb4238b598_1_1821"/>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g2cb4238b598_1_1821"/>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g2cb4238b598_1_1821"/>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g2cb4238b598_1_1821"/>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g2cb4238b598_1_1821"/>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g2cb4238b598_1_1821"/>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g2cb4238b598_1_1821"/>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g2cb4238b598_1_1821"/>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g2cb4238b598_1_1821"/>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g2cb4238b598_1_1821"/>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g2cb4238b598_1_1821"/>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g2cb4238b598_1_1821"/>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g2cb4238b598_1_1821"/>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g2cb4238b598_1_1821"/>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g2cb4238b598_1_1821"/>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g2cb4238b598_1_1821"/>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g2cb4238b598_1_1821"/>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g2cb4238b598_1_1821"/>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g2cb4238b598_1_1821"/>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g2cb4238b598_1_1821"/>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g2cb4238b598_1_1821"/>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29" name="Google Shape;2829;g2cb4238b598_1_1821"/>
            <p:cNvGrpSpPr/>
            <p:nvPr/>
          </p:nvGrpSpPr>
          <p:grpSpPr>
            <a:xfrm flipH="1" rot="988344">
              <a:off x="1405295" y="3064280"/>
              <a:ext cx="2296223" cy="1555215"/>
              <a:chOff x="5323923" y="3641495"/>
              <a:chExt cx="2109174" cy="1428403"/>
            </a:xfrm>
          </p:grpSpPr>
          <p:sp>
            <p:nvSpPr>
              <p:cNvPr id="2830" name="Google Shape;2830;g2cb4238b598_1_1821"/>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g2cb4238b598_1_1821"/>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g2cb4238b598_1_1821"/>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g2cb4238b598_1_1821"/>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g2cb4238b598_1_1821"/>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g2cb4238b598_1_1821"/>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g2cb4238b598_1_1821"/>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g2cb4238b598_1_1821"/>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g2cb4238b598_1_1821"/>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g2cb4238b598_1_1821"/>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g2cb4238b598_1_1821"/>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g2cb4238b598_1_1821"/>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g2cb4238b598_1_1821"/>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843" name="Google Shape;2843;g2cb4238b598_1_1821"/>
          <p:cNvSpPr txBox="1"/>
          <p:nvPr/>
        </p:nvSpPr>
        <p:spPr>
          <a:xfrm>
            <a:off x="648250" y="1133775"/>
            <a:ext cx="7138500" cy="22626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t/>
            </a:r>
            <a:endParaRPr sz="15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Clr>
                <a:srgbClr val="000000"/>
              </a:buClr>
              <a:buSzPts val="1500"/>
              <a:buFont typeface="Arial"/>
              <a:buNone/>
            </a:pPr>
            <a:r>
              <a:rPr b="1" lang="en" sz="1500">
                <a:solidFill>
                  <a:schemeClr val="accent5"/>
                </a:solidFill>
                <a:latin typeface="Fira Sans Extra Condensed"/>
                <a:ea typeface="Fira Sans Extra Condensed"/>
                <a:cs typeface="Fira Sans Extra Condensed"/>
                <a:sym typeface="Fira Sans Extra Condensed"/>
              </a:rPr>
              <a:t>CONTRIBUCIÓN INMOBILIARIA: </a:t>
            </a:r>
            <a:endParaRPr b="1" sz="15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Clr>
                <a:srgbClr val="000000"/>
              </a:buClr>
              <a:buSzPts val="1500"/>
              <a:buFont typeface="Arial"/>
              <a:buNone/>
            </a:pPr>
            <a:r>
              <a:t/>
            </a:r>
            <a:endParaRPr sz="15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Clr>
                <a:srgbClr val="000000"/>
              </a:buClr>
              <a:buSzPts val="1500"/>
              <a:buFont typeface="Arial"/>
              <a:buNone/>
            </a:pPr>
            <a:r>
              <a:rPr lang="en" sz="1500">
                <a:solidFill>
                  <a:schemeClr val="accent5"/>
                </a:solidFill>
                <a:latin typeface="Fira Sans Extra Condensed"/>
                <a:ea typeface="Fira Sans Extra Condensed"/>
                <a:cs typeface="Fira Sans Extra Condensed"/>
                <a:sym typeface="Fira Sans Extra Condensed"/>
              </a:rPr>
              <a:t>SOLO EXONERAN LOS PROYECTOS DE MADERA DE CALIDAD INDEPENDIENTE DE SER ANTERIORES O POSTERIORES AL 1/07/2017.</a:t>
            </a:r>
            <a:endParaRPr sz="15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Clr>
                <a:srgbClr val="000000"/>
              </a:buClr>
              <a:buSzPts val="1500"/>
              <a:buFont typeface="Arial"/>
              <a:buNone/>
            </a:pPr>
            <a:r>
              <a:t/>
            </a:r>
            <a:endParaRPr sz="15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Clr>
                <a:srgbClr val="000000"/>
              </a:buClr>
              <a:buSzPts val="1500"/>
              <a:buFont typeface="Arial"/>
              <a:buNone/>
            </a:pPr>
            <a:r>
              <a:rPr lang="en" sz="1500">
                <a:solidFill>
                  <a:schemeClr val="accent5"/>
                </a:solidFill>
                <a:latin typeface="Fira Sans Extra Condensed"/>
                <a:ea typeface="Fira Sans Extra Condensed"/>
                <a:cs typeface="Fira Sans Extra Condensed"/>
                <a:sym typeface="Fira Sans Extra Condensed"/>
              </a:rPr>
              <a:t>A partir del 1/07/2017 solo Bosques Rendimiento Madera de Calidad y Protectores exoneran Contribución.</a:t>
            </a:r>
            <a:endParaRPr sz="1500">
              <a:solidFill>
                <a:schemeClr val="accent5"/>
              </a:solidFill>
              <a:latin typeface="Fira Sans Extra Condensed"/>
              <a:ea typeface="Fira Sans Extra Condensed"/>
              <a:cs typeface="Fira Sans Extra Condensed"/>
              <a:sym typeface="Fira Sans Extra Condensed"/>
            </a:endParaRPr>
          </a:p>
          <a:p>
            <a:pPr indent="0" lvl="0" marL="457200" rtl="0" algn="just">
              <a:spcBef>
                <a:spcPts val="0"/>
              </a:spcBef>
              <a:spcAft>
                <a:spcPts val="0"/>
              </a:spcAft>
              <a:buNone/>
            </a:pPr>
            <a:r>
              <a:t/>
            </a:r>
            <a:endParaRPr b="1" sz="1500">
              <a:solidFill>
                <a:schemeClr val="accent5"/>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7" name="Shape 1577"/>
        <p:cNvGrpSpPr/>
        <p:nvPr/>
      </p:nvGrpSpPr>
      <p:grpSpPr>
        <a:xfrm>
          <a:off x="0" y="0"/>
          <a:ext cx="0" cy="0"/>
          <a:chOff x="0" y="0"/>
          <a:chExt cx="0" cy="0"/>
        </a:xfrm>
      </p:grpSpPr>
      <p:sp>
        <p:nvSpPr>
          <p:cNvPr id="1578" name="Google Shape;1578;g1f5708e7a3f_0_249"/>
          <p:cNvSpPr txBox="1"/>
          <p:nvPr/>
        </p:nvSpPr>
        <p:spPr>
          <a:xfrm>
            <a:off x="819725" y="305400"/>
            <a:ext cx="73488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solidFill>
                  <a:schemeClr val="accent5"/>
                </a:solidFill>
                <a:latin typeface="Fira Sans Extra Condensed"/>
                <a:ea typeface="Fira Sans Extra Condensed"/>
                <a:cs typeface="Fira Sans Extra Condensed"/>
                <a:sym typeface="Fira Sans Extra Condensed"/>
              </a:rPr>
              <a:t>REPASAMOS: PROCESO DE ELABORACIÓN DE UNA LEY</a:t>
            </a:r>
            <a:endParaRPr sz="2600">
              <a:solidFill>
                <a:schemeClr val="accent5"/>
              </a:solidFill>
              <a:latin typeface="Fira Sans Extra Condensed"/>
              <a:ea typeface="Fira Sans Extra Condensed"/>
              <a:cs typeface="Fira Sans Extra Condensed"/>
              <a:sym typeface="Fira Sans Extra Condensed"/>
            </a:endParaRPr>
          </a:p>
        </p:txBody>
      </p:sp>
      <p:sp>
        <p:nvSpPr>
          <p:cNvPr id="1579" name="Google Shape;1579;g1f5708e7a3f_0_249"/>
          <p:cNvSpPr/>
          <p:nvPr/>
        </p:nvSpPr>
        <p:spPr>
          <a:xfrm>
            <a:off x="3420987" y="1252076"/>
            <a:ext cx="2897700" cy="611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0" name="Google Shape;1580;g1f5708e7a3f_0_249"/>
          <p:cNvSpPr/>
          <p:nvPr/>
        </p:nvSpPr>
        <p:spPr>
          <a:xfrm>
            <a:off x="3056135" y="1116370"/>
            <a:ext cx="742800" cy="742800"/>
          </a:xfrm>
          <a:prstGeom prst="ellipse">
            <a:avLst/>
          </a:prstGeom>
          <a:solidFill>
            <a:schemeClr val="lt2"/>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1" name="Google Shape;1581;g1f5708e7a3f_0_249"/>
          <p:cNvSpPr txBox="1"/>
          <p:nvPr/>
        </p:nvSpPr>
        <p:spPr>
          <a:xfrm>
            <a:off x="3127686" y="1223320"/>
            <a:ext cx="593700" cy="528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Fira Sans"/>
                <a:ea typeface="Fira Sans"/>
                <a:cs typeface="Fira Sans"/>
                <a:sym typeface="Fira Sans"/>
              </a:rPr>
              <a:t>A</a:t>
            </a:r>
            <a:endParaRPr b="1" i="0" sz="1400" u="none" cap="none" strike="noStrike">
              <a:solidFill>
                <a:schemeClr val="dk1"/>
              </a:solidFill>
              <a:latin typeface="Fira Sans"/>
              <a:ea typeface="Fira Sans"/>
              <a:cs typeface="Fira Sans"/>
              <a:sym typeface="Fira Sans"/>
            </a:endParaRPr>
          </a:p>
        </p:txBody>
      </p:sp>
      <p:sp>
        <p:nvSpPr>
          <p:cNvPr id="1582" name="Google Shape;1582;g1f5708e7a3f_0_249"/>
          <p:cNvSpPr txBox="1"/>
          <p:nvPr/>
        </p:nvSpPr>
        <p:spPr>
          <a:xfrm>
            <a:off x="3798890" y="1302520"/>
            <a:ext cx="1354200" cy="37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dk1"/>
                </a:solidFill>
                <a:latin typeface="Fira Sans"/>
                <a:ea typeface="Fira Sans"/>
                <a:cs typeface="Fira Sans"/>
                <a:sym typeface="Fira Sans"/>
              </a:rPr>
              <a:t>INICIATIVA</a:t>
            </a:r>
            <a:endParaRPr b="1" i="0" sz="1500" u="none" cap="none" strike="noStrike">
              <a:solidFill>
                <a:schemeClr val="dk1"/>
              </a:solidFill>
              <a:latin typeface="Fira Sans"/>
              <a:ea typeface="Fira Sans"/>
              <a:cs typeface="Fira Sans"/>
              <a:sym typeface="Fira Sans"/>
            </a:endParaRPr>
          </a:p>
        </p:txBody>
      </p:sp>
      <p:sp>
        <p:nvSpPr>
          <p:cNvPr id="1583" name="Google Shape;1583;g1f5708e7a3f_0_249"/>
          <p:cNvSpPr/>
          <p:nvPr/>
        </p:nvSpPr>
        <p:spPr>
          <a:xfrm>
            <a:off x="3420987" y="2015476"/>
            <a:ext cx="2897700" cy="611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4" name="Google Shape;1584;g1f5708e7a3f_0_249"/>
          <p:cNvSpPr/>
          <p:nvPr/>
        </p:nvSpPr>
        <p:spPr>
          <a:xfrm>
            <a:off x="3063698" y="2022620"/>
            <a:ext cx="742800" cy="742800"/>
          </a:xfrm>
          <a:prstGeom prst="ellipse">
            <a:avLst/>
          </a:prstGeom>
          <a:solidFill>
            <a:schemeClr val="accen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5" name="Google Shape;1585;g1f5708e7a3f_0_249"/>
          <p:cNvSpPr txBox="1"/>
          <p:nvPr/>
        </p:nvSpPr>
        <p:spPr>
          <a:xfrm>
            <a:off x="3135249" y="2129570"/>
            <a:ext cx="593700" cy="528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Fira Sans"/>
                <a:ea typeface="Fira Sans"/>
                <a:cs typeface="Fira Sans"/>
                <a:sym typeface="Fira Sans"/>
              </a:rPr>
              <a:t>B</a:t>
            </a:r>
            <a:endParaRPr b="1" i="0" sz="1400" u="none" cap="none" strike="noStrike">
              <a:solidFill>
                <a:schemeClr val="dk1"/>
              </a:solidFill>
              <a:latin typeface="Fira Sans"/>
              <a:ea typeface="Fira Sans"/>
              <a:cs typeface="Fira Sans"/>
              <a:sym typeface="Fira Sans"/>
            </a:endParaRPr>
          </a:p>
        </p:txBody>
      </p:sp>
      <p:sp>
        <p:nvSpPr>
          <p:cNvPr id="1586" name="Google Shape;1586;g1f5708e7a3f_0_249"/>
          <p:cNvSpPr txBox="1"/>
          <p:nvPr/>
        </p:nvSpPr>
        <p:spPr>
          <a:xfrm>
            <a:off x="3806453" y="2208770"/>
            <a:ext cx="1354200" cy="37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dk1"/>
                </a:solidFill>
                <a:latin typeface="Fira Sans"/>
                <a:ea typeface="Fira Sans"/>
                <a:cs typeface="Fira Sans"/>
                <a:sym typeface="Fira Sans"/>
              </a:rPr>
              <a:t>DISCUSIÓN</a:t>
            </a:r>
            <a:endParaRPr b="1" i="0" sz="1500" u="none" cap="none" strike="noStrike">
              <a:solidFill>
                <a:schemeClr val="dk1"/>
              </a:solidFill>
              <a:latin typeface="Fira Sans"/>
              <a:ea typeface="Fira Sans"/>
              <a:cs typeface="Fira Sans"/>
              <a:sym typeface="Fira Sans"/>
            </a:endParaRPr>
          </a:p>
        </p:txBody>
      </p:sp>
      <p:sp>
        <p:nvSpPr>
          <p:cNvPr id="1587" name="Google Shape;1587;g1f5708e7a3f_0_249"/>
          <p:cNvSpPr/>
          <p:nvPr/>
        </p:nvSpPr>
        <p:spPr>
          <a:xfrm>
            <a:off x="3428550" y="2994751"/>
            <a:ext cx="2897700" cy="6111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8" name="Google Shape;1588;g1f5708e7a3f_0_249"/>
          <p:cNvSpPr/>
          <p:nvPr/>
        </p:nvSpPr>
        <p:spPr>
          <a:xfrm>
            <a:off x="3063698" y="2928870"/>
            <a:ext cx="742800" cy="742800"/>
          </a:xfrm>
          <a:prstGeom prst="ellipse">
            <a:avLst/>
          </a:prstGeom>
          <a:solidFill>
            <a:schemeClr val="accent3"/>
          </a:solid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9" name="Google Shape;1589;g1f5708e7a3f_0_249"/>
          <p:cNvSpPr txBox="1"/>
          <p:nvPr/>
        </p:nvSpPr>
        <p:spPr>
          <a:xfrm>
            <a:off x="3135249" y="3035820"/>
            <a:ext cx="593700" cy="528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Fira Sans"/>
                <a:ea typeface="Fira Sans"/>
                <a:cs typeface="Fira Sans"/>
                <a:sym typeface="Fira Sans"/>
              </a:rPr>
              <a:t>C</a:t>
            </a:r>
            <a:endParaRPr b="1" i="0" sz="1400" u="none" cap="none" strike="noStrike">
              <a:solidFill>
                <a:schemeClr val="dk1"/>
              </a:solidFill>
              <a:latin typeface="Fira Sans"/>
              <a:ea typeface="Fira Sans"/>
              <a:cs typeface="Fira Sans"/>
              <a:sym typeface="Fira Sans"/>
            </a:endParaRPr>
          </a:p>
        </p:txBody>
      </p:sp>
      <p:sp>
        <p:nvSpPr>
          <p:cNvPr id="1590" name="Google Shape;1590;g1f5708e7a3f_0_249"/>
          <p:cNvSpPr txBox="1"/>
          <p:nvPr/>
        </p:nvSpPr>
        <p:spPr>
          <a:xfrm>
            <a:off x="3806453" y="3115020"/>
            <a:ext cx="1577400" cy="37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dk1"/>
                </a:solidFill>
                <a:latin typeface="Fira Sans"/>
                <a:ea typeface="Fira Sans"/>
                <a:cs typeface="Fira Sans"/>
                <a:sym typeface="Fira Sans"/>
              </a:rPr>
              <a:t>PROMULGACIÓN</a:t>
            </a:r>
            <a:endParaRPr b="1" i="0" sz="1500" u="none" cap="none" strike="noStrike">
              <a:solidFill>
                <a:schemeClr val="dk1"/>
              </a:solidFill>
              <a:latin typeface="Fira Sans"/>
              <a:ea typeface="Fira Sans"/>
              <a:cs typeface="Fira Sans"/>
              <a:sym typeface="Fira Sans"/>
            </a:endParaRPr>
          </a:p>
        </p:txBody>
      </p:sp>
      <p:sp>
        <p:nvSpPr>
          <p:cNvPr id="1591" name="Google Shape;1591;g1f5708e7a3f_0_249"/>
          <p:cNvSpPr/>
          <p:nvPr/>
        </p:nvSpPr>
        <p:spPr>
          <a:xfrm>
            <a:off x="3428550" y="3901001"/>
            <a:ext cx="2897700" cy="611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2" name="Google Shape;1592;g1f5708e7a3f_0_249"/>
          <p:cNvSpPr/>
          <p:nvPr/>
        </p:nvSpPr>
        <p:spPr>
          <a:xfrm>
            <a:off x="3063698" y="3835120"/>
            <a:ext cx="742800" cy="742800"/>
          </a:xfrm>
          <a:prstGeom prst="ellipse">
            <a:avLst/>
          </a:prstGeom>
          <a:solidFill>
            <a:schemeClr val="accent4"/>
          </a:solid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g1f5708e7a3f_0_249"/>
          <p:cNvSpPr txBox="1"/>
          <p:nvPr/>
        </p:nvSpPr>
        <p:spPr>
          <a:xfrm>
            <a:off x="3135249" y="3942070"/>
            <a:ext cx="593700" cy="528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Fira Sans"/>
                <a:ea typeface="Fira Sans"/>
                <a:cs typeface="Fira Sans"/>
                <a:sym typeface="Fira Sans"/>
              </a:rPr>
              <a:t>D</a:t>
            </a:r>
            <a:endParaRPr b="1" i="0" sz="1400" u="none" cap="none" strike="noStrike">
              <a:solidFill>
                <a:schemeClr val="dk1"/>
              </a:solidFill>
              <a:latin typeface="Fira Sans"/>
              <a:ea typeface="Fira Sans"/>
              <a:cs typeface="Fira Sans"/>
              <a:sym typeface="Fira Sans"/>
            </a:endParaRPr>
          </a:p>
        </p:txBody>
      </p:sp>
      <p:sp>
        <p:nvSpPr>
          <p:cNvPr id="1594" name="Google Shape;1594;g1f5708e7a3f_0_249"/>
          <p:cNvSpPr txBox="1"/>
          <p:nvPr/>
        </p:nvSpPr>
        <p:spPr>
          <a:xfrm>
            <a:off x="3806452" y="4021270"/>
            <a:ext cx="2005800" cy="37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chemeClr val="dk1"/>
                </a:solidFill>
                <a:latin typeface="Fira Sans"/>
                <a:ea typeface="Fira Sans"/>
                <a:cs typeface="Fira Sans"/>
                <a:sym typeface="Fira Sans"/>
              </a:rPr>
              <a:t>ENTRADA EN VIGOR</a:t>
            </a:r>
            <a:endParaRPr b="1" i="0" sz="1500" u="none" cap="none" strike="noStrike">
              <a:solidFill>
                <a:schemeClr val="dk1"/>
              </a:solidFill>
              <a:latin typeface="Fira Sans"/>
              <a:ea typeface="Fira Sans"/>
              <a:cs typeface="Fira Sans"/>
              <a:sym typeface="Fir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7" name="Shape 2847"/>
        <p:cNvGrpSpPr/>
        <p:nvPr/>
      </p:nvGrpSpPr>
      <p:grpSpPr>
        <a:xfrm>
          <a:off x="0" y="0"/>
          <a:ext cx="0" cy="0"/>
          <a:chOff x="0" y="0"/>
          <a:chExt cx="0" cy="0"/>
        </a:xfrm>
      </p:grpSpPr>
      <p:sp>
        <p:nvSpPr>
          <p:cNvPr id="2848" name="Google Shape;2848;g2cb4238b598_1_1873"/>
          <p:cNvSpPr txBox="1"/>
          <p:nvPr/>
        </p:nvSpPr>
        <p:spPr>
          <a:xfrm>
            <a:off x="173225" y="63925"/>
            <a:ext cx="8699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 sz="2400">
                <a:latin typeface="Fira Sans Extra Condensed"/>
                <a:ea typeface="Fira Sans Extra Condensed"/>
                <a:cs typeface="Fira Sans Extra Condensed"/>
                <a:sym typeface="Fira Sans Extra Condensed"/>
              </a:rPr>
              <a:t>EXONERACIÓN IMPOSITIVA-  Cuadro Resumen situación actual</a:t>
            </a:r>
            <a:endParaRPr b="1" sz="2400">
              <a:latin typeface="Fira Sans Extra Condensed"/>
              <a:ea typeface="Fira Sans Extra Condensed"/>
              <a:cs typeface="Fira Sans Extra Condensed"/>
              <a:sym typeface="Fira Sans Extra Condensed"/>
            </a:endParaRPr>
          </a:p>
        </p:txBody>
      </p:sp>
      <p:sp>
        <p:nvSpPr>
          <p:cNvPr id="2849" name="Google Shape;2849;g2cb4238b598_1_1873"/>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sz="1300">
              <a:solidFill>
                <a:schemeClr val="accent5"/>
              </a:solidFill>
              <a:latin typeface="Fira Sans Extra Condensed"/>
              <a:ea typeface="Fira Sans Extra Condensed"/>
              <a:cs typeface="Fira Sans Extra Condensed"/>
              <a:sym typeface="Fira Sans Extra Condensed"/>
            </a:endParaRPr>
          </a:p>
        </p:txBody>
      </p:sp>
      <p:grpSp>
        <p:nvGrpSpPr>
          <p:cNvPr id="2850" name="Google Shape;2850;g2cb4238b598_1_1873"/>
          <p:cNvGrpSpPr/>
          <p:nvPr/>
        </p:nvGrpSpPr>
        <p:grpSpPr>
          <a:xfrm>
            <a:off x="67499" y="3912131"/>
            <a:ext cx="2007441" cy="1231367"/>
            <a:chOff x="58443" y="2234504"/>
            <a:chExt cx="3816427" cy="2678633"/>
          </a:xfrm>
        </p:grpSpPr>
        <p:grpSp>
          <p:nvGrpSpPr>
            <p:cNvPr id="2851" name="Google Shape;2851;g2cb4238b598_1_1873"/>
            <p:cNvGrpSpPr/>
            <p:nvPr/>
          </p:nvGrpSpPr>
          <p:grpSpPr>
            <a:xfrm flipH="1" rot="493300">
              <a:off x="197987" y="2334731"/>
              <a:ext cx="1550022" cy="2063023"/>
              <a:chOff x="-354605" y="3459888"/>
              <a:chExt cx="1550056" cy="2063069"/>
            </a:xfrm>
          </p:grpSpPr>
          <p:grpSp>
            <p:nvGrpSpPr>
              <p:cNvPr id="2852" name="Google Shape;2852;g2cb4238b598_1_1873"/>
              <p:cNvGrpSpPr/>
              <p:nvPr/>
            </p:nvGrpSpPr>
            <p:grpSpPr>
              <a:xfrm flipH="1" rot="1071688">
                <a:off x="-103756" y="4442804"/>
                <a:ext cx="1186662" cy="920348"/>
                <a:chOff x="284150" y="1904875"/>
                <a:chExt cx="812975" cy="630525"/>
              </a:xfrm>
            </p:grpSpPr>
            <p:sp>
              <p:nvSpPr>
                <p:cNvPr id="2853" name="Google Shape;2853;g2cb4238b598_1_1873"/>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g2cb4238b598_1_1873"/>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5" name="Google Shape;2855;g2cb4238b598_1_1873"/>
              <p:cNvGrpSpPr/>
              <p:nvPr/>
            </p:nvGrpSpPr>
            <p:grpSpPr>
              <a:xfrm flipH="1" rot="-292155">
                <a:off x="-283727" y="3499334"/>
                <a:ext cx="1002245" cy="1712665"/>
                <a:chOff x="302625" y="556975"/>
                <a:chExt cx="686625" cy="1173325"/>
              </a:xfrm>
            </p:grpSpPr>
            <p:sp>
              <p:nvSpPr>
                <p:cNvPr id="2856" name="Google Shape;2856;g2cb4238b598_1_1873"/>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g2cb4238b598_1_1873"/>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858" name="Google Shape;2858;g2cb4238b598_1_1873"/>
            <p:cNvGrpSpPr/>
            <p:nvPr/>
          </p:nvGrpSpPr>
          <p:grpSpPr>
            <a:xfrm>
              <a:off x="224690" y="3985275"/>
              <a:ext cx="2143142" cy="807104"/>
              <a:chOff x="6858001" y="3985275"/>
              <a:chExt cx="2143142" cy="807104"/>
            </a:xfrm>
          </p:grpSpPr>
          <p:sp>
            <p:nvSpPr>
              <p:cNvPr id="2859" name="Google Shape;2859;g2cb4238b598_1_1873"/>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g2cb4238b598_1_1873"/>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g2cb4238b598_1_1873"/>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g2cb4238b598_1_1873"/>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g2cb4238b598_1_1873"/>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g2cb4238b598_1_1873"/>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g2cb4238b598_1_1873"/>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g2cb4238b598_1_1873"/>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g2cb4238b598_1_1873"/>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g2cb4238b598_1_1873"/>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g2cb4238b598_1_1873"/>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g2cb4238b598_1_1873"/>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g2cb4238b598_1_1873"/>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g2cb4238b598_1_1873"/>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g2cb4238b598_1_1873"/>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g2cb4238b598_1_1873"/>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g2cb4238b598_1_1873"/>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g2cb4238b598_1_1873"/>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g2cb4238b598_1_1873"/>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g2cb4238b598_1_1873"/>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g2cb4238b598_1_1873"/>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g2cb4238b598_1_1873"/>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g2cb4238b598_1_1873"/>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2" name="Google Shape;2882;g2cb4238b598_1_1873"/>
            <p:cNvGrpSpPr/>
            <p:nvPr/>
          </p:nvGrpSpPr>
          <p:grpSpPr>
            <a:xfrm flipH="1" rot="988344">
              <a:off x="1405295" y="3064280"/>
              <a:ext cx="2296223" cy="1555215"/>
              <a:chOff x="5323923" y="3641495"/>
              <a:chExt cx="2109174" cy="1428403"/>
            </a:xfrm>
          </p:grpSpPr>
          <p:sp>
            <p:nvSpPr>
              <p:cNvPr id="2883" name="Google Shape;2883;g2cb4238b598_1_1873"/>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g2cb4238b598_1_1873"/>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g2cb4238b598_1_1873"/>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g2cb4238b598_1_1873"/>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g2cb4238b598_1_1873"/>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g2cb4238b598_1_1873"/>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g2cb4238b598_1_1873"/>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g2cb4238b598_1_1873"/>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g2cb4238b598_1_1873"/>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g2cb4238b598_1_1873"/>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g2cb4238b598_1_1873"/>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g2cb4238b598_1_1873"/>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g2cb4238b598_1_1873"/>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896" name="Google Shape;2896;g2cb4238b598_1_1873"/>
          <p:cNvPicPr preferRelativeResize="0"/>
          <p:nvPr/>
        </p:nvPicPr>
        <p:blipFill>
          <a:blip r:embed="rId3">
            <a:alphaModFix/>
          </a:blip>
          <a:stretch>
            <a:fillRect/>
          </a:stretch>
        </p:blipFill>
        <p:spPr>
          <a:xfrm>
            <a:off x="152400" y="1275350"/>
            <a:ext cx="8839201" cy="236752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0" name="Shape 2900"/>
        <p:cNvGrpSpPr/>
        <p:nvPr/>
      </p:nvGrpSpPr>
      <p:grpSpPr>
        <a:xfrm>
          <a:off x="0" y="0"/>
          <a:ext cx="0" cy="0"/>
          <a:chOff x="0" y="0"/>
          <a:chExt cx="0" cy="0"/>
        </a:xfrm>
      </p:grpSpPr>
      <p:sp>
        <p:nvSpPr>
          <p:cNvPr id="2901" name="Google Shape;2901;g2cb4238b598_1_1926"/>
          <p:cNvSpPr txBox="1"/>
          <p:nvPr/>
        </p:nvSpPr>
        <p:spPr>
          <a:xfrm>
            <a:off x="173225" y="63925"/>
            <a:ext cx="8699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 sz="2400">
                <a:latin typeface="Fira Sans Extra Condensed"/>
                <a:ea typeface="Fira Sans Extra Condensed"/>
                <a:cs typeface="Fira Sans Extra Condensed"/>
                <a:sym typeface="Fira Sans Extra Condensed"/>
              </a:rPr>
              <a:t>REINTEGRO A LA PLANTACIÓN</a:t>
            </a:r>
            <a:endParaRPr sz="1300">
              <a:solidFill>
                <a:schemeClr val="accent5"/>
              </a:solidFill>
              <a:latin typeface="Fira Sans Extra Condensed"/>
              <a:ea typeface="Fira Sans Extra Condensed"/>
              <a:cs typeface="Fira Sans Extra Condensed"/>
              <a:sym typeface="Fira Sans Extra Condensed"/>
            </a:endParaRPr>
          </a:p>
        </p:txBody>
      </p:sp>
      <p:sp>
        <p:nvSpPr>
          <p:cNvPr id="2902" name="Google Shape;2902;g2cb4238b598_1_1926"/>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sz="1300">
              <a:solidFill>
                <a:schemeClr val="accent5"/>
              </a:solidFill>
              <a:latin typeface="Fira Sans Extra Condensed"/>
              <a:ea typeface="Fira Sans Extra Condensed"/>
              <a:cs typeface="Fira Sans Extra Condensed"/>
              <a:sym typeface="Fira Sans Extra Condensed"/>
            </a:endParaRPr>
          </a:p>
        </p:txBody>
      </p:sp>
      <p:grpSp>
        <p:nvGrpSpPr>
          <p:cNvPr id="2903" name="Google Shape;2903;g2cb4238b598_1_1926"/>
          <p:cNvGrpSpPr/>
          <p:nvPr/>
        </p:nvGrpSpPr>
        <p:grpSpPr>
          <a:xfrm>
            <a:off x="67499" y="3912131"/>
            <a:ext cx="2007441" cy="1231367"/>
            <a:chOff x="58443" y="2234504"/>
            <a:chExt cx="3816427" cy="2678633"/>
          </a:xfrm>
        </p:grpSpPr>
        <p:grpSp>
          <p:nvGrpSpPr>
            <p:cNvPr id="2904" name="Google Shape;2904;g2cb4238b598_1_1926"/>
            <p:cNvGrpSpPr/>
            <p:nvPr/>
          </p:nvGrpSpPr>
          <p:grpSpPr>
            <a:xfrm flipH="1" rot="493300">
              <a:off x="197987" y="2334731"/>
              <a:ext cx="1550022" cy="2063023"/>
              <a:chOff x="-354605" y="3459888"/>
              <a:chExt cx="1550056" cy="2063069"/>
            </a:xfrm>
          </p:grpSpPr>
          <p:grpSp>
            <p:nvGrpSpPr>
              <p:cNvPr id="2905" name="Google Shape;2905;g2cb4238b598_1_1926"/>
              <p:cNvGrpSpPr/>
              <p:nvPr/>
            </p:nvGrpSpPr>
            <p:grpSpPr>
              <a:xfrm flipH="1" rot="1071688">
                <a:off x="-103756" y="4442804"/>
                <a:ext cx="1186662" cy="920348"/>
                <a:chOff x="284150" y="1904875"/>
                <a:chExt cx="812975" cy="630525"/>
              </a:xfrm>
            </p:grpSpPr>
            <p:sp>
              <p:nvSpPr>
                <p:cNvPr id="2906" name="Google Shape;2906;g2cb4238b598_1_1926"/>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g2cb4238b598_1_1926"/>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8" name="Google Shape;2908;g2cb4238b598_1_1926"/>
              <p:cNvGrpSpPr/>
              <p:nvPr/>
            </p:nvGrpSpPr>
            <p:grpSpPr>
              <a:xfrm flipH="1" rot="-292155">
                <a:off x="-283727" y="3499334"/>
                <a:ext cx="1002245" cy="1712665"/>
                <a:chOff x="302625" y="556975"/>
                <a:chExt cx="686625" cy="1173325"/>
              </a:xfrm>
            </p:grpSpPr>
            <p:sp>
              <p:nvSpPr>
                <p:cNvPr id="2909" name="Google Shape;2909;g2cb4238b598_1_1926"/>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g2cb4238b598_1_1926"/>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11" name="Google Shape;2911;g2cb4238b598_1_1926"/>
            <p:cNvGrpSpPr/>
            <p:nvPr/>
          </p:nvGrpSpPr>
          <p:grpSpPr>
            <a:xfrm>
              <a:off x="224690" y="3985275"/>
              <a:ext cx="2143142" cy="807104"/>
              <a:chOff x="6858001" y="3985275"/>
              <a:chExt cx="2143142" cy="807104"/>
            </a:xfrm>
          </p:grpSpPr>
          <p:sp>
            <p:nvSpPr>
              <p:cNvPr id="2912" name="Google Shape;2912;g2cb4238b598_1_1926"/>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g2cb4238b598_1_1926"/>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g2cb4238b598_1_1926"/>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g2cb4238b598_1_1926"/>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g2cb4238b598_1_1926"/>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g2cb4238b598_1_1926"/>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g2cb4238b598_1_1926"/>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g2cb4238b598_1_1926"/>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g2cb4238b598_1_1926"/>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g2cb4238b598_1_1926"/>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2" name="Google Shape;2922;g2cb4238b598_1_1926"/>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3" name="Google Shape;2923;g2cb4238b598_1_1926"/>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g2cb4238b598_1_1926"/>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g2cb4238b598_1_1926"/>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g2cb4238b598_1_1926"/>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g2cb4238b598_1_1926"/>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g2cb4238b598_1_1926"/>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g2cb4238b598_1_1926"/>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g2cb4238b598_1_1926"/>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g2cb4238b598_1_1926"/>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g2cb4238b598_1_1926"/>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g2cb4238b598_1_1926"/>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g2cb4238b598_1_1926"/>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35" name="Google Shape;2935;g2cb4238b598_1_1926"/>
            <p:cNvGrpSpPr/>
            <p:nvPr/>
          </p:nvGrpSpPr>
          <p:grpSpPr>
            <a:xfrm flipH="1" rot="988344">
              <a:off x="1405295" y="3064280"/>
              <a:ext cx="2296223" cy="1555215"/>
              <a:chOff x="5323923" y="3641495"/>
              <a:chExt cx="2109174" cy="1428403"/>
            </a:xfrm>
          </p:grpSpPr>
          <p:sp>
            <p:nvSpPr>
              <p:cNvPr id="2936" name="Google Shape;2936;g2cb4238b598_1_1926"/>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g2cb4238b598_1_1926"/>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g2cb4238b598_1_1926"/>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g2cb4238b598_1_1926"/>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g2cb4238b598_1_1926"/>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g2cb4238b598_1_1926"/>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g2cb4238b598_1_1926"/>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g2cb4238b598_1_1926"/>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g2cb4238b598_1_1926"/>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g2cb4238b598_1_1926"/>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g2cb4238b598_1_1926"/>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g2cb4238b598_1_1926"/>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g2cb4238b598_1_1926"/>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49" name="Google Shape;2949;g2cb4238b598_1_1926"/>
          <p:cNvSpPr txBox="1"/>
          <p:nvPr/>
        </p:nvSpPr>
        <p:spPr>
          <a:xfrm>
            <a:off x="429275" y="1197675"/>
            <a:ext cx="8277900" cy="213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accent5"/>
                </a:solidFill>
                <a:latin typeface="Fira Sans Extra Condensed"/>
                <a:ea typeface="Fira Sans Extra Condensed"/>
                <a:cs typeface="Fira Sans Extra Condensed"/>
                <a:sym typeface="Fira Sans Extra Condensed"/>
              </a:rPr>
              <a:t>Año 1968- P</a:t>
            </a:r>
            <a:r>
              <a:rPr lang="en">
                <a:solidFill>
                  <a:schemeClr val="accent5"/>
                </a:solidFill>
                <a:latin typeface="Fira Sans Extra Condensed"/>
                <a:ea typeface="Fira Sans Extra Condensed"/>
                <a:cs typeface="Fira Sans Extra Condensed"/>
                <a:sym typeface="Fira Sans Extra Condensed"/>
              </a:rPr>
              <a:t>rimera Ley Forestal (Ley 13723 de 16 de diciembre de 1968) </a:t>
            </a:r>
            <a:endParaRPr>
              <a:solidFill>
                <a:schemeClr val="accent5"/>
              </a:solidFill>
              <a:latin typeface="Fira Sans Extra Condensed"/>
              <a:ea typeface="Fira Sans Extra Condensed"/>
              <a:cs typeface="Fira Sans Extra Condensed"/>
              <a:sym typeface="Fira Sans Extra Condensed"/>
            </a:endParaRPr>
          </a:p>
          <a:p>
            <a:pPr indent="0" lvl="0" marL="0" rtl="0" algn="l">
              <a:lnSpc>
                <a:spcPct val="115000"/>
              </a:lnSpc>
              <a:spcBef>
                <a:spcPts val="0"/>
              </a:spcBef>
              <a:spcAft>
                <a:spcPts val="0"/>
              </a:spcAft>
              <a:buNone/>
            </a:pPr>
            <a:r>
              <a:rPr lang="en">
                <a:solidFill>
                  <a:schemeClr val="accent5"/>
                </a:solidFill>
                <a:latin typeface="Fira Sans Extra Condensed"/>
                <a:ea typeface="Fira Sans Extra Condensed"/>
                <a:cs typeface="Fira Sans Extra Condensed"/>
                <a:sym typeface="Fira Sans Extra Condensed"/>
              </a:rPr>
              <a:t>Año 1975-  Se instrumenta la reinversión del impuesto a la productividad mínima exigible (IMPROME) en plantaciones forestales aprobadas y calificadas como bosques protectores o de rendimiento por la Dirección Forestal. </a:t>
            </a:r>
            <a:endParaRPr>
              <a:solidFill>
                <a:schemeClr val="accent5"/>
              </a:solidFill>
              <a:latin typeface="Fira Sans Extra Condensed"/>
              <a:ea typeface="Fira Sans Extra Condensed"/>
              <a:cs typeface="Fira Sans Extra Condensed"/>
              <a:sym typeface="Fira Sans Extra Condensed"/>
            </a:endParaRPr>
          </a:p>
          <a:p>
            <a:pPr indent="0" lvl="0" marL="0" rtl="0" algn="l">
              <a:lnSpc>
                <a:spcPct val="115000"/>
              </a:lnSpc>
              <a:spcBef>
                <a:spcPts val="0"/>
              </a:spcBef>
              <a:spcAft>
                <a:spcPts val="0"/>
              </a:spcAft>
              <a:buNone/>
            </a:pPr>
            <a:r>
              <a:t/>
            </a:r>
            <a:endParaRPr>
              <a:solidFill>
                <a:schemeClr val="accent5"/>
              </a:solidFill>
              <a:latin typeface="Fira Sans Extra Condensed"/>
              <a:ea typeface="Fira Sans Extra Condensed"/>
              <a:cs typeface="Fira Sans Extra Condensed"/>
              <a:sym typeface="Fira Sans Extra Condensed"/>
            </a:endParaRPr>
          </a:p>
          <a:p>
            <a:pPr indent="0" lvl="0" marL="0" rtl="0" algn="l">
              <a:lnSpc>
                <a:spcPct val="115000"/>
              </a:lnSpc>
              <a:spcBef>
                <a:spcPts val="0"/>
              </a:spcBef>
              <a:spcAft>
                <a:spcPts val="0"/>
              </a:spcAft>
              <a:buNone/>
            </a:pPr>
            <a:r>
              <a:rPr lang="en">
                <a:solidFill>
                  <a:schemeClr val="accent5"/>
                </a:solidFill>
                <a:highlight>
                  <a:srgbClr val="F4D275"/>
                </a:highlight>
                <a:latin typeface="Fira Sans Extra Condensed"/>
                <a:ea typeface="Fira Sans Extra Condensed"/>
                <a:cs typeface="Fira Sans Extra Condensed"/>
                <a:sym typeface="Fira Sans Extra Condensed"/>
              </a:rPr>
              <a:t>INCENTIVO</a:t>
            </a:r>
            <a:r>
              <a:rPr lang="en">
                <a:solidFill>
                  <a:schemeClr val="accent5"/>
                </a:solidFill>
                <a:latin typeface="Fira Sans Extra Condensed"/>
                <a:ea typeface="Fira Sans Extra Condensed"/>
                <a:cs typeface="Fira Sans Extra Condensed"/>
                <a:sym typeface="Fira Sans Extra Condensed"/>
              </a:rPr>
              <a:t> junto a las exoneraciones impositivas a incorporar el rubro forestal dentro de sus tradicionales actividades productivas. </a:t>
            </a:r>
            <a:endParaRPr>
              <a:solidFill>
                <a:schemeClr val="accent5"/>
              </a:solidFill>
              <a:latin typeface="Fira Sans Extra Condensed"/>
              <a:ea typeface="Fira Sans Extra Condensed"/>
              <a:cs typeface="Fira Sans Extra Condensed"/>
              <a:sym typeface="Fira Sans Extra Condensed"/>
            </a:endParaRPr>
          </a:p>
          <a:p>
            <a:pPr indent="0" lvl="0" marL="0" rtl="0" algn="l">
              <a:lnSpc>
                <a:spcPct val="115000"/>
              </a:lnSpc>
              <a:spcBef>
                <a:spcPts val="0"/>
              </a:spcBef>
              <a:spcAft>
                <a:spcPts val="0"/>
              </a:spcAft>
              <a:buNone/>
            </a:pPr>
            <a:r>
              <a:rPr lang="en">
                <a:solidFill>
                  <a:schemeClr val="accent5"/>
                </a:solidFill>
                <a:latin typeface="Fira Sans Extra Condensed"/>
                <a:ea typeface="Fira Sans Extra Condensed"/>
                <a:cs typeface="Fira Sans Extra Condensed"/>
                <a:sym typeface="Fira Sans Extra Condensed"/>
              </a:rPr>
              <a:t>En el período 1975-1979 (plazo durante el cual operó la posibilidad de reinversión de impuestos en plantaciones forestales) se plantaron unas 15.000 hectáreas.</a:t>
            </a:r>
            <a:endParaRPr>
              <a:solidFill>
                <a:schemeClr val="accent5"/>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6480"/>
          </a:srgbClr>
        </a:solidFill>
      </p:bgPr>
    </p:bg>
    <p:spTree>
      <p:nvGrpSpPr>
        <p:cNvPr id="2953" name="Shape 2953"/>
        <p:cNvGrpSpPr/>
        <p:nvPr/>
      </p:nvGrpSpPr>
      <p:grpSpPr>
        <a:xfrm>
          <a:off x="0" y="0"/>
          <a:ext cx="0" cy="0"/>
          <a:chOff x="0" y="0"/>
          <a:chExt cx="0" cy="0"/>
        </a:xfrm>
      </p:grpSpPr>
      <p:sp>
        <p:nvSpPr>
          <p:cNvPr id="2954" name="Google Shape;2954;g238f2dde01d_0_680"/>
          <p:cNvSpPr/>
          <p:nvPr/>
        </p:nvSpPr>
        <p:spPr>
          <a:xfrm flipH="1">
            <a:off x="956863" y="2608696"/>
            <a:ext cx="751200" cy="7512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5" name="Google Shape;2955;g238f2dde01d_0_680"/>
          <p:cNvSpPr/>
          <p:nvPr/>
        </p:nvSpPr>
        <p:spPr>
          <a:xfrm flipH="1">
            <a:off x="2793975" y="2608696"/>
            <a:ext cx="751200" cy="751200"/>
          </a:xfrm>
          <a:prstGeom prst="ellips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6" name="Google Shape;2956;g238f2dde01d_0_680"/>
          <p:cNvSpPr/>
          <p:nvPr/>
        </p:nvSpPr>
        <p:spPr>
          <a:xfrm flipH="1">
            <a:off x="4507200" y="2608696"/>
            <a:ext cx="751200" cy="7512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7" name="Google Shape;2957;g238f2dde01d_0_680"/>
          <p:cNvSpPr/>
          <p:nvPr/>
        </p:nvSpPr>
        <p:spPr>
          <a:xfrm flipH="1">
            <a:off x="6133651" y="2608696"/>
            <a:ext cx="751200" cy="751200"/>
          </a:xfrm>
          <a:prstGeom prst="ellipse">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8" name="Google Shape;2958;g238f2dde01d_0_680"/>
          <p:cNvSpPr txBox="1"/>
          <p:nvPr>
            <p:ph type="ctrTitle"/>
          </p:nvPr>
        </p:nvSpPr>
        <p:spPr>
          <a:xfrm>
            <a:off x="251550" y="96150"/>
            <a:ext cx="8640900" cy="65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000000"/>
                </a:solidFill>
                <a:latin typeface="Fira Sans Extra Condensed"/>
                <a:ea typeface="Fira Sans Extra Condensed"/>
                <a:cs typeface="Fira Sans Extra Condensed"/>
                <a:sym typeface="Fira Sans Extra Condensed"/>
              </a:rPr>
              <a:t>REINTEGRO PARCIAL DE COSTOS DE FORESTACIÓN – “El Subsidio”</a:t>
            </a:r>
            <a:endParaRPr b="1" sz="2400">
              <a:solidFill>
                <a:srgbClr val="000000"/>
              </a:solidFill>
              <a:latin typeface="Fira Sans Extra Condensed"/>
              <a:ea typeface="Fira Sans Extra Condensed"/>
              <a:cs typeface="Fira Sans Extra Condensed"/>
              <a:sym typeface="Fira Sans Extra Condensed"/>
            </a:endParaRPr>
          </a:p>
          <a:p>
            <a:pPr indent="0" lvl="0" marL="0" rtl="0" algn="l">
              <a:lnSpc>
                <a:spcPct val="100000"/>
              </a:lnSpc>
              <a:spcBef>
                <a:spcPts val="0"/>
              </a:spcBef>
              <a:spcAft>
                <a:spcPts val="0"/>
              </a:spcAft>
              <a:buSzPts val="2800"/>
              <a:buNone/>
            </a:pPr>
            <a:r>
              <a:t/>
            </a:r>
            <a:endParaRPr b="1" sz="2400">
              <a:solidFill>
                <a:srgbClr val="000000"/>
              </a:solidFill>
              <a:latin typeface="Fira Sans Extra Condensed"/>
              <a:ea typeface="Fira Sans Extra Condensed"/>
              <a:cs typeface="Fira Sans Extra Condensed"/>
              <a:sym typeface="Fira Sans Extra Condensed"/>
            </a:endParaRPr>
          </a:p>
        </p:txBody>
      </p:sp>
      <p:sp>
        <p:nvSpPr>
          <p:cNvPr id="2959" name="Google Shape;2959;g238f2dde01d_0_680"/>
          <p:cNvSpPr txBox="1"/>
          <p:nvPr>
            <p:ph idx="4294967295" type="subTitle"/>
          </p:nvPr>
        </p:nvSpPr>
        <p:spPr>
          <a:xfrm>
            <a:off x="3867888" y="1446150"/>
            <a:ext cx="2422800" cy="754800"/>
          </a:xfrm>
          <a:prstGeom prst="rect">
            <a:avLst/>
          </a:prstGeom>
          <a:noFill/>
          <a:ln>
            <a:noFill/>
          </a:ln>
        </p:spPr>
        <p:txBody>
          <a:bodyPr anchorCtr="0" anchor="ctr" bIns="0" lIns="91425" spcFirstLastPara="1" rIns="91425" wrap="square" tIns="162000">
            <a:noAutofit/>
          </a:bodyPr>
          <a:lstStyle/>
          <a:p>
            <a:pPr indent="0" lvl="0" marL="0" marR="0" rtl="0" algn="l">
              <a:lnSpc>
                <a:spcPct val="100000"/>
              </a:lnSpc>
              <a:spcBef>
                <a:spcPts val="0"/>
              </a:spcBef>
              <a:spcAft>
                <a:spcPts val="0"/>
              </a:spcAft>
              <a:buClr>
                <a:srgbClr val="000000"/>
              </a:buClr>
              <a:buSzPts val="1000"/>
              <a:buFont typeface="Arial"/>
              <a:buNone/>
            </a:pPr>
            <a:r>
              <a:rPr b="1" i="0" lang="en" sz="1400" u="none" cap="none" strike="noStrike">
                <a:solidFill>
                  <a:schemeClr val="accent4"/>
                </a:solidFill>
                <a:latin typeface="Arvo"/>
                <a:ea typeface="Arvo"/>
                <a:cs typeface="Arvo"/>
                <a:sym typeface="Arvo"/>
              </a:rPr>
              <a:t>Fondo Forestal (Capítulo III Art. 52 – 57)</a:t>
            </a:r>
            <a:endParaRPr b="0" i="0" sz="1400" u="none" cap="none" strike="noStrike">
              <a:solidFill>
                <a:schemeClr val="accent5"/>
              </a:solidFill>
              <a:latin typeface="Arvo"/>
              <a:ea typeface="Arvo"/>
              <a:cs typeface="Arvo"/>
              <a:sym typeface="Arvo"/>
            </a:endParaRPr>
          </a:p>
        </p:txBody>
      </p:sp>
      <p:sp>
        <p:nvSpPr>
          <p:cNvPr id="2960" name="Google Shape;2960;g238f2dde01d_0_680"/>
          <p:cNvSpPr txBox="1"/>
          <p:nvPr>
            <p:ph idx="4294967295" type="subTitle"/>
          </p:nvPr>
        </p:nvSpPr>
        <p:spPr>
          <a:xfrm>
            <a:off x="2397850" y="3853800"/>
            <a:ext cx="2299500" cy="754800"/>
          </a:xfrm>
          <a:prstGeom prst="rect">
            <a:avLst/>
          </a:prstGeom>
          <a:noFill/>
          <a:ln>
            <a:noFill/>
          </a:ln>
        </p:spPr>
        <p:txBody>
          <a:bodyPr anchorCtr="0" anchor="ctr" bIns="0" lIns="91425" spcFirstLastPara="1" rIns="91425" wrap="square" tIns="162000">
            <a:noAutofit/>
          </a:bodyPr>
          <a:lstStyle/>
          <a:p>
            <a:pPr indent="0" lvl="0" marL="0" marR="0" rtl="0" algn="l">
              <a:lnSpc>
                <a:spcPct val="100000"/>
              </a:lnSpc>
              <a:spcBef>
                <a:spcPts val="0"/>
              </a:spcBef>
              <a:spcAft>
                <a:spcPts val="0"/>
              </a:spcAft>
              <a:buClr>
                <a:srgbClr val="000000"/>
              </a:buClr>
              <a:buSzPts val="1000"/>
              <a:buFont typeface="Arial"/>
              <a:buNone/>
            </a:pPr>
            <a:r>
              <a:rPr b="1" i="0" lang="en" sz="1400" u="none" cap="none" strike="noStrike">
                <a:solidFill>
                  <a:schemeClr val="accent4"/>
                </a:solidFill>
                <a:latin typeface="Arvo"/>
                <a:ea typeface="Arvo"/>
                <a:cs typeface="Arvo"/>
                <a:sym typeface="Arvo"/>
              </a:rPr>
              <a:t>Financiamiento (Capítulo II Art. 44 – 51)</a:t>
            </a:r>
            <a:endParaRPr b="1" i="0" sz="1400" u="none" cap="none" strike="noStrike">
              <a:solidFill>
                <a:schemeClr val="accent4"/>
              </a:solidFill>
              <a:latin typeface="Arvo"/>
              <a:ea typeface="Arvo"/>
              <a:cs typeface="Arvo"/>
              <a:sym typeface="Arvo"/>
            </a:endParaRPr>
          </a:p>
          <a:p>
            <a:pPr indent="0" lvl="0" marL="0" marR="0" rtl="0" algn="ctr">
              <a:lnSpc>
                <a:spcPct val="100000"/>
              </a:lnSpc>
              <a:spcBef>
                <a:spcPts val="0"/>
              </a:spcBef>
              <a:spcAft>
                <a:spcPts val="1600"/>
              </a:spcAft>
              <a:buClr>
                <a:schemeClr val="accent5"/>
              </a:buClr>
              <a:buSzPts val="1800"/>
              <a:buFont typeface="Arvo"/>
              <a:buNone/>
            </a:pPr>
            <a:r>
              <a:t/>
            </a:r>
            <a:endParaRPr b="0" i="0" sz="1400" u="none" cap="none" strike="noStrike">
              <a:solidFill>
                <a:schemeClr val="accent5"/>
              </a:solidFill>
              <a:latin typeface="Arvo"/>
              <a:ea typeface="Arvo"/>
              <a:cs typeface="Arvo"/>
              <a:sym typeface="Arvo"/>
            </a:endParaRPr>
          </a:p>
        </p:txBody>
      </p:sp>
      <p:sp>
        <p:nvSpPr>
          <p:cNvPr id="2961" name="Google Shape;2961;g238f2dde01d_0_680"/>
          <p:cNvSpPr txBox="1"/>
          <p:nvPr>
            <p:ph idx="4294967295" type="subTitle"/>
          </p:nvPr>
        </p:nvSpPr>
        <p:spPr>
          <a:xfrm>
            <a:off x="5986088" y="3853763"/>
            <a:ext cx="2148300" cy="754800"/>
          </a:xfrm>
          <a:prstGeom prst="rect">
            <a:avLst/>
          </a:prstGeom>
          <a:noFill/>
          <a:ln>
            <a:noFill/>
          </a:ln>
        </p:spPr>
        <p:txBody>
          <a:bodyPr anchorCtr="0" anchor="ctr" bIns="0" lIns="91425" spcFirstLastPara="1" rIns="91425" wrap="square" tIns="162000">
            <a:noAutofit/>
          </a:bodyPr>
          <a:lstStyle/>
          <a:p>
            <a:pPr indent="0" lvl="0" marL="0" marR="0" rtl="0" algn="l">
              <a:lnSpc>
                <a:spcPct val="100000"/>
              </a:lnSpc>
              <a:spcBef>
                <a:spcPts val="0"/>
              </a:spcBef>
              <a:spcAft>
                <a:spcPts val="0"/>
              </a:spcAft>
              <a:buClr>
                <a:srgbClr val="000000"/>
              </a:buClr>
              <a:buSzPts val="1000"/>
              <a:buFont typeface="Arial"/>
              <a:buNone/>
            </a:pPr>
            <a:r>
              <a:rPr b="0" i="0" lang="en" sz="1400" u="none" cap="none" strike="noStrike">
                <a:solidFill>
                  <a:schemeClr val="accent4"/>
                </a:solidFill>
                <a:latin typeface="Arvo"/>
                <a:ea typeface="Arvo"/>
                <a:cs typeface="Arvo"/>
                <a:sym typeface="Arvo"/>
              </a:rPr>
              <a:t>Prenda de Bosques (Capítulo IV Art. 58 – 64)</a:t>
            </a:r>
            <a:endParaRPr b="0" i="0" sz="1400" u="none" cap="none" strike="noStrike">
              <a:solidFill>
                <a:schemeClr val="accent5"/>
              </a:solidFill>
              <a:latin typeface="Arvo"/>
              <a:ea typeface="Arvo"/>
              <a:cs typeface="Arvo"/>
              <a:sym typeface="Arvo"/>
            </a:endParaRPr>
          </a:p>
        </p:txBody>
      </p:sp>
      <p:sp>
        <p:nvSpPr>
          <p:cNvPr id="2962" name="Google Shape;2962;g238f2dde01d_0_680"/>
          <p:cNvSpPr txBox="1"/>
          <p:nvPr>
            <p:ph idx="4294967295" type="subTitle"/>
          </p:nvPr>
        </p:nvSpPr>
        <p:spPr>
          <a:xfrm>
            <a:off x="433076" y="1490575"/>
            <a:ext cx="2361000" cy="754800"/>
          </a:xfrm>
          <a:prstGeom prst="rect">
            <a:avLst/>
          </a:prstGeom>
          <a:noFill/>
          <a:ln>
            <a:noFill/>
          </a:ln>
        </p:spPr>
        <p:txBody>
          <a:bodyPr anchorCtr="0" anchor="ctr" bIns="0" lIns="91425" spcFirstLastPara="1" rIns="91425" wrap="square" tIns="162000">
            <a:noAutofit/>
          </a:bodyPr>
          <a:lstStyle/>
          <a:p>
            <a:pPr indent="0" lvl="0" marL="0" marR="0" rtl="0" algn="l">
              <a:lnSpc>
                <a:spcPct val="100000"/>
              </a:lnSpc>
              <a:spcBef>
                <a:spcPts val="0"/>
              </a:spcBef>
              <a:spcAft>
                <a:spcPts val="0"/>
              </a:spcAft>
              <a:buClr>
                <a:srgbClr val="000000"/>
              </a:buClr>
              <a:buSzPts val="1000"/>
              <a:buFont typeface="Arial"/>
              <a:buNone/>
            </a:pPr>
            <a:r>
              <a:rPr b="0" i="0" lang="en" sz="1400" u="none" cap="none" strike="noStrike">
                <a:solidFill>
                  <a:schemeClr val="accent4"/>
                </a:solidFill>
                <a:latin typeface="Arvo"/>
                <a:ea typeface="Arvo"/>
                <a:cs typeface="Arvo"/>
                <a:sym typeface="Arvo"/>
              </a:rPr>
              <a:t>Exoneraciones impositivas (Art 39 al 41)</a:t>
            </a:r>
            <a:endParaRPr b="0" i="0" sz="1400" u="none" cap="none" strike="noStrike">
              <a:solidFill>
                <a:schemeClr val="accent5"/>
              </a:solidFill>
              <a:latin typeface="Arvo"/>
              <a:ea typeface="Arvo"/>
              <a:cs typeface="Arvo"/>
              <a:sym typeface="Arvo"/>
            </a:endParaRPr>
          </a:p>
        </p:txBody>
      </p:sp>
      <p:cxnSp>
        <p:nvCxnSpPr>
          <p:cNvPr id="2963" name="Google Shape;2963;g238f2dde01d_0_680"/>
          <p:cNvCxnSpPr>
            <a:stCxn id="2954" idx="2"/>
            <a:endCxn id="2955" idx="6"/>
          </p:cNvCxnSpPr>
          <p:nvPr/>
        </p:nvCxnSpPr>
        <p:spPr>
          <a:xfrm>
            <a:off x="1708063" y="2984296"/>
            <a:ext cx="1086000" cy="0"/>
          </a:xfrm>
          <a:prstGeom prst="straightConnector1">
            <a:avLst/>
          </a:prstGeom>
          <a:noFill/>
          <a:ln cap="flat" cmpd="sng" w="19050">
            <a:solidFill>
              <a:schemeClr val="accent5"/>
            </a:solidFill>
            <a:prstDash val="solid"/>
            <a:round/>
            <a:headEnd len="sm" w="sm" type="none"/>
            <a:tailEnd len="sm" w="sm" type="none"/>
          </a:ln>
        </p:spPr>
      </p:cxnSp>
      <p:cxnSp>
        <p:nvCxnSpPr>
          <p:cNvPr id="2964" name="Google Shape;2964;g238f2dde01d_0_680"/>
          <p:cNvCxnSpPr>
            <a:stCxn id="2955" idx="2"/>
            <a:endCxn id="2956" idx="6"/>
          </p:cNvCxnSpPr>
          <p:nvPr/>
        </p:nvCxnSpPr>
        <p:spPr>
          <a:xfrm>
            <a:off x="3545175" y="2984296"/>
            <a:ext cx="962100" cy="0"/>
          </a:xfrm>
          <a:prstGeom prst="straightConnector1">
            <a:avLst/>
          </a:prstGeom>
          <a:noFill/>
          <a:ln cap="flat" cmpd="sng" w="19050">
            <a:solidFill>
              <a:schemeClr val="accent5"/>
            </a:solidFill>
            <a:prstDash val="solid"/>
            <a:round/>
            <a:headEnd len="sm" w="sm" type="none"/>
            <a:tailEnd len="sm" w="sm" type="none"/>
          </a:ln>
        </p:spPr>
      </p:cxnSp>
      <p:cxnSp>
        <p:nvCxnSpPr>
          <p:cNvPr id="2965" name="Google Shape;2965;g238f2dde01d_0_680"/>
          <p:cNvCxnSpPr>
            <a:stCxn id="2956" idx="2"/>
            <a:endCxn id="2957" idx="6"/>
          </p:cNvCxnSpPr>
          <p:nvPr/>
        </p:nvCxnSpPr>
        <p:spPr>
          <a:xfrm>
            <a:off x="5258400" y="2984296"/>
            <a:ext cx="875400" cy="0"/>
          </a:xfrm>
          <a:prstGeom prst="straightConnector1">
            <a:avLst/>
          </a:prstGeom>
          <a:noFill/>
          <a:ln cap="flat" cmpd="sng" w="19050">
            <a:solidFill>
              <a:schemeClr val="accent5"/>
            </a:solidFill>
            <a:prstDash val="solid"/>
            <a:round/>
            <a:headEnd len="sm" w="sm" type="none"/>
            <a:tailEnd len="sm" w="sm" type="none"/>
          </a:ln>
        </p:spPr>
      </p:cxnSp>
      <p:sp>
        <p:nvSpPr>
          <p:cNvPr id="2966" name="Google Shape;2966;g238f2dde01d_0_680"/>
          <p:cNvSpPr/>
          <p:nvPr/>
        </p:nvSpPr>
        <p:spPr>
          <a:xfrm flipH="1">
            <a:off x="1257890" y="2269296"/>
            <a:ext cx="149100" cy="149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7" name="Google Shape;2967;g238f2dde01d_0_680"/>
          <p:cNvSpPr/>
          <p:nvPr/>
        </p:nvSpPr>
        <p:spPr>
          <a:xfrm flipH="1">
            <a:off x="4808240" y="2306209"/>
            <a:ext cx="149100" cy="149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8" name="Google Shape;2968;g238f2dde01d_0_680"/>
          <p:cNvSpPr/>
          <p:nvPr/>
        </p:nvSpPr>
        <p:spPr>
          <a:xfrm flipH="1">
            <a:off x="3095015" y="3532296"/>
            <a:ext cx="149100" cy="1491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9" name="Google Shape;2969;g238f2dde01d_0_680"/>
          <p:cNvSpPr/>
          <p:nvPr/>
        </p:nvSpPr>
        <p:spPr>
          <a:xfrm flipH="1">
            <a:off x="6434690" y="3532296"/>
            <a:ext cx="149100" cy="149100"/>
          </a:xfrm>
          <a:prstGeom prst="ellips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0" name="Google Shape;2970;g238f2dde01d_0_680"/>
          <p:cNvSpPr txBox="1"/>
          <p:nvPr/>
        </p:nvSpPr>
        <p:spPr>
          <a:xfrm>
            <a:off x="2793975" y="607300"/>
            <a:ext cx="3000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chemeClr val="accent4"/>
                </a:solidFill>
                <a:latin typeface="Anton"/>
                <a:ea typeface="Anton"/>
                <a:cs typeface="Anton"/>
                <a:sym typeface="Anton"/>
              </a:rPr>
              <a:t>ASPECTOS ECONOMICOS – LEY 15939</a:t>
            </a:r>
            <a:endParaRPr b="0" i="0" sz="1400" u="none" cap="none" strike="noStrike">
              <a:solidFill>
                <a:srgbClr val="000000"/>
              </a:solidFill>
              <a:latin typeface="Arial"/>
              <a:ea typeface="Arial"/>
              <a:cs typeface="Arial"/>
              <a:sym typeface="Arial"/>
            </a:endParaRPr>
          </a:p>
        </p:txBody>
      </p:sp>
      <p:sp>
        <p:nvSpPr>
          <p:cNvPr id="2971" name="Google Shape;2971;g238f2dde01d_0_680"/>
          <p:cNvSpPr/>
          <p:nvPr/>
        </p:nvSpPr>
        <p:spPr>
          <a:xfrm flipH="1">
            <a:off x="8061140" y="2228159"/>
            <a:ext cx="149100" cy="1491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972" name="Google Shape;2972;g238f2dde01d_0_680"/>
          <p:cNvCxnSpPr/>
          <p:nvPr/>
        </p:nvCxnSpPr>
        <p:spPr>
          <a:xfrm>
            <a:off x="6884850" y="2984296"/>
            <a:ext cx="890700" cy="0"/>
          </a:xfrm>
          <a:prstGeom prst="straightConnector1">
            <a:avLst/>
          </a:prstGeom>
          <a:noFill/>
          <a:ln cap="flat" cmpd="sng" w="19050">
            <a:solidFill>
              <a:schemeClr val="accent5"/>
            </a:solidFill>
            <a:prstDash val="solid"/>
            <a:round/>
            <a:headEnd len="sm" w="sm" type="none"/>
            <a:tailEnd len="sm" w="sm" type="none"/>
          </a:ln>
        </p:spPr>
      </p:cxnSp>
      <p:sp>
        <p:nvSpPr>
          <p:cNvPr id="2973" name="Google Shape;2973;g238f2dde01d_0_680"/>
          <p:cNvSpPr/>
          <p:nvPr/>
        </p:nvSpPr>
        <p:spPr>
          <a:xfrm flipH="1">
            <a:off x="7760088" y="2608696"/>
            <a:ext cx="751200" cy="7512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4" name="Google Shape;2974;g238f2dde01d_0_680"/>
          <p:cNvSpPr txBox="1"/>
          <p:nvPr/>
        </p:nvSpPr>
        <p:spPr>
          <a:xfrm>
            <a:off x="6434700" y="1407900"/>
            <a:ext cx="30000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accent4"/>
                </a:solidFill>
                <a:latin typeface="Arvo"/>
                <a:ea typeface="Arvo"/>
                <a:cs typeface="Arvo"/>
                <a:sym typeface="Arvo"/>
              </a:rPr>
              <a:t>Fomento a las empresas forestales (Capítulo V Art. 65 y 66)</a:t>
            </a:r>
            <a:endParaRPr b="0" i="0" sz="1400" u="none" cap="none" strike="noStrike">
              <a:solidFill>
                <a:srgbClr val="000000"/>
              </a:solidFill>
              <a:latin typeface="Arial"/>
              <a:ea typeface="Arial"/>
              <a:cs typeface="Arial"/>
              <a:sym typeface="Arial"/>
            </a:endParaRPr>
          </a:p>
        </p:txBody>
      </p:sp>
      <p:grpSp>
        <p:nvGrpSpPr>
          <p:cNvPr id="2975" name="Google Shape;2975;g238f2dde01d_0_680"/>
          <p:cNvGrpSpPr/>
          <p:nvPr/>
        </p:nvGrpSpPr>
        <p:grpSpPr>
          <a:xfrm>
            <a:off x="1107217" y="2759632"/>
            <a:ext cx="450470" cy="449325"/>
            <a:chOff x="-20946600" y="3317850"/>
            <a:chExt cx="304825" cy="304050"/>
          </a:xfrm>
        </p:grpSpPr>
        <p:sp>
          <p:nvSpPr>
            <p:cNvPr id="2976" name="Google Shape;2976;g238f2dde01d_0_680"/>
            <p:cNvSpPr/>
            <p:nvPr/>
          </p:nvSpPr>
          <p:spPr>
            <a:xfrm>
              <a:off x="-20946600" y="3317850"/>
              <a:ext cx="232350" cy="248925"/>
            </a:xfrm>
            <a:custGeom>
              <a:rect b="b" l="l" r="r" t="t"/>
              <a:pathLst>
                <a:path extrusionOk="0" h="9957" w="9294">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rgbClr val="F7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7" name="Google Shape;2977;g238f2dde01d_0_680"/>
            <p:cNvSpPr/>
            <p:nvPr/>
          </p:nvSpPr>
          <p:spPr>
            <a:xfrm>
              <a:off x="-20775700" y="3318650"/>
              <a:ext cx="133925" cy="249700"/>
            </a:xfrm>
            <a:custGeom>
              <a:rect b="b" l="l" r="r" t="t"/>
              <a:pathLst>
                <a:path extrusionOk="0" h="9988" w="5357">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rgbClr val="F7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8" name="Google Shape;2978;g238f2dde01d_0_680"/>
            <p:cNvSpPr/>
            <p:nvPr/>
          </p:nvSpPr>
          <p:spPr>
            <a:xfrm>
              <a:off x="-20890700" y="3586425"/>
              <a:ext cx="195375" cy="35475"/>
            </a:xfrm>
            <a:custGeom>
              <a:rect b="b" l="l" r="r" t="t"/>
              <a:pathLst>
                <a:path extrusionOk="0" h="1419" w="7815">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rgbClr val="F7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79" name="Google Shape;2979;g238f2dde01d_0_680"/>
          <p:cNvGrpSpPr/>
          <p:nvPr/>
        </p:nvGrpSpPr>
        <p:grpSpPr>
          <a:xfrm>
            <a:off x="2944392" y="2759632"/>
            <a:ext cx="450470" cy="449325"/>
            <a:chOff x="-20946600" y="3317850"/>
            <a:chExt cx="304825" cy="304050"/>
          </a:xfrm>
        </p:grpSpPr>
        <p:sp>
          <p:nvSpPr>
            <p:cNvPr id="2980" name="Google Shape;2980;g238f2dde01d_0_680"/>
            <p:cNvSpPr/>
            <p:nvPr/>
          </p:nvSpPr>
          <p:spPr>
            <a:xfrm>
              <a:off x="-20946600" y="3317850"/>
              <a:ext cx="232350" cy="248925"/>
            </a:xfrm>
            <a:custGeom>
              <a:rect b="b" l="l" r="r" t="t"/>
              <a:pathLst>
                <a:path extrusionOk="0" h="9957" w="9294">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rgbClr val="F7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1" name="Google Shape;2981;g238f2dde01d_0_680"/>
            <p:cNvSpPr/>
            <p:nvPr/>
          </p:nvSpPr>
          <p:spPr>
            <a:xfrm>
              <a:off x="-20775700" y="3318650"/>
              <a:ext cx="133925" cy="249700"/>
            </a:xfrm>
            <a:custGeom>
              <a:rect b="b" l="l" r="r" t="t"/>
              <a:pathLst>
                <a:path extrusionOk="0" h="9988" w="5357">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rgbClr val="F7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2" name="Google Shape;2982;g238f2dde01d_0_680"/>
            <p:cNvSpPr/>
            <p:nvPr/>
          </p:nvSpPr>
          <p:spPr>
            <a:xfrm>
              <a:off x="-20890700" y="3586425"/>
              <a:ext cx="195375" cy="35475"/>
            </a:xfrm>
            <a:custGeom>
              <a:rect b="b" l="l" r="r" t="t"/>
              <a:pathLst>
                <a:path extrusionOk="0" h="1419" w="7815">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rgbClr val="F7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83" name="Google Shape;2983;g238f2dde01d_0_680"/>
          <p:cNvGrpSpPr/>
          <p:nvPr/>
        </p:nvGrpSpPr>
        <p:grpSpPr>
          <a:xfrm>
            <a:off x="4657604" y="2759620"/>
            <a:ext cx="450470" cy="449325"/>
            <a:chOff x="-20946600" y="3317850"/>
            <a:chExt cx="304825" cy="304050"/>
          </a:xfrm>
        </p:grpSpPr>
        <p:sp>
          <p:nvSpPr>
            <p:cNvPr id="2984" name="Google Shape;2984;g238f2dde01d_0_680"/>
            <p:cNvSpPr/>
            <p:nvPr/>
          </p:nvSpPr>
          <p:spPr>
            <a:xfrm>
              <a:off x="-20946600" y="3317850"/>
              <a:ext cx="232350" cy="248925"/>
            </a:xfrm>
            <a:custGeom>
              <a:rect b="b" l="l" r="r" t="t"/>
              <a:pathLst>
                <a:path extrusionOk="0" h="9957" w="9294">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rgbClr val="F7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5" name="Google Shape;2985;g238f2dde01d_0_680"/>
            <p:cNvSpPr/>
            <p:nvPr/>
          </p:nvSpPr>
          <p:spPr>
            <a:xfrm>
              <a:off x="-20775700" y="3318650"/>
              <a:ext cx="133925" cy="249700"/>
            </a:xfrm>
            <a:custGeom>
              <a:rect b="b" l="l" r="r" t="t"/>
              <a:pathLst>
                <a:path extrusionOk="0" h="9988" w="5357">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rgbClr val="F7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6" name="Google Shape;2986;g238f2dde01d_0_680"/>
            <p:cNvSpPr/>
            <p:nvPr/>
          </p:nvSpPr>
          <p:spPr>
            <a:xfrm>
              <a:off x="-20890700" y="3586425"/>
              <a:ext cx="195375" cy="35475"/>
            </a:xfrm>
            <a:custGeom>
              <a:rect b="b" l="l" r="r" t="t"/>
              <a:pathLst>
                <a:path extrusionOk="0" h="1419" w="7815">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rgbClr val="F7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87" name="Google Shape;2987;g238f2dde01d_0_680"/>
          <p:cNvGrpSpPr/>
          <p:nvPr/>
        </p:nvGrpSpPr>
        <p:grpSpPr>
          <a:xfrm>
            <a:off x="6284092" y="2759620"/>
            <a:ext cx="450470" cy="449325"/>
            <a:chOff x="-20946600" y="3317850"/>
            <a:chExt cx="304825" cy="304050"/>
          </a:xfrm>
        </p:grpSpPr>
        <p:sp>
          <p:nvSpPr>
            <p:cNvPr id="2988" name="Google Shape;2988;g238f2dde01d_0_680"/>
            <p:cNvSpPr/>
            <p:nvPr/>
          </p:nvSpPr>
          <p:spPr>
            <a:xfrm>
              <a:off x="-20946600" y="3317850"/>
              <a:ext cx="232350" cy="248925"/>
            </a:xfrm>
            <a:custGeom>
              <a:rect b="b" l="l" r="r" t="t"/>
              <a:pathLst>
                <a:path extrusionOk="0" h="9957" w="9294">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rgbClr val="F7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9" name="Google Shape;2989;g238f2dde01d_0_680"/>
            <p:cNvSpPr/>
            <p:nvPr/>
          </p:nvSpPr>
          <p:spPr>
            <a:xfrm>
              <a:off x="-20775700" y="3318650"/>
              <a:ext cx="133925" cy="249700"/>
            </a:xfrm>
            <a:custGeom>
              <a:rect b="b" l="l" r="r" t="t"/>
              <a:pathLst>
                <a:path extrusionOk="0" h="9988" w="5357">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rgbClr val="F7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0" name="Google Shape;2990;g238f2dde01d_0_680"/>
            <p:cNvSpPr/>
            <p:nvPr/>
          </p:nvSpPr>
          <p:spPr>
            <a:xfrm>
              <a:off x="-20890700" y="3586425"/>
              <a:ext cx="195375" cy="35475"/>
            </a:xfrm>
            <a:custGeom>
              <a:rect b="b" l="l" r="r" t="t"/>
              <a:pathLst>
                <a:path extrusionOk="0" h="1419" w="7815">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rgbClr val="F7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91" name="Google Shape;2991;g238f2dde01d_0_680"/>
          <p:cNvGrpSpPr/>
          <p:nvPr/>
        </p:nvGrpSpPr>
        <p:grpSpPr>
          <a:xfrm>
            <a:off x="7925842" y="2759620"/>
            <a:ext cx="450470" cy="449325"/>
            <a:chOff x="-20946600" y="3317850"/>
            <a:chExt cx="304825" cy="304050"/>
          </a:xfrm>
        </p:grpSpPr>
        <p:sp>
          <p:nvSpPr>
            <p:cNvPr id="2992" name="Google Shape;2992;g238f2dde01d_0_680"/>
            <p:cNvSpPr/>
            <p:nvPr/>
          </p:nvSpPr>
          <p:spPr>
            <a:xfrm>
              <a:off x="-20946600" y="3317850"/>
              <a:ext cx="232350" cy="248925"/>
            </a:xfrm>
            <a:custGeom>
              <a:rect b="b" l="l" r="r" t="t"/>
              <a:pathLst>
                <a:path extrusionOk="0" h="9957" w="9294">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rgbClr val="F7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3" name="Google Shape;2993;g238f2dde01d_0_680"/>
            <p:cNvSpPr/>
            <p:nvPr/>
          </p:nvSpPr>
          <p:spPr>
            <a:xfrm>
              <a:off x="-20775700" y="3318650"/>
              <a:ext cx="133925" cy="249700"/>
            </a:xfrm>
            <a:custGeom>
              <a:rect b="b" l="l" r="r" t="t"/>
              <a:pathLst>
                <a:path extrusionOk="0" h="9988" w="5357">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rgbClr val="F7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4" name="Google Shape;2994;g238f2dde01d_0_680"/>
            <p:cNvSpPr/>
            <p:nvPr/>
          </p:nvSpPr>
          <p:spPr>
            <a:xfrm>
              <a:off x="-20890700" y="3586425"/>
              <a:ext cx="195375" cy="35475"/>
            </a:xfrm>
            <a:custGeom>
              <a:rect b="b" l="l" r="r" t="t"/>
              <a:pathLst>
                <a:path extrusionOk="0" h="1419" w="7815">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rgbClr val="F7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8" name="Shape 2998"/>
        <p:cNvGrpSpPr/>
        <p:nvPr/>
      </p:nvGrpSpPr>
      <p:grpSpPr>
        <a:xfrm>
          <a:off x="0" y="0"/>
          <a:ext cx="0" cy="0"/>
          <a:chOff x="0" y="0"/>
          <a:chExt cx="0" cy="0"/>
        </a:xfrm>
      </p:grpSpPr>
      <p:sp>
        <p:nvSpPr>
          <p:cNvPr id="2999" name="Google Shape;2999;g2cb4238b598_1_1980"/>
          <p:cNvSpPr txBox="1"/>
          <p:nvPr/>
        </p:nvSpPr>
        <p:spPr>
          <a:xfrm>
            <a:off x="173225" y="63925"/>
            <a:ext cx="8699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 sz="2400">
                <a:latin typeface="Fira Sans Extra Condensed"/>
                <a:ea typeface="Fira Sans Extra Condensed"/>
                <a:cs typeface="Fira Sans Extra Condensed"/>
                <a:sym typeface="Fira Sans Extra Condensed"/>
              </a:rPr>
              <a:t>REINTEGRO A LA PLANTACIÓN</a:t>
            </a:r>
            <a:endParaRPr sz="1300">
              <a:solidFill>
                <a:schemeClr val="accent5"/>
              </a:solidFill>
              <a:latin typeface="Fira Sans Extra Condensed"/>
              <a:ea typeface="Fira Sans Extra Condensed"/>
              <a:cs typeface="Fira Sans Extra Condensed"/>
              <a:sym typeface="Fira Sans Extra Condensed"/>
            </a:endParaRPr>
          </a:p>
        </p:txBody>
      </p:sp>
      <p:sp>
        <p:nvSpPr>
          <p:cNvPr id="3000" name="Google Shape;3000;g2cb4238b598_1_1980"/>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sz="1300">
              <a:solidFill>
                <a:schemeClr val="accent5"/>
              </a:solidFill>
              <a:latin typeface="Fira Sans Extra Condensed"/>
              <a:ea typeface="Fira Sans Extra Condensed"/>
              <a:cs typeface="Fira Sans Extra Condensed"/>
              <a:sym typeface="Fira Sans Extra Condensed"/>
            </a:endParaRPr>
          </a:p>
        </p:txBody>
      </p:sp>
      <p:grpSp>
        <p:nvGrpSpPr>
          <p:cNvPr id="3001" name="Google Shape;3001;g2cb4238b598_1_1980"/>
          <p:cNvGrpSpPr/>
          <p:nvPr/>
        </p:nvGrpSpPr>
        <p:grpSpPr>
          <a:xfrm>
            <a:off x="67499" y="3912131"/>
            <a:ext cx="2007441" cy="1231367"/>
            <a:chOff x="58443" y="2234504"/>
            <a:chExt cx="3816427" cy="2678633"/>
          </a:xfrm>
        </p:grpSpPr>
        <p:grpSp>
          <p:nvGrpSpPr>
            <p:cNvPr id="3002" name="Google Shape;3002;g2cb4238b598_1_1980"/>
            <p:cNvGrpSpPr/>
            <p:nvPr/>
          </p:nvGrpSpPr>
          <p:grpSpPr>
            <a:xfrm flipH="1" rot="493300">
              <a:off x="197987" y="2334731"/>
              <a:ext cx="1550022" cy="2063023"/>
              <a:chOff x="-354605" y="3459888"/>
              <a:chExt cx="1550056" cy="2063069"/>
            </a:xfrm>
          </p:grpSpPr>
          <p:grpSp>
            <p:nvGrpSpPr>
              <p:cNvPr id="3003" name="Google Shape;3003;g2cb4238b598_1_1980"/>
              <p:cNvGrpSpPr/>
              <p:nvPr/>
            </p:nvGrpSpPr>
            <p:grpSpPr>
              <a:xfrm flipH="1" rot="1071688">
                <a:off x="-103756" y="4442804"/>
                <a:ext cx="1186662" cy="920348"/>
                <a:chOff x="284150" y="1904875"/>
                <a:chExt cx="812975" cy="630525"/>
              </a:xfrm>
            </p:grpSpPr>
            <p:sp>
              <p:nvSpPr>
                <p:cNvPr id="3004" name="Google Shape;3004;g2cb4238b598_1_1980"/>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g2cb4238b598_1_1980"/>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6" name="Google Shape;3006;g2cb4238b598_1_1980"/>
              <p:cNvGrpSpPr/>
              <p:nvPr/>
            </p:nvGrpSpPr>
            <p:grpSpPr>
              <a:xfrm flipH="1" rot="-292155">
                <a:off x="-283727" y="3499334"/>
                <a:ext cx="1002245" cy="1712665"/>
                <a:chOff x="302625" y="556975"/>
                <a:chExt cx="686625" cy="1173325"/>
              </a:xfrm>
            </p:grpSpPr>
            <p:sp>
              <p:nvSpPr>
                <p:cNvPr id="3007" name="Google Shape;3007;g2cb4238b598_1_1980"/>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g2cb4238b598_1_1980"/>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09" name="Google Shape;3009;g2cb4238b598_1_1980"/>
            <p:cNvGrpSpPr/>
            <p:nvPr/>
          </p:nvGrpSpPr>
          <p:grpSpPr>
            <a:xfrm>
              <a:off x="224690" y="3985275"/>
              <a:ext cx="2143142" cy="807104"/>
              <a:chOff x="6858001" y="3985275"/>
              <a:chExt cx="2143142" cy="807104"/>
            </a:xfrm>
          </p:grpSpPr>
          <p:sp>
            <p:nvSpPr>
              <p:cNvPr id="3010" name="Google Shape;3010;g2cb4238b598_1_1980"/>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g2cb4238b598_1_1980"/>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g2cb4238b598_1_1980"/>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g2cb4238b598_1_1980"/>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g2cb4238b598_1_1980"/>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g2cb4238b598_1_1980"/>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g2cb4238b598_1_1980"/>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g2cb4238b598_1_1980"/>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g2cb4238b598_1_1980"/>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g2cb4238b598_1_1980"/>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g2cb4238b598_1_1980"/>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g2cb4238b598_1_1980"/>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g2cb4238b598_1_1980"/>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g2cb4238b598_1_1980"/>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g2cb4238b598_1_1980"/>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g2cb4238b598_1_1980"/>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g2cb4238b598_1_1980"/>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g2cb4238b598_1_1980"/>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g2cb4238b598_1_1980"/>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g2cb4238b598_1_1980"/>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g2cb4238b598_1_1980"/>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g2cb4238b598_1_1980"/>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g2cb4238b598_1_1980"/>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3" name="Google Shape;3033;g2cb4238b598_1_1980"/>
            <p:cNvGrpSpPr/>
            <p:nvPr/>
          </p:nvGrpSpPr>
          <p:grpSpPr>
            <a:xfrm flipH="1" rot="988344">
              <a:off x="1405295" y="3064280"/>
              <a:ext cx="2296223" cy="1555215"/>
              <a:chOff x="5323923" y="3641495"/>
              <a:chExt cx="2109174" cy="1428403"/>
            </a:xfrm>
          </p:grpSpPr>
          <p:sp>
            <p:nvSpPr>
              <p:cNvPr id="3034" name="Google Shape;3034;g2cb4238b598_1_1980"/>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g2cb4238b598_1_1980"/>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g2cb4238b598_1_1980"/>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g2cb4238b598_1_1980"/>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g2cb4238b598_1_1980"/>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g2cb4238b598_1_1980"/>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g2cb4238b598_1_1980"/>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g2cb4238b598_1_1980"/>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g2cb4238b598_1_1980"/>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g2cb4238b598_1_1980"/>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g2cb4238b598_1_1980"/>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g2cb4238b598_1_1980"/>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g2cb4238b598_1_1980"/>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047" name="Google Shape;3047;g2cb4238b598_1_1980"/>
          <p:cNvSpPr txBox="1"/>
          <p:nvPr/>
        </p:nvSpPr>
        <p:spPr>
          <a:xfrm>
            <a:off x="426275" y="1208350"/>
            <a:ext cx="8193300" cy="281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Financiamiento explicito, por el monto de la inversión directa (excluida la tierra), para la implantación de bosques (calificados como BR o BPA).</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Financiamiento por el FONDO FORESTAL.</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SE ESTABLECE UN COSTO FICTO DE FORESTACIÓN (existía desde la 1ª. LEY). Valor bianual calculado por DGF en base a costos medios de plantación. Cada 6 meses se actualizaba.</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FONDO FORESTAL</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                           Recursos de financiamiento: Partida anual mínima equivalente al costo ficto de forestación de diez mil hectáreas</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Clr>
                <a:srgbClr val="000000"/>
              </a:buClr>
              <a:buSzPts val="1700"/>
              <a:buFont typeface="Arial"/>
              <a:buNone/>
            </a:pPr>
            <a:r>
              <a:rPr lang="en" sz="1300">
                <a:solidFill>
                  <a:schemeClr val="accent5"/>
                </a:solidFill>
                <a:latin typeface="Fira Sans Extra Condensed"/>
                <a:ea typeface="Fira Sans Extra Condensed"/>
                <a:cs typeface="Fira Sans Extra Condensed"/>
                <a:sym typeface="Fira Sans Extra Condensed"/>
              </a:rPr>
              <a:t>                           Administración ("Comisión Administradora del Fondo Forestal“)</a:t>
            </a:r>
            <a:endParaRPr sz="1300">
              <a:solidFill>
                <a:schemeClr val="accent5"/>
              </a:solidFill>
              <a:latin typeface="Fira Sans Extra Condensed"/>
              <a:ea typeface="Fira Sans Extra Condensed"/>
              <a:cs typeface="Fira Sans Extra Condensed"/>
              <a:sym typeface="Fira Sans Extra Condensed"/>
            </a:endParaRPr>
          </a:p>
          <a:p>
            <a:pPr indent="0" lvl="0" marL="0" rtl="0" algn="l">
              <a:spcBef>
                <a:spcPts val="0"/>
              </a:spcBef>
              <a:spcAft>
                <a:spcPts val="0"/>
              </a:spcAft>
              <a:buClr>
                <a:srgbClr val="000000"/>
              </a:buClr>
              <a:buSzPts val="1700"/>
              <a:buFont typeface="Arial"/>
              <a:buNone/>
            </a:pPr>
            <a:r>
              <a:rPr lang="en" sz="1300">
                <a:solidFill>
                  <a:schemeClr val="accent5"/>
                </a:solidFill>
                <a:latin typeface="Fira Sans Extra Condensed"/>
                <a:ea typeface="Fira Sans Extra Condensed"/>
                <a:cs typeface="Fira Sans Extra Condensed"/>
                <a:sym typeface="Fira Sans Extra Condensed"/>
              </a:rPr>
              <a:t>                           </a:t>
            </a:r>
            <a:endParaRPr sz="1300">
              <a:solidFill>
                <a:schemeClr val="accent5"/>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1" name="Shape 3051"/>
        <p:cNvGrpSpPr/>
        <p:nvPr/>
      </p:nvGrpSpPr>
      <p:grpSpPr>
        <a:xfrm>
          <a:off x="0" y="0"/>
          <a:ext cx="0" cy="0"/>
          <a:chOff x="0" y="0"/>
          <a:chExt cx="0" cy="0"/>
        </a:xfrm>
      </p:grpSpPr>
      <p:sp>
        <p:nvSpPr>
          <p:cNvPr id="3052" name="Google Shape;3052;g2cb4238b598_1_2032"/>
          <p:cNvSpPr txBox="1"/>
          <p:nvPr/>
        </p:nvSpPr>
        <p:spPr>
          <a:xfrm>
            <a:off x="173225" y="63925"/>
            <a:ext cx="8699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 sz="2400">
                <a:latin typeface="Fira Sans Extra Condensed"/>
                <a:ea typeface="Fira Sans Extra Condensed"/>
                <a:cs typeface="Fira Sans Extra Condensed"/>
                <a:sym typeface="Fira Sans Extra Condensed"/>
              </a:rPr>
              <a:t>REINTEGRO PARCIAL DE COSTOS DE PLANTACIÓN- SUBSIDIOS</a:t>
            </a:r>
            <a:endParaRPr sz="1300">
              <a:solidFill>
                <a:schemeClr val="accent5"/>
              </a:solidFill>
              <a:latin typeface="Fira Sans Extra Condensed"/>
              <a:ea typeface="Fira Sans Extra Condensed"/>
              <a:cs typeface="Fira Sans Extra Condensed"/>
              <a:sym typeface="Fira Sans Extra Condensed"/>
            </a:endParaRPr>
          </a:p>
        </p:txBody>
      </p:sp>
      <p:sp>
        <p:nvSpPr>
          <p:cNvPr id="3053" name="Google Shape;3053;g2cb4238b598_1_2032"/>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sz="1300">
              <a:solidFill>
                <a:schemeClr val="accent5"/>
              </a:solidFill>
              <a:latin typeface="Fira Sans Extra Condensed"/>
              <a:ea typeface="Fira Sans Extra Condensed"/>
              <a:cs typeface="Fira Sans Extra Condensed"/>
              <a:sym typeface="Fira Sans Extra Condensed"/>
            </a:endParaRPr>
          </a:p>
        </p:txBody>
      </p:sp>
      <p:sp>
        <p:nvSpPr>
          <p:cNvPr id="3054" name="Google Shape;3054;g2cb4238b598_1_2032"/>
          <p:cNvSpPr txBox="1"/>
          <p:nvPr/>
        </p:nvSpPr>
        <p:spPr>
          <a:xfrm>
            <a:off x="426275" y="1208350"/>
            <a:ext cx="8193300" cy="23826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Clr>
                <a:srgbClr val="000000"/>
              </a:buClr>
              <a:buSzPts val="1800"/>
              <a:buFont typeface="Arial"/>
              <a:buNone/>
            </a:pPr>
            <a:r>
              <a:rPr b="1" lang="en">
                <a:solidFill>
                  <a:schemeClr val="accent5"/>
                </a:solidFill>
                <a:latin typeface="Fira Sans Extra Condensed"/>
                <a:ea typeface="Fira Sans Extra Condensed"/>
                <a:cs typeface="Fira Sans Extra Condensed"/>
                <a:sym typeface="Fira Sans Extra Condensed"/>
              </a:rPr>
              <a:t>LEY 16002 13 diciembre 1988 – Art. 45</a:t>
            </a:r>
            <a:endParaRPr b="1">
              <a:solidFill>
                <a:schemeClr val="accent5"/>
              </a:solidFill>
              <a:latin typeface="Fira Sans Extra Condensed"/>
              <a:ea typeface="Fira Sans Extra Condensed"/>
              <a:cs typeface="Fira Sans Extra Condensed"/>
              <a:sym typeface="Fira Sans Extra Condensed"/>
            </a:endParaRPr>
          </a:p>
          <a:p>
            <a:pPr indent="0" lvl="0" marL="457200" rtl="0" algn="l">
              <a:lnSpc>
                <a:spcPct val="115000"/>
              </a:lnSpc>
              <a:spcBef>
                <a:spcPts val="0"/>
              </a:spcBef>
              <a:spcAft>
                <a:spcPts val="0"/>
              </a:spcAft>
              <a:buClr>
                <a:srgbClr val="000000"/>
              </a:buClr>
              <a:buSzPts val="1800"/>
              <a:buFont typeface="Arial"/>
              <a:buNone/>
            </a:pPr>
            <a:r>
              <a:t/>
            </a:r>
            <a:endParaRPr b="1">
              <a:solidFill>
                <a:schemeClr val="accent5"/>
              </a:solidFill>
              <a:latin typeface="Fira Sans Extra Condensed"/>
              <a:ea typeface="Fira Sans Extra Condensed"/>
              <a:cs typeface="Fira Sans Extra Condensed"/>
              <a:sym typeface="Fira Sans Extra Condensed"/>
            </a:endParaRPr>
          </a:p>
          <a:p>
            <a:pPr indent="0" lvl="0" marL="457200" rtl="0" algn="just">
              <a:lnSpc>
                <a:spcPct val="115000"/>
              </a:lnSpc>
              <a:spcBef>
                <a:spcPts val="0"/>
              </a:spcBef>
              <a:spcAft>
                <a:spcPts val="0"/>
              </a:spcAft>
              <a:buClr>
                <a:srgbClr val="000000"/>
              </a:buClr>
              <a:buSzPts val="1800"/>
              <a:buFont typeface="Arial"/>
              <a:buNone/>
            </a:pPr>
            <a:r>
              <a:rPr lang="en">
                <a:solidFill>
                  <a:schemeClr val="accent5"/>
                </a:solidFill>
                <a:latin typeface="Fira Sans Extra Condensed"/>
                <a:ea typeface="Fira Sans Extra Condensed"/>
                <a:cs typeface="Fira Sans Extra Condensed"/>
                <a:sym typeface="Fira Sans Extra Condensed"/>
              </a:rPr>
              <a:t>Partida anual de N$ 270:500.000 (nuevos pesos doscientos setenta millones quinientos mil) con destino al Fondo Forestal</a:t>
            </a:r>
            <a:endParaRPr>
              <a:solidFill>
                <a:schemeClr val="accent5"/>
              </a:solidFill>
              <a:latin typeface="Fira Sans Extra Condensed"/>
              <a:ea typeface="Fira Sans Extra Condensed"/>
              <a:cs typeface="Fira Sans Extra Condensed"/>
              <a:sym typeface="Fira Sans Extra Condensed"/>
            </a:endParaRPr>
          </a:p>
          <a:p>
            <a:pPr indent="0" lvl="0" marL="457200" rtl="0" algn="just">
              <a:lnSpc>
                <a:spcPct val="115000"/>
              </a:lnSpc>
              <a:spcBef>
                <a:spcPts val="0"/>
              </a:spcBef>
              <a:spcAft>
                <a:spcPts val="0"/>
              </a:spcAft>
              <a:buClr>
                <a:srgbClr val="000000"/>
              </a:buClr>
              <a:buSzPts val="1800"/>
              <a:buFont typeface="Arial"/>
              <a:buNone/>
            </a:pPr>
            <a:r>
              <a:rPr lang="en">
                <a:solidFill>
                  <a:schemeClr val="accent5"/>
                </a:solidFill>
                <a:latin typeface="Fira Sans Extra Condensed"/>
                <a:ea typeface="Fira Sans Extra Condensed"/>
                <a:cs typeface="Fira Sans Extra Condensed"/>
                <a:sym typeface="Fira Sans Extra Condensed"/>
              </a:rPr>
              <a:t>Prestación de un subsidio de </a:t>
            </a:r>
            <a:r>
              <a:rPr lang="en" u="sng">
                <a:solidFill>
                  <a:schemeClr val="accent5"/>
                </a:solidFill>
                <a:latin typeface="Fira Sans Extra Condensed"/>
                <a:ea typeface="Fira Sans Extra Condensed"/>
                <a:cs typeface="Fira Sans Extra Condensed"/>
                <a:sym typeface="Fira Sans Extra Condensed"/>
              </a:rPr>
              <a:t>hasta el 30%</a:t>
            </a:r>
            <a:r>
              <a:rPr lang="en">
                <a:solidFill>
                  <a:schemeClr val="accent5"/>
                </a:solidFill>
                <a:latin typeface="Fira Sans Extra Condensed"/>
                <a:ea typeface="Fira Sans Extra Condensed"/>
                <a:cs typeface="Fira Sans Extra Condensed"/>
                <a:sym typeface="Fira Sans Extra Condensed"/>
              </a:rPr>
              <a:t> en caso que el titular de la explotación sea contribuyente del Impuesto a las Rentas Agropecuarias (IRA) o del Impuesto a las Rentas de la Industria y Comercio (IRIC).</a:t>
            </a:r>
            <a:endParaRPr>
              <a:solidFill>
                <a:schemeClr val="accent5"/>
              </a:solidFill>
              <a:latin typeface="Fira Sans Extra Condensed"/>
              <a:ea typeface="Fira Sans Extra Condensed"/>
              <a:cs typeface="Fira Sans Extra Condensed"/>
              <a:sym typeface="Fira Sans Extra Condensed"/>
            </a:endParaRPr>
          </a:p>
          <a:p>
            <a:pPr indent="0" lvl="0" marL="457200" rtl="0" algn="just">
              <a:lnSpc>
                <a:spcPct val="115000"/>
              </a:lnSpc>
              <a:spcBef>
                <a:spcPts val="0"/>
              </a:spcBef>
              <a:spcAft>
                <a:spcPts val="0"/>
              </a:spcAft>
              <a:buClr>
                <a:srgbClr val="000000"/>
              </a:buClr>
              <a:buSzPts val="1800"/>
              <a:buFont typeface="Arial"/>
              <a:buNone/>
            </a:pPr>
            <a:r>
              <a:rPr lang="en">
                <a:solidFill>
                  <a:schemeClr val="accent5"/>
                </a:solidFill>
                <a:latin typeface="Fira Sans Extra Condensed"/>
                <a:ea typeface="Fira Sans Extra Condensed"/>
                <a:cs typeface="Fira Sans Extra Condensed"/>
                <a:sym typeface="Fira Sans Extra Condensed"/>
              </a:rPr>
              <a:t>De no serlo, el subsidio podrá alcanzar </a:t>
            </a:r>
            <a:r>
              <a:rPr lang="en" u="sng">
                <a:solidFill>
                  <a:schemeClr val="accent5"/>
                </a:solidFill>
                <a:latin typeface="Fira Sans Extra Condensed"/>
                <a:ea typeface="Fira Sans Extra Condensed"/>
                <a:cs typeface="Fira Sans Extra Condensed"/>
                <a:sym typeface="Fira Sans Extra Condensed"/>
              </a:rPr>
              <a:t>hasta el 50% </a:t>
            </a:r>
            <a:r>
              <a:rPr lang="en">
                <a:solidFill>
                  <a:schemeClr val="accent5"/>
                </a:solidFill>
                <a:latin typeface="Fira Sans Extra Condensed"/>
                <a:ea typeface="Fira Sans Extra Condensed"/>
                <a:cs typeface="Fira Sans Extra Condensed"/>
                <a:sym typeface="Fira Sans Extra Condensed"/>
              </a:rPr>
              <a:t>de dicho costo ficto.</a:t>
            </a:r>
            <a:endParaRPr>
              <a:solidFill>
                <a:schemeClr val="accent5"/>
              </a:solidFill>
              <a:latin typeface="Fira Sans Extra Condensed"/>
              <a:ea typeface="Fira Sans Extra Condensed"/>
              <a:cs typeface="Fira Sans Extra Condensed"/>
              <a:sym typeface="Fira Sans Extra Condensed"/>
            </a:endParaRPr>
          </a:p>
          <a:p>
            <a:pPr indent="0" lvl="0" marL="457200" rtl="0" algn="just">
              <a:lnSpc>
                <a:spcPct val="115000"/>
              </a:lnSpc>
              <a:spcBef>
                <a:spcPts val="0"/>
              </a:spcBef>
              <a:spcAft>
                <a:spcPts val="0"/>
              </a:spcAft>
              <a:buClr>
                <a:srgbClr val="000000"/>
              </a:buClr>
              <a:buSzPts val="1800"/>
              <a:buFont typeface="Arial"/>
              <a:buNone/>
            </a:pPr>
            <a:r>
              <a:t/>
            </a:r>
            <a:endParaRPr>
              <a:solidFill>
                <a:schemeClr val="accent5"/>
              </a:solidFill>
              <a:latin typeface="Fira Sans Extra Condensed"/>
              <a:ea typeface="Fira Sans Extra Condensed"/>
              <a:cs typeface="Fira Sans Extra Condensed"/>
              <a:sym typeface="Fira Sans Extra Condensed"/>
            </a:endParaRPr>
          </a:p>
          <a:p>
            <a:pPr indent="0" lvl="0" marL="457200" rtl="0" algn="just">
              <a:lnSpc>
                <a:spcPct val="115000"/>
              </a:lnSpc>
              <a:spcBef>
                <a:spcPts val="0"/>
              </a:spcBef>
              <a:spcAft>
                <a:spcPts val="0"/>
              </a:spcAft>
              <a:buClr>
                <a:srgbClr val="000000"/>
              </a:buClr>
              <a:buSzPts val="1800"/>
              <a:buFont typeface="Arial"/>
              <a:buNone/>
            </a:pPr>
            <a:r>
              <a:rPr lang="en">
                <a:solidFill>
                  <a:schemeClr val="accent5"/>
                </a:solidFill>
                <a:latin typeface="Fira Sans Extra Condensed"/>
                <a:ea typeface="Fira Sans Extra Condensed"/>
                <a:cs typeface="Fira Sans Extra Condensed"/>
                <a:sym typeface="Fira Sans Extra Condensed"/>
              </a:rPr>
              <a:t>Porcentajes modificados por LEY 16170 - 1997:  Todos al 50%</a:t>
            </a:r>
            <a:endParaRPr>
              <a:solidFill>
                <a:schemeClr val="accent5"/>
              </a:solidFill>
              <a:latin typeface="Fira Sans Extra Condensed"/>
              <a:ea typeface="Fira Sans Extra Condensed"/>
              <a:cs typeface="Fira Sans Extra Condensed"/>
              <a:sym typeface="Fira Sans Extra Condensed"/>
            </a:endParaRPr>
          </a:p>
        </p:txBody>
      </p:sp>
      <p:sp>
        <p:nvSpPr>
          <p:cNvPr id="3055" name="Google Shape;3055;g2cb4238b598_1_2032"/>
          <p:cNvSpPr/>
          <p:nvPr/>
        </p:nvSpPr>
        <p:spPr>
          <a:xfrm>
            <a:off x="392492" y="3780021"/>
            <a:ext cx="540315" cy="496809"/>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56" name="Google Shape;3056;g2cb4238b598_1_2032"/>
          <p:cNvGrpSpPr/>
          <p:nvPr/>
        </p:nvGrpSpPr>
        <p:grpSpPr>
          <a:xfrm>
            <a:off x="-136626" y="3580648"/>
            <a:ext cx="1598553" cy="1470090"/>
            <a:chOff x="276227" y="870337"/>
            <a:chExt cx="3781767" cy="3704863"/>
          </a:xfrm>
        </p:grpSpPr>
        <p:grpSp>
          <p:nvGrpSpPr>
            <p:cNvPr id="3057" name="Google Shape;3057;g2cb4238b598_1_2032"/>
            <p:cNvGrpSpPr/>
            <p:nvPr/>
          </p:nvGrpSpPr>
          <p:grpSpPr>
            <a:xfrm>
              <a:off x="868913" y="3182675"/>
              <a:ext cx="2596402" cy="1392525"/>
              <a:chOff x="718728" y="3182675"/>
              <a:chExt cx="2896800" cy="1392525"/>
            </a:xfrm>
          </p:grpSpPr>
          <p:sp>
            <p:nvSpPr>
              <p:cNvPr id="3058" name="Google Shape;3058;g2cb4238b598_1_2032"/>
              <p:cNvSpPr/>
              <p:nvPr/>
            </p:nvSpPr>
            <p:spPr>
              <a:xfrm>
                <a:off x="1241887" y="3413150"/>
                <a:ext cx="1843200" cy="495300"/>
              </a:xfrm>
              <a:prstGeom prst="rect">
                <a:avLst/>
              </a:pr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g2cb4238b598_1_2032"/>
              <p:cNvSpPr/>
              <p:nvPr/>
            </p:nvSpPr>
            <p:spPr>
              <a:xfrm>
                <a:off x="925237" y="3743325"/>
                <a:ext cx="2476500" cy="495300"/>
              </a:xfrm>
              <a:prstGeom prst="rect">
                <a:avLst/>
              </a:pr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g2cb4238b598_1_2032"/>
              <p:cNvSpPr/>
              <p:nvPr/>
            </p:nvSpPr>
            <p:spPr>
              <a:xfrm>
                <a:off x="718728" y="4079900"/>
                <a:ext cx="2896800" cy="495300"/>
              </a:xfrm>
              <a:prstGeom prst="rect">
                <a:avLst/>
              </a:pr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g2cb4238b598_1_2032"/>
              <p:cNvSpPr/>
              <p:nvPr/>
            </p:nvSpPr>
            <p:spPr>
              <a:xfrm>
                <a:off x="1474987" y="3182675"/>
                <a:ext cx="1377000" cy="495300"/>
              </a:xfrm>
              <a:prstGeom prst="rect">
                <a:avLst/>
              </a:pr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g2cb4238b598_1_2032"/>
              <p:cNvSpPr/>
              <p:nvPr/>
            </p:nvSpPr>
            <p:spPr>
              <a:xfrm>
                <a:off x="2115303" y="3413150"/>
                <a:ext cx="966300" cy="495300"/>
              </a:xfrm>
              <a:prstGeom prst="rect">
                <a:avLst/>
              </a:pr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g2cb4238b598_1_2032"/>
              <p:cNvSpPr/>
              <p:nvPr/>
            </p:nvSpPr>
            <p:spPr>
              <a:xfrm>
                <a:off x="2115304" y="3743325"/>
                <a:ext cx="1282800" cy="495300"/>
              </a:xfrm>
              <a:prstGeom prst="rect">
                <a:avLst/>
              </a:pr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g2cb4238b598_1_2032"/>
              <p:cNvSpPr/>
              <p:nvPr/>
            </p:nvSpPr>
            <p:spPr>
              <a:xfrm>
                <a:off x="2115303" y="4079900"/>
                <a:ext cx="1496700" cy="495300"/>
              </a:xfrm>
              <a:prstGeom prst="rect">
                <a:avLst/>
              </a:pr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g2cb4238b598_1_2032"/>
              <p:cNvSpPr/>
              <p:nvPr/>
            </p:nvSpPr>
            <p:spPr>
              <a:xfrm>
                <a:off x="2115307" y="3182675"/>
                <a:ext cx="732900" cy="495300"/>
              </a:xfrm>
              <a:prstGeom prst="rect">
                <a:avLst/>
              </a:pr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6" name="Google Shape;3066;g2cb4238b598_1_2032"/>
            <p:cNvGrpSpPr/>
            <p:nvPr/>
          </p:nvGrpSpPr>
          <p:grpSpPr>
            <a:xfrm>
              <a:off x="276227" y="870337"/>
              <a:ext cx="3781767" cy="2326852"/>
              <a:chOff x="133350" y="1082601"/>
              <a:chExt cx="2457448" cy="1512023"/>
            </a:xfrm>
          </p:grpSpPr>
          <p:sp>
            <p:nvSpPr>
              <p:cNvPr id="3067" name="Google Shape;3067;g2cb4238b598_1_2032"/>
              <p:cNvSpPr/>
              <p:nvPr/>
            </p:nvSpPr>
            <p:spPr>
              <a:xfrm>
                <a:off x="486784" y="1082601"/>
                <a:ext cx="897949" cy="481318"/>
              </a:xfrm>
              <a:custGeom>
                <a:rect b="b" l="l" r="r" t="t"/>
                <a:pathLst>
                  <a:path extrusionOk="0" h="9115" w="17005">
                    <a:moveTo>
                      <a:pt x="7354" y="0"/>
                    </a:moveTo>
                    <a:cubicBezTo>
                      <a:pt x="6561" y="0"/>
                      <a:pt x="5772" y="173"/>
                      <a:pt x="5059" y="499"/>
                    </a:cubicBezTo>
                    <a:cubicBezTo>
                      <a:pt x="4578" y="716"/>
                      <a:pt x="4132" y="999"/>
                      <a:pt x="3732" y="1343"/>
                    </a:cubicBezTo>
                    <a:cubicBezTo>
                      <a:pt x="3335" y="1687"/>
                      <a:pt x="2991" y="2088"/>
                      <a:pt x="2711" y="2533"/>
                    </a:cubicBezTo>
                    <a:cubicBezTo>
                      <a:pt x="2153" y="3418"/>
                      <a:pt x="1858" y="4442"/>
                      <a:pt x="1859" y="5489"/>
                    </a:cubicBezTo>
                    <a:cubicBezTo>
                      <a:pt x="1859" y="6013"/>
                      <a:pt x="1965" y="6507"/>
                      <a:pt x="1999" y="6978"/>
                    </a:cubicBezTo>
                    <a:cubicBezTo>
                      <a:pt x="2035" y="7443"/>
                      <a:pt x="1988" y="7916"/>
                      <a:pt x="1759" y="8281"/>
                    </a:cubicBezTo>
                    <a:cubicBezTo>
                      <a:pt x="1649" y="8460"/>
                      <a:pt x="1485" y="8600"/>
                      <a:pt x="1292" y="8685"/>
                    </a:cubicBezTo>
                    <a:cubicBezTo>
                      <a:pt x="1179" y="8734"/>
                      <a:pt x="1057" y="8761"/>
                      <a:pt x="939" y="8761"/>
                    </a:cubicBezTo>
                    <a:cubicBezTo>
                      <a:pt x="857" y="8761"/>
                      <a:pt x="776" y="8748"/>
                      <a:pt x="701" y="8721"/>
                    </a:cubicBezTo>
                    <a:cubicBezTo>
                      <a:pt x="522" y="8661"/>
                      <a:pt x="393" y="8491"/>
                      <a:pt x="343" y="8297"/>
                    </a:cubicBezTo>
                    <a:cubicBezTo>
                      <a:pt x="294" y="8102"/>
                      <a:pt x="340" y="7890"/>
                      <a:pt x="481" y="7781"/>
                    </a:cubicBezTo>
                    <a:cubicBezTo>
                      <a:pt x="544" y="7733"/>
                      <a:pt x="557" y="7643"/>
                      <a:pt x="511" y="7579"/>
                    </a:cubicBezTo>
                    <a:cubicBezTo>
                      <a:pt x="483" y="7539"/>
                      <a:pt x="438" y="7518"/>
                      <a:pt x="393" y="7518"/>
                    </a:cubicBezTo>
                    <a:cubicBezTo>
                      <a:pt x="363" y="7518"/>
                      <a:pt x="333" y="7528"/>
                      <a:pt x="307" y="7547"/>
                    </a:cubicBezTo>
                    <a:cubicBezTo>
                      <a:pt x="179" y="7640"/>
                      <a:pt x="88" y="7773"/>
                      <a:pt x="47" y="7926"/>
                    </a:cubicBezTo>
                    <a:cubicBezTo>
                      <a:pt x="5" y="8069"/>
                      <a:pt x="0" y="8221"/>
                      <a:pt x="32" y="8367"/>
                    </a:cubicBezTo>
                    <a:cubicBezTo>
                      <a:pt x="63" y="8512"/>
                      <a:pt x="124" y="8649"/>
                      <a:pt x="216" y="8768"/>
                    </a:cubicBezTo>
                    <a:cubicBezTo>
                      <a:pt x="308" y="8889"/>
                      <a:pt x="432" y="8983"/>
                      <a:pt x="575" y="9040"/>
                    </a:cubicBezTo>
                    <a:cubicBezTo>
                      <a:pt x="703" y="9091"/>
                      <a:pt x="838" y="9114"/>
                      <a:pt x="971" y="9114"/>
                    </a:cubicBezTo>
                    <a:cubicBezTo>
                      <a:pt x="1130" y="9114"/>
                      <a:pt x="1288" y="9081"/>
                      <a:pt x="1432" y="9026"/>
                    </a:cubicBezTo>
                    <a:cubicBezTo>
                      <a:pt x="1699" y="8920"/>
                      <a:pt x="1927" y="8737"/>
                      <a:pt x="2087" y="8498"/>
                    </a:cubicBezTo>
                    <a:cubicBezTo>
                      <a:pt x="2405" y="8028"/>
                      <a:pt x="2463" y="7465"/>
                      <a:pt x="2444" y="6955"/>
                    </a:cubicBezTo>
                    <a:cubicBezTo>
                      <a:pt x="2423" y="6474"/>
                      <a:pt x="2350" y="6023"/>
                      <a:pt x="2356" y="5588"/>
                    </a:cubicBezTo>
                    <a:cubicBezTo>
                      <a:pt x="2356" y="5553"/>
                      <a:pt x="2357" y="5515"/>
                      <a:pt x="2357" y="5479"/>
                    </a:cubicBezTo>
                    <a:cubicBezTo>
                      <a:pt x="2390" y="4543"/>
                      <a:pt x="2687" y="3634"/>
                      <a:pt x="3212" y="2860"/>
                    </a:cubicBezTo>
                    <a:cubicBezTo>
                      <a:pt x="3734" y="2088"/>
                      <a:pt x="4474" y="1491"/>
                      <a:pt x="5337" y="1141"/>
                    </a:cubicBezTo>
                    <a:cubicBezTo>
                      <a:pt x="5923" y="898"/>
                      <a:pt x="6552" y="773"/>
                      <a:pt x="7180" y="773"/>
                    </a:cubicBezTo>
                    <a:cubicBezTo>
                      <a:pt x="7465" y="773"/>
                      <a:pt x="7750" y="799"/>
                      <a:pt x="8030" y="851"/>
                    </a:cubicBezTo>
                    <a:cubicBezTo>
                      <a:pt x="8934" y="1016"/>
                      <a:pt x="9796" y="1425"/>
                      <a:pt x="10653" y="1882"/>
                    </a:cubicBezTo>
                    <a:lnTo>
                      <a:pt x="11954" y="2589"/>
                    </a:lnTo>
                    <a:cubicBezTo>
                      <a:pt x="12392" y="2824"/>
                      <a:pt x="12845" y="3058"/>
                      <a:pt x="13316" y="3264"/>
                    </a:cubicBezTo>
                    <a:cubicBezTo>
                      <a:pt x="13789" y="3469"/>
                      <a:pt x="14291" y="3647"/>
                      <a:pt x="14823" y="3757"/>
                    </a:cubicBezTo>
                    <a:cubicBezTo>
                      <a:pt x="15140" y="3823"/>
                      <a:pt x="15462" y="3856"/>
                      <a:pt x="15784" y="3856"/>
                    </a:cubicBezTo>
                    <a:cubicBezTo>
                      <a:pt x="16021" y="3856"/>
                      <a:pt x="16257" y="3838"/>
                      <a:pt x="16492" y="3802"/>
                    </a:cubicBezTo>
                    <a:cubicBezTo>
                      <a:pt x="16498" y="3801"/>
                      <a:pt x="16503" y="3801"/>
                      <a:pt x="16509" y="3799"/>
                    </a:cubicBezTo>
                    <a:cubicBezTo>
                      <a:pt x="16806" y="3743"/>
                      <a:pt x="17004" y="3460"/>
                      <a:pt x="16954" y="3161"/>
                    </a:cubicBezTo>
                    <a:cubicBezTo>
                      <a:pt x="16954" y="3158"/>
                      <a:pt x="16952" y="3155"/>
                      <a:pt x="16952" y="3152"/>
                    </a:cubicBezTo>
                    <a:cubicBezTo>
                      <a:pt x="16901" y="2886"/>
                      <a:pt x="16669" y="2702"/>
                      <a:pt x="16409" y="2702"/>
                    </a:cubicBezTo>
                    <a:cubicBezTo>
                      <a:pt x="16374" y="2702"/>
                      <a:pt x="16339" y="2705"/>
                      <a:pt x="16303" y="2712"/>
                    </a:cubicBezTo>
                    <a:lnTo>
                      <a:pt x="16294" y="2714"/>
                    </a:lnTo>
                    <a:cubicBezTo>
                      <a:pt x="16080" y="2753"/>
                      <a:pt x="15864" y="2772"/>
                      <a:pt x="15647" y="2772"/>
                    </a:cubicBezTo>
                    <a:cubicBezTo>
                      <a:pt x="15437" y="2772"/>
                      <a:pt x="15226" y="2754"/>
                      <a:pt x="15018" y="2717"/>
                    </a:cubicBezTo>
                    <a:cubicBezTo>
                      <a:pt x="14581" y="2643"/>
                      <a:pt x="14143" y="2506"/>
                      <a:pt x="13704" y="2335"/>
                    </a:cubicBezTo>
                    <a:cubicBezTo>
                      <a:pt x="13264" y="2162"/>
                      <a:pt x="12831" y="1956"/>
                      <a:pt x="12391" y="1739"/>
                    </a:cubicBezTo>
                    <a:lnTo>
                      <a:pt x="11066" y="1078"/>
                    </a:lnTo>
                    <a:cubicBezTo>
                      <a:pt x="10170" y="638"/>
                      <a:pt x="9212" y="218"/>
                      <a:pt x="8159" y="61"/>
                    </a:cubicBezTo>
                    <a:cubicBezTo>
                      <a:pt x="7892" y="20"/>
                      <a:pt x="7623" y="0"/>
                      <a:pt x="7354"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g2cb4238b598_1_2032"/>
              <p:cNvSpPr/>
              <p:nvPr/>
            </p:nvSpPr>
            <p:spPr>
              <a:xfrm>
                <a:off x="611250" y="1101506"/>
                <a:ext cx="773329" cy="270467"/>
              </a:xfrm>
              <a:custGeom>
                <a:rect b="b" l="l" r="r" t="t"/>
                <a:pathLst>
                  <a:path extrusionOk="0" h="5122" w="14645">
                    <a:moveTo>
                      <a:pt x="4722" y="0"/>
                    </a:moveTo>
                    <a:cubicBezTo>
                      <a:pt x="4512" y="0"/>
                      <a:pt x="4302" y="14"/>
                      <a:pt x="4092" y="44"/>
                    </a:cubicBezTo>
                    <a:cubicBezTo>
                      <a:pt x="2885" y="214"/>
                      <a:pt x="1779" y="922"/>
                      <a:pt x="1055" y="1903"/>
                    </a:cubicBezTo>
                    <a:cubicBezTo>
                      <a:pt x="373" y="2824"/>
                      <a:pt x="19" y="3974"/>
                      <a:pt x="0" y="5121"/>
                    </a:cubicBezTo>
                    <a:cubicBezTo>
                      <a:pt x="33" y="4185"/>
                      <a:pt x="330" y="3276"/>
                      <a:pt x="855" y="2502"/>
                    </a:cubicBezTo>
                    <a:cubicBezTo>
                      <a:pt x="1377" y="1730"/>
                      <a:pt x="2117" y="1133"/>
                      <a:pt x="2980" y="783"/>
                    </a:cubicBezTo>
                    <a:cubicBezTo>
                      <a:pt x="3566" y="540"/>
                      <a:pt x="4195" y="415"/>
                      <a:pt x="4823" y="415"/>
                    </a:cubicBezTo>
                    <a:cubicBezTo>
                      <a:pt x="5108" y="415"/>
                      <a:pt x="5393" y="441"/>
                      <a:pt x="5673" y="493"/>
                    </a:cubicBezTo>
                    <a:cubicBezTo>
                      <a:pt x="6577" y="658"/>
                      <a:pt x="7439" y="1067"/>
                      <a:pt x="8296" y="1524"/>
                    </a:cubicBezTo>
                    <a:lnTo>
                      <a:pt x="9597" y="2231"/>
                    </a:lnTo>
                    <a:cubicBezTo>
                      <a:pt x="10035" y="2466"/>
                      <a:pt x="10488" y="2700"/>
                      <a:pt x="10959" y="2906"/>
                    </a:cubicBezTo>
                    <a:cubicBezTo>
                      <a:pt x="11432" y="3111"/>
                      <a:pt x="11934" y="3289"/>
                      <a:pt x="12466" y="3399"/>
                    </a:cubicBezTo>
                    <a:cubicBezTo>
                      <a:pt x="12783" y="3465"/>
                      <a:pt x="13105" y="3498"/>
                      <a:pt x="13427" y="3498"/>
                    </a:cubicBezTo>
                    <a:cubicBezTo>
                      <a:pt x="13664" y="3498"/>
                      <a:pt x="13900" y="3480"/>
                      <a:pt x="14135" y="3444"/>
                    </a:cubicBezTo>
                    <a:cubicBezTo>
                      <a:pt x="14141" y="3443"/>
                      <a:pt x="14146" y="3443"/>
                      <a:pt x="14152" y="3441"/>
                    </a:cubicBezTo>
                    <a:cubicBezTo>
                      <a:pt x="14449" y="3385"/>
                      <a:pt x="14644" y="3102"/>
                      <a:pt x="14594" y="2803"/>
                    </a:cubicBezTo>
                    <a:lnTo>
                      <a:pt x="14594" y="2803"/>
                    </a:lnTo>
                    <a:cubicBezTo>
                      <a:pt x="14239" y="2898"/>
                      <a:pt x="13874" y="2940"/>
                      <a:pt x="13506" y="2940"/>
                    </a:cubicBezTo>
                    <a:cubicBezTo>
                      <a:pt x="12727" y="2940"/>
                      <a:pt x="11935" y="2751"/>
                      <a:pt x="11203" y="2472"/>
                    </a:cubicBezTo>
                    <a:cubicBezTo>
                      <a:pt x="10018" y="2018"/>
                      <a:pt x="8932" y="1334"/>
                      <a:pt x="7779" y="797"/>
                    </a:cubicBezTo>
                    <a:cubicBezTo>
                      <a:pt x="6816" y="349"/>
                      <a:pt x="5773" y="0"/>
                      <a:pt x="4722"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g2cb4238b598_1_2032"/>
              <p:cNvSpPr/>
              <p:nvPr/>
            </p:nvSpPr>
            <p:spPr>
              <a:xfrm>
                <a:off x="1320072" y="1082601"/>
                <a:ext cx="897843" cy="481318"/>
              </a:xfrm>
              <a:custGeom>
                <a:rect b="b" l="l" r="r" t="t"/>
                <a:pathLst>
                  <a:path extrusionOk="0" h="9115" w="17003">
                    <a:moveTo>
                      <a:pt x="9650" y="0"/>
                    </a:moveTo>
                    <a:cubicBezTo>
                      <a:pt x="9381" y="0"/>
                      <a:pt x="9112" y="20"/>
                      <a:pt x="8846" y="61"/>
                    </a:cubicBezTo>
                    <a:cubicBezTo>
                      <a:pt x="7793" y="218"/>
                      <a:pt x="6833" y="638"/>
                      <a:pt x="5938" y="1078"/>
                    </a:cubicBezTo>
                    <a:lnTo>
                      <a:pt x="4614" y="1739"/>
                    </a:lnTo>
                    <a:cubicBezTo>
                      <a:pt x="4174" y="1956"/>
                      <a:pt x="3739" y="2162"/>
                      <a:pt x="3300" y="2335"/>
                    </a:cubicBezTo>
                    <a:cubicBezTo>
                      <a:pt x="2862" y="2506"/>
                      <a:pt x="2423" y="2643"/>
                      <a:pt x="1986" y="2717"/>
                    </a:cubicBezTo>
                    <a:cubicBezTo>
                      <a:pt x="1778" y="2754"/>
                      <a:pt x="1568" y="2772"/>
                      <a:pt x="1358" y="2772"/>
                    </a:cubicBezTo>
                    <a:cubicBezTo>
                      <a:pt x="1141" y="2772"/>
                      <a:pt x="923" y="2753"/>
                      <a:pt x="709" y="2714"/>
                    </a:cubicBezTo>
                    <a:lnTo>
                      <a:pt x="701" y="2712"/>
                    </a:lnTo>
                    <a:cubicBezTo>
                      <a:pt x="665" y="2705"/>
                      <a:pt x="630" y="2702"/>
                      <a:pt x="595" y="2702"/>
                    </a:cubicBezTo>
                    <a:cubicBezTo>
                      <a:pt x="334" y="2702"/>
                      <a:pt x="103" y="2886"/>
                      <a:pt x="52" y="3152"/>
                    </a:cubicBezTo>
                    <a:cubicBezTo>
                      <a:pt x="52" y="3155"/>
                      <a:pt x="50" y="3158"/>
                      <a:pt x="50" y="3161"/>
                    </a:cubicBezTo>
                    <a:cubicBezTo>
                      <a:pt x="0" y="3460"/>
                      <a:pt x="197" y="3743"/>
                      <a:pt x="494" y="3799"/>
                    </a:cubicBezTo>
                    <a:cubicBezTo>
                      <a:pt x="500" y="3801"/>
                      <a:pt x="506" y="3801"/>
                      <a:pt x="512" y="3802"/>
                    </a:cubicBezTo>
                    <a:cubicBezTo>
                      <a:pt x="747" y="3838"/>
                      <a:pt x="983" y="3856"/>
                      <a:pt x="1219" y="3856"/>
                    </a:cubicBezTo>
                    <a:cubicBezTo>
                      <a:pt x="1541" y="3856"/>
                      <a:pt x="1863" y="3823"/>
                      <a:pt x="2180" y="3757"/>
                    </a:cubicBezTo>
                    <a:cubicBezTo>
                      <a:pt x="2714" y="3647"/>
                      <a:pt x="3215" y="3469"/>
                      <a:pt x="3687" y="3264"/>
                    </a:cubicBezTo>
                    <a:cubicBezTo>
                      <a:pt x="4160" y="3058"/>
                      <a:pt x="4612" y="2824"/>
                      <a:pt x="5051" y="2589"/>
                    </a:cubicBezTo>
                    <a:lnTo>
                      <a:pt x="6352" y="1882"/>
                    </a:lnTo>
                    <a:cubicBezTo>
                      <a:pt x="7207" y="1425"/>
                      <a:pt x="8071" y="1016"/>
                      <a:pt x="8974" y="851"/>
                    </a:cubicBezTo>
                    <a:cubicBezTo>
                      <a:pt x="9254" y="799"/>
                      <a:pt x="9538" y="773"/>
                      <a:pt x="9823" y="773"/>
                    </a:cubicBezTo>
                    <a:cubicBezTo>
                      <a:pt x="10451" y="773"/>
                      <a:pt x="11081" y="898"/>
                      <a:pt x="11668" y="1141"/>
                    </a:cubicBezTo>
                    <a:cubicBezTo>
                      <a:pt x="12530" y="1491"/>
                      <a:pt x="13269" y="2088"/>
                      <a:pt x="13792" y="2860"/>
                    </a:cubicBezTo>
                    <a:cubicBezTo>
                      <a:pt x="14317" y="3634"/>
                      <a:pt x="14614" y="4543"/>
                      <a:pt x="14647" y="5479"/>
                    </a:cubicBezTo>
                    <a:cubicBezTo>
                      <a:pt x="14647" y="5515"/>
                      <a:pt x="14649" y="5553"/>
                      <a:pt x="14649" y="5588"/>
                    </a:cubicBezTo>
                    <a:cubicBezTo>
                      <a:pt x="14653" y="6023"/>
                      <a:pt x="14579" y="6474"/>
                      <a:pt x="14561" y="6955"/>
                    </a:cubicBezTo>
                    <a:cubicBezTo>
                      <a:pt x="14540" y="7465"/>
                      <a:pt x="14598" y="8028"/>
                      <a:pt x="14917" y="8498"/>
                    </a:cubicBezTo>
                    <a:cubicBezTo>
                      <a:pt x="15076" y="8737"/>
                      <a:pt x="15305" y="8920"/>
                      <a:pt x="15573" y="9026"/>
                    </a:cubicBezTo>
                    <a:cubicBezTo>
                      <a:pt x="15716" y="9081"/>
                      <a:pt x="15873" y="9114"/>
                      <a:pt x="16032" y="9114"/>
                    </a:cubicBezTo>
                    <a:cubicBezTo>
                      <a:pt x="16165" y="9114"/>
                      <a:pt x="16299" y="9091"/>
                      <a:pt x="16427" y="9040"/>
                    </a:cubicBezTo>
                    <a:cubicBezTo>
                      <a:pt x="16570" y="8983"/>
                      <a:pt x="16695" y="8889"/>
                      <a:pt x="16789" y="8768"/>
                    </a:cubicBezTo>
                    <a:cubicBezTo>
                      <a:pt x="16878" y="8649"/>
                      <a:pt x="16941" y="8512"/>
                      <a:pt x="16971" y="8367"/>
                    </a:cubicBezTo>
                    <a:cubicBezTo>
                      <a:pt x="17003" y="8221"/>
                      <a:pt x="16998" y="8069"/>
                      <a:pt x="16957" y="7926"/>
                    </a:cubicBezTo>
                    <a:cubicBezTo>
                      <a:pt x="16915" y="7773"/>
                      <a:pt x="16823" y="7640"/>
                      <a:pt x="16696" y="7547"/>
                    </a:cubicBezTo>
                    <a:cubicBezTo>
                      <a:pt x="16670" y="7528"/>
                      <a:pt x="16640" y="7518"/>
                      <a:pt x="16610" y="7518"/>
                    </a:cubicBezTo>
                    <a:cubicBezTo>
                      <a:pt x="16566" y="7518"/>
                      <a:pt x="16522" y="7539"/>
                      <a:pt x="16493" y="7579"/>
                    </a:cubicBezTo>
                    <a:cubicBezTo>
                      <a:pt x="16446" y="7643"/>
                      <a:pt x="16460" y="7733"/>
                      <a:pt x="16523" y="7781"/>
                    </a:cubicBezTo>
                    <a:cubicBezTo>
                      <a:pt x="16665" y="7890"/>
                      <a:pt x="16710" y="8102"/>
                      <a:pt x="16660" y="8297"/>
                    </a:cubicBezTo>
                    <a:cubicBezTo>
                      <a:pt x="16611" y="8491"/>
                      <a:pt x="16481" y="8661"/>
                      <a:pt x="16302" y="8721"/>
                    </a:cubicBezTo>
                    <a:cubicBezTo>
                      <a:pt x="16227" y="8748"/>
                      <a:pt x="16147" y="8761"/>
                      <a:pt x="16065" y="8761"/>
                    </a:cubicBezTo>
                    <a:cubicBezTo>
                      <a:pt x="15946" y="8761"/>
                      <a:pt x="15824" y="8734"/>
                      <a:pt x="15711" y="8685"/>
                    </a:cubicBezTo>
                    <a:cubicBezTo>
                      <a:pt x="15518" y="8600"/>
                      <a:pt x="15356" y="8460"/>
                      <a:pt x="15244" y="8281"/>
                    </a:cubicBezTo>
                    <a:cubicBezTo>
                      <a:pt x="15015" y="7916"/>
                      <a:pt x="14969" y="7443"/>
                      <a:pt x="15005" y="6978"/>
                    </a:cubicBezTo>
                    <a:cubicBezTo>
                      <a:pt x="15038" y="6507"/>
                      <a:pt x="15144" y="6013"/>
                      <a:pt x="15144" y="5489"/>
                    </a:cubicBezTo>
                    <a:cubicBezTo>
                      <a:pt x="15145" y="4442"/>
                      <a:pt x="14851" y="3418"/>
                      <a:pt x="14293" y="2533"/>
                    </a:cubicBezTo>
                    <a:cubicBezTo>
                      <a:pt x="14014" y="2088"/>
                      <a:pt x="13670" y="1687"/>
                      <a:pt x="13272" y="1343"/>
                    </a:cubicBezTo>
                    <a:cubicBezTo>
                      <a:pt x="12873" y="999"/>
                      <a:pt x="12425" y="716"/>
                      <a:pt x="11946" y="499"/>
                    </a:cubicBezTo>
                    <a:cubicBezTo>
                      <a:pt x="11231" y="173"/>
                      <a:pt x="10442" y="0"/>
                      <a:pt x="9650"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g2cb4238b598_1_2032"/>
              <p:cNvSpPr/>
              <p:nvPr/>
            </p:nvSpPr>
            <p:spPr>
              <a:xfrm>
                <a:off x="1320125" y="1101506"/>
                <a:ext cx="773435" cy="270467"/>
              </a:xfrm>
              <a:custGeom>
                <a:rect b="b" l="l" r="r" t="t"/>
                <a:pathLst>
                  <a:path extrusionOk="0" h="5122" w="14647">
                    <a:moveTo>
                      <a:pt x="9924" y="0"/>
                    </a:moveTo>
                    <a:cubicBezTo>
                      <a:pt x="8873" y="0"/>
                      <a:pt x="7829" y="349"/>
                      <a:pt x="6868" y="797"/>
                    </a:cubicBezTo>
                    <a:cubicBezTo>
                      <a:pt x="5714" y="1334"/>
                      <a:pt x="4628" y="2018"/>
                      <a:pt x="3442" y="2472"/>
                    </a:cubicBezTo>
                    <a:cubicBezTo>
                      <a:pt x="2710" y="2751"/>
                      <a:pt x="1918" y="2940"/>
                      <a:pt x="1139" y="2940"/>
                    </a:cubicBezTo>
                    <a:cubicBezTo>
                      <a:pt x="771" y="2940"/>
                      <a:pt x="406" y="2898"/>
                      <a:pt x="51" y="2803"/>
                    </a:cubicBezTo>
                    <a:lnTo>
                      <a:pt x="51" y="2803"/>
                    </a:lnTo>
                    <a:cubicBezTo>
                      <a:pt x="1" y="3102"/>
                      <a:pt x="197" y="3385"/>
                      <a:pt x="493" y="3441"/>
                    </a:cubicBezTo>
                    <a:cubicBezTo>
                      <a:pt x="499" y="3443"/>
                      <a:pt x="505" y="3443"/>
                      <a:pt x="511" y="3444"/>
                    </a:cubicBezTo>
                    <a:cubicBezTo>
                      <a:pt x="746" y="3480"/>
                      <a:pt x="982" y="3498"/>
                      <a:pt x="1218" y="3498"/>
                    </a:cubicBezTo>
                    <a:cubicBezTo>
                      <a:pt x="1540" y="3498"/>
                      <a:pt x="1862" y="3465"/>
                      <a:pt x="2179" y="3399"/>
                    </a:cubicBezTo>
                    <a:cubicBezTo>
                      <a:pt x="2713" y="3289"/>
                      <a:pt x="3214" y="3111"/>
                      <a:pt x="3686" y="2906"/>
                    </a:cubicBezTo>
                    <a:cubicBezTo>
                      <a:pt x="4159" y="2700"/>
                      <a:pt x="4611" y="2466"/>
                      <a:pt x="5050" y="2231"/>
                    </a:cubicBezTo>
                    <a:lnTo>
                      <a:pt x="6351" y="1524"/>
                    </a:lnTo>
                    <a:cubicBezTo>
                      <a:pt x="7206" y="1067"/>
                      <a:pt x="8070" y="658"/>
                      <a:pt x="8973" y="493"/>
                    </a:cubicBezTo>
                    <a:cubicBezTo>
                      <a:pt x="9253" y="441"/>
                      <a:pt x="9537" y="415"/>
                      <a:pt x="9822" y="415"/>
                    </a:cubicBezTo>
                    <a:cubicBezTo>
                      <a:pt x="10450" y="415"/>
                      <a:pt x="11080" y="540"/>
                      <a:pt x="11667" y="783"/>
                    </a:cubicBezTo>
                    <a:cubicBezTo>
                      <a:pt x="12529" y="1133"/>
                      <a:pt x="13268" y="1730"/>
                      <a:pt x="13791" y="2502"/>
                    </a:cubicBezTo>
                    <a:cubicBezTo>
                      <a:pt x="14316" y="3276"/>
                      <a:pt x="14613" y="4185"/>
                      <a:pt x="14646" y="5121"/>
                    </a:cubicBezTo>
                    <a:cubicBezTo>
                      <a:pt x="14626" y="3974"/>
                      <a:pt x="14272" y="2824"/>
                      <a:pt x="13592" y="1903"/>
                    </a:cubicBezTo>
                    <a:cubicBezTo>
                      <a:pt x="12866" y="922"/>
                      <a:pt x="11759" y="214"/>
                      <a:pt x="10554" y="44"/>
                    </a:cubicBezTo>
                    <a:cubicBezTo>
                      <a:pt x="10344" y="14"/>
                      <a:pt x="10134" y="0"/>
                      <a:pt x="9924"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g2cb4238b598_1_2032"/>
              <p:cNvSpPr/>
              <p:nvPr/>
            </p:nvSpPr>
            <p:spPr>
              <a:xfrm>
                <a:off x="1112859" y="1242869"/>
                <a:ext cx="402744" cy="1351755"/>
              </a:xfrm>
              <a:custGeom>
                <a:rect b="b" l="l" r="r" t="t"/>
                <a:pathLst>
                  <a:path extrusionOk="0" h="25599" w="7627">
                    <a:moveTo>
                      <a:pt x="4166" y="1"/>
                    </a:moveTo>
                    <a:lnTo>
                      <a:pt x="3555" y="11118"/>
                    </a:lnTo>
                    <a:lnTo>
                      <a:pt x="3446" y="11118"/>
                    </a:lnTo>
                    <a:cubicBezTo>
                      <a:pt x="3446" y="11118"/>
                      <a:pt x="0" y="25598"/>
                      <a:pt x="3827" y="25598"/>
                    </a:cubicBezTo>
                    <a:cubicBezTo>
                      <a:pt x="3849" y="25598"/>
                      <a:pt x="3868" y="25598"/>
                      <a:pt x="3888" y="25597"/>
                    </a:cubicBezTo>
                    <a:cubicBezTo>
                      <a:pt x="7626" y="25446"/>
                      <a:pt x="4801" y="11118"/>
                      <a:pt x="4801" y="11118"/>
                    </a:cubicBezTo>
                    <a:lnTo>
                      <a:pt x="480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g2cb4238b598_1_2032"/>
              <p:cNvSpPr/>
              <p:nvPr/>
            </p:nvSpPr>
            <p:spPr>
              <a:xfrm>
                <a:off x="1318171" y="1254486"/>
                <a:ext cx="197438" cy="1340032"/>
              </a:xfrm>
              <a:custGeom>
                <a:rect b="b" l="l" r="r" t="t"/>
                <a:pathLst>
                  <a:path extrusionOk="0" h="25377" w="3739">
                    <a:moveTo>
                      <a:pt x="913" y="1"/>
                    </a:moveTo>
                    <a:cubicBezTo>
                      <a:pt x="827" y="2"/>
                      <a:pt x="739" y="2"/>
                      <a:pt x="649" y="2"/>
                    </a:cubicBezTo>
                    <a:lnTo>
                      <a:pt x="445" y="10769"/>
                    </a:lnTo>
                    <a:cubicBezTo>
                      <a:pt x="855" y="13411"/>
                      <a:pt x="1050" y="15963"/>
                      <a:pt x="1065" y="18636"/>
                    </a:cubicBezTo>
                    <a:cubicBezTo>
                      <a:pt x="1078" y="20924"/>
                      <a:pt x="792" y="23238"/>
                      <a:pt x="0" y="25377"/>
                    </a:cubicBezTo>
                    <a:cubicBezTo>
                      <a:pt x="3738" y="25226"/>
                      <a:pt x="913" y="10898"/>
                      <a:pt x="913" y="10898"/>
                    </a:cubicBezTo>
                    <a:lnTo>
                      <a:pt x="913"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g2cb4238b598_1_2032"/>
              <p:cNvSpPr/>
              <p:nvPr/>
            </p:nvSpPr>
            <p:spPr>
              <a:xfrm>
                <a:off x="1236743" y="1709625"/>
                <a:ext cx="193953" cy="193953"/>
              </a:xfrm>
              <a:custGeom>
                <a:rect b="b" l="l" r="r" t="t"/>
                <a:pathLst>
                  <a:path extrusionOk="0" h="3673" w="3673">
                    <a:moveTo>
                      <a:pt x="1836" y="1"/>
                    </a:moveTo>
                    <a:cubicBezTo>
                      <a:pt x="822" y="1"/>
                      <a:pt x="1" y="823"/>
                      <a:pt x="1" y="1836"/>
                    </a:cubicBezTo>
                    <a:cubicBezTo>
                      <a:pt x="1" y="2851"/>
                      <a:pt x="822" y="3673"/>
                      <a:pt x="1836" y="3673"/>
                    </a:cubicBezTo>
                    <a:cubicBezTo>
                      <a:pt x="2851" y="3673"/>
                      <a:pt x="3673" y="2851"/>
                      <a:pt x="3673" y="1836"/>
                    </a:cubicBezTo>
                    <a:cubicBezTo>
                      <a:pt x="3673" y="823"/>
                      <a:pt x="2851" y="1"/>
                      <a:pt x="1836"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g2cb4238b598_1_2032"/>
              <p:cNvSpPr/>
              <p:nvPr/>
            </p:nvSpPr>
            <p:spPr>
              <a:xfrm>
                <a:off x="1250948" y="1723724"/>
                <a:ext cx="179748" cy="179801"/>
              </a:xfrm>
              <a:custGeom>
                <a:rect b="b" l="l" r="r" t="t"/>
                <a:pathLst>
                  <a:path extrusionOk="0" h="3405" w="3404">
                    <a:moveTo>
                      <a:pt x="2524" y="1"/>
                    </a:moveTo>
                    <a:cubicBezTo>
                      <a:pt x="2701" y="288"/>
                      <a:pt x="2794" y="620"/>
                      <a:pt x="2793" y="958"/>
                    </a:cubicBezTo>
                    <a:cubicBezTo>
                      <a:pt x="2793" y="1971"/>
                      <a:pt x="1971" y="2793"/>
                      <a:pt x="957" y="2793"/>
                    </a:cubicBezTo>
                    <a:cubicBezTo>
                      <a:pt x="954" y="2793"/>
                      <a:pt x="952" y="2793"/>
                      <a:pt x="949" y="2793"/>
                    </a:cubicBezTo>
                    <a:cubicBezTo>
                      <a:pt x="614" y="2793"/>
                      <a:pt x="285" y="2701"/>
                      <a:pt x="0" y="2524"/>
                    </a:cubicBezTo>
                    <a:lnTo>
                      <a:pt x="0" y="2524"/>
                    </a:lnTo>
                    <a:cubicBezTo>
                      <a:pt x="340" y="3081"/>
                      <a:pt x="941" y="3405"/>
                      <a:pt x="1570" y="3405"/>
                    </a:cubicBezTo>
                    <a:cubicBezTo>
                      <a:pt x="1734" y="3405"/>
                      <a:pt x="1901" y="3383"/>
                      <a:pt x="2065" y="3337"/>
                    </a:cubicBezTo>
                    <a:cubicBezTo>
                      <a:pt x="2857" y="3114"/>
                      <a:pt x="3404" y="2391"/>
                      <a:pt x="3404" y="1569"/>
                    </a:cubicBezTo>
                    <a:cubicBezTo>
                      <a:pt x="3404" y="928"/>
                      <a:pt x="3071" y="334"/>
                      <a:pt x="25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g2cb4238b598_1_2032"/>
              <p:cNvSpPr/>
              <p:nvPr/>
            </p:nvSpPr>
            <p:spPr>
              <a:xfrm>
                <a:off x="1273602" y="1626507"/>
                <a:ext cx="123775" cy="51221"/>
              </a:xfrm>
              <a:custGeom>
                <a:rect b="b" l="l" r="r" t="t"/>
                <a:pathLst>
                  <a:path extrusionOk="0" h="970" w="2344">
                    <a:moveTo>
                      <a:pt x="1748" y="0"/>
                    </a:moveTo>
                    <a:cubicBezTo>
                      <a:pt x="1744" y="0"/>
                      <a:pt x="1740" y="0"/>
                      <a:pt x="1735" y="0"/>
                    </a:cubicBezTo>
                    <a:lnTo>
                      <a:pt x="610" y="25"/>
                    </a:lnTo>
                    <a:cubicBezTo>
                      <a:pt x="6" y="39"/>
                      <a:pt x="0" y="970"/>
                      <a:pt x="596" y="970"/>
                    </a:cubicBezTo>
                    <a:cubicBezTo>
                      <a:pt x="601" y="970"/>
                      <a:pt x="605" y="970"/>
                      <a:pt x="610" y="970"/>
                    </a:cubicBezTo>
                    <a:lnTo>
                      <a:pt x="1735" y="945"/>
                    </a:lnTo>
                    <a:cubicBezTo>
                      <a:pt x="2337" y="931"/>
                      <a:pt x="2343" y="0"/>
                      <a:pt x="1748"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g2cb4238b598_1_2032"/>
              <p:cNvSpPr/>
              <p:nvPr/>
            </p:nvSpPr>
            <p:spPr>
              <a:xfrm>
                <a:off x="1280203" y="1182405"/>
                <a:ext cx="144369" cy="144422"/>
              </a:xfrm>
              <a:custGeom>
                <a:rect b="b" l="l" r="r" t="t"/>
                <a:pathLst>
                  <a:path extrusionOk="0" h="2735" w="2734">
                    <a:moveTo>
                      <a:pt x="1366" y="0"/>
                    </a:moveTo>
                    <a:cubicBezTo>
                      <a:pt x="612" y="0"/>
                      <a:pt x="1" y="613"/>
                      <a:pt x="1" y="1367"/>
                    </a:cubicBezTo>
                    <a:cubicBezTo>
                      <a:pt x="1" y="2121"/>
                      <a:pt x="612" y="2734"/>
                      <a:pt x="1366" y="2734"/>
                    </a:cubicBezTo>
                    <a:cubicBezTo>
                      <a:pt x="2122" y="2734"/>
                      <a:pt x="2734" y="2121"/>
                      <a:pt x="2734" y="1367"/>
                    </a:cubicBezTo>
                    <a:cubicBezTo>
                      <a:pt x="2734" y="613"/>
                      <a:pt x="2122" y="0"/>
                      <a:pt x="136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g2cb4238b598_1_2032"/>
              <p:cNvSpPr/>
              <p:nvPr/>
            </p:nvSpPr>
            <p:spPr>
              <a:xfrm>
                <a:off x="1299478" y="1205534"/>
                <a:ext cx="101966" cy="98112"/>
              </a:xfrm>
              <a:custGeom>
                <a:rect b="b" l="l" r="r" t="t"/>
                <a:pathLst>
                  <a:path extrusionOk="0" h="1858" w="1931">
                    <a:moveTo>
                      <a:pt x="1001" y="269"/>
                    </a:moveTo>
                    <a:cubicBezTo>
                      <a:pt x="1366" y="271"/>
                      <a:pt x="1661" y="565"/>
                      <a:pt x="1661" y="929"/>
                    </a:cubicBezTo>
                    <a:cubicBezTo>
                      <a:pt x="1661" y="1196"/>
                      <a:pt x="1501" y="1437"/>
                      <a:pt x="1254" y="1539"/>
                    </a:cubicBezTo>
                    <a:cubicBezTo>
                      <a:pt x="1173" y="1573"/>
                      <a:pt x="1087" y="1589"/>
                      <a:pt x="1002" y="1589"/>
                    </a:cubicBezTo>
                    <a:cubicBezTo>
                      <a:pt x="831" y="1589"/>
                      <a:pt x="662" y="1522"/>
                      <a:pt x="536" y="1396"/>
                    </a:cubicBezTo>
                    <a:cubicBezTo>
                      <a:pt x="348" y="1207"/>
                      <a:pt x="291" y="923"/>
                      <a:pt x="393" y="676"/>
                    </a:cubicBezTo>
                    <a:cubicBezTo>
                      <a:pt x="495" y="431"/>
                      <a:pt x="736" y="269"/>
                      <a:pt x="1001" y="269"/>
                    </a:cubicBezTo>
                    <a:close/>
                    <a:moveTo>
                      <a:pt x="1002" y="0"/>
                    </a:moveTo>
                    <a:cubicBezTo>
                      <a:pt x="760" y="0"/>
                      <a:pt x="522" y="95"/>
                      <a:pt x="345" y="272"/>
                    </a:cubicBezTo>
                    <a:cubicBezTo>
                      <a:pt x="79" y="538"/>
                      <a:pt x="0" y="937"/>
                      <a:pt x="143" y="1284"/>
                    </a:cubicBezTo>
                    <a:cubicBezTo>
                      <a:pt x="288" y="1632"/>
                      <a:pt x="626" y="1858"/>
                      <a:pt x="1001" y="1858"/>
                    </a:cubicBezTo>
                    <a:cubicBezTo>
                      <a:pt x="1515" y="1858"/>
                      <a:pt x="1930" y="1441"/>
                      <a:pt x="1930" y="929"/>
                    </a:cubicBezTo>
                    <a:cubicBezTo>
                      <a:pt x="1930" y="554"/>
                      <a:pt x="1704" y="214"/>
                      <a:pt x="1357" y="71"/>
                    </a:cubicBezTo>
                    <a:cubicBezTo>
                      <a:pt x="1242" y="23"/>
                      <a:pt x="1122" y="0"/>
                      <a:pt x="1002" y="0"/>
                    </a:cubicBezTo>
                    <a:close/>
                  </a:path>
                </a:pathLst>
              </a:custGeom>
              <a:solidFill>
                <a:srgbClr val="1422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g2cb4238b598_1_2032"/>
              <p:cNvSpPr/>
              <p:nvPr/>
            </p:nvSpPr>
            <p:spPr>
              <a:xfrm>
                <a:off x="162077" y="1537265"/>
                <a:ext cx="780722" cy="449582"/>
              </a:xfrm>
              <a:custGeom>
                <a:rect b="b" l="l" r="r" t="t"/>
                <a:pathLst>
                  <a:path extrusionOk="0" h="8514" w="14785">
                    <a:moveTo>
                      <a:pt x="7232" y="1"/>
                    </a:moveTo>
                    <a:cubicBezTo>
                      <a:pt x="7193" y="1"/>
                      <a:pt x="7157" y="18"/>
                      <a:pt x="7131" y="48"/>
                    </a:cubicBezTo>
                    <a:lnTo>
                      <a:pt x="76" y="8290"/>
                    </a:lnTo>
                    <a:cubicBezTo>
                      <a:pt x="1" y="8378"/>
                      <a:pt x="63" y="8513"/>
                      <a:pt x="178" y="8513"/>
                    </a:cubicBezTo>
                    <a:cubicBezTo>
                      <a:pt x="217" y="8513"/>
                      <a:pt x="255" y="8496"/>
                      <a:pt x="280" y="8466"/>
                    </a:cubicBezTo>
                    <a:lnTo>
                      <a:pt x="7237" y="340"/>
                    </a:lnTo>
                    <a:lnTo>
                      <a:pt x="14534" y="8468"/>
                    </a:lnTo>
                    <a:cubicBezTo>
                      <a:pt x="14561" y="8498"/>
                      <a:pt x="14598" y="8513"/>
                      <a:pt x="14635" y="8513"/>
                    </a:cubicBezTo>
                    <a:cubicBezTo>
                      <a:pt x="14667" y="8513"/>
                      <a:pt x="14699" y="8502"/>
                      <a:pt x="14724" y="8479"/>
                    </a:cubicBezTo>
                    <a:cubicBezTo>
                      <a:pt x="14779" y="8428"/>
                      <a:pt x="14784" y="8343"/>
                      <a:pt x="14735" y="8288"/>
                    </a:cubicBezTo>
                    <a:lnTo>
                      <a:pt x="7334" y="46"/>
                    </a:lnTo>
                    <a:cubicBezTo>
                      <a:pt x="7309" y="17"/>
                      <a:pt x="7271" y="1"/>
                      <a:pt x="7234"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g2cb4238b598_1_2032"/>
              <p:cNvSpPr/>
              <p:nvPr/>
            </p:nvSpPr>
            <p:spPr>
              <a:xfrm>
                <a:off x="379587" y="1537265"/>
                <a:ext cx="172567" cy="437859"/>
              </a:xfrm>
              <a:custGeom>
                <a:rect b="b" l="l" r="r" t="t"/>
                <a:pathLst>
                  <a:path extrusionOk="0" h="8292" w="3268">
                    <a:moveTo>
                      <a:pt x="3116" y="1"/>
                    </a:moveTo>
                    <a:cubicBezTo>
                      <a:pt x="3060" y="1"/>
                      <a:pt x="3009" y="35"/>
                      <a:pt x="2989" y="89"/>
                    </a:cubicBezTo>
                    <a:lnTo>
                      <a:pt x="32" y="8111"/>
                    </a:lnTo>
                    <a:cubicBezTo>
                      <a:pt x="0" y="8197"/>
                      <a:pt x="65" y="8292"/>
                      <a:pt x="159" y="8292"/>
                    </a:cubicBezTo>
                    <a:cubicBezTo>
                      <a:pt x="215" y="8292"/>
                      <a:pt x="266" y="8255"/>
                      <a:pt x="285" y="8204"/>
                    </a:cubicBezTo>
                    <a:lnTo>
                      <a:pt x="3240" y="182"/>
                    </a:lnTo>
                    <a:cubicBezTo>
                      <a:pt x="3267" y="112"/>
                      <a:pt x="3231" y="35"/>
                      <a:pt x="3162" y="9"/>
                    </a:cubicBezTo>
                    <a:cubicBezTo>
                      <a:pt x="3146" y="3"/>
                      <a:pt x="3131" y="1"/>
                      <a:pt x="3116"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g2cb4238b598_1_2032"/>
              <p:cNvSpPr/>
              <p:nvPr/>
            </p:nvSpPr>
            <p:spPr>
              <a:xfrm>
                <a:off x="133350" y="1945089"/>
                <a:ext cx="836431" cy="337582"/>
              </a:xfrm>
              <a:custGeom>
                <a:rect b="b" l="l" r="r" t="t"/>
                <a:pathLst>
                  <a:path extrusionOk="0" h="6393" w="15840">
                    <a:moveTo>
                      <a:pt x="8723" y="0"/>
                    </a:moveTo>
                    <a:cubicBezTo>
                      <a:pt x="7153" y="0"/>
                      <a:pt x="5656" y="70"/>
                      <a:pt x="4371" y="160"/>
                    </a:cubicBezTo>
                    <a:cubicBezTo>
                      <a:pt x="3745" y="204"/>
                      <a:pt x="3169" y="254"/>
                      <a:pt x="2661" y="303"/>
                    </a:cubicBezTo>
                    <a:cubicBezTo>
                      <a:pt x="1208" y="441"/>
                      <a:pt x="295" y="575"/>
                      <a:pt x="295" y="575"/>
                    </a:cubicBezTo>
                    <a:cubicBezTo>
                      <a:pt x="295" y="575"/>
                      <a:pt x="1" y="5724"/>
                      <a:pt x="6586" y="6334"/>
                    </a:cubicBezTo>
                    <a:cubicBezTo>
                      <a:pt x="7000" y="6373"/>
                      <a:pt x="7441" y="6392"/>
                      <a:pt x="7913" y="6392"/>
                    </a:cubicBezTo>
                    <a:cubicBezTo>
                      <a:pt x="7947" y="6392"/>
                      <a:pt x="7982" y="6392"/>
                      <a:pt x="8018" y="6391"/>
                    </a:cubicBezTo>
                    <a:cubicBezTo>
                      <a:pt x="8243" y="6391"/>
                      <a:pt x="8463" y="6384"/>
                      <a:pt x="8675" y="6372"/>
                    </a:cubicBezTo>
                    <a:cubicBezTo>
                      <a:pt x="15839" y="6013"/>
                      <a:pt x="15529" y="575"/>
                      <a:pt x="15528" y="575"/>
                    </a:cubicBezTo>
                    <a:lnTo>
                      <a:pt x="15528" y="575"/>
                    </a:lnTo>
                    <a:cubicBezTo>
                      <a:pt x="15528" y="575"/>
                      <a:pt x="15528" y="575"/>
                      <a:pt x="15528" y="575"/>
                    </a:cubicBezTo>
                    <a:cubicBezTo>
                      <a:pt x="14718" y="411"/>
                      <a:pt x="13868" y="290"/>
                      <a:pt x="13006" y="201"/>
                    </a:cubicBezTo>
                    <a:cubicBezTo>
                      <a:pt x="11586" y="56"/>
                      <a:pt x="10126" y="0"/>
                      <a:pt x="8723"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g2cb4238b598_1_2032"/>
              <p:cNvSpPr/>
              <p:nvPr/>
            </p:nvSpPr>
            <p:spPr>
              <a:xfrm>
                <a:off x="559869" y="1955650"/>
                <a:ext cx="378401" cy="325912"/>
              </a:xfrm>
              <a:custGeom>
                <a:rect b="b" l="l" r="r" t="t"/>
                <a:pathLst>
                  <a:path extrusionOk="0" h="6172" w="7166">
                    <a:moveTo>
                      <a:pt x="4333" y="1"/>
                    </a:moveTo>
                    <a:cubicBezTo>
                      <a:pt x="4421" y="1968"/>
                      <a:pt x="4118" y="5100"/>
                      <a:pt x="1" y="6172"/>
                    </a:cubicBezTo>
                    <a:cubicBezTo>
                      <a:pt x="7165" y="5813"/>
                      <a:pt x="6855" y="375"/>
                      <a:pt x="6855" y="375"/>
                    </a:cubicBezTo>
                    <a:lnTo>
                      <a:pt x="6855" y="375"/>
                    </a:lnTo>
                    <a:cubicBezTo>
                      <a:pt x="6855" y="375"/>
                      <a:pt x="6855" y="375"/>
                      <a:pt x="6855" y="375"/>
                    </a:cubicBezTo>
                    <a:cubicBezTo>
                      <a:pt x="6046" y="211"/>
                      <a:pt x="5196" y="90"/>
                      <a:pt x="4333"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g2cb4238b598_1_2032"/>
              <p:cNvSpPr/>
              <p:nvPr/>
            </p:nvSpPr>
            <p:spPr>
              <a:xfrm>
                <a:off x="234369" y="1953485"/>
                <a:ext cx="290956" cy="329186"/>
              </a:xfrm>
              <a:custGeom>
                <a:rect b="b" l="l" r="r" t="t"/>
                <a:pathLst>
                  <a:path extrusionOk="0" h="6234" w="5510">
                    <a:moveTo>
                      <a:pt x="1862" y="1"/>
                    </a:moveTo>
                    <a:lnTo>
                      <a:pt x="1862" y="1"/>
                    </a:lnTo>
                    <a:cubicBezTo>
                      <a:pt x="1237" y="45"/>
                      <a:pt x="660" y="94"/>
                      <a:pt x="151" y="142"/>
                    </a:cubicBezTo>
                    <a:cubicBezTo>
                      <a:pt x="0" y="1481"/>
                      <a:pt x="336" y="2877"/>
                      <a:pt x="1100" y="3988"/>
                    </a:cubicBezTo>
                    <a:cubicBezTo>
                      <a:pt x="1810" y="5022"/>
                      <a:pt x="2881" y="5798"/>
                      <a:pt x="4078" y="6173"/>
                    </a:cubicBezTo>
                    <a:cubicBezTo>
                      <a:pt x="4491" y="6213"/>
                      <a:pt x="4933" y="6233"/>
                      <a:pt x="5404" y="6233"/>
                    </a:cubicBezTo>
                    <a:cubicBezTo>
                      <a:pt x="5439" y="6233"/>
                      <a:pt x="5473" y="6233"/>
                      <a:pt x="5509" y="6232"/>
                    </a:cubicBezTo>
                    <a:cubicBezTo>
                      <a:pt x="4246" y="5817"/>
                      <a:pt x="3157" y="4948"/>
                      <a:pt x="2489" y="3786"/>
                    </a:cubicBezTo>
                    <a:cubicBezTo>
                      <a:pt x="1837" y="2655"/>
                      <a:pt x="1617" y="1283"/>
                      <a:pt x="1862" y="1"/>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g2cb4238b598_1_2032"/>
              <p:cNvSpPr/>
              <p:nvPr/>
            </p:nvSpPr>
            <p:spPr>
              <a:xfrm>
                <a:off x="1781179" y="1537265"/>
                <a:ext cx="780880" cy="449740"/>
              </a:xfrm>
              <a:custGeom>
                <a:rect b="b" l="l" r="r" t="t"/>
                <a:pathLst>
                  <a:path extrusionOk="0" h="8517" w="14788">
                    <a:moveTo>
                      <a:pt x="7230" y="1"/>
                    </a:moveTo>
                    <a:cubicBezTo>
                      <a:pt x="7193" y="1"/>
                      <a:pt x="7155" y="18"/>
                      <a:pt x="7130" y="48"/>
                    </a:cubicBezTo>
                    <a:lnTo>
                      <a:pt x="74" y="8290"/>
                    </a:lnTo>
                    <a:cubicBezTo>
                      <a:pt x="0" y="8378"/>
                      <a:pt x="62" y="8513"/>
                      <a:pt x="176" y="8513"/>
                    </a:cubicBezTo>
                    <a:cubicBezTo>
                      <a:pt x="216" y="8513"/>
                      <a:pt x="253" y="8496"/>
                      <a:pt x="279" y="8466"/>
                    </a:cubicBezTo>
                    <a:lnTo>
                      <a:pt x="7235" y="340"/>
                    </a:lnTo>
                    <a:lnTo>
                      <a:pt x="14534" y="8468"/>
                    </a:lnTo>
                    <a:cubicBezTo>
                      <a:pt x="14561" y="8500"/>
                      <a:pt x="14599" y="8517"/>
                      <a:pt x="14637" y="8517"/>
                    </a:cubicBezTo>
                    <a:cubicBezTo>
                      <a:pt x="14669" y="8517"/>
                      <a:pt x="14702" y="8505"/>
                      <a:pt x="14727" y="8482"/>
                    </a:cubicBezTo>
                    <a:cubicBezTo>
                      <a:pt x="14784" y="8431"/>
                      <a:pt x="14787" y="8343"/>
                      <a:pt x="14734" y="8288"/>
                    </a:cubicBezTo>
                    <a:lnTo>
                      <a:pt x="7332" y="46"/>
                    </a:lnTo>
                    <a:cubicBezTo>
                      <a:pt x="7307" y="17"/>
                      <a:pt x="7271" y="1"/>
                      <a:pt x="723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g2cb4238b598_1_2032"/>
              <p:cNvSpPr/>
              <p:nvPr/>
            </p:nvSpPr>
            <p:spPr>
              <a:xfrm>
                <a:off x="1998637" y="1537265"/>
                <a:ext cx="172514" cy="437859"/>
              </a:xfrm>
              <a:custGeom>
                <a:rect b="b" l="l" r="r" t="t"/>
                <a:pathLst>
                  <a:path extrusionOk="0" h="8292" w="3267">
                    <a:moveTo>
                      <a:pt x="3116" y="1"/>
                    </a:moveTo>
                    <a:cubicBezTo>
                      <a:pt x="3060" y="1"/>
                      <a:pt x="3008" y="35"/>
                      <a:pt x="2988" y="89"/>
                    </a:cubicBezTo>
                    <a:lnTo>
                      <a:pt x="32" y="8111"/>
                    </a:lnTo>
                    <a:cubicBezTo>
                      <a:pt x="1" y="8197"/>
                      <a:pt x="65" y="8292"/>
                      <a:pt x="158" y="8292"/>
                    </a:cubicBezTo>
                    <a:cubicBezTo>
                      <a:pt x="215" y="8292"/>
                      <a:pt x="265" y="8255"/>
                      <a:pt x="285" y="8204"/>
                    </a:cubicBezTo>
                    <a:lnTo>
                      <a:pt x="3241" y="182"/>
                    </a:lnTo>
                    <a:cubicBezTo>
                      <a:pt x="3266" y="112"/>
                      <a:pt x="3230" y="35"/>
                      <a:pt x="3161" y="9"/>
                    </a:cubicBezTo>
                    <a:cubicBezTo>
                      <a:pt x="3146" y="3"/>
                      <a:pt x="3131" y="1"/>
                      <a:pt x="3116"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g2cb4238b598_1_2032"/>
              <p:cNvSpPr/>
              <p:nvPr/>
            </p:nvSpPr>
            <p:spPr>
              <a:xfrm>
                <a:off x="1754459" y="1945089"/>
                <a:ext cx="836326" cy="337582"/>
              </a:xfrm>
              <a:custGeom>
                <a:rect b="b" l="l" r="r" t="t"/>
                <a:pathLst>
                  <a:path extrusionOk="0" h="6393" w="15838">
                    <a:moveTo>
                      <a:pt x="8722" y="0"/>
                    </a:moveTo>
                    <a:cubicBezTo>
                      <a:pt x="7152" y="0"/>
                      <a:pt x="5655" y="70"/>
                      <a:pt x="4370" y="160"/>
                    </a:cubicBezTo>
                    <a:cubicBezTo>
                      <a:pt x="3745" y="204"/>
                      <a:pt x="3168" y="254"/>
                      <a:pt x="2659" y="303"/>
                    </a:cubicBezTo>
                    <a:cubicBezTo>
                      <a:pt x="1206" y="441"/>
                      <a:pt x="294" y="575"/>
                      <a:pt x="294" y="575"/>
                    </a:cubicBezTo>
                    <a:cubicBezTo>
                      <a:pt x="294" y="575"/>
                      <a:pt x="0" y="5724"/>
                      <a:pt x="6586" y="6334"/>
                    </a:cubicBezTo>
                    <a:cubicBezTo>
                      <a:pt x="6999" y="6373"/>
                      <a:pt x="7441" y="6392"/>
                      <a:pt x="7912" y="6392"/>
                    </a:cubicBezTo>
                    <a:cubicBezTo>
                      <a:pt x="7947" y="6392"/>
                      <a:pt x="7981" y="6392"/>
                      <a:pt x="8018" y="6391"/>
                    </a:cubicBezTo>
                    <a:cubicBezTo>
                      <a:pt x="8241" y="6391"/>
                      <a:pt x="8461" y="6384"/>
                      <a:pt x="8673" y="6372"/>
                    </a:cubicBezTo>
                    <a:cubicBezTo>
                      <a:pt x="15837" y="6013"/>
                      <a:pt x="15527" y="575"/>
                      <a:pt x="15527" y="575"/>
                    </a:cubicBezTo>
                    <a:lnTo>
                      <a:pt x="15527" y="575"/>
                    </a:lnTo>
                    <a:cubicBezTo>
                      <a:pt x="15527" y="575"/>
                      <a:pt x="15527" y="575"/>
                      <a:pt x="15527" y="575"/>
                    </a:cubicBezTo>
                    <a:cubicBezTo>
                      <a:pt x="14718" y="411"/>
                      <a:pt x="13868" y="290"/>
                      <a:pt x="13005" y="201"/>
                    </a:cubicBezTo>
                    <a:cubicBezTo>
                      <a:pt x="11586" y="56"/>
                      <a:pt x="10125" y="0"/>
                      <a:pt x="8722"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g2cb4238b598_1_2032"/>
              <p:cNvSpPr/>
              <p:nvPr/>
            </p:nvSpPr>
            <p:spPr>
              <a:xfrm>
                <a:off x="2212398" y="1955650"/>
                <a:ext cx="378401" cy="325912"/>
              </a:xfrm>
              <a:custGeom>
                <a:rect b="b" l="l" r="r" t="t"/>
                <a:pathLst>
                  <a:path extrusionOk="0" h="6172" w="7166">
                    <a:moveTo>
                      <a:pt x="4333" y="1"/>
                    </a:moveTo>
                    <a:lnTo>
                      <a:pt x="4333" y="1"/>
                    </a:lnTo>
                    <a:cubicBezTo>
                      <a:pt x="4421" y="1968"/>
                      <a:pt x="4118" y="5100"/>
                      <a:pt x="1" y="6172"/>
                    </a:cubicBezTo>
                    <a:cubicBezTo>
                      <a:pt x="7165" y="5813"/>
                      <a:pt x="6855" y="375"/>
                      <a:pt x="6855" y="375"/>
                    </a:cubicBezTo>
                    <a:lnTo>
                      <a:pt x="6855" y="375"/>
                    </a:lnTo>
                    <a:cubicBezTo>
                      <a:pt x="6855" y="375"/>
                      <a:pt x="6855" y="375"/>
                      <a:pt x="6855" y="375"/>
                    </a:cubicBezTo>
                    <a:cubicBezTo>
                      <a:pt x="6046" y="211"/>
                      <a:pt x="5196" y="90"/>
                      <a:pt x="4333"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g2cb4238b598_1_2032"/>
              <p:cNvSpPr/>
              <p:nvPr/>
            </p:nvSpPr>
            <p:spPr>
              <a:xfrm>
                <a:off x="1886898" y="1953485"/>
                <a:ext cx="290956" cy="329186"/>
              </a:xfrm>
              <a:custGeom>
                <a:rect b="b" l="l" r="r" t="t"/>
                <a:pathLst>
                  <a:path extrusionOk="0" h="6234" w="5510">
                    <a:moveTo>
                      <a:pt x="1862" y="1"/>
                    </a:moveTo>
                    <a:cubicBezTo>
                      <a:pt x="1237" y="45"/>
                      <a:pt x="660" y="94"/>
                      <a:pt x="151" y="142"/>
                    </a:cubicBezTo>
                    <a:cubicBezTo>
                      <a:pt x="0" y="1481"/>
                      <a:pt x="337" y="2877"/>
                      <a:pt x="1100" y="3988"/>
                    </a:cubicBezTo>
                    <a:cubicBezTo>
                      <a:pt x="1811" y="5022"/>
                      <a:pt x="2881" y="5798"/>
                      <a:pt x="4078" y="6173"/>
                    </a:cubicBezTo>
                    <a:cubicBezTo>
                      <a:pt x="4491" y="6213"/>
                      <a:pt x="4933" y="6233"/>
                      <a:pt x="5404" y="6233"/>
                    </a:cubicBezTo>
                    <a:cubicBezTo>
                      <a:pt x="5439" y="6233"/>
                      <a:pt x="5473" y="6233"/>
                      <a:pt x="5510" y="6232"/>
                    </a:cubicBezTo>
                    <a:cubicBezTo>
                      <a:pt x="4246" y="5817"/>
                      <a:pt x="3157" y="4948"/>
                      <a:pt x="2489" y="3786"/>
                    </a:cubicBezTo>
                    <a:cubicBezTo>
                      <a:pt x="1837" y="2655"/>
                      <a:pt x="1617" y="1283"/>
                      <a:pt x="1862" y="1"/>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88" name="Google Shape;3088;g2cb4238b598_1_2032"/>
          <p:cNvGrpSpPr/>
          <p:nvPr/>
        </p:nvGrpSpPr>
        <p:grpSpPr>
          <a:xfrm>
            <a:off x="-16907" y="4355331"/>
            <a:ext cx="77330" cy="72551"/>
            <a:chOff x="6622700" y="4387050"/>
            <a:chExt cx="89825" cy="89525"/>
          </a:xfrm>
        </p:grpSpPr>
        <p:sp>
          <p:nvSpPr>
            <p:cNvPr id="3089" name="Google Shape;3089;g2cb4238b598_1_2032"/>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g2cb4238b598_1_2032"/>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1" name="Google Shape;3091;g2cb4238b598_1_2032"/>
          <p:cNvGrpSpPr/>
          <p:nvPr/>
        </p:nvGrpSpPr>
        <p:grpSpPr>
          <a:xfrm flipH="1">
            <a:off x="491073" y="4526442"/>
            <a:ext cx="970853" cy="617070"/>
            <a:chOff x="5323923" y="3641495"/>
            <a:chExt cx="2109174" cy="1428403"/>
          </a:xfrm>
        </p:grpSpPr>
        <p:sp>
          <p:nvSpPr>
            <p:cNvPr id="3092" name="Google Shape;3092;g2cb4238b598_1_2032"/>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g2cb4238b598_1_2032"/>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g2cb4238b598_1_2032"/>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g2cb4238b598_1_2032"/>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g2cb4238b598_1_2032"/>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g2cb4238b598_1_2032"/>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g2cb4238b598_1_2032"/>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g2cb4238b598_1_2032"/>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g2cb4238b598_1_2032"/>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g2cb4238b598_1_2032"/>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g2cb4238b598_1_2032"/>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g2cb4238b598_1_2032"/>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g2cb4238b598_1_2032"/>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8" name="Shape 3108"/>
        <p:cNvGrpSpPr/>
        <p:nvPr/>
      </p:nvGrpSpPr>
      <p:grpSpPr>
        <a:xfrm>
          <a:off x="0" y="0"/>
          <a:ext cx="0" cy="0"/>
          <a:chOff x="0" y="0"/>
          <a:chExt cx="0" cy="0"/>
        </a:xfrm>
      </p:grpSpPr>
      <p:sp>
        <p:nvSpPr>
          <p:cNvPr id="3109" name="Google Shape;3109;g2cb4238b598_1_2084"/>
          <p:cNvSpPr txBox="1"/>
          <p:nvPr/>
        </p:nvSpPr>
        <p:spPr>
          <a:xfrm>
            <a:off x="173225" y="63925"/>
            <a:ext cx="8699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 sz="2400">
                <a:latin typeface="Fira Sans Extra Condensed"/>
                <a:ea typeface="Fira Sans Extra Condensed"/>
                <a:cs typeface="Fira Sans Extra Condensed"/>
                <a:sym typeface="Fira Sans Extra Condensed"/>
              </a:rPr>
              <a:t>REINTEGRO PARCIAL DE COSTOS DE PLANTACIÓN- SUBSIDIOS</a:t>
            </a:r>
            <a:endParaRPr sz="1300">
              <a:solidFill>
                <a:schemeClr val="accent5"/>
              </a:solidFill>
              <a:latin typeface="Fira Sans Extra Condensed"/>
              <a:ea typeface="Fira Sans Extra Condensed"/>
              <a:cs typeface="Fira Sans Extra Condensed"/>
              <a:sym typeface="Fira Sans Extra Condensed"/>
            </a:endParaRPr>
          </a:p>
        </p:txBody>
      </p:sp>
      <p:sp>
        <p:nvSpPr>
          <p:cNvPr id="3110" name="Google Shape;3110;g2cb4238b598_1_2084"/>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sz="1300">
              <a:solidFill>
                <a:schemeClr val="accent5"/>
              </a:solidFill>
              <a:latin typeface="Fira Sans Extra Condensed"/>
              <a:ea typeface="Fira Sans Extra Condensed"/>
              <a:cs typeface="Fira Sans Extra Condensed"/>
              <a:sym typeface="Fira Sans Extra Condensed"/>
            </a:endParaRPr>
          </a:p>
        </p:txBody>
      </p:sp>
      <p:grpSp>
        <p:nvGrpSpPr>
          <p:cNvPr id="3111" name="Google Shape;3111;g2cb4238b598_1_2084"/>
          <p:cNvGrpSpPr/>
          <p:nvPr/>
        </p:nvGrpSpPr>
        <p:grpSpPr>
          <a:xfrm>
            <a:off x="67499" y="3912131"/>
            <a:ext cx="2007441" cy="1231367"/>
            <a:chOff x="58443" y="2234504"/>
            <a:chExt cx="3816427" cy="2678633"/>
          </a:xfrm>
        </p:grpSpPr>
        <p:grpSp>
          <p:nvGrpSpPr>
            <p:cNvPr id="3112" name="Google Shape;3112;g2cb4238b598_1_2084"/>
            <p:cNvGrpSpPr/>
            <p:nvPr/>
          </p:nvGrpSpPr>
          <p:grpSpPr>
            <a:xfrm flipH="1" rot="493300">
              <a:off x="197987" y="2334731"/>
              <a:ext cx="1550022" cy="2063023"/>
              <a:chOff x="-354605" y="3459888"/>
              <a:chExt cx="1550056" cy="2063069"/>
            </a:xfrm>
          </p:grpSpPr>
          <p:grpSp>
            <p:nvGrpSpPr>
              <p:cNvPr id="3113" name="Google Shape;3113;g2cb4238b598_1_2084"/>
              <p:cNvGrpSpPr/>
              <p:nvPr/>
            </p:nvGrpSpPr>
            <p:grpSpPr>
              <a:xfrm flipH="1" rot="1071688">
                <a:off x="-103756" y="4442804"/>
                <a:ext cx="1186662" cy="920348"/>
                <a:chOff x="284150" y="1904875"/>
                <a:chExt cx="812975" cy="630525"/>
              </a:xfrm>
            </p:grpSpPr>
            <p:sp>
              <p:nvSpPr>
                <p:cNvPr id="3114" name="Google Shape;3114;g2cb4238b598_1_2084"/>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g2cb4238b598_1_2084"/>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6" name="Google Shape;3116;g2cb4238b598_1_2084"/>
              <p:cNvGrpSpPr/>
              <p:nvPr/>
            </p:nvGrpSpPr>
            <p:grpSpPr>
              <a:xfrm flipH="1" rot="-292155">
                <a:off x="-283727" y="3499334"/>
                <a:ext cx="1002245" cy="1712665"/>
                <a:chOff x="302625" y="556975"/>
                <a:chExt cx="686625" cy="1173325"/>
              </a:xfrm>
            </p:grpSpPr>
            <p:sp>
              <p:nvSpPr>
                <p:cNvPr id="3117" name="Google Shape;3117;g2cb4238b598_1_2084"/>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g2cb4238b598_1_2084"/>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19" name="Google Shape;3119;g2cb4238b598_1_2084"/>
            <p:cNvGrpSpPr/>
            <p:nvPr/>
          </p:nvGrpSpPr>
          <p:grpSpPr>
            <a:xfrm>
              <a:off x="224690" y="3985275"/>
              <a:ext cx="2143142" cy="807104"/>
              <a:chOff x="6858001" y="3985275"/>
              <a:chExt cx="2143142" cy="807104"/>
            </a:xfrm>
          </p:grpSpPr>
          <p:sp>
            <p:nvSpPr>
              <p:cNvPr id="3120" name="Google Shape;3120;g2cb4238b598_1_2084"/>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g2cb4238b598_1_2084"/>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g2cb4238b598_1_2084"/>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g2cb4238b598_1_2084"/>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g2cb4238b598_1_2084"/>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g2cb4238b598_1_2084"/>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g2cb4238b598_1_2084"/>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g2cb4238b598_1_2084"/>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g2cb4238b598_1_2084"/>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g2cb4238b598_1_2084"/>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0" name="Google Shape;3130;g2cb4238b598_1_2084"/>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1" name="Google Shape;3131;g2cb4238b598_1_2084"/>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2" name="Google Shape;3132;g2cb4238b598_1_2084"/>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g2cb4238b598_1_2084"/>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g2cb4238b598_1_2084"/>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g2cb4238b598_1_2084"/>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g2cb4238b598_1_2084"/>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g2cb4238b598_1_2084"/>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g2cb4238b598_1_2084"/>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g2cb4238b598_1_2084"/>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g2cb4238b598_1_2084"/>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g2cb4238b598_1_2084"/>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g2cb4238b598_1_2084"/>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43" name="Google Shape;3143;g2cb4238b598_1_2084"/>
            <p:cNvGrpSpPr/>
            <p:nvPr/>
          </p:nvGrpSpPr>
          <p:grpSpPr>
            <a:xfrm flipH="1" rot="988344">
              <a:off x="1405295" y="3064280"/>
              <a:ext cx="2296223" cy="1555215"/>
              <a:chOff x="5323923" y="3641495"/>
              <a:chExt cx="2109174" cy="1428403"/>
            </a:xfrm>
          </p:grpSpPr>
          <p:sp>
            <p:nvSpPr>
              <p:cNvPr id="3144" name="Google Shape;3144;g2cb4238b598_1_2084"/>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g2cb4238b598_1_2084"/>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g2cb4238b598_1_2084"/>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g2cb4238b598_1_2084"/>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g2cb4238b598_1_2084"/>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g2cb4238b598_1_2084"/>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g2cb4238b598_1_2084"/>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g2cb4238b598_1_2084"/>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g2cb4238b598_1_2084"/>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g2cb4238b598_1_2084"/>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g2cb4238b598_1_2084"/>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g2cb4238b598_1_2084"/>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g2cb4238b598_1_2084"/>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57" name="Google Shape;3157;g2cb4238b598_1_2084"/>
          <p:cNvSpPr txBox="1"/>
          <p:nvPr/>
        </p:nvSpPr>
        <p:spPr>
          <a:xfrm>
            <a:off x="1768075" y="1094475"/>
            <a:ext cx="6457500" cy="3478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Clr>
                <a:srgbClr val="000000"/>
              </a:buClr>
              <a:buSzPts val="1800"/>
              <a:buFont typeface="Arial"/>
              <a:buNone/>
            </a:pPr>
            <a:r>
              <a:rPr b="1" lang="en" sz="1500">
                <a:solidFill>
                  <a:schemeClr val="accent5"/>
                </a:solidFill>
                <a:latin typeface="Fira Sans Extra Condensed"/>
                <a:ea typeface="Fira Sans Extra Condensed"/>
                <a:cs typeface="Fira Sans Extra Condensed"/>
                <a:sym typeface="Fira Sans Extra Condensed"/>
              </a:rPr>
              <a:t>D</a:t>
            </a:r>
            <a:r>
              <a:rPr b="1" lang="en" sz="1500">
                <a:solidFill>
                  <a:schemeClr val="accent5"/>
                </a:solidFill>
                <a:latin typeface="Fira Sans Extra Condensed"/>
                <a:ea typeface="Fira Sans Extra Condensed"/>
                <a:cs typeface="Fira Sans Extra Condensed"/>
                <a:sym typeface="Fira Sans Extra Condensed"/>
              </a:rPr>
              <a:t>ecreto 931/988</a:t>
            </a:r>
            <a:endParaRPr b="1" sz="15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Clr>
                <a:srgbClr val="000000"/>
              </a:buClr>
              <a:buSzPts val="1800"/>
              <a:buFont typeface="Arial"/>
              <a:buNone/>
            </a:pPr>
            <a:r>
              <a:t/>
            </a:r>
            <a:endParaRPr b="1" sz="1500">
              <a:solidFill>
                <a:schemeClr val="accent5"/>
              </a:solidFill>
              <a:latin typeface="Fira Sans Extra Condensed"/>
              <a:ea typeface="Fira Sans Extra Condensed"/>
              <a:cs typeface="Fira Sans Extra Condensed"/>
              <a:sym typeface="Fira Sans Extra Condensed"/>
            </a:endParaRPr>
          </a:p>
          <a:p>
            <a:pPr indent="-285750" lvl="0" marL="285750" rtl="0" algn="just">
              <a:spcBef>
                <a:spcPts val="0"/>
              </a:spcBef>
              <a:spcAft>
                <a:spcPts val="0"/>
              </a:spcAft>
              <a:buClr>
                <a:schemeClr val="accent4"/>
              </a:buClr>
              <a:buSzPts val="1800"/>
              <a:buFont typeface="Arvo"/>
              <a:buChar char="▪"/>
            </a:pPr>
            <a:r>
              <a:rPr lang="en" sz="1500">
                <a:solidFill>
                  <a:schemeClr val="accent5"/>
                </a:solidFill>
                <a:latin typeface="Fira Sans Extra Condensed"/>
                <a:ea typeface="Fira Sans Extra Condensed"/>
                <a:cs typeface="Fira Sans Extra Condensed"/>
                <a:sym typeface="Fira Sans Extra Condensed"/>
              </a:rPr>
              <a:t>Por única vez por superficie plantada</a:t>
            </a:r>
            <a:endParaRPr sz="1500">
              <a:solidFill>
                <a:schemeClr val="accent5"/>
              </a:solidFill>
              <a:latin typeface="Fira Sans Extra Condensed"/>
              <a:ea typeface="Fira Sans Extra Condensed"/>
              <a:cs typeface="Fira Sans Extra Condensed"/>
              <a:sym typeface="Fira Sans Extra Condensed"/>
            </a:endParaRPr>
          </a:p>
          <a:p>
            <a:pPr indent="-285750" lvl="0" marL="285750" rtl="0" algn="just">
              <a:spcBef>
                <a:spcPts val="0"/>
              </a:spcBef>
              <a:spcAft>
                <a:spcPts val="0"/>
              </a:spcAft>
              <a:buClr>
                <a:schemeClr val="accent4"/>
              </a:buClr>
              <a:buSzPts val="1800"/>
              <a:buFont typeface="Arvo"/>
              <a:buChar char="▪"/>
            </a:pPr>
            <a:r>
              <a:rPr lang="en" sz="1500">
                <a:solidFill>
                  <a:schemeClr val="accent5"/>
                </a:solidFill>
                <a:latin typeface="Fira Sans Extra Condensed"/>
                <a:ea typeface="Fira Sans Extra Condensed"/>
                <a:cs typeface="Fira Sans Extra Condensed"/>
                <a:sym typeface="Fira Sans Extra Condensed"/>
              </a:rPr>
              <a:t>Porcentajes por impuesto</a:t>
            </a:r>
            <a:endParaRPr sz="1500">
              <a:solidFill>
                <a:schemeClr val="accent5"/>
              </a:solidFill>
              <a:latin typeface="Fira Sans Extra Condensed"/>
              <a:ea typeface="Fira Sans Extra Condensed"/>
              <a:cs typeface="Fira Sans Extra Condensed"/>
              <a:sym typeface="Fira Sans Extra Condensed"/>
            </a:endParaRPr>
          </a:p>
          <a:p>
            <a:pPr indent="-285750" lvl="0" marL="285750" rtl="0" algn="just">
              <a:spcBef>
                <a:spcPts val="0"/>
              </a:spcBef>
              <a:spcAft>
                <a:spcPts val="0"/>
              </a:spcAft>
              <a:buClr>
                <a:schemeClr val="accent4"/>
              </a:buClr>
              <a:buSzPts val="1800"/>
              <a:buFont typeface="Arvo"/>
              <a:buChar char="▪"/>
            </a:pPr>
            <a:r>
              <a:rPr lang="en" sz="1500">
                <a:solidFill>
                  <a:schemeClr val="accent5"/>
                </a:solidFill>
                <a:latin typeface="Fira Sans Extra Condensed"/>
                <a:ea typeface="Fira Sans Extra Condensed"/>
                <a:cs typeface="Fira Sans Extra Condensed"/>
                <a:sym typeface="Fira Sans Extra Condensed"/>
              </a:rPr>
              <a:t>Ajuste por IPC (ejercicio plantación a mes anterior al pago)</a:t>
            </a:r>
            <a:endParaRPr sz="1500">
              <a:solidFill>
                <a:schemeClr val="accent5"/>
              </a:solidFill>
              <a:latin typeface="Fira Sans Extra Condensed"/>
              <a:ea typeface="Fira Sans Extra Condensed"/>
              <a:cs typeface="Fira Sans Extra Condensed"/>
              <a:sym typeface="Fira Sans Extra Condensed"/>
            </a:endParaRPr>
          </a:p>
          <a:p>
            <a:pPr indent="-285750" lvl="0" marL="285750" rtl="0" algn="just">
              <a:spcBef>
                <a:spcPts val="0"/>
              </a:spcBef>
              <a:spcAft>
                <a:spcPts val="0"/>
              </a:spcAft>
              <a:buClr>
                <a:schemeClr val="accent4"/>
              </a:buClr>
              <a:buSzPts val="1800"/>
              <a:buFont typeface="Arvo"/>
              <a:buChar char="▪"/>
            </a:pPr>
            <a:r>
              <a:rPr lang="en" sz="1500">
                <a:solidFill>
                  <a:schemeClr val="accent5"/>
                </a:solidFill>
                <a:latin typeface="Fira Sans Extra Condensed"/>
                <a:ea typeface="Fira Sans Extra Condensed"/>
                <a:cs typeface="Fira Sans Extra Condensed"/>
                <a:sym typeface="Fira Sans Extra Condensed"/>
              </a:rPr>
              <a:t>Requisitos</a:t>
            </a:r>
            <a:endParaRPr sz="1500">
              <a:solidFill>
                <a:schemeClr val="accent5"/>
              </a:solidFill>
              <a:latin typeface="Fira Sans Extra Condensed"/>
              <a:ea typeface="Fira Sans Extra Condensed"/>
              <a:cs typeface="Fira Sans Extra Condensed"/>
              <a:sym typeface="Fira Sans Extra Condensed"/>
            </a:endParaRPr>
          </a:p>
          <a:p>
            <a:pPr indent="-285750" lvl="1" marL="742950" rtl="0" algn="just">
              <a:spcBef>
                <a:spcPts val="0"/>
              </a:spcBef>
              <a:spcAft>
                <a:spcPts val="0"/>
              </a:spcAft>
              <a:buClr>
                <a:srgbClr val="000000"/>
              </a:buClr>
              <a:buSzPts val="1600"/>
              <a:buFont typeface="Arvo"/>
              <a:buChar char="▪"/>
            </a:pPr>
            <a:r>
              <a:rPr lang="en" sz="1500">
                <a:solidFill>
                  <a:schemeClr val="accent5"/>
                </a:solidFill>
                <a:latin typeface="Fira Sans Extra Condensed"/>
                <a:ea typeface="Fira Sans Extra Condensed"/>
                <a:cs typeface="Fira Sans Extra Condensed"/>
                <a:sym typeface="Fira Sans Extra Condensed"/>
              </a:rPr>
              <a:t>Proyecto en DGF</a:t>
            </a:r>
            <a:endParaRPr sz="1500">
              <a:solidFill>
                <a:schemeClr val="accent5"/>
              </a:solidFill>
              <a:latin typeface="Fira Sans Extra Condensed"/>
              <a:ea typeface="Fira Sans Extra Condensed"/>
              <a:cs typeface="Fira Sans Extra Condensed"/>
              <a:sym typeface="Fira Sans Extra Condensed"/>
            </a:endParaRPr>
          </a:p>
          <a:p>
            <a:pPr indent="-285750" lvl="1" marL="742950" rtl="0" algn="just">
              <a:spcBef>
                <a:spcPts val="0"/>
              </a:spcBef>
              <a:spcAft>
                <a:spcPts val="0"/>
              </a:spcAft>
              <a:buClr>
                <a:srgbClr val="000000"/>
              </a:buClr>
              <a:buSzPts val="1600"/>
              <a:buFont typeface="Arvo"/>
              <a:buChar char="▪"/>
            </a:pPr>
            <a:r>
              <a:rPr lang="en" sz="1500">
                <a:solidFill>
                  <a:schemeClr val="accent5"/>
                </a:solidFill>
                <a:latin typeface="Fira Sans Extra Condensed"/>
                <a:ea typeface="Fira Sans Extra Condensed"/>
                <a:cs typeface="Fira Sans Extra Condensed"/>
                <a:sym typeface="Fira Sans Extra Condensed"/>
              </a:rPr>
              <a:t>Prendimiento superior al 75% de densidad inicial (solicitud con informe técnico al año de plantado)</a:t>
            </a:r>
            <a:endParaRPr sz="1500">
              <a:solidFill>
                <a:schemeClr val="accent5"/>
              </a:solidFill>
              <a:latin typeface="Fira Sans Extra Condensed"/>
              <a:ea typeface="Fira Sans Extra Condensed"/>
              <a:cs typeface="Fira Sans Extra Condensed"/>
              <a:sym typeface="Fira Sans Extra Condensed"/>
            </a:endParaRPr>
          </a:p>
          <a:p>
            <a:pPr indent="-285750" lvl="1" marL="742950" rtl="0" algn="just">
              <a:spcBef>
                <a:spcPts val="0"/>
              </a:spcBef>
              <a:spcAft>
                <a:spcPts val="0"/>
              </a:spcAft>
              <a:buClr>
                <a:srgbClr val="000000"/>
              </a:buClr>
              <a:buSzPts val="1600"/>
              <a:buFont typeface="Arvo"/>
              <a:buChar char="▪"/>
            </a:pPr>
            <a:r>
              <a:rPr lang="en" sz="1500">
                <a:solidFill>
                  <a:schemeClr val="accent5"/>
                </a:solidFill>
                <a:latin typeface="Fira Sans Extra Condensed"/>
                <a:ea typeface="Fira Sans Extra Condensed"/>
                <a:cs typeface="Fira Sans Extra Condensed"/>
                <a:sym typeface="Fira Sans Extra Condensed"/>
              </a:rPr>
              <a:t>Bosque Protector o Rendimiento</a:t>
            </a:r>
            <a:endParaRPr sz="1500">
              <a:solidFill>
                <a:schemeClr val="accent5"/>
              </a:solidFill>
              <a:latin typeface="Fira Sans Extra Condensed"/>
              <a:ea typeface="Fira Sans Extra Condensed"/>
              <a:cs typeface="Fira Sans Extra Condensed"/>
              <a:sym typeface="Fira Sans Extra Condensed"/>
            </a:endParaRPr>
          </a:p>
          <a:p>
            <a:pPr indent="-285750" lvl="1" marL="742950" rtl="0" algn="just">
              <a:spcBef>
                <a:spcPts val="0"/>
              </a:spcBef>
              <a:spcAft>
                <a:spcPts val="0"/>
              </a:spcAft>
              <a:buClr>
                <a:srgbClr val="000000"/>
              </a:buClr>
              <a:buSzPts val="1600"/>
              <a:buFont typeface="Arvo"/>
              <a:buChar char="▪"/>
            </a:pPr>
            <a:r>
              <a:rPr lang="en" sz="1500">
                <a:solidFill>
                  <a:schemeClr val="accent5"/>
                </a:solidFill>
                <a:latin typeface="Fira Sans Extra Condensed"/>
                <a:ea typeface="Fira Sans Extra Condensed"/>
                <a:cs typeface="Fira Sans Extra Condensed"/>
                <a:sym typeface="Fira Sans Extra Condensed"/>
              </a:rPr>
              <a:t>Solicitud máximo 4 años posteriores a la plantación</a:t>
            </a:r>
            <a:endParaRPr sz="1500">
              <a:solidFill>
                <a:schemeClr val="accent5"/>
              </a:solidFill>
              <a:latin typeface="Fira Sans Extra Condensed"/>
              <a:ea typeface="Fira Sans Extra Condensed"/>
              <a:cs typeface="Fira Sans Extra Condensed"/>
              <a:sym typeface="Fira Sans Extra Condensed"/>
            </a:endParaRPr>
          </a:p>
          <a:p>
            <a:pPr indent="-285750" lvl="0" marL="285750" rtl="0" algn="just">
              <a:spcBef>
                <a:spcPts val="0"/>
              </a:spcBef>
              <a:spcAft>
                <a:spcPts val="0"/>
              </a:spcAft>
              <a:buClr>
                <a:schemeClr val="accent4"/>
              </a:buClr>
              <a:buSzPts val="1800"/>
              <a:buFont typeface="Arvo"/>
              <a:buChar char="▪"/>
            </a:pPr>
            <a:r>
              <a:rPr lang="en" sz="1500">
                <a:solidFill>
                  <a:schemeClr val="accent5"/>
                </a:solidFill>
                <a:latin typeface="Fira Sans Extra Condensed"/>
                <a:ea typeface="Fira Sans Extra Condensed"/>
                <a:cs typeface="Fira Sans Extra Condensed"/>
                <a:sym typeface="Fira Sans Extra Condensed"/>
              </a:rPr>
              <a:t>Inspección comprobatoria</a:t>
            </a:r>
            <a:endParaRPr sz="1500">
              <a:solidFill>
                <a:schemeClr val="accent5"/>
              </a:solidFill>
              <a:latin typeface="Fira Sans Extra Condensed"/>
              <a:ea typeface="Fira Sans Extra Condensed"/>
              <a:cs typeface="Fira Sans Extra Condensed"/>
              <a:sym typeface="Fira Sans Extra Condensed"/>
            </a:endParaRPr>
          </a:p>
          <a:p>
            <a:pPr indent="0" lvl="0" marL="457200" rtl="0" algn="just">
              <a:lnSpc>
                <a:spcPct val="115000"/>
              </a:lnSpc>
              <a:spcBef>
                <a:spcPts val="0"/>
              </a:spcBef>
              <a:spcAft>
                <a:spcPts val="0"/>
              </a:spcAft>
              <a:buNone/>
            </a:pPr>
            <a:r>
              <a:t/>
            </a:r>
            <a:endParaRPr sz="1500">
              <a:solidFill>
                <a:schemeClr val="accent5"/>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1" name="Shape 3161"/>
        <p:cNvGrpSpPr/>
        <p:nvPr/>
      </p:nvGrpSpPr>
      <p:grpSpPr>
        <a:xfrm>
          <a:off x="0" y="0"/>
          <a:ext cx="0" cy="0"/>
          <a:chOff x="0" y="0"/>
          <a:chExt cx="0" cy="0"/>
        </a:xfrm>
      </p:grpSpPr>
      <p:sp>
        <p:nvSpPr>
          <p:cNvPr id="3162" name="Google Shape;3162;g2cb4238b598_1_2136"/>
          <p:cNvSpPr txBox="1"/>
          <p:nvPr/>
        </p:nvSpPr>
        <p:spPr>
          <a:xfrm>
            <a:off x="173225" y="63925"/>
            <a:ext cx="8699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 sz="2400">
                <a:latin typeface="Fira Sans Extra Condensed"/>
                <a:ea typeface="Fira Sans Extra Condensed"/>
                <a:cs typeface="Fira Sans Extra Condensed"/>
                <a:sym typeface="Fira Sans Extra Condensed"/>
              </a:rPr>
              <a:t>REINTEGRO PARCIAL DE COSTOS DE PLANTACIÓN- SUBSIDIOS</a:t>
            </a:r>
            <a:endParaRPr sz="1300">
              <a:solidFill>
                <a:schemeClr val="accent5"/>
              </a:solidFill>
              <a:latin typeface="Fira Sans Extra Condensed"/>
              <a:ea typeface="Fira Sans Extra Condensed"/>
              <a:cs typeface="Fira Sans Extra Condensed"/>
              <a:sym typeface="Fira Sans Extra Condensed"/>
            </a:endParaRPr>
          </a:p>
        </p:txBody>
      </p:sp>
      <p:sp>
        <p:nvSpPr>
          <p:cNvPr id="3163" name="Google Shape;3163;g2cb4238b598_1_2136"/>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sz="1300">
              <a:solidFill>
                <a:schemeClr val="accent5"/>
              </a:solidFill>
              <a:latin typeface="Fira Sans Extra Condensed"/>
              <a:ea typeface="Fira Sans Extra Condensed"/>
              <a:cs typeface="Fira Sans Extra Condensed"/>
              <a:sym typeface="Fira Sans Extra Condensed"/>
            </a:endParaRPr>
          </a:p>
        </p:txBody>
      </p:sp>
      <p:grpSp>
        <p:nvGrpSpPr>
          <p:cNvPr id="3164" name="Google Shape;3164;g2cb4238b598_1_2136"/>
          <p:cNvGrpSpPr/>
          <p:nvPr/>
        </p:nvGrpSpPr>
        <p:grpSpPr>
          <a:xfrm>
            <a:off x="67499" y="3912131"/>
            <a:ext cx="2007441" cy="1231367"/>
            <a:chOff x="58443" y="2234504"/>
            <a:chExt cx="3816427" cy="2678633"/>
          </a:xfrm>
        </p:grpSpPr>
        <p:grpSp>
          <p:nvGrpSpPr>
            <p:cNvPr id="3165" name="Google Shape;3165;g2cb4238b598_1_2136"/>
            <p:cNvGrpSpPr/>
            <p:nvPr/>
          </p:nvGrpSpPr>
          <p:grpSpPr>
            <a:xfrm flipH="1" rot="493300">
              <a:off x="197987" y="2334731"/>
              <a:ext cx="1550022" cy="2063023"/>
              <a:chOff x="-354605" y="3459888"/>
              <a:chExt cx="1550056" cy="2063069"/>
            </a:xfrm>
          </p:grpSpPr>
          <p:grpSp>
            <p:nvGrpSpPr>
              <p:cNvPr id="3166" name="Google Shape;3166;g2cb4238b598_1_2136"/>
              <p:cNvGrpSpPr/>
              <p:nvPr/>
            </p:nvGrpSpPr>
            <p:grpSpPr>
              <a:xfrm flipH="1" rot="1071688">
                <a:off x="-103756" y="4442804"/>
                <a:ext cx="1186662" cy="920348"/>
                <a:chOff x="284150" y="1904875"/>
                <a:chExt cx="812975" cy="630525"/>
              </a:xfrm>
            </p:grpSpPr>
            <p:sp>
              <p:nvSpPr>
                <p:cNvPr id="3167" name="Google Shape;3167;g2cb4238b598_1_2136"/>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g2cb4238b598_1_2136"/>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9" name="Google Shape;3169;g2cb4238b598_1_2136"/>
              <p:cNvGrpSpPr/>
              <p:nvPr/>
            </p:nvGrpSpPr>
            <p:grpSpPr>
              <a:xfrm flipH="1" rot="-292155">
                <a:off x="-283727" y="3499334"/>
                <a:ext cx="1002245" cy="1712665"/>
                <a:chOff x="302625" y="556975"/>
                <a:chExt cx="686625" cy="1173325"/>
              </a:xfrm>
            </p:grpSpPr>
            <p:sp>
              <p:nvSpPr>
                <p:cNvPr id="3170" name="Google Shape;3170;g2cb4238b598_1_2136"/>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1" name="Google Shape;3171;g2cb4238b598_1_2136"/>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172" name="Google Shape;3172;g2cb4238b598_1_2136"/>
            <p:cNvGrpSpPr/>
            <p:nvPr/>
          </p:nvGrpSpPr>
          <p:grpSpPr>
            <a:xfrm>
              <a:off x="224690" y="3985275"/>
              <a:ext cx="2143142" cy="807104"/>
              <a:chOff x="6858001" y="3985275"/>
              <a:chExt cx="2143142" cy="807104"/>
            </a:xfrm>
          </p:grpSpPr>
          <p:sp>
            <p:nvSpPr>
              <p:cNvPr id="3173" name="Google Shape;3173;g2cb4238b598_1_2136"/>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4" name="Google Shape;3174;g2cb4238b598_1_2136"/>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g2cb4238b598_1_2136"/>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6" name="Google Shape;3176;g2cb4238b598_1_2136"/>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7" name="Google Shape;3177;g2cb4238b598_1_2136"/>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8" name="Google Shape;3178;g2cb4238b598_1_2136"/>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g2cb4238b598_1_2136"/>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g2cb4238b598_1_2136"/>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g2cb4238b598_1_2136"/>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g2cb4238b598_1_2136"/>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g2cb4238b598_1_2136"/>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g2cb4238b598_1_2136"/>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g2cb4238b598_1_2136"/>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g2cb4238b598_1_2136"/>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g2cb4238b598_1_2136"/>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g2cb4238b598_1_2136"/>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g2cb4238b598_1_2136"/>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g2cb4238b598_1_2136"/>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g2cb4238b598_1_2136"/>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g2cb4238b598_1_2136"/>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g2cb4238b598_1_2136"/>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g2cb4238b598_1_2136"/>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g2cb4238b598_1_2136"/>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96" name="Google Shape;3196;g2cb4238b598_1_2136"/>
            <p:cNvGrpSpPr/>
            <p:nvPr/>
          </p:nvGrpSpPr>
          <p:grpSpPr>
            <a:xfrm flipH="1" rot="988344">
              <a:off x="1405295" y="3064280"/>
              <a:ext cx="2296223" cy="1555215"/>
              <a:chOff x="5323923" y="3641495"/>
              <a:chExt cx="2109174" cy="1428403"/>
            </a:xfrm>
          </p:grpSpPr>
          <p:sp>
            <p:nvSpPr>
              <p:cNvPr id="3197" name="Google Shape;3197;g2cb4238b598_1_2136"/>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g2cb4238b598_1_2136"/>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g2cb4238b598_1_2136"/>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g2cb4238b598_1_2136"/>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g2cb4238b598_1_2136"/>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g2cb4238b598_1_2136"/>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g2cb4238b598_1_2136"/>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g2cb4238b598_1_2136"/>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g2cb4238b598_1_2136"/>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g2cb4238b598_1_2136"/>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g2cb4238b598_1_2136"/>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g2cb4238b598_1_2136"/>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g2cb4238b598_1_2136"/>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210" name="Google Shape;3210;g2cb4238b598_1_2136"/>
          <p:cNvSpPr txBox="1"/>
          <p:nvPr/>
        </p:nvSpPr>
        <p:spPr>
          <a:xfrm>
            <a:off x="1659600" y="1015875"/>
            <a:ext cx="6457500" cy="3986700"/>
          </a:xfrm>
          <a:prstGeom prst="rect">
            <a:avLst/>
          </a:prstGeom>
          <a:noFill/>
          <a:ln>
            <a:noFill/>
          </a:ln>
        </p:spPr>
        <p:txBody>
          <a:bodyPr anchorCtr="0" anchor="t" bIns="91425" lIns="91425" spcFirstLastPara="1" rIns="91425" wrap="square" tIns="91425">
            <a:spAutoFit/>
          </a:bodyPr>
          <a:lstStyle/>
          <a:p>
            <a:pPr indent="-247650" lvl="0" marL="285750" rtl="0" algn="just">
              <a:spcBef>
                <a:spcPts val="0"/>
              </a:spcBef>
              <a:spcAft>
                <a:spcPts val="0"/>
              </a:spcAft>
              <a:buClr>
                <a:srgbClr val="000000"/>
              </a:buClr>
              <a:buSzPts val="1200"/>
              <a:buFont typeface="Arvo"/>
              <a:buChar char="✔"/>
            </a:pPr>
            <a:r>
              <a:rPr lang="en" sz="1300">
                <a:solidFill>
                  <a:schemeClr val="accent5"/>
                </a:solidFill>
                <a:latin typeface="Fira Sans Extra Condensed"/>
                <a:ea typeface="Fira Sans Extra Condensed"/>
                <a:cs typeface="Fira Sans Extra Condensed"/>
                <a:sym typeface="Fira Sans Extra Condensed"/>
              </a:rPr>
              <a:t>Partidas anuales al fondo VARIABLES</a:t>
            </a:r>
            <a:endParaRPr sz="1300">
              <a:solidFill>
                <a:schemeClr val="accent5"/>
              </a:solidFill>
              <a:latin typeface="Fira Sans Extra Condensed"/>
              <a:ea typeface="Fira Sans Extra Condensed"/>
              <a:cs typeface="Fira Sans Extra Condensed"/>
              <a:sym typeface="Fira Sans Extra Condensed"/>
            </a:endParaRPr>
          </a:p>
          <a:p>
            <a:pPr indent="-247650" lvl="0" marL="285750" rtl="0" algn="just">
              <a:spcBef>
                <a:spcPts val="0"/>
              </a:spcBef>
              <a:spcAft>
                <a:spcPts val="0"/>
              </a:spcAft>
              <a:buClr>
                <a:srgbClr val="000000"/>
              </a:buClr>
              <a:buSzPts val="1200"/>
              <a:buFont typeface="Arvo"/>
              <a:buChar char="✔"/>
            </a:pPr>
            <a:r>
              <a:rPr lang="en" sz="1300">
                <a:solidFill>
                  <a:schemeClr val="accent5"/>
                </a:solidFill>
                <a:latin typeface="Fira Sans Extra Condensed"/>
                <a:ea typeface="Fira Sans Extra Condensed"/>
                <a:cs typeface="Fira Sans Extra Condensed"/>
                <a:sym typeface="Fira Sans Extra Condensed"/>
              </a:rPr>
              <a:t>Incremento exponencial de la plantación anual</a:t>
            </a:r>
            <a:endParaRPr sz="1300">
              <a:solidFill>
                <a:schemeClr val="accent5"/>
              </a:solidFill>
              <a:latin typeface="Fira Sans Extra Condensed"/>
              <a:ea typeface="Fira Sans Extra Condensed"/>
              <a:cs typeface="Fira Sans Extra Condensed"/>
              <a:sym typeface="Fira Sans Extra Condensed"/>
            </a:endParaRPr>
          </a:p>
          <a:p>
            <a:pPr indent="-247650" lvl="0" marL="285750" rtl="0" algn="just">
              <a:spcBef>
                <a:spcPts val="0"/>
              </a:spcBef>
              <a:spcAft>
                <a:spcPts val="0"/>
              </a:spcAft>
              <a:buClr>
                <a:srgbClr val="000000"/>
              </a:buClr>
              <a:buSzPts val="1200"/>
              <a:buFont typeface="Arvo"/>
              <a:buChar char="✔"/>
            </a:pPr>
            <a:r>
              <a:rPr lang="en" sz="1300">
                <a:solidFill>
                  <a:schemeClr val="accent5"/>
                </a:solidFill>
                <a:latin typeface="Fira Sans Extra Condensed"/>
                <a:ea typeface="Fira Sans Extra Condensed"/>
                <a:cs typeface="Fira Sans Extra Condensed"/>
                <a:sym typeface="Fira Sans Extra Condensed"/>
              </a:rPr>
              <a:t>Capacidad inspectiva de la DGF (con la premisa que un subsidio = una inspección)</a:t>
            </a:r>
            <a:endParaRPr sz="1300">
              <a:solidFill>
                <a:schemeClr val="accent5"/>
              </a:solidFill>
              <a:latin typeface="Fira Sans Extra Condensed"/>
              <a:ea typeface="Fira Sans Extra Condensed"/>
              <a:cs typeface="Fira Sans Extra Condensed"/>
              <a:sym typeface="Fira Sans Extra Condensed"/>
            </a:endParaRPr>
          </a:p>
          <a:p>
            <a:pPr indent="-247650" lvl="0" marL="285750" rtl="0" algn="just">
              <a:spcBef>
                <a:spcPts val="0"/>
              </a:spcBef>
              <a:spcAft>
                <a:spcPts val="0"/>
              </a:spcAft>
              <a:buClr>
                <a:srgbClr val="000000"/>
              </a:buClr>
              <a:buSzPts val="1200"/>
              <a:buFont typeface="Arvo"/>
              <a:buChar char="✔"/>
            </a:pPr>
            <a:r>
              <a:rPr lang="en" sz="1300">
                <a:solidFill>
                  <a:schemeClr val="accent5"/>
                </a:solidFill>
                <a:latin typeface="Fira Sans Extra Condensed"/>
                <a:ea typeface="Fira Sans Extra Condensed"/>
                <a:cs typeface="Fira Sans Extra Condensed"/>
                <a:sym typeface="Fira Sans Extra Condensed"/>
              </a:rPr>
              <a:t>ATRASO: nace “la lista de espera”</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Clr>
                <a:srgbClr val="000000"/>
              </a:buClr>
              <a:buSzPts val="1800"/>
              <a:buFont typeface="Arial"/>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Clr>
                <a:srgbClr val="000000"/>
              </a:buClr>
              <a:buSzPts val="1800"/>
              <a:buFont typeface="Arial"/>
              <a:buNone/>
            </a:pPr>
            <a:r>
              <a:rPr b="1" lang="en" sz="1300">
                <a:solidFill>
                  <a:schemeClr val="accent5"/>
                </a:solidFill>
                <a:latin typeface="Fira Sans Extra Condensed"/>
                <a:ea typeface="Fira Sans Extra Condensed"/>
                <a:cs typeface="Fira Sans Extra Condensed"/>
                <a:sym typeface="Fira Sans Extra Condensed"/>
              </a:rPr>
              <a:t>LEY 17453 - 2002</a:t>
            </a:r>
            <a:endParaRPr b="1"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Clr>
                <a:srgbClr val="000000"/>
              </a:buClr>
              <a:buSzPts val="1800"/>
              <a:buFont typeface="Arial"/>
              <a:buNone/>
            </a:pPr>
            <a:r>
              <a:rPr lang="en" sz="1300">
                <a:solidFill>
                  <a:schemeClr val="accent5"/>
                </a:solidFill>
                <a:latin typeface="Fira Sans Extra Condensed"/>
                <a:ea typeface="Fira Sans Extra Condensed"/>
                <a:cs typeface="Fira Sans Extra Condensed"/>
                <a:sym typeface="Fira Sans Extra Condensed"/>
              </a:rPr>
              <a:t>REDUCCION GRADUAL (PORCENTUAL) A PARTIR DEL 1 ENERO 2004 CON ELIMINACIÓN EL 1 ENERO 2007.</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Clr>
                <a:srgbClr val="000000"/>
              </a:buClr>
              <a:buSzPts val="1800"/>
              <a:buFont typeface="Arial"/>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También comenzaron a ser aceptados para el pago de los Créditos Forestales del BROU</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Clr>
                <a:srgbClr val="000000"/>
              </a:buClr>
              <a:buSzPts val="1800"/>
              <a:buFont typeface="Arial"/>
              <a:buNone/>
            </a:pPr>
            <a:r>
              <a:rPr b="1" lang="en" sz="1300">
                <a:solidFill>
                  <a:schemeClr val="accent5"/>
                </a:solidFill>
                <a:latin typeface="Fira Sans Extra Condensed"/>
                <a:ea typeface="Fira Sans Extra Condensed"/>
                <a:cs typeface="Fira Sans Extra Condensed"/>
                <a:sym typeface="Fira Sans Extra Condensed"/>
              </a:rPr>
              <a:t>LEY 17904 - 2005</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Partida para adeudos (aprox. U$S 26 M)</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Priorización pago pequeños productores forestales (Dec. 197/007 NO haber forestado mas de 300 ha y NO ser S.A. con  acciones al portador)</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Clr>
                <a:srgbClr val="000000"/>
              </a:buClr>
              <a:buSzPts val="1800"/>
              <a:buFont typeface="Arial"/>
              <a:buNone/>
            </a:pPr>
            <a:r>
              <a:rPr b="1" lang="en" sz="1300">
                <a:solidFill>
                  <a:schemeClr val="accent5"/>
                </a:solidFill>
                <a:latin typeface="Fira Sans Extra Condensed"/>
                <a:ea typeface="Fira Sans Extra Condensed"/>
                <a:cs typeface="Fira Sans Extra Condensed"/>
                <a:sym typeface="Fira Sans Extra Condensed"/>
              </a:rPr>
              <a:t>LEY 17905 – octubre 2005</a:t>
            </a:r>
            <a:endParaRPr b="1"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Eliminación del subsidio en general a partir de la promulgación de la Ley.</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Clr>
                <a:srgbClr val="000000"/>
              </a:buClr>
              <a:buSzPts val="1800"/>
              <a:buFont typeface="Arial"/>
              <a:buNone/>
            </a:pPr>
            <a:r>
              <a:rPr lang="en" sz="1300">
                <a:solidFill>
                  <a:schemeClr val="accent5"/>
                </a:solidFill>
                <a:latin typeface="Fira Sans Extra Condensed"/>
                <a:ea typeface="Fira Sans Extra Condensed"/>
                <a:cs typeface="Fira Sans Extra Condensed"/>
                <a:sym typeface="Fira Sans Extra Condensed"/>
              </a:rPr>
              <a:t>Proyectos presentados hasta esa fecha rige LEY 17453 – 2002 (Reducción gradual) si les corresponde.</a:t>
            </a:r>
            <a:endParaRPr sz="1300">
              <a:solidFill>
                <a:schemeClr val="accent5"/>
              </a:solidFill>
              <a:latin typeface="Fira Sans Extra Condensed"/>
              <a:ea typeface="Fira Sans Extra Condensed"/>
              <a:cs typeface="Fira Sans Extra Condensed"/>
              <a:sym typeface="Fira Sans Extra Condensed"/>
            </a:endParaRPr>
          </a:p>
          <a:p>
            <a:pPr indent="0" lvl="0" marL="457200" rtl="0" algn="just">
              <a:lnSpc>
                <a:spcPct val="115000"/>
              </a:lnSpc>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4" name="Shape 3214"/>
        <p:cNvGrpSpPr/>
        <p:nvPr/>
      </p:nvGrpSpPr>
      <p:grpSpPr>
        <a:xfrm>
          <a:off x="0" y="0"/>
          <a:ext cx="0" cy="0"/>
          <a:chOff x="0" y="0"/>
          <a:chExt cx="0" cy="0"/>
        </a:xfrm>
      </p:grpSpPr>
      <p:sp>
        <p:nvSpPr>
          <p:cNvPr id="3215" name="Google Shape;3215;g2cb4238b598_1_2188"/>
          <p:cNvSpPr txBox="1"/>
          <p:nvPr/>
        </p:nvSpPr>
        <p:spPr>
          <a:xfrm>
            <a:off x="173225" y="63925"/>
            <a:ext cx="86994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en" sz="2400">
                <a:latin typeface="Fira Sans Extra Condensed"/>
                <a:ea typeface="Fira Sans Extra Condensed"/>
                <a:cs typeface="Fira Sans Extra Condensed"/>
                <a:sym typeface="Fira Sans Extra Condensed"/>
              </a:rPr>
              <a:t>REINTEGRO PARCIAL DE COSTOS DE PLANTACIÓN- SUBSIDIOS HOY</a:t>
            </a:r>
            <a:endParaRPr sz="1300">
              <a:solidFill>
                <a:schemeClr val="accent5"/>
              </a:solidFill>
              <a:latin typeface="Fira Sans Extra Condensed"/>
              <a:ea typeface="Fira Sans Extra Condensed"/>
              <a:cs typeface="Fira Sans Extra Condensed"/>
              <a:sym typeface="Fira Sans Extra Condensed"/>
            </a:endParaRPr>
          </a:p>
        </p:txBody>
      </p:sp>
      <p:sp>
        <p:nvSpPr>
          <p:cNvPr id="3216" name="Google Shape;3216;g2cb4238b598_1_2188"/>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sz="1300">
              <a:solidFill>
                <a:schemeClr val="accent5"/>
              </a:solidFill>
              <a:latin typeface="Fira Sans Extra Condensed"/>
              <a:ea typeface="Fira Sans Extra Condensed"/>
              <a:cs typeface="Fira Sans Extra Condensed"/>
              <a:sym typeface="Fira Sans Extra Condensed"/>
            </a:endParaRPr>
          </a:p>
        </p:txBody>
      </p:sp>
      <p:grpSp>
        <p:nvGrpSpPr>
          <p:cNvPr id="3217" name="Google Shape;3217;g2cb4238b598_1_2188"/>
          <p:cNvGrpSpPr/>
          <p:nvPr/>
        </p:nvGrpSpPr>
        <p:grpSpPr>
          <a:xfrm>
            <a:off x="67499" y="3912131"/>
            <a:ext cx="2007441" cy="1231367"/>
            <a:chOff x="58443" y="2234504"/>
            <a:chExt cx="3816427" cy="2678633"/>
          </a:xfrm>
        </p:grpSpPr>
        <p:grpSp>
          <p:nvGrpSpPr>
            <p:cNvPr id="3218" name="Google Shape;3218;g2cb4238b598_1_2188"/>
            <p:cNvGrpSpPr/>
            <p:nvPr/>
          </p:nvGrpSpPr>
          <p:grpSpPr>
            <a:xfrm flipH="1" rot="493300">
              <a:off x="197987" y="2334731"/>
              <a:ext cx="1550022" cy="2063023"/>
              <a:chOff x="-354605" y="3459888"/>
              <a:chExt cx="1550056" cy="2063069"/>
            </a:xfrm>
          </p:grpSpPr>
          <p:grpSp>
            <p:nvGrpSpPr>
              <p:cNvPr id="3219" name="Google Shape;3219;g2cb4238b598_1_2188"/>
              <p:cNvGrpSpPr/>
              <p:nvPr/>
            </p:nvGrpSpPr>
            <p:grpSpPr>
              <a:xfrm flipH="1" rot="1071688">
                <a:off x="-103756" y="4442804"/>
                <a:ext cx="1186662" cy="920348"/>
                <a:chOff x="284150" y="1904875"/>
                <a:chExt cx="812975" cy="630525"/>
              </a:xfrm>
            </p:grpSpPr>
            <p:sp>
              <p:nvSpPr>
                <p:cNvPr id="3220" name="Google Shape;3220;g2cb4238b598_1_2188"/>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g2cb4238b598_1_2188"/>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2" name="Google Shape;3222;g2cb4238b598_1_2188"/>
              <p:cNvGrpSpPr/>
              <p:nvPr/>
            </p:nvGrpSpPr>
            <p:grpSpPr>
              <a:xfrm flipH="1" rot="-292155">
                <a:off x="-283727" y="3499334"/>
                <a:ext cx="1002245" cy="1712665"/>
                <a:chOff x="302625" y="556975"/>
                <a:chExt cx="686625" cy="1173325"/>
              </a:xfrm>
            </p:grpSpPr>
            <p:sp>
              <p:nvSpPr>
                <p:cNvPr id="3223" name="Google Shape;3223;g2cb4238b598_1_2188"/>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g2cb4238b598_1_2188"/>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25" name="Google Shape;3225;g2cb4238b598_1_2188"/>
            <p:cNvGrpSpPr/>
            <p:nvPr/>
          </p:nvGrpSpPr>
          <p:grpSpPr>
            <a:xfrm>
              <a:off x="224690" y="3985275"/>
              <a:ext cx="2143142" cy="807104"/>
              <a:chOff x="6858001" y="3985275"/>
              <a:chExt cx="2143142" cy="807104"/>
            </a:xfrm>
          </p:grpSpPr>
          <p:sp>
            <p:nvSpPr>
              <p:cNvPr id="3226" name="Google Shape;3226;g2cb4238b598_1_2188"/>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g2cb4238b598_1_2188"/>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g2cb4238b598_1_2188"/>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g2cb4238b598_1_2188"/>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g2cb4238b598_1_2188"/>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g2cb4238b598_1_2188"/>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g2cb4238b598_1_2188"/>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g2cb4238b598_1_2188"/>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g2cb4238b598_1_2188"/>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g2cb4238b598_1_2188"/>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g2cb4238b598_1_2188"/>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g2cb4238b598_1_2188"/>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g2cb4238b598_1_2188"/>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g2cb4238b598_1_2188"/>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g2cb4238b598_1_2188"/>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g2cb4238b598_1_2188"/>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g2cb4238b598_1_2188"/>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g2cb4238b598_1_2188"/>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g2cb4238b598_1_2188"/>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g2cb4238b598_1_2188"/>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g2cb4238b598_1_2188"/>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g2cb4238b598_1_2188"/>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g2cb4238b598_1_2188"/>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49" name="Google Shape;3249;g2cb4238b598_1_2188"/>
            <p:cNvGrpSpPr/>
            <p:nvPr/>
          </p:nvGrpSpPr>
          <p:grpSpPr>
            <a:xfrm flipH="1" rot="988344">
              <a:off x="1405295" y="3064280"/>
              <a:ext cx="2296223" cy="1555215"/>
              <a:chOff x="5323923" y="3641495"/>
              <a:chExt cx="2109174" cy="1428403"/>
            </a:xfrm>
          </p:grpSpPr>
          <p:sp>
            <p:nvSpPr>
              <p:cNvPr id="3250" name="Google Shape;3250;g2cb4238b598_1_2188"/>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g2cb4238b598_1_2188"/>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g2cb4238b598_1_2188"/>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g2cb4238b598_1_2188"/>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g2cb4238b598_1_2188"/>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g2cb4238b598_1_2188"/>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g2cb4238b598_1_2188"/>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g2cb4238b598_1_2188"/>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g2cb4238b598_1_2188"/>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g2cb4238b598_1_2188"/>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g2cb4238b598_1_2188"/>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g2cb4238b598_1_2188"/>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g2cb4238b598_1_2188"/>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3263" name="Google Shape;3263;g2cb4238b598_1_2188"/>
          <p:cNvPicPr preferRelativeResize="0"/>
          <p:nvPr/>
        </p:nvPicPr>
        <p:blipFill rotWithShape="1">
          <a:blip r:embed="rId3">
            <a:alphaModFix/>
          </a:blip>
          <a:srcRect b="0" l="0" r="0" t="0"/>
          <a:stretch/>
        </p:blipFill>
        <p:spPr>
          <a:xfrm>
            <a:off x="3431825" y="881125"/>
            <a:ext cx="2280350" cy="4014774"/>
          </a:xfrm>
          <a:prstGeom prst="rect">
            <a:avLst/>
          </a:prstGeom>
          <a:solidFill>
            <a:srgbClr val="FFFFFF"/>
          </a:solidFill>
          <a:ln>
            <a:noFill/>
          </a:ln>
        </p:spPr>
      </p:pic>
      <p:sp>
        <p:nvSpPr>
          <p:cNvPr id="3264" name="Google Shape;3264;g2cb4238b598_1_2188"/>
          <p:cNvSpPr/>
          <p:nvPr/>
        </p:nvSpPr>
        <p:spPr>
          <a:xfrm>
            <a:off x="5979725" y="2463750"/>
            <a:ext cx="2224200" cy="844775"/>
          </a:xfrm>
          <a:prstGeom prst="flowChartPunchedTap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rvo"/>
                <a:ea typeface="Arvo"/>
                <a:cs typeface="Arvo"/>
                <a:sym typeface="Arvo"/>
              </a:rPr>
              <a:t>Aún se siguen pagando</a:t>
            </a:r>
            <a:endParaRPr>
              <a:latin typeface="Arvo"/>
              <a:ea typeface="Arvo"/>
              <a:cs typeface="Arvo"/>
              <a:sym typeface="Arv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6480"/>
          </a:srgbClr>
        </a:solidFill>
      </p:bgPr>
    </p:bg>
    <p:spTree>
      <p:nvGrpSpPr>
        <p:cNvPr id="3268" name="Shape 3268"/>
        <p:cNvGrpSpPr/>
        <p:nvPr/>
      </p:nvGrpSpPr>
      <p:grpSpPr>
        <a:xfrm>
          <a:off x="0" y="0"/>
          <a:ext cx="0" cy="0"/>
          <a:chOff x="0" y="0"/>
          <a:chExt cx="0" cy="0"/>
        </a:xfrm>
      </p:grpSpPr>
      <p:sp>
        <p:nvSpPr>
          <p:cNvPr id="3269" name="Google Shape;3269;g238f2dde01d_0_777"/>
          <p:cNvSpPr txBox="1"/>
          <p:nvPr>
            <p:ph type="title"/>
          </p:nvPr>
        </p:nvSpPr>
        <p:spPr>
          <a:xfrm>
            <a:off x="118200" y="859250"/>
            <a:ext cx="2592300" cy="1638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sz="4800"/>
              <a:t>POLÍTICA </a:t>
            </a:r>
            <a:r>
              <a:rPr lang="en" sz="4800">
                <a:solidFill>
                  <a:schemeClr val="accent1"/>
                </a:solidFill>
              </a:rPr>
              <a:t>CREDITICIA</a:t>
            </a:r>
            <a:endParaRPr sz="4800">
              <a:solidFill>
                <a:schemeClr val="accent1"/>
              </a:solidFill>
            </a:endParaRPr>
          </a:p>
        </p:txBody>
      </p:sp>
      <p:sp>
        <p:nvSpPr>
          <p:cNvPr id="3270" name="Google Shape;3270;g238f2dde01d_0_777"/>
          <p:cNvSpPr/>
          <p:nvPr/>
        </p:nvSpPr>
        <p:spPr>
          <a:xfrm>
            <a:off x="2710500" y="157250"/>
            <a:ext cx="6209400" cy="27900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vo"/>
                <a:ea typeface="Arvo"/>
                <a:cs typeface="Arvo"/>
                <a:sym typeface="Arvo"/>
              </a:rPr>
              <a:t>BANCO DE LA REPUBLICA ORIENTAL DEL URUGUAY: EXCLUSIVO ACTOR EN EL TEMA FINANCIACION DE PLANTACIONES.</a:t>
            </a:r>
            <a:endParaRPr b="0" i="0" sz="1000" u="none" cap="none" strike="noStrike">
              <a:solidFill>
                <a:srgbClr val="000000"/>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vo"/>
                <a:ea typeface="Arvo"/>
                <a:cs typeface="Arvo"/>
                <a:sym typeface="Arvo"/>
              </a:rPr>
              <a:t>BANCA PRIVADA LÍNEAS DE LEASING DE EQUIPOS</a:t>
            </a:r>
            <a:endParaRPr b="0" i="0" sz="1000" u="none" cap="none" strike="noStrike">
              <a:solidFill>
                <a:srgbClr val="000000"/>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vo"/>
                <a:ea typeface="Arvo"/>
                <a:cs typeface="Arvo"/>
                <a:sym typeface="Arvo"/>
              </a:rPr>
              <a:t>CREDITO FORESTAL BROU</a:t>
            </a:r>
            <a:endParaRPr b="0" i="0" sz="1000" u="none" cap="none" strike="noStrike">
              <a:solidFill>
                <a:srgbClr val="000000"/>
              </a:solidFill>
              <a:latin typeface="Arvo"/>
              <a:ea typeface="Arvo"/>
              <a:cs typeface="Arvo"/>
              <a:sym typeface="Arvo"/>
            </a:endParaRPr>
          </a:p>
          <a:p>
            <a:pPr indent="0" lvl="1" marL="45720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vo"/>
                <a:ea typeface="Arvo"/>
                <a:cs typeface="Arvo"/>
                <a:sym typeface="Arvo"/>
              </a:rPr>
              <a:t>NOVEDAD CLAVE </a:t>
            </a:r>
            <a:r>
              <a:rPr b="0" i="1" lang="en" sz="1200" u="none" cap="none" strike="noStrike">
                <a:solidFill>
                  <a:srgbClr val="000000"/>
                </a:solidFill>
                <a:latin typeface="Arvo"/>
                <a:ea typeface="Arvo"/>
                <a:cs typeface="Arvo"/>
                <a:sym typeface="Arvo"/>
              </a:rPr>
              <a:t>PRENDA DEL BOSQUE </a:t>
            </a:r>
            <a:r>
              <a:rPr b="0" i="0" lang="en" sz="1200" u="none" cap="none" strike="noStrike">
                <a:solidFill>
                  <a:srgbClr val="000000"/>
                </a:solidFill>
                <a:latin typeface="Arvo"/>
                <a:ea typeface="Arvo"/>
                <a:cs typeface="Arvo"/>
                <a:sym typeface="Arvo"/>
              </a:rPr>
              <a:t>(LEY Capítulo IV Art. 58 – 64) COMO GARANTIA PARA LOS CREDITOS.</a:t>
            </a:r>
            <a:endParaRPr b="0" i="0" sz="1200" u="none" cap="none" strike="noStrike">
              <a:solidFill>
                <a:srgbClr val="000000"/>
              </a:solidFill>
              <a:latin typeface="Arvo"/>
              <a:ea typeface="Arvo"/>
              <a:cs typeface="Arvo"/>
              <a:sym typeface="Arvo"/>
            </a:endParaRPr>
          </a:p>
          <a:p>
            <a:pPr indent="0" lvl="1" marL="45720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vo"/>
                <a:ea typeface="Arvo"/>
                <a:cs typeface="Arvo"/>
                <a:sym typeface="Arvo"/>
              </a:rPr>
              <a:t>Auge entre los años 1992 y 1998 (ritmo promedio de 15.000 ha anuales). Brusco descenso en 1999 (fuerte sequía, incertidumbre electoral, efecto sobre economía de la devaluación en Brasil.</a:t>
            </a:r>
            <a:endParaRPr b="0" i="0" sz="1000" u="none" cap="none" strike="noStrike">
              <a:solidFill>
                <a:srgbClr val="000000"/>
              </a:solidFill>
              <a:latin typeface="Arvo"/>
              <a:ea typeface="Arvo"/>
              <a:cs typeface="Arvo"/>
              <a:sym typeface="Arvo"/>
            </a:endParaRPr>
          </a:p>
          <a:p>
            <a:pPr indent="0" lvl="1" marL="457200" marR="0" rtl="0" algn="just">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vo"/>
                <a:ea typeface="Arvo"/>
                <a:cs typeface="Arvo"/>
                <a:sym typeface="Arvo"/>
              </a:rPr>
              <a:t>A partir de 2000 persiste la tendencia decreciente hasta el crack financiero de 2002, con la fuerte crisis bancaria, a partir de ese momento se  discontinua la línea de crédito Forestal.</a:t>
            </a:r>
            <a:endParaRPr b="0" i="0" sz="1200" u="none" cap="none" strike="noStrike">
              <a:solidFill>
                <a:srgbClr val="000000"/>
              </a:solidFill>
              <a:latin typeface="Arvo"/>
              <a:ea typeface="Arvo"/>
              <a:cs typeface="Arvo"/>
              <a:sym typeface="Arvo"/>
            </a:endParaRPr>
          </a:p>
        </p:txBody>
      </p:sp>
      <p:pic>
        <p:nvPicPr>
          <p:cNvPr id="3271" name="Google Shape;3271;g238f2dde01d_0_777"/>
          <p:cNvPicPr preferRelativeResize="0"/>
          <p:nvPr/>
        </p:nvPicPr>
        <p:blipFill rotWithShape="1">
          <a:blip r:embed="rId4">
            <a:alphaModFix/>
          </a:blip>
          <a:srcRect b="0" l="0" r="0" t="0"/>
          <a:stretch/>
        </p:blipFill>
        <p:spPr>
          <a:xfrm>
            <a:off x="2864537" y="2947249"/>
            <a:ext cx="5901325" cy="2015100"/>
          </a:xfrm>
          <a:prstGeom prst="rect">
            <a:avLst/>
          </a:prstGeom>
          <a:noFill/>
          <a:ln>
            <a:noFill/>
          </a:ln>
        </p:spPr>
      </p:pic>
      <p:sp>
        <p:nvSpPr>
          <p:cNvPr id="3272" name="Google Shape;3272;g238f2dde01d_0_777"/>
          <p:cNvSpPr txBox="1"/>
          <p:nvPr/>
        </p:nvSpPr>
        <p:spPr>
          <a:xfrm>
            <a:off x="171900" y="4239050"/>
            <a:ext cx="25923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0" i="1" lang="en" sz="700" u="none" cap="none" strike="noStrike">
                <a:solidFill>
                  <a:srgbClr val="000000"/>
                </a:solidFill>
                <a:latin typeface="Arvo"/>
                <a:ea typeface="Arvo"/>
                <a:cs typeface="Arvo"/>
                <a:sym typeface="Arvo"/>
              </a:rPr>
              <a:t>Fuente: ESTRATEGIAS Y MECANISMOS FINANCIEROS PARA LA CONSERVACIÓN Y EL USO SOSTENIBLE DE LOS BOSQUES </a:t>
            </a:r>
            <a:r>
              <a:rPr b="0" i="0" lang="en" sz="700" u="none" cap="none" strike="noStrike">
                <a:solidFill>
                  <a:srgbClr val="000000"/>
                </a:solidFill>
                <a:latin typeface="Arvo"/>
                <a:ea typeface="Arvo"/>
                <a:cs typeface="Arvo"/>
                <a:sym typeface="Arvo"/>
              </a:rPr>
              <a:t>(Documento de trabajo) URUGUAY 2006 ALBERTO FOSSATI - EDUARDO VAN HOFF</a:t>
            </a:r>
            <a:endParaRPr b="0" i="0" sz="1100" u="none" cap="none" strike="noStrike">
              <a:solidFill>
                <a:srgbClr val="000000"/>
              </a:solidFill>
              <a:latin typeface="Arvo"/>
              <a:ea typeface="Arvo"/>
              <a:cs typeface="Arvo"/>
              <a:sym typeface="Arv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6480"/>
          </a:srgbClr>
        </a:solidFill>
      </p:bgPr>
    </p:bg>
    <p:spTree>
      <p:nvGrpSpPr>
        <p:cNvPr id="3276" name="Shape 3276"/>
        <p:cNvGrpSpPr/>
        <p:nvPr/>
      </p:nvGrpSpPr>
      <p:grpSpPr>
        <a:xfrm>
          <a:off x="0" y="0"/>
          <a:ext cx="0" cy="0"/>
          <a:chOff x="0" y="0"/>
          <a:chExt cx="0" cy="0"/>
        </a:xfrm>
      </p:grpSpPr>
      <p:sp>
        <p:nvSpPr>
          <p:cNvPr id="3277" name="Google Shape;3277;g238f2dde01d_0_784"/>
          <p:cNvSpPr txBox="1"/>
          <p:nvPr>
            <p:ph type="title"/>
          </p:nvPr>
        </p:nvSpPr>
        <p:spPr>
          <a:xfrm>
            <a:off x="350800" y="113400"/>
            <a:ext cx="8220300" cy="1638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sz="4800"/>
              <a:t>POLÍTICA </a:t>
            </a:r>
            <a:r>
              <a:rPr lang="en" sz="4800">
                <a:solidFill>
                  <a:schemeClr val="accent1"/>
                </a:solidFill>
              </a:rPr>
              <a:t>CREDITICIA  </a:t>
            </a:r>
            <a:endParaRPr sz="4800">
              <a:solidFill>
                <a:schemeClr val="accent1"/>
              </a:solidFill>
            </a:endParaRPr>
          </a:p>
        </p:txBody>
      </p:sp>
      <p:sp>
        <p:nvSpPr>
          <p:cNvPr id="3278" name="Google Shape;3278;g238f2dde01d_0_784"/>
          <p:cNvSpPr/>
          <p:nvPr/>
        </p:nvSpPr>
        <p:spPr>
          <a:xfrm>
            <a:off x="3960375" y="1428875"/>
            <a:ext cx="4610700" cy="1456200"/>
          </a:xfrm>
          <a:prstGeom prst="roundRect">
            <a:avLst>
              <a:gd fmla="val 16667" name="adj"/>
            </a:avLst>
          </a:prstGeom>
          <a:solidFill>
            <a:schemeClr val="lt1"/>
          </a:solidFill>
          <a:ln cap="flat" cmpd="sng" w="9525">
            <a:solidFill>
              <a:schemeClr val="accent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vo"/>
                <a:ea typeface="Arvo"/>
                <a:cs typeface="Arvo"/>
                <a:sym typeface="Arvo"/>
              </a:rPr>
              <a:t>PERFIL DEL USUARIO MAYORITARIAMENTE INVERSORES PROVENIENTES DE OTROS RUBROS (NI AGROPECURIOS NI FORESTALES).</a:t>
            </a:r>
            <a:endParaRPr b="0" i="0" sz="11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vo"/>
                <a:ea typeface="Arvo"/>
                <a:cs typeface="Arvo"/>
                <a:sym typeface="Arvo"/>
              </a:rPr>
              <a:t>87% CON PROYECTOS INFERIORES A 500 HECTÁREAS CADA UNO</a:t>
            </a:r>
            <a:endParaRPr b="0" i="0" sz="1100" u="none" cap="none" strike="noStrike">
              <a:solidFill>
                <a:srgbClr val="000000"/>
              </a:solidFill>
              <a:latin typeface="Arvo"/>
              <a:ea typeface="Arvo"/>
              <a:cs typeface="Arvo"/>
              <a:sym typeface="Arvo"/>
            </a:endParaRPr>
          </a:p>
          <a:p>
            <a:pPr indent="0" lvl="1" marL="457200" marR="0" rtl="0" algn="just">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vo"/>
              <a:ea typeface="Arvo"/>
              <a:cs typeface="Arvo"/>
              <a:sym typeface="Arvo"/>
            </a:endParaRPr>
          </a:p>
        </p:txBody>
      </p:sp>
      <p:grpSp>
        <p:nvGrpSpPr>
          <p:cNvPr id="3279" name="Google Shape;3279;g238f2dde01d_0_784"/>
          <p:cNvGrpSpPr/>
          <p:nvPr/>
        </p:nvGrpSpPr>
        <p:grpSpPr>
          <a:xfrm>
            <a:off x="461659" y="1310805"/>
            <a:ext cx="3180755" cy="3270583"/>
            <a:chOff x="2627784" y="1614755"/>
            <a:chExt cx="3180755" cy="3270583"/>
          </a:xfrm>
        </p:grpSpPr>
        <p:pic>
          <p:nvPicPr>
            <p:cNvPr id="3280" name="Google Shape;3280;g238f2dde01d_0_784"/>
            <p:cNvPicPr preferRelativeResize="0"/>
            <p:nvPr/>
          </p:nvPicPr>
          <p:blipFill rotWithShape="1">
            <a:blip r:embed="rId3">
              <a:alphaModFix/>
            </a:blip>
            <a:srcRect b="0" l="0" r="0" t="0"/>
            <a:stretch/>
          </p:blipFill>
          <p:spPr>
            <a:xfrm>
              <a:off x="2627784" y="1614755"/>
              <a:ext cx="3180755" cy="3118183"/>
            </a:xfrm>
            <a:prstGeom prst="rect">
              <a:avLst/>
            </a:prstGeom>
            <a:noFill/>
            <a:ln>
              <a:noFill/>
            </a:ln>
          </p:spPr>
        </p:pic>
        <p:pic>
          <p:nvPicPr>
            <p:cNvPr id="3281" name="Google Shape;3281;g238f2dde01d_0_784"/>
            <p:cNvPicPr preferRelativeResize="0"/>
            <p:nvPr/>
          </p:nvPicPr>
          <p:blipFill rotWithShape="1">
            <a:blip r:embed="rId4">
              <a:alphaModFix/>
            </a:blip>
            <a:srcRect b="0" l="0" r="0" t="0"/>
            <a:stretch/>
          </p:blipFill>
          <p:spPr>
            <a:xfrm>
              <a:off x="2656133" y="4732938"/>
              <a:ext cx="1933575" cy="152400"/>
            </a:xfrm>
            <a:prstGeom prst="rect">
              <a:avLst/>
            </a:prstGeom>
            <a:noFill/>
            <a:ln>
              <a:noFill/>
            </a:ln>
          </p:spPr>
        </p:pic>
      </p:grpSp>
      <p:sp>
        <p:nvSpPr>
          <p:cNvPr id="3282" name="Google Shape;3282;g238f2dde01d_0_784"/>
          <p:cNvSpPr/>
          <p:nvPr/>
        </p:nvSpPr>
        <p:spPr>
          <a:xfrm>
            <a:off x="3960375" y="2983875"/>
            <a:ext cx="4610700" cy="1772700"/>
          </a:xfrm>
          <a:prstGeom prst="roundRect">
            <a:avLst>
              <a:gd fmla="val 16667" name="adj"/>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vo"/>
                <a:ea typeface="Arvo"/>
                <a:cs typeface="Arvo"/>
                <a:sym typeface="Arvo"/>
              </a:rPr>
              <a:t>-MÁS DEL 96% PARA EUCALIPTOS:</a:t>
            </a:r>
            <a:endParaRPr b="0" i="0" sz="1000" u="none" cap="none" strike="noStrike">
              <a:solidFill>
                <a:srgbClr val="000000"/>
              </a:solidFill>
              <a:latin typeface="Arvo"/>
              <a:ea typeface="Arvo"/>
              <a:cs typeface="Arvo"/>
              <a:sym typeface="Arvo"/>
            </a:endParaRPr>
          </a:p>
          <a:p>
            <a:pPr indent="0" lvl="1"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vo"/>
                <a:ea typeface="Arvo"/>
                <a:cs typeface="Arvo"/>
                <a:sym typeface="Arvo"/>
              </a:rPr>
              <a:t>-PROYECTOS PARA CELULOSA A PARTIR D</a:t>
            </a:r>
            <a:r>
              <a:rPr b="0" i="1" lang="en" sz="1200" u="none" cap="none" strike="noStrike">
                <a:solidFill>
                  <a:srgbClr val="000000"/>
                </a:solidFill>
                <a:latin typeface="Arvo"/>
                <a:ea typeface="Arvo"/>
                <a:cs typeface="Arvo"/>
                <a:sym typeface="Arvo"/>
              </a:rPr>
              <a:t>E EUCALYPTUS GLOBULUS </a:t>
            </a:r>
            <a:r>
              <a:rPr b="0" i="0" lang="en" sz="1200" u="none" cap="none" strike="noStrike">
                <a:solidFill>
                  <a:srgbClr val="000000"/>
                </a:solidFill>
                <a:latin typeface="Arvo"/>
                <a:ea typeface="Arvo"/>
                <a:cs typeface="Arvo"/>
                <a:sym typeface="Arvo"/>
              </a:rPr>
              <a:t>(59%) </a:t>
            </a:r>
            <a:endParaRPr b="0" i="0" sz="1000" u="none" cap="none" strike="noStrike">
              <a:solidFill>
                <a:srgbClr val="000000"/>
              </a:solidFill>
              <a:latin typeface="Arvo"/>
              <a:ea typeface="Arvo"/>
              <a:cs typeface="Arvo"/>
              <a:sym typeface="Arvo"/>
            </a:endParaRPr>
          </a:p>
          <a:p>
            <a:pPr indent="0" lvl="1"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vo"/>
                <a:ea typeface="Arvo"/>
                <a:cs typeface="Arvo"/>
                <a:sym typeface="Arvo"/>
              </a:rPr>
              <a:t>-PARA ASERRADERO CON </a:t>
            </a:r>
            <a:r>
              <a:rPr b="0" i="1" lang="en" sz="1200" u="none" cap="none" strike="noStrike">
                <a:solidFill>
                  <a:srgbClr val="000000"/>
                </a:solidFill>
                <a:latin typeface="Arvo"/>
                <a:ea typeface="Arvo"/>
                <a:cs typeface="Arvo"/>
                <a:sym typeface="Arvo"/>
              </a:rPr>
              <a:t>EUCALYPTUS GRANDIS</a:t>
            </a:r>
            <a:r>
              <a:rPr b="0" i="0" lang="en" sz="1200" u="none" cap="none" strike="noStrike">
                <a:solidFill>
                  <a:srgbClr val="000000"/>
                </a:solidFill>
                <a:latin typeface="Arvo"/>
                <a:ea typeface="Arvo"/>
                <a:cs typeface="Arvo"/>
                <a:sym typeface="Arvo"/>
              </a:rPr>
              <a:t> (31%)</a:t>
            </a:r>
            <a:endParaRPr b="0" i="0" sz="1200" u="none" cap="none" strike="noStrike">
              <a:solidFill>
                <a:srgbClr val="000000"/>
              </a:solidFill>
              <a:latin typeface="Arvo"/>
              <a:ea typeface="Arvo"/>
              <a:cs typeface="Arvo"/>
              <a:sym typeface="Arvo"/>
            </a:endParaRPr>
          </a:p>
        </p:txBody>
      </p:sp>
      <p:sp>
        <p:nvSpPr>
          <p:cNvPr id="3283" name="Google Shape;3283;g238f2dde01d_0_784"/>
          <p:cNvSpPr txBox="1"/>
          <p:nvPr/>
        </p:nvSpPr>
        <p:spPr>
          <a:xfrm>
            <a:off x="2364950" y="4387675"/>
            <a:ext cx="5517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accent5"/>
                </a:solidFill>
                <a:latin typeface="Arvo"/>
                <a:ea typeface="Arvo"/>
                <a:cs typeface="Arvo"/>
                <a:sym typeface="Arvo"/>
              </a:rPr>
              <a:t>2002</a:t>
            </a:r>
            <a:endParaRPr sz="800">
              <a:solidFill>
                <a:schemeClr val="accent5"/>
              </a:solidFill>
              <a:latin typeface="Arvo"/>
              <a:ea typeface="Arvo"/>
              <a:cs typeface="Arvo"/>
              <a:sym typeface="Arv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8" name="Shape 1598"/>
        <p:cNvGrpSpPr/>
        <p:nvPr/>
      </p:nvGrpSpPr>
      <p:grpSpPr>
        <a:xfrm>
          <a:off x="0" y="0"/>
          <a:ext cx="0" cy="0"/>
          <a:chOff x="0" y="0"/>
          <a:chExt cx="0" cy="0"/>
        </a:xfrm>
      </p:grpSpPr>
      <p:sp>
        <p:nvSpPr>
          <p:cNvPr id="1599" name="Google Shape;1599;g1f5708e7a3f_0_339"/>
          <p:cNvSpPr/>
          <p:nvPr/>
        </p:nvSpPr>
        <p:spPr>
          <a:xfrm flipH="1">
            <a:off x="2960750" y="842175"/>
            <a:ext cx="5898900" cy="4173000"/>
          </a:xfrm>
          <a:prstGeom prst="rect">
            <a:avLst/>
          </a:prstGeom>
          <a:solidFill>
            <a:srgbClr val="ACD167">
              <a:alpha val="87420"/>
            </a:srgbClr>
          </a:solidFill>
          <a:ln>
            <a:noFill/>
          </a:ln>
        </p:spPr>
        <p:txBody>
          <a:bodyPr anchorCtr="0" anchor="ctr" bIns="91425" lIns="0" spcFirstLastPara="1" rIns="0" wrap="square" tIns="91425">
            <a:noAutofit/>
          </a:bodyPr>
          <a:lstStyle/>
          <a:p>
            <a:pPr indent="0" lvl="0" marL="0" rtl="0" algn="ctr">
              <a:spcBef>
                <a:spcPts val="0"/>
              </a:spcBef>
              <a:spcAft>
                <a:spcPts val="0"/>
              </a:spcAft>
              <a:buNone/>
            </a:pPr>
            <a:r>
              <a:t/>
            </a:r>
            <a:endParaRPr sz="3000">
              <a:solidFill>
                <a:srgbClr val="434343"/>
              </a:solidFill>
              <a:highlight>
                <a:srgbClr val="ACD167"/>
              </a:highlight>
              <a:latin typeface="DM Sans"/>
              <a:ea typeface="DM Sans"/>
              <a:cs typeface="DM Sans"/>
              <a:sym typeface="DM Sans"/>
            </a:endParaRPr>
          </a:p>
        </p:txBody>
      </p:sp>
      <p:sp>
        <p:nvSpPr>
          <p:cNvPr id="1600" name="Google Shape;1600;g1f5708e7a3f_0_339"/>
          <p:cNvSpPr txBox="1"/>
          <p:nvPr/>
        </p:nvSpPr>
        <p:spPr>
          <a:xfrm>
            <a:off x="1044750" y="257175"/>
            <a:ext cx="7348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chemeClr val="accent5"/>
                </a:solidFill>
                <a:latin typeface="Fira Sans Extra Condensed"/>
                <a:ea typeface="Fira Sans Extra Condensed"/>
                <a:cs typeface="Fira Sans Extra Condensed"/>
                <a:sym typeface="Fira Sans Extra Condensed"/>
              </a:rPr>
              <a:t>LEY FORESTAL 15.939 DEL </a:t>
            </a:r>
            <a:r>
              <a:rPr b="1" lang="en" sz="2600">
                <a:solidFill>
                  <a:schemeClr val="accent1"/>
                </a:solidFill>
                <a:highlight>
                  <a:srgbClr val="FFFFFF"/>
                </a:highlight>
                <a:latin typeface="Fira Sans Extra Condensed"/>
                <a:ea typeface="Fira Sans Extra Condensed"/>
                <a:cs typeface="Fira Sans Extra Condensed"/>
                <a:sym typeface="Fira Sans Extra Condensed"/>
              </a:rPr>
              <a:t>28 DE DICIEMBRE DE 1987</a:t>
            </a:r>
            <a:endParaRPr sz="2600">
              <a:solidFill>
                <a:schemeClr val="accent1"/>
              </a:solidFill>
              <a:highlight>
                <a:srgbClr val="FFFFFF"/>
              </a:highlight>
              <a:latin typeface="Fira Sans Extra Condensed"/>
              <a:ea typeface="Fira Sans Extra Condensed"/>
              <a:cs typeface="Fira Sans Extra Condensed"/>
              <a:sym typeface="Fira Sans Extra Condensed"/>
            </a:endParaRPr>
          </a:p>
        </p:txBody>
      </p:sp>
      <p:sp>
        <p:nvSpPr>
          <p:cNvPr id="1601" name="Google Shape;1601;g1f5708e7a3f_0_339"/>
          <p:cNvSpPr txBox="1"/>
          <p:nvPr/>
        </p:nvSpPr>
        <p:spPr>
          <a:xfrm>
            <a:off x="3073250" y="938700"/>
            <a:ext cx="5731800" cy="4007700"/>
          </a:xfrm>
          <a:prstGeom prst="rect">
            <a:avLst/>
          </a:prstGeom>
          <a:noFill/>
          <a:ln>
            <a:noFill/>
          </a:ln>
        </p:spPr>
        <p:txBody>
          <a:bodyPr anchorCtr="0" anchor="t" bIns="91425" lIns="91425" spcFirstLastPara="1" rIns="91425" wrap="square" tIns="91425">
            <a:spAutoFit/>
          </a:bodyPr>
          <a:lstStyle/>
          <a:p>
            <a:pPr indent="-345948" lvl="0" marL="384048" rtl="0" algn="ctr">
              <a:lnSpc>
                <a:spcPct val="74000"/>
              </a:lnSpc>
              <a:spcBef>
                <a:spcPts val="0"/>
              </a:spcBef>
              <a:spcAft>
                <a:spcPts val="0"/>
              </a:spcAft>
              <a:buClr>
                <a:srgbClr val="505046"/>
              </a:buClr>
              <a:buSzPts val="1100"/>
              <a:buFont typeface="Libre Franklin"/>
              <a:buChar char="■"/>
            </a:pPr>
            <a:r>
              <a:rPr lang="en" sz="1100">
                <a:solidFill>
                  <a:srgbClr val="505046"/>
                </a:solidFill>
                <a:latin typeface="Libre Franklin"/>
                <a:ea typeface="Libre Franklin"/>
                <a:cs typeface="Libre Franklin"/>
                <a:sym typeface="Libre Franklin"/>
              </a:rPr>
              <a:t>8 Títulos</a:t>
            </a:r>
            <a:endParaRPr sz="1100">
              <a:solidFill>
                <a:srgbClr val="505046"/>
              </a:solidFill>
              <a:latin typeface="Libre Franklin"/>
              <a:ea typeface="Libre Franklin"/>
              <a:cs typeface="Libre Franklin"/>
              <a:sym typeface="Libre Franklin"/>
            </a:endParaRPr>
          </a:p>
          <a:p>
            <a:pPr indent="0" lvl="0" marL="457200" rtl="0" algn="ctr">
              <a:lnSpc>
                <a:spcPct val="74000"/>
              </a:lnSpc>
              <a:spcBef>
                <a:spcPts val="0"/>
              </a:spcBef>
              <a:spcAft>
                <a:spcPts val="0"/>
              </a:spcAft>
              <a:buNone/>
            </a:pPr>
            <a:r>
              <a:t/>
            </a:r>
            <a:endParaRPr sz="1100">
              <a:solidFill>
                <a:srgbClr val="505046"/>
              </a:solidFill>
              <a:latin typeface="Libre Franklin"/>
              <a:ea typeface="Libre Franklin"/>
              <a:cs typeface="Libre Franklin"/>
              <a:sym typeface="Libre Franklin"/>
            </a:endParaRPr>
          </a:p>
          <a:p>
            <a:pPr indent="-345948" lvl="0" marL="384048" rtl="0" algn="ctr">
              <a:lnSpc>
                <a:spcPct val="74000"/>
              </a:lnSpc>
              <a:spcBef>
                <a:spcPts val="0"/>
              </a:spcBef>
              <a:spcAft>
                <a:spcPts val="0"/>
              </a:spcAft>
              <a:buClr>
                <a:srgbClr val="505046"/>
              </a:buClr>
              <a:buSzPts val="1100"/>
              <a:buFont typeface="Libre Franklin"/>
              <a:buChar char="■"/>
            </a:pPr>
            <a:r>
              <a:rPr lang="en" sz="1100">
                <a:solidFill>
                  <a:srgbClr val="505046"/>
                </a:solidFill>
                <a:latin typeface="Libre Franklin"/>
                <a:ea typeface="Libre Franklin"/>
                <a:cs typeface="Libre Franklin"/>
                <a:sym typeface="Libre Franklin"/>
              </a:rPr>
              <a:t>8 capítulos </a:t>
            </a:r>
            <a:endParaRPr sz="1100">
              <a:solidFill>
                <a:srgbClr val="505046"/>
              </a:solidFill>
              <a:latin typeface="Libre Franklin"/>
              <a:ea typeface="Libre Franklin"/>
              <a:cs typeface="Libre Franklin"/>
              <a:sym typeface="Libre Franklin"/>
            </a:endParaRPr>
          </a:p>
          <a:p>
            <a:pPr indent="0" lvl="0" marL="457200" rtl="0" algn="ctr">
              <a:lnSpc>
                <a:spcPct val="74000"/>
              </a:lnSpc>
              <a:spcBef>
                <a:spcPts val="0"/>
              </a:spcBef>
              <a:spcAft>
                <a:spcPts val="0"/>
              </a:spcAft>
              <a:buNone/>
            </a:pPr>
            <a:r>
              <a:t/>
            </a:r>
            <a:endParaRPr sz="1100">
              <a:solidFill>
                <a:srgbClr val="505046"/>
              </a:solidFill>
              <a:latin typeface="Libre Franklin"/>
              <a:ea typeface="Libre Franklin"/>
              <a:cs typeface="Libre Franklin"/>
              <a:sym typeface="Libre Franklin"/>
            </a:endParaRPr>
          </a:p>
          <a:p>
            <a:pPr indent="-345948" lvl="0" marL="384048" rtl="0" algn="ctr">
              <a:lnSpc>
                <a:spcPct val="74000"/>
              </a:lnSpc>
              <a:spcBef>
                <a:spcPts val="0"/>
              </a:spcBef>
              <a:spcAft>
                <a:spcPts val="0"/>
              </a:spcAft>
              <a:buClr>
                <a:srgbClr val="505046"/>
              </a:buClr>
              <a:buSzPts val="1100"/>
              <a:buFont typeface="Libre Franklin"/>
              <a:buChar char="■"/>
            </a:pPr>
            <a:r>
              <a:rPr lang="en" sz="1100">
                <a:solidFill>
                  <a:srgbClr val="505046"/>
                </a:solidFill>
                <a:latin typeface="Libre Franklin"/>
                <a:ea typeface="Libre Franklin"/>
                <a:cs typeface="Libre Franklin"/>
                <a:sym typeface="Libre Franklin"/>
              </a:rPr>
              <a:t>76 artículos</a:t>
            </a:r>
            <a:endParaRPr sz="1100">
              <a:solidFill>
                <a:srgbClr val="505046"/>
              </a:solidFill>
              <a:latin typeface="Libre Franklin"/>
              <a:ea typeface="Libre Franklin"/>
              <a:cs typeface="Libre Franklin"/>
              <a:sym typeface="Libre Franklin"/>
            </a:endParaRPr>
          </a:p>
          <a:p>
            <a:pPr indent="-345948" lvl="0" marL="384048" rtl="0" algn="ctr">
              <a:lnSpc>
                <a:spcPct val="74000"/>
              </a:lnSpc>
              <a:spcBef>
                <a:spcPts val="1200"/>
              </a:spcBef>
              <a:spcAft>
                <a:spcPts val="0"/>
              </a:spcAft>
              <a:buClr>
                <a:srgbClr val="505046"/>
              </a:buClr>
              <a:buSzPts val="1100"/>
              <a:buFont typeface="Libre Franklin"/>
              <a:buChar char="■"/>
            </a:pPr>
            <a:r>
              <a:rPr lang="en" sz="1100">
                <a:solidFill>
                  <a:srgbClr val="505046"/>
                </a:solidFill>
                <a:latin typeface="Libre Franklin"/>
                <a:ea typeface="Libre Franklin"/>
                <a:cs typeface="Libre Franklin"/>
                <a:sym typeface="Libre Franklin"/>
              </a:rPr>
              <a:t>TITULO I: DISPOSICIONES GENERALES </a:t>
            </a:r>
            <a:endParaRPr sz="1100">
              <a:solidFill>
                <a:srgbClr val="505046"/>
              </a:solidFill>
              <a:latin typeface="Libre Franklin"/>
              <a:ea typeface="Libre Franklin"/>
              <a:cs typeface="Libre Franklin"/>
              <a:sym typeface="Libre Franklin"/>
            </a:endParaRPr>
          </a:p>
          <a:p>
            <a:pPr indent="-345948" lvl="0" marL="384048" rtl="0" algn="ctr">
              <a:lnSpc>
                <a:spcPct val="74000"/>
              </a:lnSpc>
              <a:spcBef>
                <a:spcPts val="1200"/>
              </a:spcBef>
              <a:spcAft>
                <a:spcPts val="0"/>
              </a:spcAft>
              <a:buClr>
                <a:srgbClr val="505046"/>
              </a:buClr>
              <a:buSzPts val="1100"/>
              <a:buFont typeface="Libre Franklin"/>
              <a:buChar char="■"/>
            </a:pPr>
            <a:r>
              <a:rPr lang="en" sz="1100">
                <a:solidFill>
                  <a:srgbClr val="505046"/>
                </a:solidFill>
                <a:latin typeface="Libre Franklin"/>
                <a:ea typeface="Libre Franklin"/>
                <a:cs typeface="Libre Franklin"/>
                <a:sym typeface="Libre Franklin"/>
              </a:rPr>
              <a:t>TITULO II: BOSQUES PARTICULARES </a:t>
            </a:r>
            <a:endParaRPr sz="1100">
              <a:solidFill>
                <a:srgbClr val="505046"/>
              </a:solidFill>
              <a:latin typeface="Libre Franklin"/>
              <a:ea typeface="Libre Franklin"/>
              <a:cs typeface="Libre Franklin"/>
              <a:sym typeface="Libre Franklin"/>
            </a:endParaRPr>
          </a:p>
          <a:p>
            <a:pPr indent="0" lvl="0" marL="0" rtl="0" algn="ctr">
              <a:lnSpc>
                <a:spcPct val="74000"/>
              </a:lnSpc>
              <a:spcBef>
                <a:spcPts val="1200"/>
              </a:spcBef>
              <a:spcAft>
                <a:spcPts val="0"/>
              </a:spcAft>
              <a:buNone/>
            </a:pPr>
            <a:r>
              <a:rPr lang="en" sz="1100">
                <a:solidFill>
                  <a:srgbClr val="505046"/>
                </a:solidFill>
                <a:latin typeface="Libre Franklin"/>
                <a:ea typeface="Libre Franklin"/>
                <a:cs typeface="Libre Franklin"/>
                <a:sym typeface="Libre Franklin"/>
              </a:rPr>
              <a:t>CAPITULO I: Calificación y deslinde </a:t>
            </a:r>
            <a:r>
              <a:rPr lang="en" sz="1100">
                <a:solidFill>
                  <a:srgbClr val="505046"/>
                </a:solidFill>
                <a:latin typeface="Libre Franklin"/>
                <a:ea typeface="Libre Franklin"/>
                <a:cs typeface="Libre Franklin"/>
                <a:sym typeface="Libre Franklin"/>
              </a:rPr>
              <a:t>CAPÍTULO</a:t>
            </a:r>
            <a:r>
              <a:rPr lang="en" sz="1100">
                <a:solidFill>
                  <a:srgbClr val="505046"/>
                </a:solidFill>
                <a:latin typeface="Libre Franklin"/>
                <a:ea typeface="Libre Franklin"/>
                <a:cs typeface="Libre Franklin"/>
                <a:sym typeface="Libre Franklin"/>
              </a:rPr>
              <a:t> II: Forestación obligatoria</a:t>
            </a:r>
            <a:endParaRPr sz="1100">
              <a:solidFill>
                <a:srgbClr val="505046"/>
              </a:solidFill>
              <a:latin typeface="Libre Franklin"/>
              <a:ea typeface="Libre Franklin"/>
              <a:cs typeface="Libre Franklin"/>
              <a:sym typeface="Libre Franklin"/>
            </a:endParaRPr>
          </a:p>
          <a:p>
            <a:pPr indent="-345948" lvl="0" marL="384048" rtl="0" algn="ctr">
              <a:lnSpc>
                <a:spcPct val="74000"/>
              </a:lnSpc>
              <a:spcBef>
                <a:spcPts val="1200"/>
              </a:spcBef>
              <a:spcAft>
                <a:spcPts val="0"/>
              </a:spcAft>
              <a:buClr>
                <a:srgbClr val="505046"/>
              </a:buClr>
              <a:buSzPts val="1100"/>
              <a:buFont typeface="Libre Franklin"/>
              <a:buChar char="■"/>
            </a:pPr>
            <a:r>
              <a:rPr lang="en" sz="1100">
                <a:solidFill>
                  <a:srgbClr val="505046"/>
                </a:solidFill>
                <a:latin typeface="Libre Franklin"/>
                <a:ea typeface="Libre Franklin"/>
                <a:cs typeface="Libre Franklin"/>
                <a:sym typeface="Libre Franklin"/>
              </a:rPr>
              <a:t>TITULO III: PATRIMONIO FORESTAL DEL ESTADO </a:t>
            </a:r>
            <a:endParaRPr sz="1100">
              <a:solidFill>
                <a:srgbClr val="505046"/>
              </a:solidFill>
              <a:latin typeface="Libre Franklin"/>
              <a:ea typeface="Libre Franklin"/>
              <a:cs typeface="Libre Franklin"/>
              <a:sym typeface="Libre Franklin"/>
            </a:endParaRPr>
          </a:p>
          <a:p>
            <a:pPr indent="-345948" lvl="0" marL="384048" rtl="0" algn="ctr">
              <a:lnSpc>
                <a:spcPct val="74000"/>
              </a:lnSpc>
              <a:spcBef>
                <a:spcPts val="1200"/>
              </a:spcBef>
              <a:spcAft>
                <a:spcPts val="0"/>
              </a:spcAft>
              <a:buClr>
                <a:srgbClr val="505046"/>
              </a:buClr>
              <a:buSzPts val="1100"/>
              <a:buFont typeface="Libre Franklin"/>
              <a:buChar char="■"/>
            </a:pPr>
            <a:r>
              <a:rPr lang="en" sz="1100">
                <a:solidFill>
                  <a:srgbClr val="505046"/>
                </a:solidFill>
                <a:latin typeface="Libre Franklin"/>
                <a:ea typeface="Libre Franklin"/>
                <a:cs typeface="Libre Franklin"/>
                <a:sym typeface="Libre Franklin"/>
              </a:rPr>
              <a:t>TITULO IV: PROTECCIÓN DE LOS BOSQUES </a:t>
            </a:r>
            <a:endParaRPr sz="1100">
              <a:solidFill>
                <a:srgbClr val="505046"/>
              </a:solidFill>
              <a:latin typeface="Libre Franklin"/>
              <a:ea typeface="Libre Franklin"/>
              <a:cs typeface="Libre Franklin"/>
              <a:sym typeface="Libre Franklin"/>
            </a:endParaRPr>
          </a:p>
          <a:p>
            <a:pPr indent="0" lvl="0" marL="0" rtl="0" algn="ctr">
              <a:lnSpc>
                <a:spcPct val="74000"/>
              </a:lnSpc>
              <a:spcBef>
                <a:spcPts val="1200"/>
              </a:spcBef>
              <a:spcAft>
                <a:spcPts val="0"/>
              </a:spcAft>
              <a:buNone/>
            </a:pPr>
            <a:r>
              <a:rPr lang="en" sz="1100">
                <a:solidFill>
                  <a:srgbClr val="505046"/>
                </a:solidFill>
                <a:latin typeface="Libre Franklin"/>
                <a:ea typeface="Libre Franklin"/>
                <a:cs typeface="Libre Franklin"/>
                <a:sym typeface="Libre Franklin"/>
              </a:rPr>
              <a:t>CAPITULO I CAPITULO II: Protección del Patrimonio Forestal del Estado</a:t>
            </a:r>
            <a:endParaRPr sz="1100">
              <a:solidFill>
                <a:srgbClr val="505046"/>
              </a:solidFill>
              <a:latin typeface="Libre Franklin"/>
              <a:ea typeface="Libre Franklin"/>
              <a:cs typeface="Libre Franklin"/>
              <a:sym typeface="Libre Franklin"/>
            </a:endParaRPr>
          </a:p>
          <a:p>
            <a:pPr indent="-345948" lvl="0" marL="384048" rtl="0" algn="ctr">
              <a:lnSpc>
                <a:spcPct val="74000"/>
              </a:lnSpc>
              <a:spcBef>
                <a:spcPts val="1200"/>
              </a:spcBef>
              <a:spcAft>
                <a:spcPts val="0"/>
              </a:spcAft>
              <a:buClr>
                <a:srgbClr val="505046"/>
              </a:buClr>
              <a:buSzPts val="1100"/>
              <a:buFont typeface="Libre Franklin"/>
              <a:buChar char="■"/>
            </a:pPr>
            <a:r>
              <a:rPr lang="en" sz="1100">
                <a:solidFill>
                  <a:srgbClr val="505046"/>
                </a:solidFill>
                <a:latin typeface="Libre Franklin"/>
                <a:ea typeface="Libre Franklin"/>
                <a:cs typeface="Libre Franklin"/>
                <a:sym typeface="Libre Franklin"/>
              </a:rPr>
              <a:t>TITULO V: FOMENTO DE LA FORESTACION </a:t>
            </a:r>
            <a:endParaRPr sz="1100">
              <a:solidFill>
                <a:srgbClr val="505046"/>
              </a:solidFill>
              <a:latin typeface="Libre Franklin"/>
              <a:ea typeface="Libre Franklin"/>
              <a:cs typeface="Libre Franklin"/>
              <a:sym typeface="Libre Franklin"/>
            </a:endParaRPr>
          </a:p>
          <a:p>
            <a:pPr indent="0" lvl="0" marL="0" rtl="0" algn="ctr">
              <a:lnSpc>
                <a:spcPct val="74000"/>
              </a:lnSpc>
              <a:spcBef>
                <a:spcPts val="1200"/>
              </a:spcBef>
              <a:spcAft>
                <a:spcPts val="0"/>
              </a:spcAft>
              <a:buNone/>
            </a:pPr>
            <a:r>
              <a:rPr lang="en" sz="1100">
                <a:solidFill>
                  <a:srgbClr val="505046"/>
                </a:solidFill>
                <a:latin typeface="Libre Franklin"/>
                <a:ea typeface="Libre Franklin"/>
                <a:cs typeface="Libre Franklin"/>
                <a:sym typeface="Libre Franklin"/>
              </a:rPr>
              <a:t>CAPITULO I: Beneficios Tributarios CAPITULO II: Financiamiento </a:t>
            </a:r>
            <a:r>
              <a:rPr lang="en" sz="1100">
                <a:solidFill>
                  <a:srgbClr val="505046"/>
                </a:solidFill>
                <a:latin typeface="Libre Franklin"/>
                <a:ea typeface="Libre Franklin"/>
                <a:cs typeface="Libre Franklin"/>
                <a:sym typeface="Libre Franklin"/>
              </a:rPr>
              <a:t>CAPÍTULO</a:t>
            </a:r>
            <a:r>
              <a:rPr lang="en" sz="1100">
                <a:solidFill>
                  <a:srgbClr val="505046"/>
                </a:solidFill>
                <a:latin typeface="Libre Franklin"/>
                <a:ea typeface="Libre Franklin"/>
                <a:cs typeface="Libre Franklin"/>
                <a:sym typeface="Libre Franklin"/>
              </a:rPr>
              <a:t> III: Del Fondo Forestal </a:t>
            </a:r>
            <a:r>
              <a:rPr lang="en" sz="1100">
                <a:solidFill>
                  <a:srgbClr val="505046"/>
                </a:solidFill>
                <a:latin typeface="Libre Franklin"/>
                <a:ea typeface="Libre Franklin"/>
                <a:cs typeface="Libre Franklin"/>
                <a:sym typeface="Libre Franklin"/>
              </a:rPr>
              <a:t>CAPÍTULO</a:t>
            </a:r>
            <a:r>
              <a:rPr lang="en" sz="1100">
                <a:solidFill>
                  <a:srgbClr val="505046"/>
                </a:solidFill>
                <a:latin typeface="Libre Franklin"/>
                <a:ea typeface="Libre Franklin"/>
                <a:cs typeface="Libre Franklin"/>
                <a:sym typeface="Libre Franklin"/>
              </a:rPr>
              <a:t> IV: Prenda de bosques</a:t>
            </a:r>
            <a:endParaRPr sz="1100">
              <a:solidFill>
                <a:srgbClr val="505046"/>
              </a:solidFill>
              <a:latin typeface="Libre Franklin"/>
              <a:ea typeface="Libre Franklin"/>
              <a:cs typeface="Libre Franklin"/>
              <a:sym typeface="Libre Franklin"/>
            </a:endParaRPr>
          </a:p>
          <a:p>
            <a:pPr indent="-345948" lvl="0" marL="384048" rtl="0" algn="ctr">
              <a:lnSpc>
                <a:spcPct val="74000"/>
              </a:lnSpc>
              <a:spcBef>
                <a:spcPts val="1200"/>
              </a:spcBef>
              <a:spcAft>
                <a:spcPts val="0"/>
              </a:spcAft>
              <a:buClr>
                <a:srgbClr val="505046"/>
              </a:buClr>
              <a:buSzPts val="1100"/>
              <a:buFont typeface="Libre Franklin"/>
              <a:buChar char="■"/>
            </a:pPr>
            <a:r>
              <a:rPr lang="en" sz="1100">
                <a:solidFill>
                  <a:srgbClr val="505046"/>
                </a:solidFill>
                <a:latin typeface="Libre Franklin"/>
                <a:ea typeface="Libre Franklin"/>
                <a:cs typeface="Libre Franklin"/>
                <a:sym typeface="Libre Franklin"/>
              </a:rPr>
              <a:t> TITULO VI: FOMENTO A LAS EMPRESAS FORESTALES</a:t>
            </a:r>
            <a:endParaRPr sz="1100">
              <a:solidFill>
                <a:srgbClr val="505046"/>
              </a:solidFill>
              <a:latin typeface="Libre Franklin"/>
              <a:ea typeface="Libre Franklin"/>
              <a:cs typeface="Libre Franklin"/>
              <a:sym typeface="Libre Franklin"/>
            </a:endParaRPr>
          </a:p>
          <a:p>
            <a:pPr indent="-345948" lvl="0" marL="384048" rtl="0" algn="ctr">
              <a:lnSpc>
                <a:spcPct val="74000"/>
              </a:lnSpc>
              <a:spcBef>
                <a:spcPts val="1200"/>
              </a:spcBef>
              <a:spcAft>
                <a:spcPts val="0"/>
              </a:spcAft>
              <a:buClr>
                <a:srgbClr val="505046"/>
              </a:buClr>
              <a:buSzPts val="1100"/>
              <a:buFont typeface="Libre Franklin"/>
              <a:buChar char="■"/>
            </a:pPr>
            <a:r>
              <a:rPr lang="en" sz="1100">
                <a:solidFill>
                  <a:srgbClr val="505046"/>
                </a:solidFill>
                <a:latin typeface="Libre Franklin"/>
                <a:ea typeface="Libre Franklin"/>
                <a:cs typeface="Libre Franklin"/>
                <a:sym typeface="Libre Franklin"/>
              </a:rPr>
              <a:t>TITULO VII: PROCEDIMIENTOS CONTROLES Y SANCIONES </a:t>
            </a:r>
            <a:endParaRPr sz="1100">
              <a:solidFill>
                <a:srgbClr val="505046"/>
              </a:solidFill>
              <a:latin typeface="Libre Franklin"/>
              <a:ea typeface="Libre Franklin"/>
              <a:cs typeface="Libre Franklin"/>
              <a:sym typeface="Libre Franklin"/>
            </a:endParaRPr>
          </a:p>
          <a:p>
            <a:pPr indent="-345948" lvl="0" marL="384048" rtl="0" algn="ctr">
              <a:lnSpc>
                <a:spcPct val="74000"/>
              </a:lnSpc>
              <a:spcBef>
                <a:spcPts val="1200"/>
              </a:spcBef>
              <a:spcAft>
                <a:spcPts val="0"/>
              </a:spcAft>
              <a:buClr>
                <a:srgbClr val="505046"/>
              </a:buClr>
              <a:buSzPts val="1100"/>
              <a:buFont typeface="Libre Franklin"/>
              <a:buChar char="■"/>
            </a:pPr>
            <a:r>
              <a:rPr lang="en" sz="1100">
                <a:solidFill>
                  <a:srgbClr val="505046"/>
                </a:solidFill>
                <a:latin typeface="Libre Franklin"/>
                <a:ea typeface="Libre Franklin"/>
                <a:cs typeface="Libre Franklin"/>
                <a:sym typeface="Libre Franklin"/>
              </a:rPr>
              <a:t>TITULO VIII: DISPOSICIONES FINALES</a:t>
            </a:r>
            <a:endParaRPr sz="1700">
              <a:solidFill>
                <a:srgbClr val="505046"/>
              </a:solidFill>
              <a:latin typeface="Libre Franklin"/>
              <a:ea typeface="Libre Franklin"/>
              <a:cs typeface="Libre Franklin"/>
              <a:sym typeface="Libre Franklin"/>
            </a:endParaRPr>
          </a:p>
        </p:txBody>
      </p:sp>
      <p:grpSp>
        <p:nvGrpSpPr>
          <p:cNvPr id="1602" name="Google Shape;1602;g1f5708e7a3f_0_339"/>
          <p:cNvGrpSpPr/>
          <p:nvPr/>
        </p:nvGrpSpPr>
        <p:grpSpPr>
          <a:xfrm>
            <a:off x="252525" y="2968917"/>
            <a:ext cx="2915369" cy="2046207"/>
            <a:chOff x="58443" y="2234504"/>
            <a:chExt cx="3816427" cy="2678633"/>
          </a:xfrm>
        </p:grpSpPr>
        <p:grpSp>
          <p:nvGrpSpPr>
            <p:cNvPr id="1603" name="Google Shape;1603;g1f5708e7a3f_0_339"/>
            <p:cNvGrpSpPr/>
            <p:nvPr/>
          </p:nvGrpSpPr>
          <p:grpSpPr>
            <a:xfrm flipH="1" rot="493300">
              <a:off x="197987" y="2334731"/>
              <a:ext cx="1550022" cy="2063023"/>
              <a:chOff x="-354605" y="3459888"/>
              <a:chExt cx="1550056" cy="2063069"/>
            </a:xfrm>
          </p:grpSpPr>
          <p:grpSp>
            <p:nvGrpSpPr>
              <p:cNvPr id="1604" name="Google Shape;1604;g1f5708e7a3f_0_339"/>
              <p:cNvGrpSpPr/>
              <p:nvPr/>
            </p:nvGrpSpPr>
            <p:grpSpPr>
              <a:xfrm flipH="1" rot="1071688">
                <a:off x="-103756" y="4442804"/>
                <a:ext cx="1186662" cy="920348"/>
                <a:chOff x="284150" y="1904875"/>
                <a:chExt cx="812975" cy="630525"/>
              </a:xfrm>
            </p:grpSpPr>
            <p:sp>
              <p:nvSpPr>
                <p:cNvPr id="1605" name="Google Shape;1605;g1f5708e7a3f_0_339"/>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g1f5708e7a3f_0_339"/>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7" name="Google Shape;1607;g1f5708e7a3f_0_339"/>
              <p:cNvGrpSpPr/>
              <p:nvPr/>
            </p:nvGrpSpPr>
            <p:grpSpPr>
              <a:xfrm flipH="1" rot="-292155">
                <a:off x="-283727" y="3499334"/>
                <a:ext cx="1002245" cy="1712665"/>
                <a:chOff x="302625" y="556975"/>
                <a:chExt cx="686625" cy="1173325"/>
              </a:xfrm>
            </p:grpSpPr>
            <p:sp>
              <p:nvSpPr>
                <p:cNvPr id="1608" name="Google Shape;1608;g1f5708e7a3f_0_339"/>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g1f5708e7a3f_0_339"/>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10" name="Google Shape;1610;g1f5708e7a3f_0_339"/>
            <p:cNvGrpSpPr/>
            <p:nvPr/>
          </p:nvGrpSpPr>
          <p:grpSpPr>
            <a:xfrm>
              <a:off x="224690" y="3985275"/>
              <a:ext cx="2143142" cy="807104"/>
              <a:chOff x="6858001" y="3985275"/>
              <a:chExt cx="2143142" cy="807104"/>
            </a:xfrm>
          </p:grpSpPr>
          <p:sp>
            <p:nvSpPr>
              <p:cNvPr id="1611" name="Google Shape;1611;g1f5708e7a3f_0_339"/>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g1f5708e7a3f_0_339"/>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g1f5708e7a3f_0_339"/>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g1f5708e7a3f_0_339"/>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g1f5708e7a3f_0_339"/>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g1f5708e7a3f_0_339"/>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g1f5708e7a3f_0_339"/>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g1f5708e7a3f_0_339"/>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g1f5708e7a3f_0_339"/>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g1f5708e7a3f_0_339"/>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g1f5708e7a3f_0_339"/>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g1f5708e7a3f_0_339"/>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g1f5708e7a3f_0_339"/>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g1f5708e7a3f_0_339"/>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g1f5708e7a3f_0_339"/>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g1f5708e7a3f_0_339"/>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g1f5708e7a3f_0_339"/>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g1f5708e7a3f_0_339"/>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g1f5708e7a3f_0_339"/>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g1f5708e7a3f_0_339"/>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g1f5708e7a3f_0_339"/>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g1f5708e7a3f_0_339"/>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g1f5708e7a3f_0_339"/>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4" name="Google Shape;1634;g1f5708e7a3f_0_339"/>
            <p:cNvGrpSpPr/>
            <p:nvPr/>
          </p:nvGrpSpPr>
          <p:grpSpPr>
            <a:xfrm flipH="1" rot="988344">
              <a:off x="1405295" y="3064280"/>
              <a:ext cx="2296223" cy="1555215"/>
              <a:chOff x="5323923" y="3641495"/>
              <a:chExt cx="2109174" cy="1428403"/>
            </a:xfrm>
          </p:grpSpPr>
          <p:sp>
            <p:nvSpPr>
              <p:cNvPr id="1635" name="Google Shape;1635;g1f5708e7a3f_0_339"/>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g1f5708e7a3f_0_339"/>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g1f5708e7a3f_0_339"/>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g1f5708e7a3f_0_339"/>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g1f5708e7a3f_0_339"/>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g1f5708e7a3f_0_339"/>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g1f5708e7a3f_0_339"/>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g1f5708e7a3f_0_339"/>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g1f5708e7a3f_0_339"/>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g1f5708e7a3f_0_339"/>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g1f5708e7a3f_0_339"/>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g1f5708e7a3f_0_339"/>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g1f5708e7a3f_0_339"/>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6480"/>
          </a:srgbClr>
        </a:solidFill>
      </p:bgPr>
    </p:bg>
    <p:spTree>
      <p:nvGrpSpPr>
        <p:cNvPr id="3287" name="Shape 3287"/>
        <p:cNvGrpSpPr/>
        <p:nvPr/>
      </p:nvGrpSpPr>
      <p:grpSpPr>
        <a:xfrm>
          <a:off x="0" y="0"/>
          <a:ext cx="0" cy="0"/>
          <a:chOff x="0" y="0"/>
          <a:chExt cx="0" cy="0"/>
        </a:xfrm>
      </p:grpSpPr>
      <p:sp>
        <p:nvSpPr>
          <p:cNvPr id="3288" name="Google Shape;3288;g2cbadde257f_0_151"/>
          <p:cNvSpPr txBox="1"/>
          <p:nvPr>
            <p:ph type="title"/>
          </p:nvPr>
        </p:nvSpPr>
        <p:spPr>
          <a:xfrm>
            <a:off x="118200" y="859250"/>
            <a:ext cx="2592300" cy="1638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sz="4800"/>
              <a:t>POLÍTICA </a:t>
            </a:r>
            <a:r>
              <a:rPr lang="en" sz="4800">
                <a:solidFill>
                  <a:schemeClr val="accent1"/>
                </a:solidFill>
              </a:rPr>
              <a:t>CREDITICIA</a:t>
            </a:r>
            <a:endParaRPr sz="4800">
              <a:solidFill>
                <a:schemeClr val="accent1"/>
              </a:solidFill>
            </a:endParaRPr>
          </a:p>
        </p:txBody>
      </p:sp>
      <p:sp>
        <p:nvSpPr>
          <p:cNvPr id="3289" name="Google Shape;3289;g2cbadde257f_0_151"/>
          <p:cNvSpPr/>
          <p:nvPr/>
        </p:nvSpPr>
        <p:spPr>
          <a:xfrm>
            <a:off x="2710500" y="2110425"/>
            <a:ext cx="6209400" cy="27900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0" i="0" lang="en" sz="1500" u="none" cap="none" strike="noStrike">
                <a:solidFill>
                  <a:srgbClr val="000000"/>
                </a:solidFill>
                <a:latin typeface="Arvo"/>
                <a:ea typeface="Arvo"/>
                <a:cs typeface="Arvo"/>
                <a:sym typeface="Arvo"/>
              </a:rPr>
              <a:t>BANCO DE LA REPUBLICA ORIENTAL DEL URUGUAY: </a:t>
            </a:r>
            <a:endParaRPr b="0" i="0" sz="1500" u="none" cap="none" strike="noStrike">
              <a:solidFill>
                <a:srgbClr val="000000"/>
              </a:solidFill>
              <a:latin typeface="Arvo"/>
              <a:ea typeface="Arvo"/>
              <a:cs typeface="Arvo"/>
              <a:sym typeface="Arvo"/>
            </a:endParaRPr>
          </a:p>
          <a:p>
            <a:pPr indent="0" lvl="0" marL="0" marR="0" rtl="0" algn="just">
              <a:lnSpc>
                <a:spcPct val="100000"/>
              </a:lnSpc>
              <a:spcBef>
                <a:spcPts val="0"/>
              </a:spcBef>
              <a:spcAft>
                <a:spcPts val="0"/>
              </a:spcAft>
              <a:buClr>
                <a:srgbClr val="000000"/>
              </a:buClr>
              <a:buSzPts val="1200"/>
              <a:buFont typeface="Arial"/>
              <a:buNone/>
            </a:pPr>
            <a:r>
              <a:t/>
            </a:r>
            <a:endParaRPr sz="1500">
              <a:latin typeface="Arvo"/>
              <a:ea typeface="Arvo"/>
              <a:cs typeface="Arvo"/>
              <a:sym typeface="Arvo"/>
            </a:endParaRPr>
          </a:p>
          <a:p>
            <a:pPr indent="0" lvl="0" marL="0" marR="0" rtl="0" algn="just">
              <a:lnSpc>
                <a:spcPct val="100000"/>
              </a:lnSpc>
              <a:spcBef>
                <a:spcPts val="0"/>
              </a:spcBef>
              <a:spcAft>
                <a:spcPts val="0"/>
              </a:spcAft>
              <a:buClr>
                <a:srgbClr val="000000"/>
              </a:buClr>
              <a:buSzPts val="1200"/>
              <a:buFont typeface="Arial"/>
              <a:buNone/>
            </a:pPr>
            <a:r>
              <a:t/>
            </a:r>
            <a:endParaRPr sz="1500">
              <a:latin typeface="Arvo"/>
              <a:ea typeface="Arvo"/>
              <a:cs typeface="Arvo"/>
              <a:sym typeface="Arvo"/>
            </a:endParaRPr>
          </a:p>
          <a:p>
            <a:pPr indent="0" lvl="0" marL="0" marR="0" rtl="0" algn="just">
              <a:lnSpc>
                <a:spcPct val="100000"/>
              </a:lnSpc>
              <a:spcBef>
                <a:spcPts val="0"/>
              </a:spcBef>
              <a:spcAft>
                <a:spcPts val="0"/>
              </a:spcAft>
              <a:buClr>
                <a:srgbClr val="000000"/>
              </a:buClr>
              <a:buSzPts val="1200"/>
              <a:buFont typeface="Arial"/>
              <a:buNone/>
            </a:pPr>
            <a:r>
              <a:t/>
            </a:r>
            <a:endParaRPr sz="1500">
              <a:latin typeface="Arvo"/>
              <a:ea typeface="Arvo"/>
              <a:cs typeface="Arvo"/>
              <a:sym typeface="Arvo"/>
            </a:endParaRPr>
          </a:p>
          <a:p>
            <a:pPr indent="0" lvl="0" marL="0" marR="0" rtl="0" algn="just">
              <a:lnSpc>
                <a:spcPct val="100000"/>
              </a:lnSpc>
              <a:spcBef>
                <a:spcPts val="0"/>
              </a:spcBef>
              <a:spcAft>
                <a:spcPts val="0"/>
              </a:spcAft>
              <a:buClr>
                <a:srgbClr val="000000"/>
              </a:buClr>
              <a:buSzPts val="1200"/>
              <a:buFont typeface="Arial"/>
              <a:buNone/>
            </a:pPr>
            <a:r>
              <a:t/>
            </a:r>
            <a:endParaRPr sz="1500">
              <a:latin typeface="Arvo"/>
              <a:ea typeface="Arvo"/>
              <a:cs typeface="Arvo"/>
              <a:sym typeface="Arvo"/>
            </a:endParaRPr>
          </a:p>
          <a:p>
            <a:pPr indent="0" lvl="0" marL="0" marR="0" rtl="0" algn="just">
              <a:lnSpc>
                <a:spcPct val="100000"/>
              </a:lnSpc>
              <a:spcBef>
                <a:spcPts val="0"/>
              </a:spcBef>
              <a:spcAft>
                <a:spcPts val="0"/>
              </a:spcAft>
              <a:buClr>
                <a:srgbClr val="000000"/>
              </a:buClr>
              <a:buSzPts val="1200"/>
              <a:buFont typeface="Arial"/>
              <a:buNone/>
            </a:pPr>
            <a:r>
              <a:t/>
            </a:r>
            <a:endParaRPr sz="1500">
              <a:latin typeface="Arvo"/>
              <a:ea typeface="Arvo"/>
              <a:cs typeface="Arvo"/>
              <a:sym typeface="Arvo"/>
            </a:endParaRPr>
          </a:p>
          <a:p>
            <a:pPr indent="0" lvl="0" marL="0" marR="0" rtl="0" algn="just">
              <a:lnSpc>
                <a:spcPct val="100000"/>
              </a:lnSpc>
              <a:spcBef>
                <a:spcPts val="0"/>
              </a:spcBef>
              <a:spcAft>
                <a:spcPts val="0"/>
              </a:spcAft>
              <a:buClr>
                <a:srgbClr val="000000"/>
              </a:buClr>
              <a:buSzPts val="1200"/>
              <a:buFont typeface="Arial"/>
              <a:buNone/>
            </a:pPr>
            <a:r>
              <a:t/>
            </a:r>
            <a:endParaRPr sz="1500">
              <a:latin typeface="Arvo"/>
              <a:ea typeface="Arvo"/>
              <a:cs typeface="Arvo"/>
              <a:sym typeface="Arvo"/>
            </a:endParaRPr>
          </a:p>
          <a:p>
            <a:pPr indent="0" lvl="0" marL="0" marR="0" rtl="0" algn="just">
              <a:lnSpc>
                <a:spcPct val="100000"/>
              </a:lnSpc>
              <a:spcBef>
                <a:spcPts val="0"/>
              </a:spcBef>
              <a:spcAft>
                <a:spcPts val="0"/>
              </a:spcAft>
              <a:buClr>
                <a:srgbClr val="000000"/>
              </a:buClr>
              <a:buSzPts val="1200"/>
              <a:buFont typeface="Arial"/>
              <a:buNone/>
            </a:pPr>
            <a:r>
              <a:t/>
            </a:r>
            <a:endParaRPr sz="1500">
              <a:latin typeface="Arvo"/>
              <a:ea typeface="Arvo"/>
              <a:cs typeface="Arvo"/>
              <a:sym typeface="Arvo"/>
            </a:endParaRPr>
          </a:p>
          <a:p>
            <a:pPr indent="0" lvl="0" marL="0" marR="0" rtl="0" algn="just">
              <a:lnSpc>
                <a:spcPct val="100000"/>
              </a:lnSpc>
              <a:spcBef>
                <a:spcPts val="0"/>
              </a:spcBef>
              <a:spcAft>
                <a:spcPts val="0"/>
              </a:spcAft>
              <a:buClr>
                <a:srgbClr val="000000"/>
              </a:buClr>
              <a:buSzPts val="1200"/>
              <a:buFont typeface="Arial"/>
              <a:buNone/>
            </a:pPr>
            <a:r>
              <a:t/>
            </a:r>
            <a:endParaRPr sz="1500">
              <a:latin typeface="Arvo"/>
              <a:ea typeface="Arvo"/>
              <a:cs typeface="Arvo"/>
              <a:sym typeface="Arvo"/>
            </a:endParaRPr>
          </a:p>
          <a:p>
            <a:pPr indent="0" lvl="1" marL="0" marR="0" rtl="0" algn="just">
              <a:lnSpc>
                <a:spcPct val="100000"/>
              </a:lnSpc>
              <a:spcBef>
                <a:spcPts val="0"/>
              </a:spcBef>
              <a:spcAft>
                <a:spcPts val="0"/>
              </a:spcAft>
              <a:buClr>
                <a:srgbClr val="000000"/>
              </a:buClr>
              <a:buSzPts val="1200"/>
              <a:buFont typeface="Arial"/>
              <a:buNone/>
            </a:pPr>
            <a:r>
              <a:rPr lang="en" u="sng">
                <a:solidFill>
                  <a:schemeClr val="hlink"/>
                </a:solidFill>
                <a:hlinkClick r:id="rId3"/>
              </a:rPr>
              <a:t>Proyectos Forestales: Bosques de rendimiento, protección y silvopastoreo - BROU</a:t>
            </a:r>
            <a:endParaRPr b="0" i="0" sz="1500" u="none" cap="none" strike="noStrike">
              <a:solidFill>
                <a:srgbClr val="000000"/>
              </a:solidFill>
              <a:latin typeface="Arvo"/>
              <a:ea typeface="Arvo"/>
              <a:cs typeface="Arvo"/>
              <a:sym typeface="Arvo"/>
            </a:endParaRPr>
          </a:p>
        </p:txBody>
      </p:sp>
      <p:pic>
        <p:nvPicPr>
          <p:cNvPr id="3290" name="Google Shape;3290;g2cbadde257f_0_151"/>
          <p:cNvPicPr preferRelativeResize="0"/>
          <p:nvPr/>
        </p:nvPicPr>
        <p:blipFill>
          <a:blip r:embed="rId4">
            <a:alphaModFix/>
          </a:blip>
          <a:stretch>
            <a:fillRect/>
          </a:stretch>
        </p:blipFill>
        <p:spPr>
          <a:xfrm>
            <a:off x="2934251" y="2848793"/>
            <a:ext cx="4685752" cy="13132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6480"/>
          </a:srgbClr>
        </a:solidFill>
      </p:bgPr>
    </p:bg>
    <p:spTree>
      <p:nvGrpSpPr>
        <p:cNvPr id="3294" name="Shape 3294"/>
        <p:cNvGrpSpPr/>
        <p:nvPr/>
      </p:nvGrpSpPr>
      <p:grpSpPr>
        <a:xfrm>
          <a:off x="0" y="0"/>
          <a:ext cx="0" cy="0"/>
          <a:chOff x="0" y="0"/>
          <a:chExt cx="0" cy="0"/>
        </a:xfrm>
      </p:grpSpPr>
      <p:sp>
        <p:nvSpPr>
          <p:cNvPr id="3295" name="Google Shape;3295;g241b0ad7983_0_0"/>
          <p:cNvSpPr txBox="1"/>
          <p:nvPr>
            <p:ph type="ctrTitle"/>
          </p:nvPr>
        </p:nvSpPr>
        <p:spPr>
          <a:xfrm>
            <a:off x="4423400" y="1096150"/>
            <a:ext cx="3142200" cy="19581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en">
                <a:latin typeface="Fira Sans Extra Condensed"/>
                <a:ea typeface="Fira Sans Extra Condensed"/>
                <a:cs typeface="Fira Sans Extra Condensed"/>
                <a:sym typeface="Fira Sans Extra Condensed"/>
              </a:rPr>
              <a:t>TRÁMITES</a:t>
            </a:r>
            <a:endParaRPr>
              <a:latin typeface="Fira Sans Extra Condensed"/>
              <a:ea typeface="Fira Sans Extra Condensed"/>
              <a:cs typeface="Fira Sans Extra Condensed"/>
              <a:sym typeface="Fira Sans Extra Condensed"/>
            </a:endParaRPr>
          </a:p>
          <a:p>
            <a:pPr indent="0" lvl="0" marL="0" rtl="0" algn="r">
              <a:lnSpc>
                <a:spcPct val="100000"/>
              </a:lnSpc>
              <a:spcBef>
                <a:spcPts val="0"/>
              </a:spcBef>
              <a:spcAft>
                <a:spcPts val="0"/>
              </a:spcAft>
              <a:buSzPts val="2800"/>
              <a:buNone/>
            </a:pPr>
            <a:r>
              <a:rPr lang="en">
                <a:latin typeface="Fira Sans Extra Condensed"/>
                <a:ea typeface="Fira Sans Extra Condensed"/>
                <a:cs typeface="Fira Sans Extra Condensed"/>
                <a:sym typeface="Fira Sans Extra Condensed"/>
              </a:rPr>
              <a:t> ANTE</a:t>
            </a:r>
            <a:r>
              <a:rPr b="1" lang="en">
                <a:latin typeface="Fira Sans Extra Condensed"/>
                <a:ea typeface="Fira Sans Extra Condensed"/>
                <a:cs typeface="Fira Sans Extra Condensed"/>
                <a:sym typeface="Fira Sans Extra Condensed"/>
              </a:rPr>
              <a:t> DGF</a:t>
            </a:r>
            <a:endParaRPr b="1">
              <a:latin typeface="Fira Sans Extra Condensed"/>
              <a:ea typeface="Fira Sans Extra Condensed"/>
              <a:cs typeface="Fira Sans Extra Condensed"/>
              <a:sym typeface="Fira Sans Extra Condensed"/>
            </a:endParaRPr>
          </a:p>
        </p:txBody>
      </p:sp>
      <p:grpSp>
        <p:nvGrpSpPr>
          <p:cNvPr id="3296" name="Google Shape;3296;g241b0ad7983_0_0"/>
          <p:cNvGrpSpPr/>
          <p:nvPr/>
        </p:nvGrpSpPr>
        <p:grpSpPr>
          <a:xfrm>
            <a:off x="1165828" y="1305110"/>
            <a:ext cx="2333975" cy="3838386"/>
            <a:chOff x="3491897" y="1552598"/>
            <a:chExt cx="2333975" cy="3943277"/>
          </a:xfrm>
        </p:grpSpPr>
        <p:sp>
          <p:nvSpPr>
            <p:cNvPr id="3297" name="Google Shape;3297;g241b0ad7983_0_0"/>
            <p:cNvSpPr/>
            <p:nvPr/>
          </p:nvSpPr>
          <p:spPr>
            <a:xfrm>
              <a:off x="3531530" y="1552598"/>
              <a:ext cx="984708" cy="964931"/>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98" name="Google Shape;3298;g241b0ad7983_0_0"/>
            <p:cNvGrpSpPr/>
            <p:nvPr/>
          </p:nvGrpSpPr>
          <p:grpSpPr>
            <a:xfrm>
              <a:off x="3491897" y="2124674"/>
              <a:ext cx="2160126" cy="1701503"/>
              <a:chOff x="5886876" y="1778975"/>
              <a:chExt cx="3016936" cy="2376401"/>
            </a:xfrm>
          </p:grpSpPr>
          <p:sp>
            <p:nvSpPr>
              <p:cNvPr id="3299" name="Google Shape;3299;g241b0ad7983_0_0"/>
              <p:cNvSpPr/>
              <p:nvPr/>
            </p:nvSpPr>
            <p:spPr>
              <a:xfrm>
                <a:off x="5951916" y="2070488"/>
                <a:ext cx="344666" cy="713055"/>
              </a:xfrm>
              <a:custGeom>
                <a:rect b="b" l="l" r="r" t="t"/>
                <a:pathLst>
                  <a:path extrusionOk="0" h="9417" w="4552">
                    <a:moveTo>
                      <a:pt x="4349" y="1"/>
                    </a:moveTo>
                    <a:lnTo>
                      <a:pt x="1" y="9416"/>
                    </a:lnTo>
                    <a:lnTo>
                      <a:pt x="4449" y="9416"/>
                    </a:lnTo>
                    <a:lnTo>
                      <a:pt x="4449" y="9192"/>
                    </a:lnTo>
                    <a:lnTo>
                      <a:pt x="353" y="9192"/>
                    </a:lnTo>
                    <a:lnTo>
                      <a:pt x="4551" y="95"/>
                    </a:lnTo>
                    <a:lnTo>
                      <a:pt x="4349"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g241b0ad7983_0_0"/>
              <p:cNvSpPr/>
              <p:nvPr/>
            </p:nvSpPr>
            <p:spPr>
              <a:xfrm>
                <a:off x="6281131" y="2070488"/>
                <a:ext cx="344515" cy="713055"/>
              </a:xfrm>
              <a:custGeom>
                <a:rect b="b" l="l" r="r" t="t"/>
                <a:pathLst>
                  <a:path extrusionOk="0" h="9417" w="4550">
                    <a:moveTo>
                      <a:pt x="203" y="1"/>
                    </a:moveTo>
                    <a:lnTo>
                      <a:pt x="1" y="95"/>
                    </a:lnTo>
                    <a:lnTo>
                      <a:pt x="4199" y="9192"/>
                    </a:lnTo>
                    <a:lnTo>
                      <a:pt x="101" y="9192"/>
                    </a:lnTo>
                    <a:lnTo>
                      <a:pt x="101" y="9416"/>
                    </a:lnTo>
                    <a:lnTo>
                      <a:pt x="4550" y="9416"/>
                    </a:lnTo>
                    <a:lnTo>
                      <a:pt x="203"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g241b0ad7983_0_0"/>
              <p:cNvSpPr/>
              <p:nvPr/>
            </p:nvSpPr>
            <p:spPr>
              <a:xfrm>
                <a:off x="5886876" y="2713255"/>
                <a:ext cx="876127" cy="394350"/>
              </a:xfrm>
              <a:custGeom>
                <a:rect b="b" l="l" r="r" t="t"/>
                <a:pathLst>
                  <a:path extrusionOk="0" h="5208" w="11571">
                    <a:moveTo>
                      <a:pt x="1300" y="0"/>
                    </a:moveTo>
                    <a:cubicBezTo>
                      <a:pt x="503" y="0"/>
                      <a:pt x="0" y="858"/>
                      <a:pt x="390" y="1554"/>
                    </a:cubicBezTo>
                    <a:lnTo>
                      <a:pt x="1198" y="2994"/>
                    </a:lnTo>
                    <a:cubicBezTo>
                      <a:pt x="1964" y="4361"/>
                      <a:pt x="3410" y="5208"/>
                      <a:pt x="4978" y="5208"/>
                    </a:cubicBezTo>
                    <a:lnTo>
                      <a:pt x="6592" y="5208"/>
                    </a:lnTo>
                    <a:cubicBezTo>
                      <a:pt x="8159" y="5208"/>
                      <a:pt x="9604" y="4361"/>
                      <a:pt x="10371" y="2994"/>
                    </a:cubicBezTo>
                    <a:lnTo>
                      <a:pt x="11179" y="1554"/>
                    </a:lnTo>
                    <a:cubicBezTo>
                      <a:pt x="11570" y="858"/>
                      <a:pt x="11067" y="0"/>
                      <a:pt x="10269"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g241b0ad7983_0_0"/>
              <p:cNvSpPr/>
              <p:nvPr/>
            </p:nvSpPr>
            <p:spPr>
              <a:xfrm>
                <a:off x="8494022" y="2070488"/>
                <a:ext cx="344590" cy="713055"/>
              </a:xfrm>
              <a:custGeom>
                <a:rect b="b" l="l" r="r" t="t"/>
                <a:pathLst>
                  <a:path extrusionOk="0" h="9417" w="4551">
                    <a:moveTo>
                      <a:pt x="204" y="1"/>
                    </a:moveTo>
                    <a:lnTo>
                      <a:pt x="1" y="95"/>
                    </a:lnTo>
                    <a:lnTo>
                      <a:pt x="4200" y="9192"/>
                    </a:lnTo>
                    <a:lnTo>
                      <a:pt x="103" y="9192"/>
                    </a:lnTo>
                    <a:lnTo>
                      <a:pt x="103" y="9416"/>
                    </a:lnTo>
                    <a:lnTo>
                      <a:pt x="4550" y="9416"/>
                    </a:lnTo>
                    <a:lnTo>
                      <a:pt x="204"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g241b0ad7983_0_0"/>
              <p:cNvSpPr/>
              <p:nvPr/>
            </p:nvSpPr>
            <p:spPr>
              <a:xfrm>
                <a:off x="8164958" y="2070488"/>
                <a:ext cx="344515" cy="713055"/>
              </a:xfrm>
              <a:custGeom>
                <a:rect b="b" l="l" r="r" t="t"/>
                <a:pathLst>
                  <a:path extrusionOk="0" h="9417" w="4550">
                    <a:moveTo>
                      <a:pt x="4347" y="1"/>
                    </a:moveTo>
                    <a:lnTo>
                      <a:pt x="0" y="9416"/>
                    </a:lnTo>
                    <a:lnTo>
                      <a:pt x="4449" y="9416"/>
                    </a:lnTo>
                    <a:lnTo>
                      <a:pt x="4449" y="9192"/>
                    </a:lnTo>
                    <a:lnTo>
                      <a:pt x="351" y="9192"/>
                    </a:lnTo>
                    <a:lnTo>
                      <a:pt x="4550" y="95"/>
                    </a:lnTo>
                    <a:lnTo>
                      <a:pt x="4347"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g241b0ad7983_0_0"/>
              <p:cNvSpPr/>
              <p:nvPr/>
            </p:nvSpPr>
            <p:spPr>
              <a:xfrm>
                <a:off x="8027684" y="2713255"/>
                <a:ext cx="876127" cy="394350"/>
              </a:xfrm>
              <a:custGeom>
                <a:rect b="b" l="l" r="r" t="t"/>
                <a:pathLst>
                  <a:path extrusionOk="0" h="5208" w="11571">
                    <a:moveTo>
                      <a:pt x="1300" y="0"/>
                    </a:moveTo>
                    <a:cubicBezTo>
                      <a:pt x="503" y="0"/>
                      <a:pt x="0" y="858"/>
                      <a:pt x="390" y="1554"/>
                    </a:cubicBezTo>
                    <a:lnTo>
                      <a:pt x="1197" y="2994"/>
                    </a:lnTo>
                    <a:cubicBezTo>
                      <a:pt x="1964" y="4361"/>
                      <a:pt x="3410" y="5208"/>
                      <a:pt x="4978" y="5208"/>
                    </a:cubicBezTo>
                    <a:lnTo>
                      <a:pt x="6592" y="5208"/>
                    </a:lnTo>
                    <a:cubicBezTo>
                      <a:pt x="8160" y="5208"/>
                      <a:pt x="9606" y="4361"/>
                      <a:pt x="10373" y="2994"/>
                    </a:cubicBezTo>
                    <a:lnTo>
                      <a:pt x="11180" y="1554"/>
                    </a:lnTo>
                    <a:cubicBezTo>
                      <a:pt x="11570" y="858"/>
                      <a:pt x="11067" y="0"/>
                      <a:pt x="10271"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g241b0ad7983_0_0"/>
              <p:cNvSpPr/>
              <p:nvPr/>
            </p:nvSpPr>
            <p:spPr>
              <a:xfrm>
                <a:off x="6081240" y="1778975"/>
                <a:ext cx="1376317" cy="345586"/>
              </a:xfrm>
              <a:custGeom>
                <a:rect b="b" l="l" r="r" t="t"/>
                <a:pathLst>
                  <a:path extrusionOk="0" h="4564" w="18177">
                    <a:moveTo>
                      <a:pt x="16840" y="2447"/>
                    </a:moveTo>
                    <a:cubicBezTo>
                      <a:pt x="16838" y="2447"/>
                      <a:pt x="16837" y="2447"/>
                      <a:pt x="16837" y="2449"/>
                    </a:cubicBezTo>
                    <a:lnTo>
                      <a:pt x="16810" y="2449"/>
                    </a:lnTo>
                    <a:cubicBezTo>
                      <a:pt x="16807" y="2449"/>
                      <a:pt x="16805" y="2450"/>
                      <a:pt x="16802" y="2450"/>
                    </a:cubicBezTo>
                    <a:lnTo>
                      <a:pt x="16802" y="2450"/>
                    </a:lnTo>
                    <a:lnTo>
                      <a:pt x="16807" y="2449"/>
                    </a:lnTo>
                    <a:lnTo>
                      <a:pt x="16819" y="2447"/>
                    </a:lnTo>
                    <a:close/>
                    <a:moveTo>
                      <a:pt x="10178" y="1"/>
                    </a:moveTo>
                    <a:cubicBezTo>
                      <a:pt x="9961" y="1"/>
                      <a:pt x="9745" y="22"/>
                      <a:pt x="9534" y="63"/>
                    </a:cubicBezTo>
                    <a:cubicBezTo>
                      <a:pt x="9047" y="162"/>
                      <a:pt x="8618" y="360"/>
                      <a:pt x="8246" y="584"/>
                    </a:cubicBezTo>
                    <a:cubicBezTo>
                      <a:pt x="7872" y="808"/>
                      <a:pt x="7550" y="1057"/>
                      <a:pt x="7243" y="1303"/>
                    </a:cubicBezTo>
                    <a:lnTo>
                      <a:pt x="6370" y="2025"/>
                    </a:lnTo>
                    <a:cubicBezTo>
                      <a:pt x="5802" y="2485"/>
                      <a:pt x="5238" y="2890"/>
                      <a:pt x="4627" y="3136"/>
                    </a:cubicBezTo>
                    <a:cubicBezTo>
                      <a:pt x="4192" y="3313"/>
                      <a:pt x="3732" y="3402"/>
                      <a:pt x="3260" y="3402"/>
                    </a:cubicBezTo>
                    <a:cubicBezTo>
                      <a:pt x="3073" y="3402"/>
                      <a:pt x="2883" y="3388"/>
                      <a:pt x="2693" y="3360"/>
                    </a:cubicBezTo>
                    <a:cubicBezTo>
                      <a:pt x="2022" y="3266"/>
                      <a:pt x="1352" y="3007"/>
                      <a:pt x="711" y="2675"/>
                    </a:cubicBezTo>
                    <a:lnTo>
                      <a:pt x="706" y="2674"/>
                    </a:lnTo>
                    <a:cubicBezTo>
                      <a:pt x="639" y="2635"/>
                      <a:pt x="566" y="2617"/>
                      <a:pt x="494" y="2617"/>
                    </a:cubicBezTo>
                    <a:cubicBezTo>
                      <a:pt x="344" y="2617"/>
                      <a:pt x="197" y="2697"/>
                      <a:pt x="117" y="2837"/>
                    </a:cubicBezTo>
                    <a:cubicBezTo>
                      <a:pt x="1" y="3046"/>
                      <a:pt x="73" y="3310"/>
                      <a:pt x="282" y="3426"/>
                    </a:cubicBezTo>
                    <a:cubicBezTo>
                      <a:pt x="620" y="3638"/>
                      <a:pt x="972" y="3825"/>
                      <a:pt x="1336" y="3989"/>
                    </a:cubicBezTo>
                    <a:cubicBezTo>
                      <a:pt x="1710" y="4157"/>
                      <a:pt x="2102" y="4289"/>
                      <a:pt x="2502" y="4378"/>
                    </a:cubicBezTo>
                    <a:cubicBezTo>
                      <a:pt x="2852" y="4458"/>
                      <a:pt x="3211" y="4499"/>
                      <a:pt x="3571" y="4499"/>
                    </a:cubicBezTo>
                    <a:cubicBezTo>
                      <a:pt x="3636" y="4499"/>
                      <a:pt x="3701" y="4497"/>
                      <a:pt x="3766" y="4495"/>
                    </a:cubicBezTo>
                    <a:cubicBezTo>
                      <a:pt x="3873" y="4493"/>
                      <a:pt x="3980" y="4481"/>
                      <a:pt x="4086" y="4471"/>
                    </a:cubicBezTo>
                    <a:cubicBezTo>
                      <a:pt x="4193" y="4457"/>
                      <a:pt x="4302" y="4444"/>
                      <a:pt x="4407" y="4422"/>
                    </a:cubicBezTo>
                    <a:cubicBezTo>
                      <a:pt x="4617" y="4385"/>
                      <a:pt x="4825" y="4333"/>
                      <a:pt x="5029" y="4265"/>
                    </a:cubicBezTo>
                    <a:cubicBezTo>
                      <a:pt x="6670" y="3733"/>
                      <a:pt x="7825" y="2498"/>
                      <a:pt x="8984" y="1908"/>
                    </a:cubicBezTo>
                    <a:cubicBezTo>
                      <a:pt x="9272" y="1764"/>
                      <a:pt x="9549" y="1668"/>
                      <a:pt x="9806" y="1636"/>
                    </a:cubicBezTo>
                    <a:cubicBezTo>
                      <a:pt x="9871" y="1629"/>
                      <a:pt x="9934" y="1625"/>
                      <a:pt x="9997" y="1625"/>
                    </a:cubicBezTo>
                    <a:cubicBezTo>
                      <a:pt x="10187" y="1625"/>
                      <a:pt x="10372" y="1659"/>
                      <a:pt x="10564" y="1721"/>
                    </a:cubicBezTo>
                    <a:cubicBezTo>
                      <a:pt x="10694" y="1767"/>
                      <a:pt x="10823" y="1823"/>
                      <a:pt x="10947" y="1889"/>
                    </a:cubicBezTo>
                    <a:cubicBezTo>
                      <a:pt x="11010" y="1929"/>
                      <a:pt x="11074" y="1960"/>
                      <a:pt x="11139" y="2004"/>
                    </a:cubicBezTo>
                    <a:lnTo>
                      <a:pt x="11357" y="2144"/>
                    </a:lnTo>
                    <a:cubicBezTo>
                      <a:pt x="11682" y="2353"/>
                      <a:pt x="12006" y="2567"/>
                      <a:pt x="12342" y="2765"/>
                    </a:cubicBezTo>
                    <a:cubicBezTo>
                      <a:pt x="13012" y="3169"/>
                      <a:pt x="13699" y="3554"/>
                      <a:pt x="14440" y="3888"/>
                    </a:cubicBezTo>
                    <a:cubicBezTo>
                      <a:pt x="14627" y="3970"/>
                      <a:pt x="14813" y="4053"/>
                      <a:pt x="15009" y="4127"/>
                    </a:cubicBezTo>
                    <a:cubicBezTo>
                      <a:pt x="15201" y="4206"/>
                      <a:pt x="15405" y="4273"/>
                      <a:pt x="15611" y="4339"/>
                    </a:cubicBezTo>
                    <a:lnTo>
                      <a:pt x="15931" y="4429"/>
                    </a:lnTo>
                    <a:lnTo>
                      <a:pt x="16101" y="4468"/>
                    </a:lnTo>
                    <a:cubicBezTo>
                      <a:pt x="16159" y="4481"/>
                      <a:pt x="16214" y="4495"/>
                      <a:pt x="16277" y="4504"/>
                    </a:cubicBezTo>
                    <a:lnTo>
                      <a:pt x="16459" y="4534"/>
                    </a:lnTo>
                    <a:cubicBezTo>
                      <a:pt x="16524" y="4542"/>
                      <a:pt x="16593" y="4548"/>
                      <a:pt x="16661" y="4554"/>
                    </a:cubicBezTo>
                    <a:cubicBezTo>
                      <a:pt x="16692" y="4559"/>
                      <a:pt x="16733" y="4559"/>
                      <a:pt x="16771" y="4561"/>
                    </a:cubicBezTo>
                    <a:lnTo>
                      <a:pt x="16885" y="4564"/>
                    </a:lnTo>
                    <a:cubicBezTo>
                      <a:pt x="16931" y="4562"/>
                      <a:pt x="16976" y="4561"/>
                      <a:pt x="17022" y="4559"/>
                    </a:cubicBezTo>
                    <a:lnTo>
                      <a:pt x="17041" y="4559"/>
                    </a:lnTo>
                    <a:lnTo>
                      <a:pt x="17064" y="4556"/>
                    </a:lnTo>
                    <a:lnTo>
                      <a:pt x="17113" y="4550"/>
                    </a:lnTo>
                    <a:lnTo>
                      <a:pt x="17160" y="4543"/>
                    </a:lnTo>
                    <a:lnTo>
                      <a:pt x="17181" y="4540"/>
                    </a:lnTo>
                    <a:lnTo>
                      <a:pt x="17209" y="4536"/>
                    </a:lnTo>
                    <a:lnTo>
                      <a:pt x="17266" y="4523"/>
                    </a:lnTo>
                    <a:lnTo>
                      <a:pt x="17267" y="4521"/>
                    </a:lnTo>
                    <a:cubicBezTo>
                      <a:pt x="17834" y="4374"/>
                      <a:pt x="18177" y="3796"/>
                      <a:pt x="18031" y="3227"/>
                    </a:cubicBezTo>
                    <a:cubicBezTo>
                      <a:pt x="17906" y="2748"/>
                      <a:pt x="17475" y="2429"/>
                      <a:pt x="17001" y="2429"/>
                    </a:cubicBezTo>
                    <a:cubicBezTo>
                      <a:pt x="16933" y="2429"/>
                      <a:pt x="16863" y="2436"/>
                      <a:pt x="16793" y="2450"/>
                    </a:cubicBezTo>
                    <a:lnTo>
                      <a:pt x="16793" y="2450"/>
                    </a:lnTo>
                    <a:cubicBezTo>
                      <a:pt x="16788" y="2450"/>
                      <a:pt x="16783" y="2450"/>
                      <a:pt x="16778" y="2449"/>
                    </a:cubicBezTo>
                    <a:lnTo>
                      <a:pt x="16697" y="2446"/>
                    </a:lnTo>
                    <a:lnTo>
                      <a:pt x="16601" y="2436"/>
                    </a:lnTo>
                    <a:cubicBezTo>
                      <a:pt x="16569" y="2435"/>
                      <a:pt x="16532" y="2427"/>
                      <a:pt x="16496" y="2421"/>
                    </a:cubicBezTo>
                    <a:lnTo>
                      <a:pt x="16389" y="2405"/>
                    </a:lnTo>
                    <a:lnTo>
                      <a:pt x="16161" y="2355"/>
                    </a:lnTo>
                    <a:cubicBezTo>
                      <a:pt x="16005" y="2312"/>
                      <a:pt x="15848" y="2273"/>
                      <a:pt x="15685" y="2219"/>
                    </a:cubicBezTo>
                    <a:cubicBezTo>
                      <a:pt x="15524" y="2172"/>
                      <a:pt x="15361" y="2111"/>
                      <a:pt x="15198" y="2051"/>
                    </a:cubicBezTo>
                    <a:cubicBezTo>
                      <a:pt x="14542" y="1809"/>
                      <a:pt x="13886" y="1500"/>
                      <a:pt x="13238" y="1167"/>
                    </a:cubicBezTo>
                    <a:cubicBezTo>
                      <a:pt x="12911" y="1003"/>
                      <a:pt x="12591" y="822"/>
                      <a:pt x="12269" y="645"/>
                    </a:cubicBezTo>
                    <a:lnTo>
                      <a:pt x="11998" y="497"/>
                    </a:lnTo>
                    <a:cubicBezTo>
                      <a:pt x="11902" y="442"/>
                      <a:pt x="11794" y="395"/>
                      <a:pt x="11692" y="345"/>
                    </a:cubicBezTo>
                    <a:cubicBezTo>
                      <a:pt x="11475" y="249"/>
                      <a:pt x="11250" y="169"/>
                      <a:pt x="11019" y="107"/>
                    </a:cubicBezTo>
                    <a:cubicBezTo>
                      <a:pt x="10779" y="48"/>
                      <a:pt x="10531" y="12"/>
                      <a:pt x="10282" y="2"/>
                    </a:cubicBezTo>
                    <a:cubicBezTo>
                      <a:pt x="10247" y="1"/>
                      <a:pt x="10212" y="1"/>
                      <a:pt x="10178"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g241b0ad7983_0_0"/>
              <p:cNvSpPr/>
              <p:nvPr/>
            </p:nvSpPr>
            <p:spPr>
              <a:xfrm>
                <a:off x="6174068" y="1959334"/>
                <a:ext cx="238510" cy="229507"/>
              </a:xfrm>
              <a:custGeom>
                <a:rect b="b" l="l" r="r" t="t"/>
                <a:pathLst>
                  <a:path extrusionOk="0" h="3031" w="3150">
                    <a:moveTo>
                      <a:pt x="1516" y="0"/>
                    </a:moveTo>
                    <a:cubicBezTo>
                      <a:pt x="1320" y="0"/>
                      <a:pt x="1123" y="38"/>
                      <a:pt x="935" y="116"/>
                    </a:cubicBezTo>
                    <a:cubicBezTo>
                      <a:pt x="370" y="350"/>
                      <a:pt x="0" y="903"/>
                      <a:pt x="0" y="1516"/>
                    </a:cubicBezTo>
                    <a:cubicBezTo>
                      <a:pt x="0" y="2352"/>
                      <a:pt x="679" y="3030"/>
                      <a:pt x="1515" y="3030"/>
                    </a:cubicBezTo>
                    <a:cubicBezTo>
                      <a:pt x="2128" y="3030"/>
                      <a:pt x="2681" y="2661"/>
                      <a:pt x="2915" y="2095"/>
                    </a:cubicBezTo>
                    <a:cubicBezTo>
                      <a:pt x="3150" y="1528"/>
                      <a:pt x="3021" y="878"/>
                      <a:pt x="2587" y="444"/>
                    </a:cubicBezTo>
                    <a:cubicBezTo>
                      <a:pt x="2297" y="154"/>
                      <a:pt x="1910" y="0"/>
                      <a:pt x="151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g241b0ad7983_0_0"/>
              <p:cNvSpPr/>
              <p:nvPr/>
            </p:nvSpPr>
            <p:spPr>
              <a:xfrm>
                <a:off x="6228584" y="2013700"/>
                <a:ext cx="125312" cy="120622"/>
              </a:xfrm>
              <a:custGeom>
                <a:rect b="b" l="l" r="r" t="t"/>
                <a:pathLst>
                  <a:path extrusionOk="0" h="1593" w="1655">
                    <a:moveTo>
                      <a:pt x="796" y="0"/>
                    </a:moveTo>
                    <a:cubicBezTo>
                      <a:pt x="693" y="0"/>
                      <a:pt x="589" y="20"/>
                      <a:pt x="490" y="61"/>
                    </a:cubicBezTo>
                    <a:cubicBezTo>
                      <a:pt x="193" y="185"/>
                      <a:pt x="0" y="476"/>
                      <a:pt x="0" y="798"/>
                    </a:cubicBezTo>
                    <a:cubicBezTo>
                      <a:pt x="0" y="1238"/>
                      <a:pt x="357" y="1593"/>
                      <a:pt x="795" y="1593"/>
                    </a:cubicBezTo>
                    <a:cubicBezTo>
                      <a:pt x="1117" y="1593"/>
                      <a:pt x="1408" y="1399"/>
                      <a:pt x="1532" y="1102"/>
                    </a:cubicBezTo>
                    <a:cubicBezTo>
                      <a:pt x="1655" y="804"/>
                      <a:pt x="1587" y="461"/>
                      <a:pt x="1359" y="234"/>
                    </a:cubicBezTo>
                    <a:cubicBezTo>
                      <a:pt x="1207" y="81"/>
                      <a:pt x="1003" y="0"/>
                      <a:pt x="79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g241b0ad7983_0_0"/>
              <p:cNvSpPr/>
              <p:nvPr/>
            </p:nvSpPr>
            <p:spPr>
              <a:xfrm>
                <a:off x="7333137" y="1779127"/>
                <a:ext cx="1376393" cy="345586"/>
              </a:xfrm>
              <a:custGeom>
                <a:rect b="b" l="l" r="r" t="t"/>
                <a:pathLst>
                  <a:path extrusionOk="0" h="4564" w="18178">
                    <a:moveTo>
                      <a:pt x="8000" y="0"/>
                    </a:moveTo>
                    <a:cubicBezTo>
                      <a:pt x="7965" y="0"/>
                      <a:pt x="7930" y="1"/>
                      <a:pt x="7896" y="2"/>
                    </a:cubicBezTo>
                    <a:cubicBezTo>
                      <a:pt x="7647" y="11"/>
                      <a:pt x="7399" y="47"/>
                      <a:pt x="7159" y="107"/>
                    </a:cubicBezTo>
                    <a:cubicBezTo>
                      <a:pt x="6928" y="168"/>
                      <a:pt x="6703" y="248"/>
                      <a:pt x="6486" y="344"/>
                    </a:cubicBezTo>
                    <a:cubicBezTo>
                      <a:pt x="6384" y="395"/>
                      <a:pt x="6275" y="442"/>
                      <a:pt x="6178" y="497"/>
                    </a:cubicBezTo>
                    <a:lnTo>
                      <a:pt x="5909" y="644"/>
                    </a:lnTo>
                    <a:cubicBezTo>
                      <a:pt x="5587" y="822"/>
                      <a:pt x="5267" y="1003"/>
                      <a:pt x="4940" y="1166"/>
                    </a:cubicBezTo>
                    <a:cubicBezTo>
                      <a:pt x="4292" y="1499"/>
                      <a:pt x="3634" y="1809"/>
                      <a:pt x="2980" y="2051"/>
                    </a:cubicBezTo>
                    <a:cubicBezTo>
                      <a:pt x="2817" y="2109"/>
                      <a:pt x="2653" y="2172"/>
                      <a:pt x="2493" y="2217"/>
                    </a:cubicBezTo>
                    <a:cubicBezTo>
                      <a:pt x="2331" y="2272"/>
                      <a:pt x="2174" y="2312"/>
                      <a:pt x="2017" y="2354"/>
                    </a:cubicBezTo>
                    <a:lnTo>
                      <a:pt x="1789" y="2403"/>
                    </a:lnTo>
                    <a:lnTo>
                      <a:pt x="1681" y="2420"/>
                    </a:lnTo>
                    <a:cubicBezTo>
                      <a:pt x="1646" y="2426"/>
                      <a:pt x="1608" y="2434"/>
                      <a:pt x="1577" y="2436"/>
                    </a:cubicBezTo>
                    <a:lnTo>
                      <a:pt x="1481" y="2445"/>
                    </a:lnTo>
                    <a:lnTo>
                      <a:pt x="1399" y="2448"/>
                    </a:lnTo>
                    <a:cubicBezTo>
                      <a:pt x="1394" y="2449"/>
                      <a:pt x="1388" y="2450"/>
                      <a:pt x="1383" y="2450"/>
                    </a:cubicBezTo>
                    <a:cubicBezTo>
                      <a:pt x="1381" y="2450"/>
                      <a:pt x="1380" y="2450"/>
                      <a:pt x="1378" y="2449"/>
                    </a:cubicBezTo>
                    <a:lnTo>
                      <a:pt x="1378" y="2449"/>
                    </a:lnTo>
                    <a:lnTo>
                      <a:pt x="1403" y="2453"/>
                    </a:lnTo>
                    <a:cubicBezTo>
                      <a:pt x="1415" y="2456"/>
                      <a:pt x="1428" y="2459"/>
                      <a:pt x="1442" y="2463"/>
                    </a:cubicBezTo>
                    <a:lnTo>
                      <a:pt x="1442" y="2464"/>
                    </a:lnTo>
                    <a:cubicBezTo>
                      <a:pt x="1420" y="2458"/>
                      <a:pt x="1398" y="2454"/>
                      <a:pt x="1376" y="2449"/>
                    </a:cubicBezTo>
                    <a:lnTo>
                      <a:pt x="1376" y="2449"/>
                    </a:lnTo>
                    <a:cubicBezTo>
                      <a:pt x="1377" y="2449"/>
                      <a:pt x="1377" y="2449"/>
                      <a:pt x="1378" y="2449"/>
                    </a:cubicBezTo>
                    <a:lnTo>
                      <a:pt x="1378" y="2449"/>
                    </a:lnTo>
                    <a:lnTo>
                      <a:pt x="1371" y="2448"/>
                    </a:lnTo>
                    <a:lnTo>
                      <a:pt x="1371" y="2448"/>
                    </a:lnTo>
                    <a:lnTo>
                      <a:pt x="1371" y="2448"/>
                    </a:lnTo>
                    <a:cubicBezTo>
                      <a:pt x="1372" y="2449"/>
                      <a:pt x="1374" y="2449"/>
                      <a:pt x="1376" y="2449"/>
                    </a:cubicBezTo>
                    <a:lnTo>
                      <a:pt x="1376" y="2449"/>
                    </a:lnTo>
                    <a:cubicBezTo>
                      <a:pt x="1373" y="2449"/>
                      <a:pt x="1370" y="2449"/>
                      <a:pt x="1368" y="2448"/>
                    </a:cubicBezTo>
                    <a:lnTo>
                      <a:pt x="1341" y="2448"/>
                    </a:lnTo>
                    <a:cubicBezTo>
                      <a:pt x="1340" y="2447"/>
                      <a:pt x="1338" y="2447"/>
                      <a:pt x="1338" y="2447"/>
                    </a:cubicBezTo>
                    <a:lnTo>
                      <a:pt x="1357" y="2447"/>
                    </a:lnTo>
                    <a:lnTo>
                      <a:pt x="1371" y="2448"/>
                    </a:lnTo>
                    <a:lnTo>
                      <a:pt x="1371" y="2448"/>
                    </a:lnTo>
                    <a:cubicBezTo>
                      <a:pt x="1305" y="2436"/>
                      <a:pt x="1240" y="2430"/>
                      <a:pt x="1176" y="2430"/>
                    </a:cubicBezTo>
                    <a:cubicBezTo>
                      <a:pt x="702" y="2430"/>
                      <a:pt x="270" y="2748"/>
                      <a:pt x="147" y="3228"/>
                    </a:cubicBezTo>
                    <a:cubicBezTo>
                      <a:pt x="1" y="3797"/>
                      <a:pt x="342" y="4375"/>
                      <a:pt x="911" y="4521"/>
                    </a:cubicBezTo>
                    <a:lnTo>
                      <a:pt x="967" y="4534"/>
                    </a:lnTo>
                    <a:lnTo>
                      <a:pt x="996" y="4540"/>
                    </a:lnTo>
                    <a:lnTo>
                      <a:pt x="1016" y="4543"/>
                    </a:lnTo>
                    <a:lnTo>
                      <a:pt x="1065" y="4549"/>
                    </a:lnTo>
                    <a:lnTo>
                      <a:pt x="1112" y="4556"/>
                    </a:lnTo>
                    <a:lnTo>
                      <a:pt x="1137" y="4557"/>
                    </a:lnTo>
                    <a:lnTo>
                      <a:pt x="1154" y="4557"/>
                    </a:lnTo>
                    <a:cubicBezTo>
                      <a:pt x="1200" y="4560"/>
                      <a:pt x="1247" y="4563"/>
                      <a:pt x="1293" y="4563"/>
                    </a:cubicBezTo>
                    <a:lnTo>
                      <a:pt x="1407" y="4560"/>
                    </a:lnTo>
                    <a:cubicBezTo>
                      <a:pt x="1445" y="4559"/>
                      <a:pt x="1486" y="4557"/>
                      <a:pt x="1517" y="4554"/>
                    </a:cubicBezTo>
                    <a:cubicBezTo>
                      <a:pt x="1585" y="4548"/>
                      <a:pt x="1654" y="4541"/>
                      <a:pt x="1718" y="4534"/>
                    </a:cubicBezTo>
                    <a:lnTo>
                      <a:pt x="1901" y="4502"/>
                    </a:lnTo>
                    <a:cubicBezTo>
                      <a:pt x="1964" y="4493"/>
                      <a:pt x="2019" y="4480"/>
                      <a:pt x="2075" y="4468"/>
                    </a:cubicBezTo>
                    <a:lnTo>
                      <a:pt x="2246" y="4428"/>
                    </a:lnTo>
                    <a:lnTo>
                      <a:pt x="2567" y="4339"/>
                    </a:lnTo>
                    <a:cubicBezTo>
                      <a:pt x="2773" y="4271"/>
                      <a:pt x="2977" y="4205"/>
                      <a:pt x="3169" y="4127"/>
                    </a:cubicBezTo>
                    <a:cubicBezTo>
                      <a:pt x="3365" y="4053"/>
                      <a:pt x="3551" y="3970"/>
                      <a:pt x="3738" y="3886"/>
                    </a:cubicBezTo>
                    <a:cubicBezTo>
                      <a:pt x="4479" y="3553"/>
                      <a:pt x="5166" y="3168"/>
                      <a:pt x="5835" y="2764"/>
                    </a:cubicBezTo>
                    <a:cubicBezTo>
                      <a:pt x="6172" y="2565"/>
                      <a:pt x="6495" y="2353"/>
                      <a:pt x="6821" y="2144"/>
                    </a:cubicBezTo>
                    <a:lnTo>
                      <a:pt x="7039" y="2004"/>
                    </a:lnTo>
                    <a:cubicBezTo>
                      <a:pt x="7104" y="1960"/>
                      <a:pt x="7168" y="1928"/>
                      <a:pt x="7231" y="1889"/>
                    </a:cubicBezTo>
                    <a:cubicBezTo>
                      <a:pt x="7355" y="1823"/>
                      <a:pt x="7484" y="1766"/>
                      <a:pt x="7614" y="1719"/>
                    </a:cubicBezTo>
                    <a:cubicBezTo>
                      <a:pt x="7804" y="1657"/>
                      <a:pt x="7988" y="1624"/>
                      <a:pt x="8176" y="1624"/>
                    </a:cubicBezTo>
                    <a:cubicBezTo>
                      <a:pt x="8241" y="1624"/>
                      <a:pt x="8306" y="1628"/>
                      <a:pt x="8372" y="1636"/>
                    </a:cubicBezTo>
                    <a:cubicBezTo>
                      <a:pt x="8629" y="1667"/>
                      <a:pt x="8906" y="1763"/>
                      <a:pt x="9193" y="1908"/>
                    </a:cubicBezTo>
                    <a:cubicBezTo>
                      <a:pt x="10353" y="2497"/>
                      <a:pt x="11508" y="3732"/>
                      <a:pt x="13149" y="4265"/>
                    </a:cubicBezTo>
                    <a:cubicBezTo>
                      <a:pt x="13353" y="4331"/>
                      <a:pt x="13560" y="4384"/>
                      <a:pt x="13772" y="4422"/>
                    </a:cubicBezTo>
                    <a:cubicBezTo>
                      <a:pt x="13878" y="4444"/>
                      <a:pt x="13985" y="4455"/>
                      <a:pt x="14091" y="4471"/>
                    </a:cubicBezTo>
                    <a:cubicBezTo>
                      <a:pt x="14198" y="4480"/>
                      <a:pt x="14305" y="4493"/>
                      <a:pt x="14412" y="4494"/>
                    </a:cubicBezTo>
                    <a:cubicBezTo>
                      <a:pt x="14477" y="4497"/>
                      <a:pt x="14542" y="4498"/>
                      <a:pt x="14607" y="4498"/>
                    </a:cubicBezTo>
                    <a:cubicBezTo>
                      <a:pt x="14966" y="4498"/>
                      <a:pt x="15325" y="4458"/>
                      <a:pt x="15675" y="4378"/>
                    </a:cubicBezTo>
                    <a:cubicBezTo>
                      <a:pt x="16076" y="4287"/>
                      <a:pt x="16467" y="4156"/>
                      <a:pt x="16841" y="3988"/>
                    </a:cubicBezTo>
                    <a:cubicBezTo>
                      <a:pt x="17206" y="3825"/>
                      <a:pt x="17558" y="3638"/>
                      <a:pt x="17896" y="3426"/>
                    </a:cubicBezTo>
                    <a:cubicBezTo>
                      <a:pt x="18103" y="3308"/>
                      <a:pt x="18177" y="3044"/>
                      <a:pt x="18059" y="2837"/>
                    </a:cubicBezTo>
                    <a:cubicBezTo>
                      <a:pt x="17979" y="2696"/>
                      <a:pt x="17833" y="2617"/>
                      <a:pt x="17682" y="2617"/>
                    </a:cubicBezTo>
                    <a:cubicBezTo>
                      <a:pt x="17610" y="2617"/>
                      <a:pt x="17537" y="2635"/>
                      <a:pt x="17470" y="2673"/>
                    </a:cubicBezTo>
                    <a:lnTo>
                      <a:pt x="17467" y="2675"/>
                    </a:lnTo>
                    <a:cubicBezTo>
                      <a:pt x="16826" y="3006"/>
                      <a:pt x="16156" y="3266"/>
                      <a:pt x="15485" y="3360"/>
                    </a:cubicBezTo>
                    <a:cubicBezTo>
                      <a:pt x="15295" y="3388"/>
                      <a:pt x="15106" y="3402"/>
                      <a:pt x="14919" y="3402"/>
                    </a:cubicBezTo>
                    <a:cubicBezTo>
                      <a:pt x="14447" y="3402"/>
                      <a:pt x="13987" y="3313"/>
                      <a:pt x="13551" y="3135"/>
                    </a:cubicBezTo>
                    <a:cubicBezTo>
                      <a:pt x="12940" y="2890"/>
                      <a:pt x="12376" y="2485"/>
                      <a:pt x="11810" y="2024"/>
                    </a:cubicBezTo>
                    <a:lnTo>
                      <a:pt x="10935" y="1301"/>
                    </a:lnTo>
                    <a:cubicBezTo>
                      <a:pt x="10628" y="1056"/>
                      <a:pt x="10304" y="806"/>
                      <a:pt x="9932" y="583"/>
                    </a:cubicBezTo>
                    <a:cubicBezTo>
                      <a:pt x="9561" y="362"/>
                      <a:pt x="9131" y="162"/>
                      <a:pt x="8643" y="63"/>
                    </a:cubicBezTo>
                    <a:cubicBezTo>
                      <a:pt x="8431" y="21"/>
                      <a:pt x="8216" y="0"/>
                      <a:pt x="8000"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g241b0ad7983_0_0"/>
              <p:cNvSpPr/>
              <p:nvPr/>
            </p:nvSpPr>
            <p:spPr>
              <a:xfrm>
                <a:off x="8377949" y="1959259"/>
                <a:ext cx="238586" cy="229583"/>
              </a:xfrm>
              <a:custGeom>
                <a:rect b="b" l="l" r="r" t="t"/>
                <a:pathLst>
                  <a:path extrusionOk="0" h="3032" w="3151">
                    <a:moveTo>
                      <a:pt x="1636" y="1"/>
                    </a:moveTo>
                    <a:cubicBezTo>
                      <a:pt x="1241" y="1"/>
                      <a:pt x="854" y="155"/>
                      <a:pt x="564" y="445"/>
                    </a:cubicBezTo>
                    <a:cubicBezTo>
                      <a:pt x="131" y="877"/>
                      <a:pt x="0" y="1529"/>
                      <a:pt x="236" y="2096"/>
                    </a:cubicBezTo>
                    <a:cubicBezTo>
                      <a:pt x="470" y="2662"/>
                      <a:pt x="1023" y="3031"/>
                      <a:pt x="1636" y="3031"/>
                    </a:cubicBezTo>
                    <a:cubicBezTo>
                      <a:pt x="2472" y="3031"/>
                      <a:pt x="3151" y="2353"/>
                      <a:pt x="3151" y="1517"/>
                    </a:cubicBezTo>
                    <a:cubicBezTo>
                      <a:pt x="3151" y="904"/>
                      <a:pt x="2782" y="351"/>
                      <a:pt x="2216" y="117"/>
                    </a:cubicBezTo>
                    <a:cubicBezTo>
                      <a:pt x="2028" y="38"/>
                      <a:pt x="1831" y="1"/>
                      <a:pt x="1636"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g241b0ad7983_0_0"/>
              <p:cNvSpPr/>
              <p:nvPr/>
            </p:nvSpPr>
            <p:spPr>
              <a:xfrm>
                <a:off x="8436705" y="2013700"/>
                <a:ext cx="125388" cy="120622"/>
              </a:xfrm>
              <a:custGeom>
                <a:rect b="b" l="l" r="r" t="t"/>
                <a:pathLst>
                  <a:path extrusionOk="0" h="1593" w="1656">
                    <a:moveTo>
                      <a:pt x="860" y="0"/>
                    </a:moveTo>
                    <a:cubicBezTo>
                      <a:pt x="652" y="0"/>
                      <a:pt x="448" y="81"/>
                      <a:pt x="296" y="234"/>
                    </a:cubicBezTo>
                    <a:cubicBezTo>
                      <a:pt x="68" y="461"/>
                      <a:pt x="0" y="804"/>
                      <a:pt x="123" y="1102"/>
                    </a:cubicBezTo>
                    <a:cubicBezTo>
                      <a:pt x="247" y="1399"/>
                      <a:pt x="538" y="1593"/>
                      <a:pt x="860" y="1593"/>
                    </a:cubicBezTo>
                    <a:cubicBezTo>
                      <a:pt x="1298" y="1593"/>
                      <a:pt x="1655" y="1238"/>
                      <a:pt x="1655" y="798"/>
                    </a:cubicBezTo>
                    <a:cubicBezTo>
                      <a:pt x="1655" y="476"/>
                      <a:pt x="1462" y="185"/>
                      <a:pt x="1165" y="61"/>
                    </a:cubicBezTo>
                    <a:cubicBezTo>
                      <a:pt x="1066" y="20"/>
                      <a:pt x="962" y="0"/>
                      <a:pt x="860"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g241b0ad7983_0_0"/>
              <p:cNvSpPr/>
              <p:nvPr/>
            </p:nvSpPr>
            <p:spPr>
              <a:xfrm>
                <a:off x="7265370" y="2013851"/>
                <a:ext cx="262664" cy="1975005"/>
              </a:xfrm>
              <a:custGeom>
                <a:rect b="b" l="l" r="r" t="t"/>
                <a:pathLst>
                  <a:path extrusionOk="0" h="26083" w="3469">
                    <a:moveTo>
                      <a:pt x="1716" y="1"/>
                    </a:moveTo>
                    <a:cubicBezTo>
                      <a:pt x="1348" y="1"/>
                      <a:pt x="1047" y="290"/>
                      <a:pt x="1031" y="657"/>
                    </a:cubicBezTo>
                    <a:lnTo>
                      <a:pt x="2" y="24300"/>
                    </a:lnTo>
                    <a:cubicBezTo>
                      <a:pt x="0" y="24343"/>
                      <a:pt x="0" y="24390"/>
                      <a:pt x="3" y="24432"/>
                    </a:cubicBezTo>
                    <a:cubicBezTo>
                      <a:pt x="39" y="25358"/>
                      <a:pt x="799" y="26082"/>
                      <a:pt x="1717" y="26082"/>
                    </a:cubicBezTo>
                    <a:cubicBezTo>
                      <a:pt x="1739" y="26082"/>
                      <a:pt x="1761" y="26082"/>
                      <a:pt x="1784" y="26081"/>
                    </a:cubicBezTo>
                    <a:cubicBezTo>
                      <a:pt x="2730" y="26045"/>
                      <a:pt x="3468" y="25246"/>
                      <a:pt x="3432" y="24300"/>
                    </a:cubicBezTo>
                    <a:lnTo>
                      <a:pt x="2400" y="657"/>
                    </a:lnTo>
                    <a:cubicBezTo>
                      <a:pt x="2386" y="290"/>
                      <a:pt x="2084" y="1"/>
                      <a:pt x="1716"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g241b0ad7983_0_0"/>
              <p:cNvSpPr/>
              <p:nvPr/>
            </p:nvSpPr>
            <p:spPr>
              <a:xfrm>
                <a:off x="7243337" y="1910421"/>
                <a:ext cx="315818" cy="304016"/>
              </a:xfrm>
              <a:custGeom>
                <a:rect b="b" l="l" r="r" t="t"/>
                <a:pathLst>
                  <a:path extrusionOk="0" h="4015" w="4171">
                    <a:moveTo>
                      <a:pt x="2006" y="1"/>
                    </a:moveTo>
                    <a:cubicBezTo>
                      <a:pt x="1747" y="1"/>
                      <a:pt x="1487" y="50"/>
                      <a:pt x="1239" y="153"/>
                    </a:cubicBezTo>
                    <a:cubicBezTo>
                      <a:pt x="489" y="465"/>
                      <a:pt x="0" y="1195"/>
                      <a:pt x="0" y="2008"/>
                    </a:cubicBezTo>
                    <a:cubicBezTo>
                      <a:pt x="0" y="3115"/>
                      <a:pt x="899" y="4014"/>
                      <a:pt x="2007" y="4014"/>
                    </a:cubicBezTo>
                    <a:cubicBezTo>
                      <a:pt x="2820" y="4014"/>
                      <a:pt x="3550" y="3526"/>
                      <a:pt x="3861" y="2774"/>
                    </a:cubicBezTo>
                    <a:cubicBezTo>
                      <a:pt x="4171" y="2025"/>
                      <a:pt x="4000" y="1162"/>
                      <a:pt x="3426" y="589"/>
                    </a:cubicBezTo>
                    <a:cubicBezTo>
                      <a:pt x="3042" y="205"/>
                      <a:pt x="2528" y="1"/>
                      <a:pt x="2006"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g241b0ad7983_0_0"/>
              <p:cNvSpPr/>
              <p:nvPr/>
            </p:nvSpPr>
            <p:spPr>
              <a:xfrm>
                <a:off x="7308302" y="1975387"/>
                <a:ext cx="180889" cy="174080"/>
              </a:xfrm>
              <a:custGeom>
                <a:rect b="b" l="l" r="r" t="t"/>
                <a:pathLst>
                  <a:path extrusionOk="0" h="2299" w="2389">
                    <a:moveTo>
                      <a:pt x="1147" y="0"/>
                    </a:moveTo>
                    <a:cubicBezTo>
                      <a:pt x="1000" y="0"/>
                      <a:pt x="851" y="29"/>
                      <a:pt x="709" y="87"/>
                    </a:cubicBezTo>
                    <a:cubicBezTo>
                      <a:pt x="280" y="267"/>
                      <a:pt x="0" y="685"/>
                      <a:pt x="0" y="1150"/>
                    </a:cubicBezTo>
                    <a:cubicBezTo>
                      <a:pt x="0" y="1784"/>
                      <a:pt x="514" y="2298"/>
                      <a:pt x="1149" y="2298"/>
                    </a:cubicBezTo>
                    <a:cubicBezTo>
                      <a:pt x="1614" y="2298"/>
                      <a:pt x="2032" y="2019"/>
                      <a:pt x="2210" y="1590"/>
                    </a:cubicBezTo>
                    <a:cubicBezTo>
                      <a:pt x="2389" y="1159"/>
                      <a:pt x="2290" y="666"/>
                      <a:pt x="1962" y="337"/>
                    </a:cubicBezTo>
                    <a:cubicBezTo>
                      <a:pt x="1742" y="117"/>
                      <a:pt x="1447" y="0"/>
                      <a:pt x="1147"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g241b0ad7983_0_0"/>
              <p:cNvSpPr/>
              <p:nvPr/>
            </p:nvSpPr>
            <p:spPr>
              <a:xfrm>
                <a:off x="6923283" y="3853789"/>
                <a:ext cx="944046" cy="190890"/>
              </a:xfrm>
              <a:custGeom>
                <a:rect b="b" l="l" r="r" t="t"/>
                <a:pathLst>
                  <a:path extrusionOk="0" h="2521" w="12468">
                    <a:moveTo>
                      <a:pt x="1567" y="0"/>
                    </a:moveTo>
                    <a:cubicBezTo>
                      <a:pt x="1001" y="0"/>
                      <a:pt x="511" y="389"/>
                      <a:pt x="379" y="938"/>
                    </a:cubicBezTo>
                    <a:lnTo>
                      <a:pt x="0" y="2521"/>
                    </a:lnTo>
                    <a:lnTo>
                      <a:pt x="12468" y="2521"/>
                    </a:lnTo>
                    <a:lnTo>
                      <a:pt x="12089" y="938"/>
                    </a:lnTo>
                    <a:cubicBezTo>
                      <a:pt x="11957" y="389"/>
                      <a:pt x="11465" y="0"/>
                      <a:pt x="10901"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g241b0ad7983_0_0"/>
              <p:cNvSpPr/>
              <p:nvPr/>
            </p:nvSpPr>
            <p:spPr>
              <a:xfrm>
                <a:off x="6705220" y="4044522"/>
                <a:ext cx="1380254" cy="110854"/>
              </a:xfrm>
              <a:custGeom>
                <a:rect b="b" l="l" r="r" t="t"/>
                <a:pathLst>
                  <a:path extrusionOk="0" h="1464" w="18229">
                    <a:moveTo>
                      <a:pt x="921" y="0"/>
                    </a:moveTo>
                    <a:cubicBezTo>
                      <a:pt x="723" y="0"/>
                      <a:pt x="538" y="102"/>
                      <a:pt x="434" y="272"/>
                    </a:cubicBezTo>
                    <a:lnTo>
                      <a:pt x="237" y="586"/>
                    </a:lnTo>
                    <a:cubicBezTo>
                      <a:pt x="0" y="968"/>
                      <a:pt x="275" y="1463"/>
                      <a:pt x="726" y="1463"/>
                    </a:cubicBezTo>
                    <a:lnTo>
                      <a:pt x="17502" y="1463"/>
                    </a:lnTo>
                    <a:cubicBezTo>
                      <a:pt x="17953" y="1463"/>
                      <a:pt x="18228" y="968"/>
                      <a:pt x="17991" y="586"/>
                    </a:cubicBezTo>
                    <a:lnTo>
                      <a:pt x="17794" y="272"/>
                    </a:lnTo>
                    <a:cubicBezTo>
                      <a:pt x="17691" y="102"/>
                      <a:pt x="17505" y="0"/>
                      <a:pt x="17307"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6" name="Google Shape;3316;g241b0ad7983_0_0"/>
            <p:cNvGrpSpPr/>
            <p:nvPr/>
          </p:nvGrpSpPr>
          <p:grpSpPr>
            <a:xfrm>
              <a:off x="3629090" y="3826072"/>
              <a:ext cx="1885512" cy="1669803"/>
              <a:chOff x="3519950" y="562825"/>
              <a:chExt cx="977000" cy="578467"/>
            </a:xfrm>
          </p:grpSpPr>
          <p:sp>
            <p:nvSpPr>
              <p:cNvPr id="3317" name="Google Shape;3317;g241b0ad7983_0_0"/>
              <p:cNvSpPr/>
              <p:nvPr/>
            </p:nvSpPr>
            <p:spPr>
              <a:xfrm>
                <a:off x="3519950" y="562825"/>
                <a:ext cx="977000" cy="33175"/>
              </a:xfrm>
              <a:custGeom>
                <a:rect b="b" l="l" r="r" t="t"/>
                <a:pathLst>
                  <a:path extrusionOk="0" h="1327" w="39080">
                    <a:moveTo>
                      <a:pt x="0" y="0"/>
                    </a:moveTo>
                    <a:lnTo>
                      <a:pt x="0" y="1326"/>
                    </a:lnTo>
                    <a:lnTo>
                      <a:pt x="39079" y="1326"/>
                    </a:lnTo>
                    <a:lnTo>
                      <a:pt x="39079" y="0"/>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g241b0ad7983_0_0"/>
              <p:cNvSpPr/>
              <p:nvPr/>
            </p:nvSpPr>
            <p:spPr>
              <a:xfrm>
                <a:off x="3553571" y="595980"/>
                <a:ext cx="909775" cy="545312"/>
              </a:xfrm>
              <a:custGeom>
                <a:rect b="b" l="l" r="r" t="t"/>
                <a:pathLst>
                  <a:path extrusionOk="0" h="16461" w="36391">
                    <a:moveTo>
                      <a:pt x="1" y="0"/>
                    </a:moveTo>
                    <a:lnTo>
                      <a:pt x="1" y="16461"/>
                    </a:lnTo>
                    <a:lnTo>
                      <a:pt x="36391" y="16461"/>
                    </a:lnTo>
                    <a:lnTo>
                      <a:pt x="36391" y="0"/>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g241b0ad7983_0_0"/>
              <p:cNvSpPr/>
              <p:nvPr/>
            </p:nvSpPr>
            <p:spPr>
              <a:xfrm>
                <a:off x="3553575" y="595975"/>
                <a:ext cx="909850" cy="88850"/>
              </a:xfrm>
              <a:custGeom>
                <a:rect b="b" l="l" r="r" t="t"/>
                <a:pathLst>
                  <a:path extrusionOk="0" h="3554" w="36394">
                    <a:moveTo>
                      <a:pt x="1" y="0"/>
                    </a:moveTo>
                    <a:lnTo>
                      <a:pt x="68" y="1918"/>
                    </a:lnTo>
                    <a:lnTo>
                      <a:pt x="36394" y="3553"/>
                    </a:lnTo>
                    <a:lnTo>
                      <a:pt x="36391"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0" name="Google Shape;3320;g241b0ad7983_0_0"/>
            <p:cNvGrpSpPr/>
            <p:nvPr/>
          </p:nvGrpSpPr>
          <p:grpSpPr>
            <a:xfrm flipH="1">
              <a:off x="4352613" y="3025235"/>
              <a:ext cx="1473258" cy="997882"/>
              <a:chOff x="5323923" y="3641495"/>
              <a:chExt cx="2109174" cy="1428403"/>
            </a:xfrm>
          </p:grpSpPr>
          <p:sp>
            <p:nvSpPr>
              <p:cNvPr id="3321" name="Google Shape;3321;g241b0ad7983_0_0"/>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g241b0ad7983_0_0"/>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g241b0ad7983_0_0"/>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4" name="Google Shape;3324;g241b0ad7983_0_0"/>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5" name="Google Shape;3325;g241b0ad7983_0_0"/>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g241b0ad7983_0_0"/>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g241b0ad7983_0_0"/>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g241b0ad7983_0_0"/>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g241b0ad7983_0_0"/>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g241b0ad7983_0_0"/>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g241b0ad7983_0_0"/>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g241b0ad7983_0_0"/>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g241b0ad7983_0_0"/>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4" name="Google Shape;3334;g241b0ad7983_0_0"/>
            <p:cNvGrpSpPr/>
            <p:nvPr/>
          </p:nvGrpSpPr>
          <p:grpSpPr>
            <a:xfrm>
              <a:off x="4837307" y="1724558"/>
              <a:ext cx="156035" cy="156033"/>
              <a:chOff x="6622700" y="4387050"/>
              <a:chExt cx="89825" cy="89525"/>
            </a:xfrm>
          </p:grpSpPr>
          <p:sp>
            <p:nvSpPr>
              <p:cNvPr id="3335" name="Google Shape;3335;g241b0ad7983_0_0"/>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g241b0ad7983_0_0"/>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37" name="Google Shape;3337;g241b0ad7983_0_0"/>
            <p:cNvGrpSpPr/>
            <p:nvPr/>
          </p:nvGrpSpPr>
          <p:grpSpPr>
            <a:xfrm>
              <a:off x="3718634" y="3387007"/>
              <a:ext cx="156035" cy="156033"/>
              <a:chOff x="6622700" y="4387050"/>
              <a:chExt cx="89825" cy="89525"/>
            </a:xfrm>
          </p:grpSpPr>
          <p:sp>
            <p:nvSpPr>
              <p:cNvPr id="3338" name="Google Shape;3338;g241b0ad7983_0_0"/>
              <p:cNvSpPr/>
              <p:nvPr/>
            </p:nvSpPr>
            <p:spPr>
              <a:xfrm>
                <a:off x="6662325" y="4387050"/>
                <a:ext cx="10550" cy="89525"/>
              </a:xfrm>
              <a:custGeom>
                <a:rect b="b" l="l" r="r" t="t"/>
                <a:pathLst>
                  <a:path extrusionOk="0" h="3581" w="422">
                    <a:moveTo>
                      <a:pt x="211" y="1"/>
                    </a:moveTo>
                    <a:cubicBezTo>
                      <a:pt x="95" y="1"/>
                      <a:pt x="1" y="95"/>
                      <a:pt x="1" y="211"/>
                    </a:cubicBezTo>
                    <a:lnTo>
                      <a:pt x="1" y="3370"/>
                    </a:lnTo>
                    <a:cubicBezTo>
                      <a:pt x="1" y="3486"/>
                      <a:pt x="95" y="3580"/>
                      <a:pt x="211" y="3580"/>
                    </a:cubicBezTo>
                    <a:cubicBezTo>
                      <a:pt x="327" y="3580"/>
                      <a:pt x="420" y="3487"/>
                      <a:pt x="422" y="3371"/>
                    </a:cubicBezTo>
                    <a:lnTo>
                      <a:pt x="422" y="211"/>
                    </a:lnTo>
                    <a:cubicBezTo>
                      <a:pt x="422" y="95"/>
                      <a:pt x="327" y="1"/>
                      <a:pt x="211"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g241b0ad7983_0_0"/>
              <p:cNvSpPr/>
              <p:nvPr/>
            </p:nvSpPr>
            <p:spPr>
              <a:xfrm>
                <a:off x="6622700" y="4426575"/>
                <a:ext cx="89825" cy="10500"/>
              </a:xfrm>
              <a:custGeom>
                <a:rect b="b" l="l" r="r" t="t"/>
                <a:pathLst>
                  <a:path extrusionOk="0" h="420" w="3593">
                    <a:moveTo>
                      <a:pt x="208" y="0"/>
                    </a:moveTo>
                    <a:cubicBezTo>
                      <a:pt x="93" y="0"/>
                      <a:pt x="0" y="94"/>
                      <a:pt x="0" y="209"/>
                    </a:cubicBezTo>
                    <a:cubicBezTo>
                      <a:pt x="0" y="327"/>
                      <a:pt x="94" y="420"/>
                      <a:pt x="211" y="420"/>
                    </a:cubicBezTo>
                    <a:cubicBezTo>
                      <a:pt x="213" y="420"/>
                      <a:pt x="215" y="420"/>
                      <a:pt x="217" y="420"/>
                    </a:cubicBezTo>
                    <a:lnTo>
                      <a:pt x="3375" y="420"/>
                    </a:lnTo>
                    <a:cubicBezTo>
                      <a:pt x="3377" y="420"/>
                      <a:pt x="3379" y="420"/>
                      <a:pt x="3381" y="420"/>
                    </a:cubicBezTo>
                    <a:cubicBezTo>
                      <a:pt x="3498" y="420"/>
                      <a:pt x="3592" y="327"/>
                      <a:pt x="3592" y="209"/>
                    </a:cubicBezTo>
                    <a:cubicBezTo>
                      <a:pt x="3592" y="94"/>
                      <a:pt x="3499" y="0"/>
                      <a:pt x="3384" y="0"/>
                    </a:cubicBezTo>
                    <a:cubicBezTo>
                      <a:pt x="3381" y="0"/>
                      <a:pt x="3378" y="0"/>
                      <a:pt x="3375" y="0"/>
                    </a:cubicBezTo>
                    <a:lnTo>
                      <a:pt x="217" y="0"/>
                    </a:lnTo>
                    <a:cubicBezTo>
                      <a:pt x="214" y="0"/>
                      <a:pt x="211" y="0"/>
                      <a:pt x="20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3" name="Shape 3343"/>
        <p:cNvGrpSpPr/>
        <p:nvPr/>
      </p:nvGrpSpPr>
      <p:grpSpPr>
        <a:xfrm>
          <a:off x="0" y="0"/>
          <a:ext cx="0" cy="0"/>
          <a:chOff x="0" y="0"/>
          <a:chExt cx="0" cy="0"/>
        </a:xfrm>
      </p:grpSpPr>
      <p:sp>
        <p:nvSpPr>
          <p:cNvPr id="3344" name="Google Shape;3344;g2cb4238b598_2_157"/>
          <p:cNvSpPr txBox="1"/>
          <p:nvPr/>
        </p:nvSpPr>
        <p:spPr>
          <a:xfrm>
            <a:off x="1647300" y="85300"/>
            <a:ext cx="77979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Fira Sans Extra Condensed"/>
                <a:ea typeface="Fira Sans Extra Condensed"/>
                <a:cs typeface="Fira Sans Extra Condensed"/>
                <a:sym typeface="Fira Sans Extra Condensed"/>
              </a:rPr>
              <a:t>CALIFICACIÓN DE BOSQUES - LEY FORESTAL</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3345" name="Google Shape;3345;g2cb4238b598_2_157"/>
          <p:cNvSpPr txBox="1"/>
          <p:nvPr/>
        </p:nvSpPr>
        <p:spPr>
          <a:xfrm>
            <a:off x="2074950" y="1039600"/>
            <a:ext cx="5339700" cy="38019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300">
                <a:solidFill>
                  <a:schemeClr val="accent5"/>
                </a:solidFill>
                <a:latin typeface="Fira Sans Extra Condensed"/>
                <a:ea typeface="Fira Sans Extra Condensed"/>
                <a:cs typeface="Fira Sans Extra Condensed"/>
                <a:sym typeface="Fira Sans Extra Condensed"/>
              </a:rPr>
              <a:t>Artículo 8º.- Los bosques particulares se calificarán según sus fines en la siguiente forma:</a:t>
            </a:r>
            <a:endParaRPr b="1"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A) </a:t>
            </a:r>
            <a:r>
              <a:rPr b="1" lang="en" sz="1300">
                <a:solidFill>
                  <a:schemeClr val="accent5"/>
                </a:solidFill>
                <a:latin typeface="Fira Sans Extra Condensed"/>
                <a:ea typeface="Fira Sans Extra Condensed"/>
                <a:cs typeface="Fira Sans Extra Condensed"/>
                <a:sym typeface="Fira Sans Extra Condensed"/>
              </a:rPr>
              <a:t>Protectores</a:t>
            </a:r>
            <a:r>
              <a:rPr lang="en" sz="1300">
                <a:solidFill>
                  <a:schemeClr val="accent5"/>
                </a:solidFill>
                <a:latin typeface="Fira Sans Extra Condensed"/>
                <a:ea typeface="Fira Sans Extra Condensed"/>
                <a:cs typeface="Fira Sans Extra Condensed"/>
                <a:sym typeface="Fira Sans Extra Condensed"/>
              </a:rPr>
              <a:t>, cuando tengan fundamentalmente el fin de conservar el suelo, el agua y otros recursos naturales renovables. </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highlight>
                  <a:schemeClr val="dk1"/>
                </a:highlight>
                <a:latin typeface="Fira Sans Extra Condensed"/>
                <a:ea typeface="Fira Sans Extra Condensed"/>
                <a:cs typeface="Fira Sans Extra Condensed"/>
                <a:sym typeface="Fira Sans Extra Condensed"/>
              </a:rPr>
              <a:t>B) De </a:t>
            </a:r>
            <a:r>
              <a:rPr b="1" lang="en" sz="1300">
                <a:solidFill>
                  <a:schemeClr val="accent5"/>
                </a:solidFill>
                <a:highlight>
                  <a:schemeClr val="dk1"/>
                </a:highlight>
                <a:latin typeface="Fira Sans Extra Condensed"/>
                <a:ea typeface="Fira Sans Extra Condensed"/>
                <a:cs typeface="Fira Sans Extra Condensed"/>
                <a:sym typeface="Fira Sans Extra Condensed"/>
              </a:rPr>
              <a:t>rendimiento</a:t>
            </a:r>
            <a:r>
              <a:rPr lang="en" sz="1300">
                <a:solidFill>
                  <a:schemeClr val="accent5"/>
                </a:solidFill>
                <a:highlight>
                  <a:schemeClr val="dk1"/>
                </a:highlight>
                <a:latin typeface="Fira Sans Extra Condensed"/>
                <a:ea typeface="Fira Sans Extra Condensed"/>
                <a:cs typeface="Fira Sans Extra Condensed"/>
                <a:sym typeface="Fira Sans Extra Condensed"/>
              </a:rPr>
              <a:t>, cuando tengan por fin principal la producción de materias leñosas o aleñosas y resulten de especial interés nacional por su ubicación o por la clase de madera u otros productos forestales que de ellos puedan obtenerse. </a:t>
            </a:r>
            <a:endParaRPr sz="1300">
              <a:solidFill>
                <a:schemeClr val="accent5"/>
              </a:solidFill>
              <a:highlight>
                <a:schemeClr val="dk1"/>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highlight>
                  <a:schemeClr val="dk1"/>
                </a:highlight>
                <a:latin typeface="Fira Sans Extra Condensed"/>
                <a:ea typeface="Fira Sans Extra Condensed"/>
                <a:cs typeface="Fira Sans Extra Condensed"/>
                <a:sym typeface="Fira Sans Extra Condensed"/>
              </a:rPr>
              <a:t>C) </a:t>
            </a:r>
            <a:r>
              <a:rPr b="1" lang="en" sz="1300">
                <a:solidFill>
                  <a:schemeClr val="accent5"/>
                </a:solidFill>
                <a:highlight>
                  <a:schemeClr val="dk1"/>
                </a:highlight>
                <a:latin typeface="Fira Sans Extra Condensed"/>
                <a:ea typeface="Fira Sans Extra Condensed"/>
                <a:cs typeface="Fira Sans Extra Condensed"/>
                <a:sym typeface="Fira Sans Extra Condensed"/>
              </a:rPr>
              <a:t>Generales,</a:t>
            </a:r>
            <a:r>
              <a:rPr lang="en" sz="1300">
                <a:solidFill>
                  <a:schemeClr val="accent5"/>
                </a:solidFill>
                <a:highlight>
                  <a:schemeClr val="dk1"/>
                </a:highlight>
                <a:latin typeface="Fira Sans Extra Condensed"/>
                <a:ea typeface="Fira Sans Extra Condensed"/>
                <a:cs typeface="Fira Sans Extra Condensed"/>
                <a:sym typeface="Fira Sans Extra Condensed"/>
              </a:rPr>
              <a:t> cuando no tengan las características de protectores ni de rendimiento.</a:t>
            </a:r>
            <a:endParaRPr sz="1300">
              <a:solidFill>
                <a:schemeClr val="accent5"/>
              </a:solidFill>
              <a:highlight>
                <a:schemeClr val="dk1"/>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solidFill>
                <a:schemeClr val="accent5"/>
              </a:solidFill>
              <a:highlight>
                <a:schemeClr val="dk1"/>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500">
                <a:solidFill>
                  <a:schemeClr val="accent5"/>
                </a:solidFill>
                <a:highlight>
                  <a:srgbClr val="F4D275"/>
                </a:highlight>
                <a:latin typeface="Fira Sans Extra Condensed"/>
                <a:ea typeface="Fira Sans Extra Condensed"/>
                <a:cs typeface="Fira Sans Extra Condensed"/>
                <a:sym typeface="Fira Sans Extra Condensed"/>
              </a:rPr>
              <a:t>La </a:t>
            </a:r>
            <a:r>
              <a:rPr b="1" lang="en" sz="1500">
                <a:solidFill>
                  <a:schemeClr val="accent5"/>
                </a:solidFill>
                <a:highlight>
                  <a:srgbClr val="F4D275"/>
                </a:highlight>
                <a:latin typeface="Fira Sans Extra Condensed"/>
                <a:ea typeface="Fira Sans Extra Condensed"/>
                <a:cs typeface="Fira Sans Extra Condensed"/>
                <a:sym typeface="Fira Sans Extra Condensed"/>
              </a:rPr>
              <a:t>calificación </a:t>
            </a:r>
            <a:r>
              <a:rPr lang="en" sz="1500">
                <a:solidFill>
                  <a:schemeClr val="accent5"/>
                </a:solidFill>
                <a:highlight>
                  <a:srgbClr val="F4D275"/>
                </a:highlight>
                <a:latin typeface="Fira Sans Extra Condensed"/>
                <a:ea typeface="Fira Sans Extra Condensed"/>
                <a:cs typeface="Fira Sans Extra Condensed"/>
                <a:sym typeface="Fira Sans Extra Condensed"/>
              </a:rPr>
              <a:t>de los bosques protectores y de rendimiento será hecha por la </a:t>
            </a:r>
            <a:r>
              <a:rPr b="1" lang="en" sz="1500">
                <a:solidFill>
                  <a:schemeClr val="accent5"/>
                </a:solidFill>
                <a:highlight>
                  <a:srgbClr val="F4D275"/>
                </a:highlight>
                <a:latin typeface="Fira Sans Extra Condensed"/>
                <a:ea typeface="Fira Sans Extra Condensed"/>
                <a:cs typeface="Fira Sans Extra Condensed"/>
                <a:sym typeface="Fira Sans Extra Condensed"/>
              </a:rPr>
              <a:t>Dirección Forestal, </a:t>
            </a:r>
            <a:r>
              <a:rPr lang="en" sz="1500">
                <a:solidFill>
                  <a:schemeClr val="accent5"/>
                </a:solidFill>
                <a:highlight>
                  <a:srgbClr val="F4D275"/>
                </a:highlight>
                <a:latin typeface="Fira Sans Extra Condensed"/>
                <a:ea typeface="Fira Sans Extra Condensed"/>
                <a:cs typeface="Fira Sans Extra Condensed"/>
                <a:sym typeface="Fira Sans Extra Condensed"/>
              </a:rPr>
              <a:t>a su iniciativa o por solicitud de los interesados. En este segundo caso, éstos deberán presentar:</a:t>
            </a:r>
            <a:endParaRPr sz="1500">
              <a:solidFill>
                <a:schemeClr val="accent5"/>
              </a:solidFill>
              <a:highlight>
                <a:srgbClr val="F4D275"/>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500">
                <a:solidFill>
                  <a:schemeClr val="accent5"/>
                </a:solidFill>
                <a:highlight>
                  <a:srgbClr val="F4D275"/>
                </a:highlight>
                <a:latin typeface="Fira Sans Extra Condensed"/>
                <a:ea typeface="Fira Sans Extra Condensed"/>
                <a:cs typeface="Fira Sans Extra Condensed"/>
                <a:sym typeface="Fira Sans Extra Condensed"/>
              </a:rPr>
              <a:t>A) Un informe circunstanciado, cuando se trate de calificar un bosque ya existente.</a:t>
            </a:r>
            <a:endParaRPr b="1" sz="1500">
              <a:solidFill>
                <a:schemeClr val="accent5"/>
              </a:solidFill>
              <a:highlight>
                <a:srgbClr val="F4D275"/>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500">
                <a:solidFill>
                  <a:schemeClr val="accent5"/>
                </a:solidFill>
                <a:highlight>
                  <a:srgbClr val="F4D275"/>
                </a:highlight>
                <a:latin typeface="Fira Sans Extra Condensed"/>
                <a:ea typeface="Fira Sans Extra Condensed"/>
                <a:cs typeface="Fira Sans Extra Condensed"/>
                <a:sym typeface="Fira Sans Extra Condensed"/>
              </a:rPr>
              <a:t>B) Un proyecto de forestación, cuando se trate de crear un bosque protector o de rendimiento</a:t>
            </a:r>
            <a:endParaRPr b="1" sz="1500">
              <a:solidFill>
                <a:schemeClr val="accent5"/>
              </a:solidFill>
              <a:highlight>
                <a:srgbClr val="F4D275"/>
              </a:highlight>
              <a:latin typeface="Fira Sans Extra Condensed"/>
              <a:ea typeface="Fira Sans Extra Condensed"/>
              <a:cs typeface="Fira Sans Extra Condensed"/>
              <a:sym typeface="Fira Sans Extra Condensed"/>
            </a:endParaRPr>
          </a:p>
        </p:txBody>
      </p:sp>
      <p:sp>
        <p:nvSpPr>
          <p:cNvPr id="3346" name="Google Shape;3346;g2cb4238b598_2_157"/>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3347" name="Google Shape;3347;g2cb4238b598_2_157"/>
          <p:cNvGrpSpPr/>
          <p:nvPr/>
        </p:nvGrpSpPr>
        <p:grpSpPr>
          <a:xfrm>
            <a:off x="67499" y="3912131"/>
            <a:ext cx="2007441" cy="1231367"/>
            <a:chOff x="58443" y="2234504"/>
            <a:chExt cx="3816427" cy="2678633"/>
          </a:xfrm>
        </p:grpSpPr>
        <p:grpSp>
          <p:nvGrpSpPr>
            <p:cNvPr id="3348" name="Google Shape;3348;g2cb4238b598_2_157"/>
            <p:cNvGrpSpPr/>
            <p:nvPr/>
          </p:nvGrpSpPr>
          <p:grpSpPr>
            <a:xfrm flipH="1" rot="493300">
              <a:off x="197987" y="2334731"/>
              <a:ext cx="1550022" cy="2063023"/>
              <a:chOff x="-354605" y="3459888"/>
              <a:chExt cx="1550056" cy="2063069"/>
            </a:xfrm>
          </p:grpSpPr>
          <p:grpSp>
            <p:nvGrpSpPr>
              <p:cNvPr id="3349" name="Google Shape;3349;g2cb4238b598_2_157"/>
              <p:cNvGrpSpPr/>
              <p:nvPr/>
            </p:nvGrpSpPr>
            <p:grpSpPr>
              <a:xfrm flipH="1" rot="1071688">
                <a:off x="-103756" y="4442804"/>
                <a:ext cx="1186662" cy="920348"/>
                <a:chOff x="284150" y="1904875"/>
                <a:chExt cx="812975" cy="630525"/>
              </a:xfrm>
            </p:grpSpPr>
            <p:sp>
              <p:nvSpPr>
                <p:cNvPr id="3350" name="Google Shape;3350;g2cb4238b598_2_157"/>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g2cb4238b598_2_157"/>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52" name="Google Shape;3352;g2cb4238b598_2_157"/>
              <p:cNvGrpSpPr/>
              <p:nvPr/>
            </p:nvGrpSpPr>
            <p:grpSpPr>
              <a:xfrm flipH="1" rot="-292155">
                <a:off x="-283727" y="3499334"/>
                <a:ext cx="1002245" cy="1712665"/>
                <a:chOff x="302625" y="556975"/>
                <a:chExt cx="686625" cy="1173325"/>
              </a:xfrm>
            </p:grpSpPr>
            <p:sp>
              <p:nvSpPr>
                <p:cNvPr id="3353" name="Google Shape;3353;g2cb4238b598_2_157"/>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g2cb4238b598_2_157"/>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355" name="Google Shape;3355;g2cb4238b598_2_157"/>
            <p:cNvGrpSpPr/>
            <p:nvPr/>
          </p:nvGrpSpPr>
          <p:grpSpPr>
            <a:xfrm>
              <a:off x="224690" y="3985275"/>
              <a:ext cx="2143142" cy="807104"/>
              <a:chOff x="6858001" y="3985275"/>
              <a:chExt cx="2143142" cy="807104"/>
            </a:xfrm>
          </p:grpSpPr>
          <p:sp>
            <p:nvSpPr>
              <p:cNvPr id="3356" name="Google Shape;3356;g2cb4238b598_2_157"/>
              <p:cNvSpPr/>
              <p:nvPr/>
            </p:nvSpPr>
            <p:spPr>
              <a:xfrm>
                <a:off x="6882862" y="4000060"/>
                <a:ext cx="1064699" cy="515346"/>
              </a:xfrm>
              <a:custGeom>
                <a:rect b="b" l="l" r="r" t="t"/>
                <a:pathLst>
                  <a:path extrusionOk="0" h="9411" w="19443">
                    <a:moveTo>
                      <a:pt x="19443" y="1"/>
                    </a:moveTo>
                    <a:lnTo>
                      <a:pt x="12642" y="141"/>
                    </a:lnTo>
                    <a:lnTo>
                      <a:pt x="10605" y="183"/>
                    </a:lnTo>
                    <a:lnTo>
                      <a:pt x="9469" y="207"/>
                    </a:lnTo>
                    <a:lnTo>
                      <a:pt x="1700" y="367"/>
                    </a:lnTo>
                    <a:cubicBezTo>
                      <a:pt x="17" y="3239"/>
                      <a:pt x="0" y="6112"/>
                      <a:pt x="1647" y="8984"/>
                    </a:cubicBezTo>
                    <a:cubicBezTo>
                      <a:pt x="1664" y="9016"/>
                      <a:pt x="1683" y="9047"/>
                      <a:pt x="1700" y="9079"/>
                    </a:cubicBezTo>
                    <a:lnTo>
                      <a:pt x="9787" y="9247"/>
                    </a:lnTo>
                    <a:lnTo>
                      <a:pt x="10954" y="9272"/>
                    </a:lnTo>
                    <a:lnTo>
                      <a:pt x="17691" y="9410"/>
                    </a:lnTo>
                    <a:lnTo>
                      <a:pt x="19443"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g2cb4238b598_2_157"/>
              <p:cNvSpPr/>
              <p:nvPr/>
            </p:nvSpPr>
            <p:spPr>
              <a:xfrm>
                <a:off x="6955364" y="4013695"/>
                <a:ext cx="334912" cy="490102"/>
              </a:xfrm>
              <a:custGeom>
                <a:rect b="b" l="l" r="r" t="t"/>
                <a:pathLst>
                  <a:path extrusionOk="0" h="8950" w="6116">
                    <a:moveTo>
                      <a:pt x="6115" y="0"/>
                    </a:moveTo>
                    <a:lnTo>
                      <a:pt x="3030" y="65"/>
                    </a:lnTo>
                    <a:cubicBezTo>
                      <a:pt x="3030" y="65"/>
                      <a:pt x="1" y="3894"/>
                      <a:pt x="3030" y="8885"/>
                    </a:cubicBezTo>
                    <a:lnTo>
                      <a:pt x="6115" y="8949"/>
                    </a:lnTo>
                    <a:cubicBezTo>
                      <a:pt x="6115" y="8949"/>
                      <a:pt x="3299" y="5247"/>
                      <a:pt x="6115"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g2cb4238b598_2_157"/>
              <p:cNvSpPr/>
              <p:nvPr/>
            </p:nvSpPr>
            <p:spPr>
              <a:xfrm>
                <a:off x="7320720" y="4010081"/>
                <a:ext cx="162035" cy="497714"/>
              </a:xfrm>
              <a:custGeom>
                <a:rect b="b" l="l" r="r" t="t"/>
                <a:pathLst>
                  <a:path extrusionOk="0" h="9089" w="2959">
                    <a:moveTo>
                      <a:pt x="2611" y="0"/>
                    </a:moveTo>
                    <a:lnTo>
                      <a:pt x="1473" y="24"/>
                    </a:lnTo>
                    <a:cubicBezTo>
                      <a:pt x="1" y="2893"/>
                      <a:pt x="145" y="6297"/>
                      <a:pt x="1791" y="9064"/>
                    </a:cubicBezTo>
                    <a:lnTo>
                      <a:pt x="2958" y="9089"/>
                    </a:lnTo>
                    <a:cubicBezTo>
                      <a:pt x="1033" y="6383"/>
                      <a:pt x="942" y="2835"/>
                      <a:pt x="2611"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g2cb4238b598_2_157"/>
              <p:cNvSpPr/>
              <p:nvPr/>
            </p:nvSpPr>
            <p:spPr>
              <a:xfrm>
                <a:off x="6972997" y="4000060"/>
                <a:ext cx="974564" cy="515346"/>
              </a:xfrm>
              <a:custGeom>
                <a:rect b="b" l="l" r="r" t="t"/>
                <a:pathLst>
                  <a:path extrusionOk="0" h="9411" w="17797">
                    <a:moveTo>
                      <a:pt x="17797" y="1"/>
                    </a:moveTo>
                    <a:lnTo>
                      <a:pt x="10996" y="141"/>
                    </a:lnTo>
                    <a:cubicBezTo>
                      <a:pt x="10400" y="2515"/>
                      <a:pt x="9044" y="4699"/>
                      <a:pt x="7166" y="6271"/>
                    </a:cubicBezTo>
                    <a:cubicBezTo>
                      <a:pt x="5169" y="7941"/>
                      <a:pt x="2602" y="8909"/>
                      <a:pt x="1" y="8984"/>
                    </a:cubicBezTo>
                    <a:cubicBezTo>
                      <a:pt x="18" y="9016"/>
                      <a:pt x="37" y="9047"/>
                      <a:pt x="54" y="9079"/>
                    </a:cubicBezTo>
                    <a:lnTo>
                      <a:pt x="8141" y="9247"/>
                    </a:lnTo>
                    <a:lnTo>
                      <a:pt x="9308" y="9272"/>
                    </a:lnTo>
                    <a:lnTo>
                      <a:pt x="16045" y="9410"/>
                    </a:lnTo>
                    <a:lnTo>
                      <a:pt x="17797" y="1"/>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g2cb4238b598_2_157"/>
              <p:cNvSpPr/>
              <p:nvPr/>
            </p:nvSpPr>
            <p:spPr>
              <a:xfrm>
                <a:off x="7530285" y="3985275"/>
                <a:ext cx="1132875" cy="546888"/>
              </a:xfrm>
              <a:custGeom>
                <a:rect b="b" l="l" r="r" t="t"/>
                <a:pathLst>
                  <a:path extrusionOk="0" h="9987" w="20688">
                    <a:moveTo>
                      <a:pt x="20688" y="1"/>
                    </a:moveTo>
                    <a:lnTo>
                      <a:pt x="2695" y="373"/>
                    </a:lnTo>
                    <a:cubicBezTo>
                      <a:pt x="2695" y="373"/>
                      <a:pt x="0" y="4603"/>
                      <a:pt x="2695" y="9616"/>
                    </a:cubicBezTo>
                    <a:lnTo>
                      <a:pt x="20688" y="9987"/>
                    </a:lnTo>
                    <a:lnTo>
                      <a:pt x="20688" y="8271"/>
                    </a:lnTo>
                    <a:lnTo>
                      <a:pt x="12083" y="8068"/>
                    </a:lnTo>
                    <a:lnTo>
                      <a:pt x="12295" y="1594"/>
                    </a:lnTo>
                    <a:lnTo>
                      <a:pt x="20688" y="1594"/>
                    </a:lnTo>
                    <a:lnTo>
                      <a:pt x="20688" y="1"/>
                    </a:lnTo>
                    <a:close/>
                  </a:path>
                </a:pathLst>
              </a:custGeom>
              <a:solidFill>
                <a:srgbClr val="A5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g2cb4238b598_2_157"/>
              <p:cNvSpPr/>
              <p:nvPr/>
            </p:nvSpPr>
            <p:spPr>
              <a:xfrm>
                <a:off x="7668992" y="4072507"/>
                <a:ext cx="909837" cy="363661"/>
              </a:xfrm>
              <a:custGeom>
                <a:rect b="b" l="l" r="r" t="t"/>
                <a:pathLst>
                  <a:path extrusionOk="0" h="6641" w="16615">
                    <a:moveTo>
                      <a:pt x="784" y="1"/>
                    </a:moveTo>
                    <a:cubicBezTo>
                      <a:pt x="784" y="1"/>
                      <a:pt x="0" y="1492"/>
                      <a:pt x="55" y="3447"/>
                    </a:cubicBezTo>
                    <a:cubicBezTo>
                      <a:pt x="79" y="4325"/>
                      <a:pt x="274" y="5298"/>
                      <a:pt x="784" y="6269"/>
                    </a:cubicBezTo>
                    <a:lnTo>
                      <a:pt x="16613" y="6640"/>
                    </a:lnTo>
                    <a:cubicBezTo>
                      <a:pt x="16613" y="6640"/>
                      <a:pt x="16146" y="5348"/>
                      <a:pt x="16044" y="3675"/>
                    </a:cubicBezTo>
                    <a:cubicBezTo>
                      <a:pt x="15973" y="2531"/>
                      <a:pt x="16074" y="1209"/>
                      <a:pt x="16615"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g2cb4238b598_2_157"/>
              <p:cNvSpPr/>
              <p:nvPr/>
            </p:nvSpPr>
            <p:spPr>
              <a:xfrm>
                <a:off x="7770078" y="4131264"/>
                <a:ext cx="701092" cy="19385"/>
              </a:xfrm>
              <a:custGeom>
                <a:rect b="b" l="l" r="r" t="t"/>
                <a:pathLst>
                  <a:path extrusionOk="0" h="354" w="12803">
                    <a:moveTo>
                      <a:pt x="2803" y="0"/>
                    </a:moveTo>
                    <a:cubicBezTo>
                      <a:pt x="1869" y="0"/>
                      <a:pt x="936" y="15"/>
                      <a:pt x="1" y="44"/>
                    </a:cubicBezTo>
                    <a:cubicBezTo>
                      <a:pt x="1066" y="119"/>
                      <a:pt x="2133" y="179"/>
                      <a:pt x="3200" y="220"/>
                    </a:cubicBezTo>
                    <a:cubicBezTo>
                      <a:pt x="4265" y="264"/>
                      <a:pt x="5332" y="292"/>
                      <a:pt x="6399" y="317"/>
                    </a:cubicBezTo>
                    <a:cubicBezTo>
                      <a:pt x="7466" y="337"/>
                      <a:pt x="8533" y="353"/>
                      <a:pt x="9600" y="353"/>
                    </a:cubicBezTo>
                    <a:cubicBezTo>
                      <a:pt x="9697" y="353"/>
                      <a:pt x="9794" y="354"/>
                      <a:pt x="9891" y="354"/>
                    </a:cubicBezTo>
                    <a:cubicBezTo>
                      <a:pt x="10861" y="354"/>
                      <a:pt x="11831" y="339"/>
                      <a:pt x="12803" y="311"/>
                    </a:cubicBezTo>
                    <a:cubicBezTo>
                      <a:pt x="11737" y="232"/>
                      <a:pt x="10670" y="174"/>
                      <a:pt x="9605" y="133"/>
                    </a:cubicBezTo>
                    <a:cubicBezTo>
                      <a:pt x="8538" y="89"/>
                      <a:pt x="7471" y="61"/>
                      <a:pt x="6404" y="36"/>
                    </a:cubicBezTo>
                    <a:cubicBezTo>
                      <a:pt x="5337" y="17"/>
                      <a:pt x="4270" y="1"/>
                      <a:pt x="3203" y="1"/>
                    </a:cubicBezTo>
                    <a:cubicBezTo>
                      <a:pt x="3070" y="1"/>
                      <a:pt x="2936" y="0"/>
                      <a:pt x="280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g2cb4238b598_2_157"/>
              <p:cNvSpPr/>
              <p:nvPr/>
            </p:nvSpPr>
            <p:spPr>
              <a:xfrm>
                <a:off x="8091134" y="4210775"/>
                <a:ext cx="380034" cy="16373"/>
              </a:xfrm>
              <a:custGeom>
                <a:rect b="b" l="l" r="r" t="t"/>
                <a:pathLst>
                  <a:path extrusionOk="0" h="299" w="6940">
                    <a:moveTo>
                      <a:pt x="2420" y="1"/>
                    </a:moveTo>
                    <a:cubicBezTo>
                      <a:pt x="2192" y="1"/>
                      <a:pt x="1964" y="2"/>
                      <a:pt x="1737" y="6"/>
                    </a:cubicBezTo>
                    <a:cubicBezTo>
                      <a:pt x="1159" y="15"/>
                      <a:pt x="579" y="34"/>
                      <a:pt x="1" y="81"/>
                    </a:cubicBezTo>
                    <a:cubicBezTo>
                      <a:pt x="579" y="150"/>
                      <a:pt x="1155" y="190"/>
                      <a:pt x="1732" y="224"/>
                    </a:cubicBezTo>
                    <a:cubicBezTo>
                      <a:pt x="2310" y="257"/>
                      <a:pt x="2889" y="276"/>
                      <a:pt x="3467" y="290"/>
                    </a:cubicBezTo>
                    <a:cubicBezTo>
                      <a:pt x="3818" y="295"/>
                      <a:pt x="4168" y="299"/>
                      <a:pt x="4519" y="299"/>
                    </a:cubicBezTo>
                    <a:cubicBezTo>
                      <a:pt x="4747" y="299"/>
                      <a:pt x="4974" y="297"/>
                      <a:pt x="5202" y="293"/>
                    </a:cubicBezTo>
                    <a:cubicBezTo>
                      <a:pt x="5780" y="284"/>
                      <a:pt x="6360" y="265"/>
                      <a:pt x="6940" y="218"/>
                    </a:cubicBezTo>
                    <a:cubicBezTo>
                      <a:pt x="6363" y="149"/>
                      <a:pt x="5785" y="108"/>
                      <a:pt x="5207" y="75"/>
                    </a:cubicBezTo>
                    <a:cubicBezTo>
                      <a:pt x="4628" y="40"/>
                      <a:pt x="4050" y="23"/>
                      <a:pt x="3472" y="9"/>
                    </a:cubicBezTo>
                    <a:cubicBezTo>
                      <a:pt x="3121" y="4"/>
                      <a:pt x="2770" y="1"/>
                      <a:pt x="242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g2cb4238b598_2_157"/>
              <p:cNvSpPr/>
              <p:nvPr/>
            </p:nvSpPr>
            <p:spPr>
              <a:xfrm>
                <a:off x="7984407" y="4348166"/>
                <a:ext cx="296799" cy="15661"/>
              </a:xfrm>
              <a:custGeom>
                <a:rect b="b" l="l" r="r" t="t"/>
                <a:pathLst>
                  <a:path extrusionOk="0" h="286" w="5420">
                    <a:moveTo>
                      <a:pt x="2260" y="1"/>
                    </a:moveTo>
                    <a:cubicBezTo>
                      <a:pt x="1959" y="1"/>
                      <a:pt x="1658" y="4"/>
                      <a:pt x="1357" y="13"/>
                    </a:cubicBezTo>
                    <a:cubicBezTo>
                      <a:pt x="905" y="27"/>
                      <a:pt x="452" y="50"/>
                      <a:pt x="1" y="101"/>
                    </a:cubicBezTo>
                    <a:cubicBezTo>
                      <a:pt x="450" y="165"/>
                      <a:pt x="905" y="201"/>
                      <a:pt x="1354" y="231"/>
                    </a:cubicBezTo>
                    <a:cubicBezTo>
                      <a:pt x="1805" y="261"/>
                      <a:pt x="2256" y="274"/>
                      <a:pt x="2708" y="283"/>
                    </a:cubicBezTo>
                    <a:cubicBezTo>
                      <a:pt x="2880" y="285"/>
                      <a:pt x="3051" y="286"/>
                      <a:pt x="3223" y="286"/>
                    </a:cubicBezTo>
                    <a:cubicBezTo>
                      <a:pt x="3503" y="286"/>
                      <a:pt x="3783" y="283"/>
                      <a:pt x="4063" y="275"/>
                    </a:cubicBezTo>
                    <a:cubicBezTo>
                      <a:pt x="4516" y="261"/>
                      <a:pt x="4967" y="237"/>
                      <a:pt x="5419" y="187"/>
                    </a:cubicBezTo>
                    <a:cubicBezTo>
                      <a:pt x="4968" y="121"/>
                      <a:pt x="4516" y="85"/>
                      <a:pt x="4066" y="55"/>
                    </a:cubicBezTo>
                    <a:cubicBezTo>
                      <a:pt x="3615" y="27"/>
                      <a:pt x="3164" y="13"/>
                      <a:pt x="2712" y="3"/>
                    </a:cubicBezTo>
                    <a:cubicBezTo>
                      <a:pt x="2561" y="2"/>
                      <a:pt x="2411" y="1"/>
                      <a:pt x="2260"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g2cb4238b598_2_157"/>
              <p:cNvSpPr/>
              <p:nvPr/>
            </p:nvSpPr>
            <p:spPr>
              <a:xfrm>
                <a:off x="7792365" y="4285302"/>
                <a:ext cx="525586" cy="16428"/>
              </a:xfrm>
              <a:custGeom>
                <a:rect b="b" l="l" r="r" t="t"/>
                <a:pathLst>
                  <a:path extrusionOk="0" h="300" w="9598">
                    <a:moveTo>
                      <a:pt x="3382" y="1"/>
                    </a:moveTo>
                    <a:cubicBezTo>
                      <a:pt x="3055" y="1"/>
                      <a:pt x="2728" y="3"/>
                      <a:pt x="2402" y="7"/>
                    </a:cubicBezTo>
                    <a:cubicBezTo>
                      <a:pt x="1602" y="14"/>
                      <a:pt x="802" y="39"/>
                      <a:pt x="1" y="81"/>
                    </a:cubicBezTo>
                    <a:cubicBezTo>
                      <a:pt x="801" y="147"/>
                      <a:pt x="1599" y="194"/>
                      <a:pt x="2399" y="224"/>
                    </a:cubicBezTo>
                    <a:cubicBezTo>
                      <a:pt x="3198" y="259"/>
                      <a:pt x="3998" y="276"/>
                      <a:pt x="4797" y="290"/>
                    </a:cubicBezTo>
                    <a:cubicBezTo>
                      <a:pt x="5291" y="296"/>
                      <a:pt x="5785" y="300"/>
                      <a:pt x="6280" y="300"/>
                    </a:cubicBezTo>
                    <a:cubicBezTo>
                      <a:pt x="6586" y="300"/>
                      <a:pt x="6891" y="298"/>
                      <a:pt x="7198" y="295"/>
                    </a:cubicBezTo>
                    <a:cubicBezTo>
                      <a:pt x="7997" y="287"/>
                      <a:pt x="8797" y="262"/>
                      <a:pt x="9597" y="219"/>
                    </a:cubicBezTo>
                    <a:cubicBezTo>
                      <a:pt x="8799" y="153"/>
                      <a:pt x="7999" y="105"/>
                      <a:pt x="7201" y="75"/>
                    </a:cubicBezTo>
                    <a:cubicBezTo>
                      <a:pt x="6401" y="42"/>
                      <a:pt x="5601" y="25"/>
                      <a:pt x="4801" y="10"/>
                    </a:cubicBezTo>
                    <a:cubicBezTo>
                      <a:pt x="4328" y="5"/>
                      <a:pt x="3855" y="1"/>
                      <a:pt x="338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g2cb4238b598_2_157"/>
              <p:cNvSpPr/>
              <p:nvPr/>
            </p:nvSpPr>
            <p:spPr>
              <a:xfrm>
                <a:off x="7672003" y="4261263"/>
                <a:ext cx="906826" cy="174958"/>
              </a:xfrm>
              <a:custGeom>
                <a:rect b="b" l="l" r="r" t="t"/>
                <a:pathLst>
                  <a:path extrusionOk="0" h="3195" w="16560">
                    <a:moveTo>
                      <a:pt x="0" y="0"/>
                    </a:moveTo>
                    <a:lnTo>
                      <a:pt x="0" y="0"/>
                    </a:lnTo>
                    <a:cubicBezTo>
                      <a:pt x="24" y="878"/>
                      <a:pt x="219" y="1851"/>
                      <a:pt x="729" y="2822"/>
                    </a:cubicBezTo>
                    <a:lnTo>
                      <a:pt x="16560" y="3195"/>
                    </a:lnTo>
                    <a:cubicBezTo>
                      <a:pt x="16560" y="3195"/>
                      <a:pt x="16091" y="1901"/>
                      <a:pt x="15989" y="228"/>
                    </a:cubicBezTo>
                    <a:cubicBezTo>
                      <a:pt x="15500" y="229"/>
                      <a:pt x="15010" y="230"/>
                      <a:pt x="14521" y="230"/>
                    </a:cubicBezTo>
                    <a:cubicBezTo>
                      <a:pt x="9679" y="230"/>
                      <a:pt x="4838" y="153"/>
                      <a:pt x="0"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g2cb4238b598_2_157"/>
              <p:cNvSpPr/>
              <p:nvPr/>
            </p:nvSpPr>
            <p:spPr>
              <a:xfrm>
                <a:off x="7749324" y="4210720"/>
                <a:ext cx="198231" cy="259562"/>
              </a:xfrm>
              <a:custGeom>
                <a:rect b="b" l="l" r="r" t="t"/>
                <a:pathLst>
                  <a:path extrusionOk="0" h="4740" w="3620">
                    <a:moveTo>
                      <a:pt x="1" y="1"/>
                    </a:moveTo>
                    <a:cubicBezTo>
                      <a:pt x="1019" y="1467"/>
                      <a:pt x="1288" y="3092"/>
                      <a:pt x="777" y="4699"/>
                    </a:cubicBezTo>
                    <a:cubicBezTo>
                      <a:pt x="1337" y="4380"/>
                      <a:pt x="1918" y="4056"/>
                      <a:pt x="2479" y="3739"/>
                    </a:cubicBezTo>
                    <a:cubicBezTo>
                      <a:pt x="2694" y="4108"/>
                      <a:pt x="2963" y="4446"/>
                      <a:pt x="3276" y="4740"/>
                    </a:cubicBezTo>
                    <a:cubicBezTo>
                      <a:pt x="3620" y="3110"/>
                      <a:pt x="3158" y="1371"/>
                      <a:pt x="19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g2cb4238b598_2_157"/>
              <p:cNvSpPr/>
              <p:nvPr/>
            </p:nvSpPr>
            <p:spPr>
              <a:xfrm>
                <a:off x="6858001" y="4459383"/>
                <a:ext cx="2143142" cy="332996"/>
              </a:xfrm>
              <a:custGeom>
                <a:rect b="b" l="l" r="r" t="t"/>
                <a:pathLst>
                  <a:path extrusionOk="0" h="6081" w="39137">
                    <a:moveTo>
                      <a:pt x="0" y="1"/>
                    </a:moveTo>
                    <a:lnTo>
                      <a:pt x="0" y="725"/>
                    </a:lnTo>
                    <a:lnTo>
                      <a:pt x="7474" y="1008"/>
                    </a:lnTo>
                    <a:lnTo>
                      <a:pt x="7474" y="5149"/>
                    </a:lnTo>
                    <a:lnTo>
                      <a:pt x="0" y="5289"/>
                    </a:lnTo>
                    <a:lnTo>
                      <a:pt x="0" y="6081"/>
                    </a:lnTo>
                    <a:lnTo>
                      <a:pt x="19777" y="5908"/>
                    </a:lnTo>
                    <a:lnTo>
                      <a:pt x="38095" y="5744"/>
                    </a:lnTo>
                    <a:cubicBezTo>
                      <a:pt x="39137" y="4063"/>
                      <a:pt x="39112" y="2430"/>
                      <a:pt x="38095" y="842"/>
                    </a:cubicBezTo>
                    <a:lnTo>
                      <a:pt x="19254" y="425"/>
                    </a:lnTo>
                    <a:lnTo>
                      <a:pt x="0"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g2cb4238b598_2_157"/>
              <p:cNvSpPr/>
              <p:nvPr/>
            </p:nvSpPr>
            <p:spPr>
              <a:xfrm>
                <a:off x="7912398" y="4482546"/>
                <a:ext cx="1088738" cy="300359"/>
              </a:xfrm>
              <a:custGeom>
                <a:rect b="b" l="l" r="r" t="t"/>
                <a:pathLst>
                  <a:path extrusionOk="0" h="5485" w="19882">
                    <a:moveTo>
                      <a:pt x="1" y="1"/>
                    </a:moveTo>
                    <a:lnTo>
                      <a:pt x="1" y="1"/>
                    </a:lnTo>
                    <a:cubicBezTo>
                      <a:pt x="629" y="772"/>
                      <a:pt x="1657" y="2589"/>
                      <a:pt x="552" y="5406"/>
                    </a:cubicBezTo>
                    <a:cubicBezTo>
                      <a:pt x="543" y="5433"/>
                      <a:pt x="532" y="5458"/>
                      <a:pt x="522" y="5485"/>
                    </a:cubicBezTo>
                    <a:lnTo>
                      <a:pt x="4089" y="5452"/>
                    </a:lnTo>
                    <a:lnTo>
                      <a:pt x="4561" y="5449"/>
                    </a:lnTo>
                    <a:lnTo>
                      <a:pt x="16706" y="5342"/>
                    </a:lnTo>
                    <a:lnTo>
                      <a:pt x="18839" y="5323"/>
                    </a:lnTo>
                    <a:cubicBezTo>
                      <a:pt x="19882" y="3640"/>
                      <a:pt x="19857" y="2007"/>
                      <a:pt x="18839" y="419"/>
                    </a:cubicBezTo>
                    <a:lnTo>
                      <a:pt x="16623" y="370"/>
                    </a:lnTo>
                    <a:lnTo>
                      <a:pt x="13743" y="305"/>
                    </a:lnTo>
                    <a:lnTo>
                      <a:pt x="4262" y="96"/>
                    </a:lnTo>
                    <a:lnTo>
                      <a:pt x="3158" y="71"/>
                    </a:lnTo>
                    <a:lnTo>
                      <a:pt x="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g2cb4238b598_2_157"/>
              <p:cNvSpPr/>
              <p:nvPr/>
            </p:nvSpPr>
            <p:spPr>
              <a:xfrm>
                <a:off x="6939539" y="4502150"/>
                <a:ext cx="977411" cy="245051"/>
              </a:xfrm>
              <a:custGeom>
                <a:rect b="b" l="l" r="r" t="t"/>
                <a:pathLst>
                  <a:path extrusionOk="0" h="4475" w="17849">
                    <a:moveTo>
                      <a:pt x="1" y="1"/>
                    </a:moveTo>
                    <a:lnTo>
                      <a:pt x="1" y="1"/>
                    </a:lnTo>
                    <a:cubicBezTo>
                      <a:pt x="552" y="926"/>
                      <a:pt x="790" y="1852"/>
                      <a:pt x="711" y="2776"/>
                    </a:cubicBezTo>
                    <a:cubicBezTo>
                      <a:pt x="662" y="3342"/>
                      <a:pt x="497" y="3909"/>
                      <a:pt x="216" y="4475"/>
                    </a:cubicBezTo>
                    <a:lnTo>
                      <a:pt x="17419" y="4154"/>
                    </a:lnTo>
                    <a:cubicBezTo>
                      <a:pt x="17742" y="3615"/>
                      <a:pt x="17848" y="3045"/>
                      <a:pt x="17848" y="2525"/>
                    </a:cubicBezTo>
                    <a:cubicBezTo>
                      <a:pt x="17847" y="1492"/>
                      <a:pt x="17419" y="659"/>
                      <a:pt x="17419" y="659"/>
                    </a:cubicBezTo>
                    <a:lnTo>
                      <a:pt x="17419" y="659"/>
                    </a:lnTo>
                    <a:lnTo>
                      <a:pt x="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g2cb4238b598_2_157"/>
              <p:cNvSpPr/>
              <p:nvPr/>
            </p:nvSpPr>
            <p:spPr>
              <a:xfrm>
                <a:off x="7013464" y="4539551"/>
                <a:ext cx="665060" cy="18345"/>
              </a:xfrm>
              <a:custGeom>
                <a:rect b="b" l="l" r="r" t="t"/>
                <a:pathLst>
                  <a:path extrusionOk="0" h="335" w="12145">
                    <a:moveTo>
                      <a:pt x="2628" y="0"/>
                    </a:moveTo>
                    <a:cubicBezTo>
                      <a:pt x="1752" y="0"/>
                      <a:pt x="877" y="14"/>
                      <a:pt x="0" y="41"/>
                    </a:cubicBezTo>
                    <a:cubicBezTo>
                      <a:pt x="1011" y="113"/>
                      <a:pt x="2023" y="168"/>
                      <a:pt x="3035" y="207"/>
                    </a:cubicBezTo>
                    <a:cubicBezTo>
                      <a:pt x="4047" y="250"/>
                      <a:pt x="5057" y="276"/>
                      <a:pt x="6069" y="300"/>
                    </a:cubicBezTo>
                    <a:cubicBezTo>
                      <a:pt x="7081" y="319"/>
                      <a:pt x="8095" y="335"/>
                      <a:pt x="9107" y="335"/>
                    </a:cubicBezTo>
                    <a:cubicBezTo>
                      <a:pt x="9199" y="335"/>
                      <a:pt x="9291" y="335"/>
                      <a:pt x="9384" y="335"/>
                    </a:cubicBezTo>
                    <a:cubicBezTo>
                      <a:pt x="10303" y="335"/>
                      <a:pt x="11223" y="321"/>
                      <a:pt x="12144" y="294"/>
                    </a:cubicBezTo>
                    <a:cubicBezTo>
                      <a:pt x="11134" y="220"/>
                      <a:pt x="10122" y="165"/>
                      <a:pt x="9111" y="127"/>
                    </a:cubicBezTo>
                    <a:cubicBezTo>
                      <a:pt x="8098" y="85"/>
                      <a:pt x="7087" y="58"/>
                      <a:pt x="6075" y="34"/>
                    </a:cubicBezTo>
                    <a:cubicBezTo>
                      <a:pt x="5063" y="16"/>
                      <a:pt x="4052" y="1"/>
                      <a:pt x="3040" y="1"/>
                    </a:cubicBezTo>
                    <a:cubicBezTo>
                      <a:pt x="2902" y="1"/>
                      <a:pt x="2765" y="0"/>
                      <a:pt x="2628"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g2cb4238b598_2_157"/>
              <p:cNvSpPr/>
              <p:nvPr/>
            </p:nvSpPr>
            <p:spPr>
              <a:xfrm>
                <a:off x="7488613" y="4607179"/>
                <a:ext cx="360540" cy="15552"/>
              </a:xfrm>
              <a:custGeom>
                <a:rect b="b" l="l" r="r" t="t"/>
                <a:pathLst>
                  <a:path extrusionOk="0" h="284" w="6584">
                    <a:moveTo>
                      <a:pt x="2313" y="0"/>
                    </a:moveTo>
                    <a:cubicBezTo>
                      <a:pt x="2091" y="0"/>
                      <a:pt x="1870" y="2"/>
                      <a:pt x="1647" y="5"/>
                    </a:cubicBezTo>
                    <a:cubicBezTo>
                      <a:pt x="1099" y="14"/>
                      <a:pt x="551" y="31"/>
                      <a:pt x="1" y="75"/>
                    </a:cubicBezTo>
                    <a:cubicBezTo>
                      <a:pt x="548" y="141"/>
                      <a:pt x="1096" y="181"/>
                      <a:pt x="1644" y="212"/>
                    </a:cubicBezTo>
                    <a:cubicBezTo>
                      <a:pt x="2193" y="245"/>
                      <a:pt x="2741" y="261"/>
                      <a:pt x="3290" y="275"/>
                    </a:cubicBezTo>
                    <a:cubicBezTo>
                      <a:pt x="3608" y="280"/>
                      <a:pt x="3927" y="284"/>
                      <a:pt x="4246" y="284"/>
                    </a:cubicBezTo>
                    <a:cubicBezTo>
                      <a:pt x="4475" y="284"/>
                      <a:pt x="4705" y="282"/>
                      <a:pt x="4935" y="278"/>
                    </a:cubicBezTo>
                    <a:cubicBezTo>
                      <a:pt x="5485" y="270"/>
                      <a:pt x="6033" y="251"/>
                      <a:pt x="6583" y="207"/>
                    </a:cubicBezTo>
                    <a:cubicBezTo>
                      <a:pt x="6036" y="140"/>
                      <a:pt x="5488" y="102"/>
                      <a:pt x="4940" y="71"/>
                    </a:cubicBezTo>
                    <a:cubicBezTo>
                      <a:pt x="4391" y="38"/>
                      <a:pt x="3843" y="22"/>
                      <a:pt x="3294" y="8"/>
                    </a:cubicBezTo>
                    <a:cubicBezTo>
                      <a:pt x="2967" y="3"/>
                      <a:pt x="2640" y="0"/>
                      <a:pt x="2313"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g2cb4238b598_2_157"/>
              <p:cNvSpPr/>
              <p:nvPr/>
            </p:nvSpPr>
            <p:spPr>
              <a:xfrm>
                <a:off x="7049167" y="4669824"/>
                <a:ext cx="498645" cy="15607"/>
              </a:xfrm>
              <a:custGeom>
                <a:rect b="b" l="l" r="r" t="t"/>
                <a:pathLst>
                  <a:path extrusionOk="0" h="285" w="9106">
                    <a:moveTo>
                      <a:pt x="3175" y="1"/>
                    </a:moveTo>
                    <a:cubicBezTo>
                      <a:pt x="2877" y="1"/>
                      <a:pt x="2578" y="3"/>
                      <a:pt x="2279" y="6"/>
                    </a:cubicBezTo>
                    <a:cubicBezTo>
                      <a:pt x="1520" y="12"/>
                      <a:pt x="761" y="36"/>
                      <a:pt x="1" y="77"/>
                    </a:cubicBezTo>
                    <a:cubicBezTo>
                      <a:pt x="760" y="140"/>
                      <a:pt x="1517" y="184"/>
                      <a:pt x="2276" y="214"/>
                    </a:cubicBezTo>
                    <a:cubicBezTo>
                      <a:pt x="3035" y="245"/>
                      <a:pt x="3794" y="262"/>
                      <a:pt x="4553" y="275"/>
                    </a:cubicBezTo>
                    <a:cubicBezTo>
                      <a:pt x="5021" y="281"/>
                      <a:pt x="5490" y="285"/>
                      <a:pt x="5959" y="285"/>
                    </a:cubicBezTo>
                    <a:cubicBezTo>
                      <a:pt x="6248" y="285"/>
                      <a:pt x="6538" y="283"/>
                      <a:pt x="6828" y="280"/>
                    </a:cubicBezTo>
                    <a:cubicBezTo>
                      <a:pt x="7587" y="272"/>
                      <a:pt x="8346" y="248"/>
                      <a:pt x="9105" y="207"/>
                    </a:cubicBezTo>
                    <a:cubicBezTo>
                      <a:pt x="8348" y="146"/>
                      <a:pt x="7590" y="100"/>
                      <a:pt x="6831" y="72"/>
                    </a:cubicBezTo>
                    <a:cubicBezTo>
                      <a:pt x="6072" y="39"/>
                      <a:pt x="5315" y="23"/>
                      <a:pt x="4556" y="9"/>
                    </a:cubicBezTo>
                    <a:cubicBezTo>
                      <a:pt x="4096" y="5"/>
                      <a:pt x="3636" y="1"/>
                      <a:pt x="317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g2cb4238b598_2_157"/>
              <p:cNvSpPr/>
              <p:nvPr/>
            </p:nvSpPr>
            <p:spPr>
              <a:xfrm>
                <a:off x="8145784" y="4487803"/>
                <a:ext cx="729239" cy="293130"/>
              </a:xfrm>
              <a:custGeom>
                <a:rect b="b" l="l" r="r" t="t"/>
                <a:pathLst>
                  <a:path extrusionOk="0" h="5353" w="13317">
                    <a:moveTo>
                      <a:pt x="0" y="0"/>
                    </a:moveTo>
                    <a:lnTo>
                      <a:pt x="0" y="0"/>
                    </a:lnTo>
                    <a:cubicBezTo>
                      <a:pt x="500" y="959"/>
                      <a:pt x="1344" y="3117"/>
                      <a:pt x="299" y="5353"/>
                    </a:cubicBezTo>
                    <a:lnTo>
                      <a:pt x="12444" y="5244"/>
                    </a:lnTo>
                    <a:cubicBezTo>
                      <a:pt x="12802" y="4237"/>
                      <a:pt x="13316" y="2160"/>
                      <a:pt x="12359" y="274"/>
                    </a:cubicBezTo>
                    <a:lnTo>
                      <a:pt x="0" y="0"/>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g2cb4238b598_2_157"/>
              <p:cNvSpPr/>
              <p:nvPr/>
            </p:nvSpPr>
            <p:spPr>
              <a:xfrm>
                <a:off x="8282409" y="4587028"/>
                <a:ext cx="483257" cy="94790"/>
              </a:xfrm>
              <a:custGeom>
                <a:rect b="b" l="l" r="r" t="t"/>
                <a:pathLst>
                  <a:path extrusionOk="0" h="1731" w="8825">
                    <a:moveTo>
                      <a:pt x="4412" y="0"/>
                    </a:moveTo>
                    <a:cubicBezTo>
                      <a:pt x="1976" y="0"/>
                      <a:pt x="1" y="387"/>
                      <a:pt x="1" y="865"/>
                    </a:cubicBezTo>
                    <a:cubicBezTo>
                      <a:pt x="1" y="1342"/>
                      <a:pt x="1976" y="1730"/>
                      <a:pt x="4412" y="1730"/>
                    </a:cubicBezTo>
                    <a:cubicBezTo>
                      <a:pt x="6849" y="1730"/>
                      <a:pt x="8824" y="1342"/>
                      <a:pt x="8824" y="865"/>
                    </a:cubicBezTo>
                    <a:cubicBezTo>
                      <a:pt x="8824" y="387"/>
                      <a:pt x="6849" y="0"/>
                      <a:pt x="4412"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g2cb4238b598_2_157"/>
              <p:cNvSpPr/>
              <p:nvPr/>
            </p:nvSpPr>
            <p:spPr>
              <a:xfrm>
                <a:off x="6951312" y="4640363"/>
                <a:ext cx="965638" cy="106837"/>
              </a:xfrm>
              <a:custGeom>
                <a:rect b="b" l="l" r="r" t="t"/>
                <a:pathLst>
                  <a:path extrusionOk="0" h="1951" w="17634">
                    <a:moveTo>
                      <a:pt x="17633" y="1"/>
                    </a:moveTo>
                    <a:lnTo>
                      <a:pt x="17633" y="1"/>
                    </a:lnTo>
                    <a:cubicBezTo>
                      <a:pt x="12723" y="172"/>
                      <a:pt x="7812" y="259"/>
                      <a:pt x="2900" y="259"/>
                    </a:cubicBezTo>
                    <a:cubicBezTo>
                      <a:pt x="2099" y="259"/>
                      <a:pt x="1297" y="257"/>
                      <a:pt x="496" y="252"/>
                    </a:cubicBezTo>
                    <a:cubicBezTo>
                      <a:pt x="447" y="818"/>
                      <a:pt x="282" y="1385"/>
                      <a:pt x="1" y="1951"/>
                    </a:cubicBezTo>
                    <a:lnTo>
                      <a:pt x="17204" y="1630"/>
                    </a:lnTo>
                    <a:cubicBezTo>
                      <a:pt x="17527" y="1091"/>
                      <a:pt x="17633" y="521"/>
                      <a:pt x="17633"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g2cb4238b598_2_157"/>
              <p:cNvSpPr/>
              <p:nvPr/>
            </p:nvSpPr>
            <p:spPr>
              <a:xfrm>
                <a:off x="7584333" y="4586918"/>
                <a:ext cx="247351" cy="198067"/>
              </a:xfrm>
              <a:custGeom>
                <a:rect b="b" l="l" r="r" t="t"/>
                <a:pathLst>
                  <a:path extrusionOk="0" h="3617" w="4517">
                    <a:moveTo>
                      <a:pt x="3493" y="1"/>
                    </a:moveTo>
                    <a:cubicBezTo>
                      <a:pt x="3465" y="826"/>
                      <a:pt x="2948" y="1644"/>
                      <a:pt x="2277" y="2098"/>
                    </a:cubicBezTo>
                    <a:cubicBezTo>
                      <a:pt x="1608" y="2554"/>
                      <a:pt x="786" y="2787"/>
                      <a:pt x="0" y="2955"/>
                    </a:cubicBezTo>
                    <a:cubicBezTo>
                      <a:pt x="134" y="2962"/>
                      <a:pt x="268" y="2965"/>
                      <a:pt x="402" y="2965"/>
                    </a:cubicBezTo>
                    <a:cubicBezTo>
                      <a:pt x="759" y="2965"/>
                      <a:pt x="1115" y="2941"/>
                      <a:pt x="1468" y="2890"/>
                    </a:cubicBezTo>
                    <a:lnTo>
                      <a:pt x="1468" y="2890"/>
                    </a:lnTo>
                    <a:cubicBezTo>
                      <a:pt x="1364" y="3147"/>
                      <a:pt x="1290" y="3359"/>
                      <a:pt x="1186" y="3616"/>
                    </a:cubicBezTo>
                    <a:cubicBezTo>
                      <a:pt x="1197" y="3617"/>
                      <a:pt x="1207" y="3617"/>
                      <a:pt x="1218" y="3617"/>
                    </a:cubicBezTo>
                    <a:cubicBezTo>
                      <a:pt x="2112" y="3617"/>
                      <a:pt x="3002" y="3216"/>
                      <a:pt x="3608" y="2540"/>
                    </a:cubicBezTo>
                    <a:cubicBezTo>
                      <a:pt x="4222" y="1855"/>
                      <a:pt x="4516" y="928"/>
                      <a:pt x="4431"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g2cb4238b598_2_157"/>
              <p:cNvSpPr/>
              <p:nvPr/>
            </p:nvSpPr>
            <p:spPr>
              <a:xfrm>
                <a:off x="7940983" y="4486434"/>
                <a:ext cx="1060154" cy="296471"/>
              </a:xfrm>
              <a:custGeom>
                <a:rect b="b" l="l" r="r" t="t"/>
                <a:pathLst>
                  <a:path extrusionOk="0" h="5414" w="19360">
                    <a:moveTo>
                      <a:pt x="2636" y="0"/>
                    </a:moveTo>
                    <a:cubicBezTo>
                      <a:pt x="1905" y="1228"/>
                      <a:pt x="1586" y="2703"/>
                      <a:pt x="1789" y="4117"/>
                    </a:cubicBezTo>
                    <a:cubicBezTo>
                      <a:pt x="1272" y="4615"/>
                      <a:pt x="678" y="5026"/>
                      <a:pt x="30" y="5335"/>
                    </a:cubicBezTo>
                    <a:cubicBezTo>
                      <a:pt x="21" y="5362"/>
                      <a:pt x="10" y="5387"/>
                      <a:pt x="0" y="5414"/>
                    </a:cubicBezTo>
                    <a:lnTo>
                      <a:pt x="3567" y="5381"/>
                    </a:lnTo>
                    <a:lnTo>
                      <a:pt x="4039" y="5378"/>
                    </a:lnTo>
                    <a:lnTo>
                      <a:pt x="16184" y="5271"/>
                    </a:lnTo>
                    <a:lnTo>
                      <a:pt x="18317" y="5252"/>
                    </a:lnTo>
                    <a:cubicBezTo>
                      <a:pt x="19360" y="3569"/>
                      <a:pt x="19335" y="1936"/>
                      <a:pt x="18317" y="348"/>
                    </a:cubicBezTo>
                    <a:lnTo>
                      <a:pt x="16101" y="299"/>
                    </a:lnTo>
                    <a:lnTo>
                      <a:pt x="13221" y="234"/>
                    </a:lnTo>
                    <a:lnTo>
                      <a:pt x="3740" y="25"/>
                    </a:lnTo>
                    <a:lnTo>
                      <a:pt x="2636" y="0"/>
                    </a:ln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9" name="Google Shape;3379;g2cb4238b598_2_157"/>
            <p:cNvGrpSpPr/>
            <p:nvPr/>
          </p:nvGrpSpPr>
          <p:grpSpPr>
            <a:xfrm flipH="1" rot="988344">
              <a:off x="1405295" y="3064280"/>
              <a:ext cx="2296223" cy="1555215"/>
              <a:chOff x="5323923" y="3641495"/>
              <a:chExt cx="2109174" cy="1428403"/>
            </a:xfrm>
          </p:grpSpPr>
          <p:sp>
            <p:nvSpPr>
              <p:cNvPr id="3380" name="Google Shape;3380;g2cb4238b598_2_157"/>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g2cb4238b598_2_157"/>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g2cb4238b598_2_157"/>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g2cb4238b598_2_157"/>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g2cb4238b598_2_157"/>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g2cb4238b598_2_157"/>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g2cb4238b598_2_157"/>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g2cb4238b598_2_157"/>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g2cb4238b598_2_157"/>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g2cb4238b598_2_157"/>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g2cb4238b598_2_157"/>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g2cb4238b598_2_157"/>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g2cb4238b598_2_157"/>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6480"/>
          </a:srgbClr>
        </a:solidFill>
      </p:bgPr>
    </p:bg>
    <p:spTree>
      <p:nvGrpSpPr>
        <p:cNvPr id="3396" name="Shape 3396"/>
        <p:cNvGrpSpPr/>
        <p:nvPr/>
      </p:nvGrpSpPr>
      <p:grpSpPr>
        <a:xfrm>
          <a:off x="0" y="0"/>
          <a:ext cx="0" cy="0"/>
          <a:chOff x="0" y="0"/>
          <a:chExt cx="0" cy="0"/>
        </a:xfrm>
      </p:grpSpPr>
      <p:grpSp>
        <p:nvGrpSpPr>
          <p:cNvPr id="3397" name="Google Shape;3397;g122709336eb_1_1599"/>
          <p:cNvGrpSpPr/>
          <p:nvPr/>
        </p:nvGrpSpPr>
        <p:grpSpPr>
          <a:xfrm>
            <a:off x="1869650" y="584454"/>
            <a:ext cx="6680561" cy="3659553"/>
            <a:chOff x="0" y="399361"/>
            <a:chExt cx="10515600" cy="4810771"/>
          </a:xfrm>
        </p:grpSpPr>
        <p:sp>
          <p:nvSpPr>
            <p:cNvPr id="3398" name="Google Shape;3398;g122709336eb_1_1599"/>
            <p:cNvSpPr/>
            <p:nvPr/>
          </p:nvSpPr>
          <p:spPr>
            <a:xfrm>
              <a:off x="0" y="399361"/>
              <a:ext cx="10515600" cy="1103400"/>
            </a:xfrm>
            <a:prstGeom prst="roundRect">
              <a:avLst>
                <a:gd fmla="val 16667" name="adj"/>
              </a:avLst>
            </a:prstGeom>
            <a:solidFill>
              <a:schemeClr val="accent1"/>
            </a:solidFill>
            <a:ln cap="flat" cmpd="sng" w="12700">
              <a:solidFill>
                <a:srgbClr val="E7E6E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9" name="Google Shape;3399;g122709336eb_1_1599"/>
            <p:cNvSpPr txBox="1"/>
            <p:nvPr/>
          </p:nvSpPr>
          <p:spPr>
            <a:xfrm>
              <a:off x="53859" y="453220"/>
              <a:ext cx="10407900" cy="995700"/>
            </a:xfrm>
            <a:prstGeom prst="rect">
              <a:avLst/>
            </a:prstGeom>
            <a:solidFill>
              <a:schemeClr val="accent1"/>
            </a:solidFill>
            <a:ln>
              <a:noFill/>
            </a:ln>
          </p:spPr>
          <p:txBody>
            <a:bodyPr anchorCtr="0" anchor="ctr" bIns="175250" lIns="175250" spcFirstLastPara="1" rIns="175250" wrap="square" tIns="175250">
              <a:noAutofit/>
            </a:bodyPr>
            <a:lstStyle/>
            <a:p>
              <a:pPr indent="0" lvl="0" marL="0" marR="0" rtl="0" algn="l">
                <a:lnSpc>
                  <a:spcPct val="90000"/>
                </a:lnSpc>
                <a:spcBef>
                  <a:spcPts val="0"/>
                </a:spcBef>
                <a:spcAft>
                  <a:spcPts val="0"/>
                </a:spcAft>
                <a:buClr>
                  <a:srgbClr val="000000"/>
                </a:buClr>
                <a:buSzPts val="2900"/>
                <a:buFont typeface="Arial"/>
                <a:buNone/>
              </a:pPr>
              <a:r>
                <a:rPr b="0" i="0" lang="en" sz="2900" u="none" cap="none" strike="noStrike">
                  <a:solidFill>
                    <a:srgbClr val="FFFFFF"/>
                  </a:solidFill>
                  <a:latin typeface="Calibri"/>
                  <a:ea typeface="Calibri"/>
                  <a:cs typeface="Calibri"/>
                  <a:sym typeface="Calibri"/>
                </a:rPr>
                <a:t>Quien tiene la responsabilidad del control</a:t>
              </a:r>
              <a:endParaRPr b="0" i="0" sz="2900" u="none" cap="none" strike="noStrike">
                <a:solidFill>
                  <a:srgbClr val="FFFFFF"/>
                </a:solidFill>
                <a:latin typeface="Calibri"/>
                <a:ea typeface="Calibri"/>
                <a:cs typeface="Calibri"/>
                <a:sym typeface="Calibri"/>
              </a:endParaRPr>
            </a:p>
          </p:txBody>
        </p:sp>
        <p:sp>
          <p:nvSpPr>
            <p:cNvPr id="3400" name="Google Shape;3400;g122709336eb_1_1599"/>
            <p:cNvSpPr/>
            <p:nvPr/>
          </p:nvSpPr>
          <p:spPr>
            <a:xfrm>
              <a:off x="0" y="1635151"/>
              <a:ext cx="10515600" cy="1103400"/>
            </a:xfrm>
            <a:prstGeom prst="roundRect">
              <a:avLst>
                <a:gd fmla="val 16667" name="adj"/>
              </a:avLst>
            </a:prstGeom>
            <a:solidFill>
              <a:schemeClr val="accent1"/>
            </a:solidFill>
            <a:ln cap="flat" cmpd="sng" w="12700">
              <a:solidFill>
                <a:srgbClr val="E7E6E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1" name="Google Shape;3401;g122709336eb_1_1599"/>
            <p:cNvSpPr txBox="1"/>
            <p:nvPr/>
          </p:nvSpPr>
          <p:spPr>
            <a:xfrm>
              <a:off x="53859" y="1689010"/>
              <a:ext cx="10407900" cy="995700"/>
            </a:xfrm>
            <a:prstGeom prst="rect">
              <a:avLst/>
            </a:prstGeom>
            <a:solidFill>
              <a:schemeClr val="accent1"/>
            </a:solidFill>
            <a:ln>
              <a:noFill/>
            </a:ln>
          </p:spPr>
          <p:txBody>
            <a:bodyPr anchorCtr="0" anchor="ctr" bIns="175250" lIns="175250" spcFirstLastPara="1" rIns="175250" wrap="square" tIns="175250">
              <a:noAutofit/>
            </a:bodyPr>
            <a:lstStyle/>
            <a:p>
              <a:pPr indent="0" lvl="0" marL="0" marR="0" rtl="0" algn="l">
                <a:lnSpc>
                  <a:spcPct val="90000"/>
                </a:lnSpc>
                <a:spcBef>
                  <a:spcPts val="0"/>
                </a:spcBef>
                <a:spcAft>
                  <a:spcPts val="0"/>
                </a:spcAft>
                <a:buClr>
                  <a:srgbClr val="000000"/>
                </a:buClr>
                <a:buSzPts val="2900"/>
                <a:buFont typeface="Arial"/>
                <a:buNone/>
              </a:pPr>
              <a:r>
                <a:rPr b="0" i="0" lang="en" sz="2900" u="none" cap="none" strike="noStrike">
                  <a:solidFill>
                    <a:srgbClr val="FFFFFF"/>
                  </a:solidFill>
                  <a:latin typeface="Calibri"/>
                  <a:ea typeface="Calibri"/>
                  <a:cs typeface="Calibri"/>
                  <a:sym typeface="Calibri"/>
                </a:rPr>
                <a:t>Cuales son los mecanismos de control</a:t>
              </a:r>
              <a:endParaRPr b="0" i="0" sz="2900" u="none" cap="none" strike="noStrike">
                <a:solidFill>
                  <a:srgbClr val="FFFFFF"/>
                </a:solidFill>
                <a:latin typeface="Calibri"/>
                <a:ea typeface="Calibri"/>
                <a:cs typeface="Calibri"/>
                <a:sym typeface="Calibri"/>
              </a:endParaRPr>
            </a:p>
          </p:txBody>
        </p:sp>
        <p:sp>
          <p:nvSpPr>
            <p:cNvPr id="3402" name="Google Shape;3402;g122709336eb_1_1599"/>
            <p:cNvSpPr/>
            <p:nvPr/>
          </p:nvSpPr>
          <p:spPr>
            <a:xfrm>
              <a:off x="0" y="2870941"/>
              <a:ext cx="10515600" cy="1103400"/>
            </a:xfrm>
            <a:prstGeom prst="roundRect">
              <a:avLst>
                <a:gd fmla="val 16667" name="adj"/>
              </a:avLst>
            </a:prstGeom>
            <a:solidFill>
              <a:schemeClr val="accent1"/>
            </a:solidFill>
            <a:ln cap="flat" cmpd="sng" w="12700">
              <a:solidFill>
                <a:srgbClr val="E7E6E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3" name="Google Shape;3403;g122709336eb_1_1599"/>
            <p:cNvSpPr txBox="1"/>
            <p:nvPr/>
          </p:nvSpPr>
          <p:spPr>
            <a:xfrm>
              <a:off x="53859" y="2924800"/>
              <a:ext cx="10407900" cy="995700"/>
            </a:xfrm>
            <a:prstGeom prst="rect">
              <a:avLst/>
            </a:prstGeom>
            <a:solidFill>
              <a:schemeClr val="accent1"/>
            </a:solidFill>
            <a:ln>
              <a:noFill/>
            </a:ln>
          </p:spPr>
          <p:txBody>
            <a:bodyPr anchorCtr="0" anchor="ctr" bIns="175250" lIns="175250" spcFirstLastPara="1" rIns="175250" wrap="square" tIns="175250">
              <a:noAutofit/>
            </a:bodyPr>
            <a:lstStyle/>
            <a:p>
              <a:pPr indent="0" lvl="0" marL="0" marR="0" rtl="0" algn="l">
                <a:lnSpc>
                  <a:spcPct val="90000"/>
                </a:lnSpc>
                <a:spcBef>
                  <a:spcPts val="0"/>
                </a:spcBef>
                <a:spcAft>
                  <a:spcPts val="0"/>
                </a:spcAft>
                <a:buClr>
                  <a:srgbClr val="000000"/>
                </a:buClr>
                <a:buSzPts val="2900"/>
                <a:buFont typeface="Arial"/>
                <a:buNone/>
              </a:pPr>
              <a:r>
                <a:rPr b="0" i="0" lang="en" sz="2900" u="none" cap="none" strike="noStrike">
                  <a:solidFill>
                    <a:srgbClr val="FFFFFF"/>
                  </a:solidFill>
                  <a:latin typeface="Calibri"/>
                  <a:ea typeface="Calibri"/>
                  <a:cs typeface="Calibri"/>
                  <a:sym typeface="Calibri"/>
                </a:rPr>
                <a:t>Cuales son las medidas punitivas </a:t>
              </a:r>
              <a:endParaRPr b="0" i="0" sz="2900" u="none" cap="none" strike="noStrike">
                <a:solidFill>
                  <a:srgbClr val="FFFFFF"/>
                </a:solidFill>
                <a:latin typeface="Calibri"/>
                <a:ea typeface="Calibri"/>
                <a:cs typeface="Calibri"/>
                <a:sym typeface="Calibri"/>
              </a:endParaRPr>
            </a:p>
          </p:txBody>
        </p:sp>
        <p:sp>
          <p:nvSpPr>
            <p:cNvPr id="3404" name="Google Shape;3404;g122709336eb_1_1599"/>
            <p:cNvSpPr/>
            <p:nvPr/>
          </p:nvSpPr>
          <p:spPr>
            <a:xfrm>
              <a:off x="0" y="4106732"/>
              <a:ext cx="10515600" cy="1103400"/>
            </a:xfrm>
            <a:prstGeom prst="roundRect">
              <a:avLst>
                <a:gd fmla="val 16667" name="adj"/>
              </a:avLst>
            </a:prstGeom>
            <a:solidFill>
              <a:schemeClr val="accent1"/>
            </a:solidFill>
            <a:ln cap="flat" cmpd="sng" w="12700">
              <a:solidFill>
                <a:srgbClr val="E7E6E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5" name="Google Shape;3405;g122709336eb_1_1599"/>
            <p:cNvSpPr txBox="1"/>
            <p:nvPr/>
          </p:nvSpPr>
          <p:spPr>
            <a:xfrm>
              <a:off x="53859" y="4160591"/>
              <a:ext cx="10407900" cy="995700"/>
            </a:xfrm>
            <a:prstGeom prst="rect">
              <a:avLst/>
            </a:prstGeom>
            <a:solidFill>
              <a:schemeClr val="accent1"/>
            </a:solidFill>
            <a:ln>
              <a:noFill/>
            </a:ln>
          </p:spPr>
          <p:txBody>
            <a:bodyPr anchorCtr="0" anchor="ctr" bIns="175250" lIns="175250" spcFirstLastPara="1" rIns="175250" wrap="square" tIns="175250">
              <a:noAutofit/>
            </a:bodyPr>
            <a:lstStyle/>
            <a:p>
              <a:pPr indent="0" lvl="0" marL="0" marR="0" rtl="0" algn="l">
                <a:lnSpc>
                  <a:spcPct val="90000"/>
                </a:lnSpc>
                <a:spcBef>
                  <a:spcPts val="0"/>
                </a:spcBef>
                <a:spcAft>
                  <a:spcPts val="0"/>
                </a:spcAft>
                <a:buClr>
                  <a:srgbClr val="000000"/>
                </a:buClr>
                <a:buSzPts val="2900"/>
                <a:buFont typeface="Arial"/>
                <a:buNone/>
              </a:pPr>
              <a:r>
                <a:rPr b="0" i="0" lang="en" sz="2900" u="none" cap="none" strike="noStrike">
                  <a:solidFill>
                    <a:srgbClr val="FFFFFF"/>
                  </a:solidFill>
                  <a:latin typeface="Calibri"/>
                  <a:ea typeface="Calibri"/>
                  <a:cs typeface="Calibri"/>
                  <a:sym typeface="Calibri"/>
                </a:rPr>
                <a:t>Cuales son las sanciones que aplican</a:t>
              </a:r>
              <a:endParaRPr b="0" i="0" sz="2900" u="none" cap="none" strike="noStrike">
                <a:solidFill>
                  <a:srgbClr val="FFFFFF"/>
                </a:solidFill>
                <a:latin typeface="Calibri"/>
                <a:ea typeface="Calibri"/>
                <a:cs typeface="Calibri"/>
                <a:sym typeface="Calibri"/>
              </a:endParaRPr>
            </a:p>
          </p:txBody>
        </p:sp>
      </p:grpSp>
      <p:grpSp>
        <p:nvGrpSpPr>
          <p:cNvPr id="3406" name="Google Shape;3406;g122709336eb_1_1599"/>
          <p:cNvGrpSpPr/>
          <p:nvPr/>
        </p:nvGrpSpPr>
        <p:grpSpPr>
          <a:xfrm>
            <a:off x="903572" y="2503940"/>
            <a:ext cx="781175" cy="690973"/>
            <a:chOff x="1184100" y="798775"/>
            <a:chExt cx="5232250" cy="4098300"/>
          </a:xfrm>
        </p:grpSpPr>
        <p:sp>
          <p:nvSpPr>
            <p:cNvPr id="3407" name="Google Shape;3407;g122709336eb_1_1599"/>
            <p:cNvSpPr/>
            <p:nvPr/>
          </p:nvSpPr>
          <p:spPr>
            <a:xfrm>
              <a:off x="1184100" y="798775"/>
              <a:ext cx="5232250" cy="4098300"/>
            </a:xfrm>
            <a:custGeom>
              <a:rect b="b" l="l" r="r" t="t"/>
              <a:pathLst>
                <a:path extrusionOk="0" h="163932" w="209290">
                  <a:moveTo>
                    <a:pt x="104645" y="0"/>
                  </a:moveTo>
                  <a:cubicBezTo>
                    <a:pt x="103715" y="0"/>
                    <a:pt x="102785" y="212"/>
                    <a:pt x="101937" y="636"/>
                  </a:cubicBezTo>
                  <a:lnTo>
                    <a:pt x="3686" y="49012"/>
                  </a:lnTo>
                  <a:cubicBezTo>
                    <a:pt x="2022" y="49827"/>
                    <a:pt x="848" y="51360"/>
                    <a:pt x="424" y="53122"/>
                  </a:cubicBezTo>
                  <a:cubicBezTo>
                    <a:pt x="0" y="54916"/>
                    <a:pt x="424" y="56808"/>
                    <a:pt x="1533" y="58243"/>
                  </a:cubicBezTo>
                  <a:lnTo>
                    <a:pt x="29227" y="93962"/>
                  </a:lnTo>
                  <a:lnTo>
                    <a:pt x="29227" y="114251"/>
                  </a:lnTo>
                  <a:lnTo>
                    <a:pt x="12232" y="135878"/>
                  </a:lnTo>
                  <a:cubicBezTo>
                    <a:pt x="11091" y="137346"/>
                    <a:pt x="10667" y="139271"/>
                    <a:pt x="11123" y="141097"/>
                  </a:cubicBezTo>
                  <a:cubicBezTo>
                    <a:pt x="11547" y="142924"/>
                    <a:pt x="12820" y="144425"/>
                    <a:pt x="14516" y="145207"/>
                  </a:cubicBezTo>
                  <a:cubicBezTo>
                    <a:pt x="41525" y="157440"/>
                    <a:pt x="72677" y="163931"/>
                    <a:pt x="104645" y="163931"/>
                  </a:cubicBezTo>
                  <a:cubicBezTo>
                    <a:pt x="136612" y="163931"/>
                    <a:pt x="167764" y="157440"/>
                    <a:pt x="194773" y="145207"/>
                  </a:cubicBezTo>
                  <a:cubicBezTo>
                    <a:pt x="196469" y="144425"/>
                    <a:pt x="197742" y="142924"/>
                    <a:pt x="198166" y="141097"/>
                  </a:cubicBezTo>
                  <a:cubicBezTo>
                    <a:pt x="198622" y="139271"/>
                    <a:pt x="198198" y="137346"/>
                    <a:pt x="197057" y="135878"/>
                  </a:cubicBezTo>
                  <a:lnTo>
                    <a:pt x="180062" y="114251"/>
                  </a:lnTo>
                  <a:lnTo>
                    <a:pt x="180062" y="93962"/>
                  </a:lnTo>
                  <a:lnTo>
                    <a:pt x="207756" y="58243"/>
                  </a:lnTo>
                  <a:cubicBezTo>
                    <a:pt x="208865" y="56808"/>
                    <a:pt x="209289" y="54916"/>
                    <a:pt x="208865" y="53122"/>
                  </a:cubicBezTo>
                  <a:cubicBezTo>
                    <a:pt x="208441" y="51360"/>
                    <a:pt x="207267" y="49827"/>
                    <a:pt x="205603" y="49012"/>
                  </a:cubicBezTo>
                  <a:lnTo>
                    <a:pt x="107352" y="636"/>
                  </a:lnTo>
                  <a:cubicBezTo>
                    <a:pt x="106504" y="212"/>
                    <a:pt x="105574" y="0"/>
                    <a:pt x="10464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8" name="Google Shape;3408;g122709336eb_1_1599"/>
            <p:cNvSpPr/>
            <p:nvPr/>
          </p:nvSpPr>
          <p:spPr>
            <a:xfrm>
              <a:off x="3800200" y="799175"/>
              <a:ext cx="2616150" cy="4097900"/>
            </a:xfrm>
            <a:custGeom>
              <a:rect b="b" l="l" r="r" t="t"/>
              <a:pathLst>
                <a:path extrusionOk="0" h="163916" w="104646">
                  <a:moveTo>
                    <a:pt x="1" y="0"/>
                  </a:moveTo>
                  <a:lnTo>
                    <a:pt x="1" y="163915"/>
                  </a:lnTo>
                  <a:cubicBezTo>
                    <a:pt x="31968" y="163915"/>
                    <a:pt x="63120" y="157424"/>
                    <a:pt x="90129" y="145191"/>
                  </a:cubicBezTo>
                  <a:cubicBezTo>
                    <a:pt x="91825" y="144409"/>
                    <a:pt x="93098" y="142908"/>
                    <a:pt x="93522" y="141081"/>
                  </a:cubicBezTo>
                  <a:cubicBezTo>
                    <a:pt x="93978" y="139255"/>
                    <a:pt x="93554" y="137330"/>
                    <a:pt x="92413" y="135862"/>
                  </a:cubicBezTo>
                  <a:lnTo>
                    <a:pt x="75418" y="114235"/>
                  </a:lnTo>
                  <a:lnTo>
                    <a:pt x="75418" y="93946"/>
                  </a:lnTo>
                  <a:lnTo>
                    <a:pt x="103112" y="58227"/>
                  </a:lnTo>
                  <a:cubicBezTo>
                    <a:pt x="104221" y="56792"/>
                    <a:pt x="104645" y="54900"/>
                    <a:pt x="104221" y="53106"/>
                  </a:cubicBezTo>
                  <a:cubicBezTo>
                    <a:pt x="103797" y="51344"/>
                    <a:pt x="102623" y="49811"/>
                    <a:pt x="100959" y="48996"/>
                  </a:cubicBezTo>
                  <a:lnTo>
                    <a:pt x="2708" y="620"/>
                  </a:lnTo>
                  <a:cubicBezTo>
                    <a:pt x="1860" y="196"/>
                    <a:pt x="914" y="0"/>
                    <a:pt x="1"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9" name="Google Shape;3409;g122709336eb_1_1599"/>
            <p:cNvSpPr/>
            <p:nvPr/>
          </p:nvSpPr>
          <p:spPr>
            <a:xfrm>
              <a:off x="3143725" y="1401000"/>
              <a:ext cx="1312975" cy="1245300"/>
            </a:xfrm>
            <a:custGeom>
              <a:rect b="b" l="l" r="r" t="t"/>
              <a:pathLst>
                <a:path extrusionOk="0" h="49812" w="52519">
                  <a:moveTo>
                    <a:pt x="26260" y="1"/>
                  </a:moveTo>
                  <a:cubicBezTo>
                    <a:pt x="23944" y="1"/>
                    <a:pt x="21791" y="1306"/>
                    <a:pt x="20779" y="3393"/>
                  </a:cubicBezTo>
                  <a:lnTo>
                    <a:pt x="16082" y="12886"/>
                  </a:lnTo>
                  <a:lnTo>
                    <a:pt x="5644" y="14419"/>
                  </a:lnTo>
                  <a:cubicBezTo>
                    <a:pt x="3328" y="14745"/>
                    <a:pt x="1436" y="16343"/>
                    <a:pt x="718" y="18562"/>
                  </a:cubicBezTo>
                  <a:cubicBezTo>
                    <a:pt x="1" y="20780"/>
                    <a:pt x="588" y="23226"/>
                    <a:pt x="2251" y="24825"/>
                  </a:cubicBezTo>
                  <a:lnTo>
                    <a:pt x="9819" y="32229"/>
                  </a:lnTo>
                  <a:lnTo>
                    <a:pt x="8025" y="42668"/>
                  </a:lnTo>
                  <a:cubicBezTo>
                    <a:pt x="7634" y="44951"/>
                    <a:pt x="8580" y="47267"/>
                    <a:pt x="10472" y="48637"/>
                  </a:cubicBezTo>
                  <a:cubicBezTo>
                    <a:pt x="11542" y="49412"/>
                    <a:pt x="12799" y="49811"/>
                    <a:pt x="14062" y="49811"/>
                  </a:cubicBezTo>
                  <a:cubicBezTo>
                    <a:pt x="15032" y="49811"/>
                    <a:pt x="16005" y="49576"/>
                    <a:pt x="16898" y="49094"/>
                  </a:cubicBezTo>
                  <a:lnTo>
                    <a:pt x="26260" y="44168"/>
                  </a:lnTo>
                  <a:lnTo>
                    <a:pt x="35621" y="49094"/>
                  </a:lnTo>
                  <a:cubicBezTo>
                    <a:pt x="36519" y="49564"/>
                    <a:pt x="37497" y="49798"/>
                    <a:pt x="38472" y="49798"/>
                  </a:cubicBezTo>
                  <a:cubicBezTo>
                    <a:pt x="39730" y="49798"/>
                    <a:pt x="40982" y="49409"/>
                    <a:pt x="42048" y="48637"/>
                  </a:cubicBezTo>
                  <a:cubicBezTo>
                    <a:pt x="43940" y="47267"/>
                    <a:pt x="44886" y="44951"/>
                    <a:pt x="44494" y="42668"/>
                  </a:cubicBezTo>
                  <a:lnTo>
                    <a:pt x="42700" y="32229"/>
                  </a:lnTo>
                  <a:lnTo>
                    <a:pt x="50268" y="24825"/>
                  </a:lnTo>
                  <a:cubicBezTo>
                    <a:pt x="51931" y="23226"/>
                    <a:pt x="52519" y="20780"/>
                    <a:pt x="51801" y="18562"/>
                  </a:cubicBezTo>
                  <a:cubicBezTo>
                    <a:pt x="51083" y="16343"/>
                    <a:pt x="49191" y="14745"/>
                    <a:pt x="46875" y="14419"/>
                  </a:cubicBezTo>
                  <a:lnTo>
                    <a:pt x="36437" y="12886"/>
                  </a:lnTo>
                  <a:lnTo>
                    <a:pt x="31740" y="3393"/>
                  </a:lnTo>
                  <a:cubicBezTo>
                    <a:pt x="30728" y="1306"/>
                    <a:pt x="28576" y="1"/>
                    <a:pt x="26260"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0" name="Google Shape;3410;g122709336eb_1_1599"/>
            <p:cNvSpPr/>
            <p:nvPr/>
          </p:nvSpPr>
          <p:spPr>
            <a:xfrm>
              <a:off x="1914775" y="3151875"/>
              <a:ext cx="3771700" cy="499125"/>
            </a:xfrm>
            <a:custGeom>
              <a:rect b="b" l="l" r="r" t="t"/>
              <a:pathLst>
                <a:path extrusionOk="0" h="19965" w="150868">
                  <a:moveTo>
                    <a:pt x="0" y="1"/>
                  </a:moveTo>
                  <a:lnTo>
                    <a:pt x="0" y="19964"/>
                  </a:lnTo>
                  <a:lnTo>
                    <a:pt x="150867" y="19964"/>
                  </a:lnTo>
                  <a:lnTo>
                    <a:pt x="150867"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1" name="Google Shape;3411;g122709336eb_1_1599"/>
            <p:cNvSpPr/>
            <p:nvPr/>
          </p:nvSpPr>
          <p:spPr>
            <a:xfrm>
              <a:off x="3800200" y="1401000"/>
              <a:ext cx="656500" cy="1244950"/>
            </a:xfrm>
            <a:custGeom>
              <a:rect b="b" l="l" r="r" t="t"/>
              <a:pathLst>
                <a:path extrusionOk="0" h="49798" w="26260">
                  <a:moveTo>
                    <a:pt x="1" y="1"/>
                  </a:moveTo>
                  <a:lnTo>
                    <a:pt x="1" y="44168"/>
                  </a:lnTo>
                  <a:lnTo>
                    <a:pt x="9362" y="49094"/>
                  </a:lnTo>
                  <a:cubicBezTo>
                    <a:pt x="10260" y="49564"/>
                    <a:pt x="11238" y="49798"/>
                    <a:pt x="12213" y="49798"/>
                  </a:cubicBezTo>
                  <a:cubicBezTo>
                    <a:pt x="13471" y="49798"/>
                    <a:pt x="14723" y="49409"/>
                    <a:pt x="15789" y="48637"/>
                  </a:cubicBezTo>
                  <a:cubicBezTo>
                    <a:pt x="17681" y="47267"/>
                    <a:pt x="18627" y="44951"/>
                    <a:pt x="18235" y="42668"/>
                  </a:cubicBezTo>
                  <a:lnTo>
                    <a:pt x="16441" y="32229"/>
                  </a:lnTo>
                  <a:lnTo>
                    <a:pt x="24009" y="24825"/>
                  </a:lnTo>
                  <a:cubicBezTo>
                    <a:pt x="25672" y="23226"/>
                    <a:pt x="26260" y="20780"/>
                    <a:pt x="25542" y="18562"/>
                  </a:cubicBezTo>
                  <a:cubicBezTo>
                    <a:pt x="24824" y="16343"/>
                    <a:pt x="22932" y="14745"/>
                    <a:pt x="20616" y="14419"/>
                  </a:cubicBezTo>
                  <a:lnTo>
                    <a:pt x="10178" y="12886"/>
                  </a:lnTo>
                  <a:lnTo>
                    <a:pt x="5481" y="3393"/>
                  </a:lnTo>
                  <a:cubicBezTo>
                    <a:pt x="4469" y="1306"/>
                    <a:pt x="2317" y="1"/>
                    <a:pt x="1"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2" name="Google Shape;3412;g122709336eb_1_1599"/>
            <p:cNvSpPr/>
            <p:nvPr/>
          </p:nvSpPr>
          <p:spPr>
            <a:xfrm>
              <a:off x="3800200" y="3151875"/>
              <a:ext cx="1886275" cy="499125"/>
            </a:xfrm>
            <a:custGeom>
              <a:rect b="b" l="l" r="r" t="t"/>
              <a:pathLst>
                <a:path extrusionOk="0" h="19965" w="75451">
                  <a:moveTo>
                    <a:pt x="1" y="1"/>
                  </a:moveTo>
                  <a:lnTo>
                    <a:pt x="1" y="19964"/>
                  </a:lnTo>
                  <a:lnTo>
                    <a:pt x="75450" y="19964"/>
                  </a:lnTo>
                  <a:lnTo>
                    <a:pt x="7545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13" name="Google Shape;3413;g122709336eb_1_1599"/>
          <p:cNvGrpSpPr/>
          <p:nvPr/>
        </p:nvGrpSpPr>
        <p:grpSpPr>
          <a:xfrm>
            <a:off x="903463" y="584449"/>
            <a:ext cx="781365" cy="791238"/>
            <a:chOff x="1188175" y="238075"/>
            <a:chExt cx="5226525" cy="5219250"/>
          </a:xfrm>
        </p:grpSpPr>
        <p:sp>
          <p:nvSpPr>
            <p:cNvPr id="3414" name="Google Shape;3414;g122709336eb_1_1599"/>
            <p:cNvSpPr/>
            <p:nvPr/>
          </p:nvSpPr>
          <p:spPr>
            <a:xfrm>
              <a:off x="1188175" y="2028600"/>
              <a:ext cx="3446300" cy="3428725"/>
            </a:xfrm>
            <a:custGeom>
              <a:rect b="b" l="l" r="r" t="t"/>
              <a:pathLst>
                <a:path extrusionOk="0" h="137149" w="137852">
                  <a:moveTo>
                    <a:pt x="117472" y="1"/>
                  </a:moveTo>
                  <a:cubicBezTo>
                    <a:pt x="115977" y="1"/>
                    <a:pt x="114483" y="548"/>
                    <a:pt x="113322" y="1645"/>
                  </a:cubicBezTo>
                  <a:lnTo>
                    <a:pt x="6720" y="101136"/>
                  </a:lnTo>
                  <a:cubicBezTo>
                    <a:pt x="2544" y="105018"/>
                    <a:pt x="196" y="110302"/>
                    <a:pt x="98" y="115978"/>
                  </a:cubicBezTo>
                  <a:cubicBezTo>
                    <a:pt x="0" y="121686"/>
                    <a:pt x="2153" y="127036"/>
                    <a:pt x="6198" y="131048"/>
                  </a:cubicBezTo>
                  <a:cubicBezTo>
                    <a:pt x="10145" y="134995"/>
                    <a:pt x="15331" y="137148"/>
                    <a:pt x="20877" y="137148"/>
                  </a:cubicBezTo>
                  <a:lnTo>
                    <a:pt x="21268" y="137148"/>
                  </a:lnTo>
                  <a:cubicBezTo>
                    <a:pt x="26944" y="137050"/>
                    <a:pt x="32229" y="134702"/>
                    <a:pt x="36110" y="130526"/>
                  </a:cubicBezTo>
                  <a:lnTo>
                    <a:pt x="135601" y="23925"/>
                  </a:lnTo>
                  <a:cubicBezTo>
                    <a:pt x="137852" y="21543"/>
                    <a:pt x="137786" y="17759"/>
                    <a:pt x="135438" y="15443"/>
                  </a:cubicBezTo>
                  <a:lnTo>
                    <a:pt x="121803" y="1808"/>
                  </a:lnTo>
                  <a:cubicBezTo>
                    <a:pt x="120616" y="605"/>
                    <a:pt x="119044" y="1"/>
                    <a:pt x="117472" y="1"/>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5" name="Google Shape;3415;g122709336eb_1_1599"/>
            <p:cNvSpPr/>
            <p:nvPr/>
          </p:nvSpPr>
          <p:spPr>
            <a:xfrm>
              <a:off x="1343100" y="2244225"/>
              <a:ext cx="3291375" cy="3213100"/>
            </a:xfrm>
            <a:custGeom>
              <a:rect b="b" l="l" r="r" t="t"/>
              <a:pathLst>
                <a:path extrusionOk="0" h="128524" w="131655">
                  <a:moveTo>
                    <a:pt x="122423" y="1"/>
                  </a:moveTo>
                  <a:lnTo>
                    <a:pt x="1" y="122423"/>
                  </a:lnTo>
                  <a:cubicBezTo>
                    <a:pt x="3948" y="126370"/>
                    <a:pt x="9134" y="128523"/>
                    <a:pt x="14680" y="128523"/>
                  </a:cubicBezTo>
                  <a:lnTo>
                    <a:pt x="15071" y="128523"/>
                  </a:lnTo>
                  <a:cubicBezTo>
                    <a:pt x="20747" y="128425"/>
                    <a:pt x="26032" y="126077"/>
                    <a:pt x="29913" y="121901"/>
                  </a:cubicBezTo>
                  <a:lnTo>
                    <a:pt x="129404" y="15300"/>
                  </a:lnTo>
                  <a:cubicBezTo>
                    <a:pt x="131655" y="12918"/>
                    <a:pt x="131589" y="9134"/>
                    <a:pt x="129241" y="6818"/>
                  </a:cubicBezTo>
                  <a:lnTo>
                    <a:pt x="12242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6" name="Google Shape;3416;g122709336eb_1_1599"/>
            <p:cNvSpPr/>
            <p:nvPr/>
          </p:nvSpPr>
          <p:spPr>
            <a:xfrm>
              <a:off x="3623250" y="927200"/>
              <a:ext cx="2112975" cy="2082800"/>
            </a:xfrm>
            <a:custGeom>
              <a:rect b="b" l="l" r="r" t="t"/>
              <a:pathLst>
                <a:path extrusionOk="0" h="83312" w="84519">
                  <a:moveTo>
                    <a:pt x="37415" y="1"/>
                  </a:moveTo>
                  <a:cubicBezTo>
                    <a:pt x="35784" y="1"/>
                    <a:pt x="34218" y="653"/>
                    <a:pt x="33077" y="1795"/>
                  </a:cubicBezTo>
                  <a:lnTo>
                    <a:pt x="2381" y="32490"/>
                  </a:lnTo>
                  <a:cubicBezTo>
                    <a:pt x="0" y="34871"/>
                    <a:pt x="0" y="38753"/>
                    <a:pt x="2381" y="41134"/>
                  </a:cubicBezTo>
                  <a:lnTo>
                    <a:pt x="42765" y="81518"/>
                  </a:lnTo>
                  <a:cubicBezTo>
                    <a:pt x="43906" y="82660"/>
                    <a:pt x="45472" y="83312"/>
                    <a:pt x="47103" y="83312"/>
                  </a:cubicBezTo>
                  <a:cubicBezTo>
                    <a:pt x="48702" y="83312"/>
                    <a:pt x="50267" y="82660"/>
                    <a:pt x="51409" y="81518"/>
                  </a:cubicBezTo>
                  <a:lnTo>
                    <a:pt x="82104" y="50823"/>
                  </a:lnTo>
                  <a:cubicBezTo>
                    <a:pt x="84518" y="48441"/>
                    <a:pt x="84518" y="44560"/>
                    <a:pt x="82104" y="42178"/>
                  </a:cubicBezTo>
                  <a:lnTo>
                    <a:pt x="41721" y="1795"/>
                  </a:lnTo>
                  <a:cubicBezTo>
                    <a:pt x="40579" y="653"/>
                    <a:pt x="39013" y="1"/>
                    <a:pt x="3741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7" name="Google Shape;3417;g122709336eb_1_1599"/>
            <p:cNvSpPr/>
            <p:nvPr/>
          </p:nvSpPr>
          <p:spPr>
            <a:xfrm>
              <a:off x="4187575" y="1476850"/>
              <a:ext cx="1548650" cy="1533150"/>
            </a:xfrm>
            <a:custGeom>
              <a:rect b="b" l="l" r="r" t="t"/>
              <a:pathLst>
                <a:path extrusionOk="0" h="61326" w="61946">
                  <a:moveTo>
                    <a:pt x="39340" y="1"/>
                  </a:moveTo>
                  <a:lnTo>
                    <a:pt x="0" y="39340"/>
                  </a:lnTo>
                  <a:lnTo>
                    <a:pt x="20192" y="59532"/>
                  </a:lnTo>
                  <a:cubicBezTo>
                    <a:pt x="21333" y="60674"/>
                    <a:pt x="22899" y="61326"/>
                    <a:pt x="24530" y="61326"/>
                  </a:cubicBezTo>
                  <a:cubicBezTo>
                    <a:pt x="26129" y="61326"/>
                    <a:pt x="27694" y="60674"/>
                    <a:pt x="28836" y="59532"/>
                  </a:cubicBezTo>
                  <a:lnTo>
                    <a:pt x="59531" y="28837"/>
                  </a:lnTo>
                  <a:cubicBezTo>
                    <a:pt x="61945" y="26455"/>
                    <a:pt x="61945" y="22574"/>
                    <a:pt x="59531" y="20192"/>
                  </a:cubicBezTo>
                  <a:lnTo>
                    <a:pt x="39340"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8" name="Google Shape;3418;g122709336eb_1_1599"/>
            <p:cNvSpPr/>
            <p:nvPr/>
          </p:nvSpPr>
          <p:spPr>
            <a:xfrm>
              <a:off x="2944750" y="238075"/>
              <a:ext cx="1993900" cy="1975200"/>
            </a:xfrm>
            <a:custGeom>
              <a:rect b="b" l="l" r="r" t="t"/>
              <a:pathLst>
                <a:path extrusionOk="0" h="79008" w="79756">
                  <a:moveTo>
                    <a:pt x="60871" y="0"/>
                  </a:moveTo>
                  <a:cubicBezTo>
                    <a:pt x="59242" y="0"/>
                    <a:pt x="57683" y="644"/>
                    <a:pt x="56531" y="1796"/>
                  </a:cubicBezTo>
                  <a:lnTo>
                    <a:pt x="1958" y="56369"/>
                  </a:lnTo>
                  <a:cubicBezTo>
                    <a:pt x="653" y="57674"/>
                    <a:pt x="0" y="59501"/>
                    <a:pt x="196" y="61360"/>
                  </a:cubicBezTo>
                  <a:cubicBezTo>
                    <a:pt x="392" y="63187"/>
                    <a:pt x="1436" y="64850"/>
                    <a:pt x="2969" y="65829"/>
                  </a:cubicBezTo>
                  <a:lnTo>
                    <a:pt x="22019" y="78061"/>
                  </a:lnTo>
                  <a:cubicBezTo>
                    <a:pt x="23030" y="78681"/>
                    <a:pt x="24172" y="79007"/>
                    <a:pt x="25313" y="79007"/>
                  </a:cubicBezTo>
                  <a:cubicBezTo>
                    <a:pt x="26879" y="79007"/>
                    <a:pt x="28445" y="78388"/>
                    <a:pt x="29652" y="77213"/>
                  </a:cubicBezTo>
                  <a:lnTo>
                    <a:pt x="77407" y="29458"/>
                  </a:lnTo>
                  <a:cubicBezTo>
                    <a:pt x="79430" y="27435"/>
                    <a:pt x="79756" y="24271"/>
                    <a:pt x="78223" y="21857"/>
                  </a:cubicBezTo>
                  <a:lnTo>
                    <a:pt x="66023" y="2807"/>
                  </a:lnTo>
                  <a:cubicBezTo>
                    <a:pt x="65012" y="1242"/>
                    <a:pt x="63348" y="230"/>
                    <a:pt x="61521" y="35"/>
                  </a:cubicBezTo>
                  <a:cubicBezTo>
                    <a:pt x="61304" y="12"/>
                    <a:pt x="61087" y="0"/>
                    <a:pt x="60871"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9" name="Google Shape;3419;g122709336eb_1_1599"/>
            <p:cNvSpPr/>
            <p:nvPr/>
          </p:nvSpPr>
          <p:spPr>
            <a:xfrm>
              <a:off x="4419975" y="1723600"/>
              <a:ext cx="1993925" cy="1975500"/>
            </a:xfrm>
            <a:custGeom>
              <a:rect b="b" l="l" r="r" t="t"/>
              <a:pathLst>
                <a:path extrusionOk="0" h="79020" w="79757">
                  <a:moveTo>
                    <a:pt x="54439" y="0"/>
                  </a:moveTo>
                  <a:cubicBezTo>
                    <a:pt x="52867" y="0"/>
                    <a:pt x="51310" y="603"/>
                    <a:pt x="50137" y="1776"/>
                  </a:cubicBezTo>
                  <a:lnTo>
                    <a:pt x="2382" y="49531"/>
                  </a:lnTo>
                  <a:cubicBezTo>
                    <a:pt x="327" y="51586"/>
                    <a:pt x="1" y="54751"/>
                    <a:pt x="1534" y="57164"/>
                  </a:cubicBezTo>
                  <a:lnTo>
                    <a:pt x="13766" y="76214"/>
                  </a:lnTo>
                  <a:cubicBezTo>
                    <a:pt x="14745" y="77748"/>
                    <a:pt x="16408" y="78791"/>
                    <a:pt x="18235" y="78987"/>
                  </a:cubicBezTo>
                  <a:cubicBezTo>
                    <a:pt x="18464" y="78987"/>
                    <a:pt x="18692" y="79020"/>
                    <a:pt x="18920" y="79020"/>
                  </a:cubicBezTo>
                  <a:cubicBezTo>
                    <a:pt x="20519" y="79020"/>
                    <a:pt x="22084" y="78367"/>
                    <a:pt x="23226" y="77226"/>
                  </a:cubicBezTo>
                  <a:lnTo>
                    <a:pt x="77799" y="22653"/>
                  </a:lnTo>
                  <a:cubicBezTo>
                    <a:pt x="79104" y="21348"/>
                    <a:pt x="79756" y="19521"/>
                    <a:pt x="79561" y="17662"/>
                  </a:cubicBezTo>
                  <a:cubicBezTo>
                    <a:pt x="79365" y="15835"/>
                    <a:pt x="78354" y="14171"/>
                    <a:pt x="76788" y="13160"/>
                  </a:cubicBezTo>
                  <a:lnTo>
                    <a:pt x="57738" y="960"/>
                  </a:lnTo>
                  <a:cubicBezTo>
                    <a:pt x="56724" y="316"/>
                    <a:pt x="55578" y="0"/>
                    <a:pt x="54439"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0" name="Google Shape;3420;g122709336eb_1_1599"/>
            <p:cNvSpPr/>
            <p:nvPr/>
          </p:nvSpPr>
          <p:spPr>
            <a:xfrm>
              <a:off x="3856475" y="4481150"/>
              <a:ext cx="2558225" cy="976175"/>
            </a:xfrm>
            <a:custGeom>
              <a:rect b="b" l="l" r="r" t="t"/>
              <a:pathLst>
                <a:path extrusionOk="0" h="39047" w="102329">
                  <a:moveTo>
                    <a:pt x="10406" y="0"/>
                  </a:moveTo>
                  <a:cubicBezTo>
                    <a:pt x="7372" y="0"/>
                    <a:pt x="4795" y="2186"/>
                    <a:pt x="4339" y="5187"/>
                  </a:cubicBezTo>
                  <a:lnTo>
                    <a:pt x="261" y="32000"/>
                  </a:lnTo>
                  <a:cubicBezTo>
                    <a:pt x="0" y="33762"/>
                    <a:pt x="522" y="35556"/>
                    <a:pt x="1664" y="36926"/>
                  </a:cubicBezTo>
                  <a:cubicBezTo>
                    <a:pt x="2838" y="38263"/>
                    <a:pt x="4535" y="39046"/>
                    <a:pt x="6329" y="39046"/>
                  </a:cubicBezTo>
                  <a:lnTo>
                    <a:pt x="96033" y="39046"/>
                  </a:lnTo>
                  <a:cubicBezTo>
                    <a:pt x="97795" y="39046"/>
                    <a:pt x="99491" y="38263"/>
                    <a:pt x="100665" y="36926"/>
                  </a:cubicBezTo>
                  <a:cubicBezTo>
                    <a:pt x="101807" y="35556"/>
                    <a:pt x="102329" y="33762"/>
                    <a:pt x="102068" y="32000"/>
                  </a:cubicBezTo>
                  <a:lnTo>
                    <a:pt x="97990" y="5187"/>
                  </a:lnTo>
                  <a:cubicBezTo>
                    <a:pt x="97534" y="2186"/>
                    <a:pt x="94957" y="0"/>
                    <a:pt x="9195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1" name="Google Shape;3421;g122709336eb_1_1599"/>
            <p:cNvSpPr/>
            <p:nvPr/>
          </p:nvSpPr>
          <p:spPr>
            <a:xfrm>
              <a:off x="5135975" y="4481150"/>
              <a:ext cx="1278725" cy="976175"/>
            </a:xfrm>
            <a:custGeom>
              <a:rect b="b" l="l" r="r" t="t"/>
              <a:pathLst>
                <a:path extrusionOk="0" h="39047" w="51149">
                  <a:moveTo>
                    <a:pt x="1" y="0"/>
                  </a:moveTo>
                  <a:lnTo>
                    <a:pt x="1" y="39046"/>
                  </a:lnTo>
                  <a:lnTo>
                    <a:pt x="44853" y="39046"/>
                  </a:lnTo>
                  <a:cubicBezTo>
                    <a:pt x="46615" y="39046"/>
                    <a:pt x="48311" y="38263"/>
                    <a:pt x="49485" y="36926"/>
                  </a:cubicBezTo>
                  <a:cubicBezTo>
                    <a:pt x="50627" y="35556"/>
                    <a:pt x="51149" y="33762"/>
                    <a:pt x="50888" y="32000"/>
                  </a:cubicBezTo>
                  <a:lnTo>
                    <a:pt x="46810" y="5187"/>
                  </a:lnTo>
                  <a:cubicBezTo>
                    <a:pt x="46354" y="2186"/>
                    <a:pt x="43777" y="0"/>
                    <a:pt x="4077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22" name="Google Shape;3422;g122709336eb_1_1599"/>
          <p:cNvGrpSpPr/>
          <p:nvPr/>
        </p:nvGrpSpPr>
        <p:grpSpPr>
          <a:xfrm>
            <a:off x="968380" y="1621023"/>
            <a:ext cx="716358" cy="691022"/>
            <a:chOff x="1710900" y="238125"/>
            <a:chExt cx="4179450" cy="5219200"/>
          </a:xfrm>
        </p:grpSpPr>
        <p:sp>
          <p:nvSpPr>
            <p:cNvPr id="3423" name="Google Shape;3423;g122709336eb_1_1599"/>
            <p:cNvSpPr/>
            <p:nvPr/>
          </p:nvSpPr>
          <p:spPr>
            <a:xfrm>
              <a:off x="1710900" y="238125"/>
              <a:ext cx="4179450" cy="5219200"/>
            </a:xfrm>
            <a:custGeom>
              <a:rect b="b" l="l" r="r" t="t"/>
              <a:pathLst>
                <a:path extrusionOk="0" h="208768" w="167178">
                  <a:moveTo>
                    <a:pt x="6100" y="0"/>
                  </a:moveTo>
                  <a:cubicBezTo>
                    <a:pt x="2708" y="0"/>
                    <a:pt x="0" y="2740"/>
                    <a:pt x="0" y="6133"/>
                  </a:cubicBezTo>
                  <a:lnTo>
                    <a:pt x="0" y="202667"/>
                  </a:lnTo>
                  <a:cubicBezTo>
                    <a:pt x="0" y="206027"/>
                    <a:pt x="2708" y="208767"/>
                    <a:pt x="6100" y="208767"/>
                  </a:cubicBezTo>
                  <a:lnTo>
                    <a:pt x="161045" y="208767"/>
                  </a:lnTo>
                  <a:cubicBezTo>
                    <a:pt x="164437" y="208767"/>
                    <a:pt x="167177" y="206027"/>
                    <a:pt x="167177" y="202667"/>
                  </a:cubicBezTo>
                  <a:lnTo>
                    <a:pt x="167177" y="6133"/>
                  </a:lnTo>
                  <a:cubicBezTo>
                    <a:pt x="167177" y="2740"/>
                    <a:pt x="164437" y="0"/>
                    <a:pt x="161045" y="0"/>
                  </a:cubicBezTo>
                  <a:lnTo>
                    <a:pt x="134557" y="0"/>
                  </a:lnTo>
                  <a:cubicBezTo>
                    <a:pt x="131165" y="0"/>
                    <a:pt x="128425" y="2740"/>
                    <a:pt x="128425" y="6133"/>
                  </a:cubicBezTo>
                  <a:cubicBezTo>
                    <a:pt x="128425" y="10601"/>
                    <a:pt x="124771" y="14288"/>
                    <a:pt x="120270" y="14288"/>
                  </a:cubicBezTo>
                  <a:cubicBezTo>
                    <a:pt x="115768" y="14288"/>
                    <a:pt x="112115" y="10601"/>
                    <a:pt x="112115" y="6133"/>
                  </a:cubicBezTo>
                  <a:cubicBezTo>
                    <a:pt x="112115" y="2740"/>
                    <a:pt x="109375" y="0"/>
                    <a:pt x="106015" y="0"/>
                  </a:cubicBezTo>
                  <a:lnTo>
                    <a:pt x="61163" y="0"/>
                  </a:lnTo>
                  <a:cubicBezTo>
                    <a:pt x="57770" y="0"/>
                    <a:pt x="55030" y="2740"/>
                    <a:pt x="55030" y="6133"/>
                  </a:cubicBezTo>
                  <a:cubicBezTo>
                    <a:pt x="55030" y="10601"/>
                    <a:pt x="51377" y="14288"/>
                    <a:pt x="46875" y="14288"/>
                  </a:cubicBezTo>
                  <a:cubicBezTo>
                    <a:pt x="42374" y="14288"/>
                    <a:pt x="38720" y="10601"/>
                    <a:pt x="38720" y="6133"/>
                  </a:cubicBezTo>
                  <a:cubicBezTo>
                    <a:pt x="38720" y="2740"/>
                    <a:pt x="35980" y="0"/>
                    <a:pt x="32620" y="0"/>
                  </a:cubicBez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4" name="Google Shape;3424;g122709336eb_1_1599"/>
            <p:cNvSpPr/>
            <p:nvPr/>
          </p:nvSpPr>
          <p:spPr>
            <a:xfrm>
              <a:off x="3800200" y="238125"/>
              <a:ext cx="2090150" cy="5219200"/>
            </a:xfrm>
            <a:custGeom>
              <a:rect b="b" l="l" r="r" t="t"/>
              <a:pathLst>
                <a:path extrusionOk="0" h="208768" w="83606">
                  <a:moveTo>
                    <a:pt x="1" y="0"/>
                  </a:moveTo>
                  <a:lnTo>
                    <a:pt x="1" y="208767"/>
                  </a:lnTo>
                  <a:lnTo>
                    <a:pt x="77473" y="208767"/>
                  </a:lnTo>
                  <a:cubicBezTo>
                    <a:pt x="80865" y="208767"/>
                    <a:pt x="83605" y="206027"/>
                    <a:pt x="83605" y="202667"/>
                  </a:cubicBezTo>
                  <a:lnTo>
                    <a:pt x="83605" y="6133"/>
                  </a:lnTo>
                  <a:cubicBezTo>
                    <a:pt x="83605" y="2740"/>
                    <a:pt x="80865" y="0"/>
                    <a:pt x="77473" y="0"/>
                  </a:cubicBezTo>
                  <a:lnTo>
                    <a:pt x="50985" y="0"/>
                  </a:lnTo>
                  <a:cubicBezTo>
                    <a:pt x="47593" y="0"/>
                    <a:pt x="44853" y="2740"/>
                    <a:pt x="44853" y="6133"/>
                  </a:cubicBezTo>
                  <a:cubicBezTo>
                    <a:pt x="44853" y="10601"/>
                    <a:pt x="41199" y="14288"/>
                    <a:pt x="36698" y="14288"/>
                  </a:cubicBezTo>
                  <a:cubicBezTo>
                    <a:pt x="32196" y="14288"/>
                    <a:pt x="28543" y="10601"/>
                    <a:pt x="28543" y="6133"/>
                  </a:cubicBezTo>
                  <a:cubicBezTo>
                    <a:pt x="28543" y="2740"/>
                    <a:pt x="25803" y="0"/>
                    <a:pt x="2244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5" name="Google Shape;3425;g122709336eb_1_1599"/>
            <p:cNvSpPr/>
            <p:nvPr/>
          </p:nvSpPr>
          <p:spPr>
            <a:xfrm>
              <a:off x="2934150" y="1268075"/>
              <a:ext cx="1732950" cy="917475"/>
            </a:xfrm>
            <a:custGeom>
              <a:rect b="b" l="l" r="r" t="t"/>
              <a:pathLst>
                <a:path extrusionOk="0" h="36699" w="69318">
                  <a:moveTo>
                    <a:pt x="6100" y="1"/>
                  </a:moveTo>
                  <a:cubicBezTo>
                    <a:pt x="2708" y="1"/>
                    <a:pt x="0" y="2708"/>
                    <a:pt x="0" y="6101"/>
                  </a:cubicBezTo>
                  <a:lnTo>
                    <a:pt x="0" y="30566"/>
                  </a:lnTo>
                  <a:cubicBezTo>
                    <a:pt x="0" y="33958"/>
                    <a:pt x="2708" y="36698"/>
                    <a:pt x="6100" y="36698"/>
                  </a:cubicBezTo>
                  <a:lnTo>
                    <a:pt x="63185" y="36698"/>
                  </a:lnTo>
                  <a:cubicBezTo>
                    <a:pt x="66577" y="36698"/>
                    <a:pt x="69317" y="33958"/>
                    <a:pt x="69317" y="30566"/>
                  </a:cubicBezTo>
                  <a:lnTo>
                    <a:pt x="69317" y="6101"/>
                  </a:lnTo>
                  <a:cubicBezTo>
                    <a:pt x="69317" y="2708"/>
                    <a:pt x="66577" y="1"/>
                    <a:pt x="63185"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6" name="Google Shape;3426;g122709336eb_1_1599"/>
            <p:cNvSpPr/>
            <p:nvPr/>
          </p:nvSpPr>
          <p:spPr>
            <a:xfrm>
              <a:off x="2475025" y="2745775"/>
              <a:ext cx="407775" cy="407775"/>
            </a:xfrm>
            <a:custGeom>
              <a:rect b="b" l="l" r="r" t="t"/>
              <a:pathLst>
                <a:path extrusionOk="0" h="16311" w="16311">
                  <a:moveTo>
                    <a:pt x="8155" y="0"/>
                  </a:moveTo>
                  <a:cubicBezTo>
                    <a:pt x="3654" y="0"/>
                    <a:pt x="0" y="3654"/>
                    <a:pt x="0" y="8155"/>
                  </a:cubicBezTo>
                  <a:cubicBezTo>
                    <a:pt x="0" y="12657"/>
                    <a:pt x="3654" y="16310"/>
                    <a:pt x="8155" y="16310"/>
                  </a:cubicBezTo>
                  <a:cubicBezTo>
                    <a:pt x="12657" y="16310"/>
                    <a:pt x="16310" y="12657"/>
                    <a:pt x="16310" y="8155"/>
                  </a:cubicBezTo>
                  <a:cubicBezTo>
                    <a:pt x="16310" y="3654"/>
                    <a:pt x="12657" y="0"/>
                    <a:pt x="815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7" name="Google Shape;3427;g122709336eb_1_1599"/>
            <p:cNvSpPr/>
            <p:nvPr/>
          </p:nvSpPr>
          <p:spPr>
            <a:xfrm>
              <a:off x="3239950" y="2797150"/>
              <a:ext cx="1936825" cy="305825"/>
            </a:xfrm>
            <a:custGeom>
              <a:rect b="b" l="l" r="r" t="t"/>
              <a:pathLst>
                <a:path extrusionOk="0" h="12233" w="77473">
                  <a:moveTo>
                    <a:pt x="6101" y="0"/>
                  </a:moveTo>
                  <a:cubicBezTo>
                    <a:pt x="2708" y="0"/>
                    <a:pt x="1" y="2708"/>
                    <a:pt x="1" y="6100"/>
                  </a:cubicBezTo>
                  <a:cubicBezTo>
                    <a:pt x="1" y="9493"/>
                    <a:pt x="2708" y="12233"/>
                    <a:pt x="6101" y="12233"/>
                  </a:cubicBezTo>
                  <a:lnTo>
                    <a:pt x="71340" y="12233"/>
                  </a:lnTo>
                  <a:cubicBezTo>
                    <a:pt x="74733" y="12233"/>
                    <a:pt x="77473" y="9493"/>
                    <a:pt x="77473" y="6100"/>
                  </a:cubicBezTo>
                  <a:cubicBezTo>
                    <a:pt x="77473" y="2708"/>
                    <a:pt x="74733" y="0"/>
                    <a:pt x="71340"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8" name="Google Shape;3428;g122709336eb_1_1599"/>
            <p:cNvSpPr/>
            <p:nvPr/>
          </p:nvSpPr>
          <p:spPr>
            <a:xfrm>
              <a:off x="2475025" y="3459325"/>
              <a:ext cx="407775" cy="407775"/>
            </a:xfrm>
            <a:custGeom>
              <a:rect b="b" l="l" r="r" t="t"/>
              <a:pathLst>
                <a:path extrusionOk="0" h="16311" w="16311">
                  <a:moveTo>
                    <a:pt x="8155" y="0"/>
                  </a:moveTo>
                  <a:cubicBezTo>
                    <a:pt x="3654" y="0"/>
                    <a:pt x="0" y="3654"/>
                    <a:pt x="0" y="8155"/>
                  </a:cubicBezTo>
                  <a:cubicBezTo>
                    <a:pt x="0" y="12657"/>
                    <a:pt x="3654" y="16310"/>
                    <a:pt x="8155" y="16310"/>
                  </a:cubicBezTo>
                  <a:cubicBezTo>
                    <a:pt x="12657" y="16310"/>
                    <a:pt x="16310" y="12657"/>
                    <a:pt x="16310" y="8155"/>
                  </a:cubicBezTo>
                  <a:cubicBezTo>
                    <a:pt x="16310" y="3654"/>
                    <a:pt x="12657" y="0"/>
                    <a:pt x="8155"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9" name="Google Shape;3429;g122709336eb_1_1599"/>
            <p:cNvSpPr/>
            <p:nvPr/>
          </p:nvSpPr>
          <p:spPr>
            <a:xfrm>
              <a:off x="3239950" y="3510700"/>
              <a:ext cx="1936825" cy="305825"/>
            </a:xfrm>
            <a:custGeom>
              <a:rect b="b" l="l" r="r" t="t"/>
              <a:pathLst>
                <a:path extrusionOk="0" h="12233" w="77473">
                  <a:moveTo>
                    <a:pt x="6101" y="1"/>
                  </a:moveTo>
                  <a:cubicBezTo>
                    <a:pt x="2708" y="1"/>
                    <a:pt x="1" y="2708"/>
                    <a:pt x="1" y="6100"/>
                  </a:cubicBezTo>
                  <a:cubicBezTo>
                    <a:pt x="1" y="9493"/>
                    <a:pt x="2708" y="12233"/>
                    <a:pt x="6101" y="12233"/>
                  </a:cubicBezTo>
                  <a:lnTo>
                    <a:pt x="71340" y="12233"/>
                  </a:lnTo>
                  <a:cubicBezTo>
                    <a:pt x="74733" y="12233"/>
                    <a:pt x="77473" y="9493"/>
                    <a:pt x="77473" y="6100"/>
                  </a:cubicBezTo>
                  <a:cubicBezTo>
                    <a:pt x="77473" y="2708"/>
                    <a:pt x="74733" y="1"/>
                    <a:pt x="7134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0" name="Google Shape;3430;g122709336eb_1_1599"/>
            <p:cNvSpPr/>
            <p:nvPr/>
          </p:nvSpPr>
          <p:spPr>
            <a:xfrm>
              <a:off x="2475025" y="4172875"/>
              <a:ext cx="407775" cy="407775"/>
            </a:xfrm>
            <a:custGeom>
              <a:rect b="b" l="l" r="r" t="t"/>
              <a:pathLst>
                <a:path extrusionOk="0" h="16311" w="16311">
                  <a:moveTo>
                    <a:pt x="8155" y="1"/>
                  </a:moveTo>
                  <a:cubicBezTo>
                    <a:pt x="3654" y="1"/>
                    <a:pt x="0" y="3654"/>
                    <a:pt x="0" y="8156"/>
                  </a:cubicBezTo>
                  <a:cubicBezTo>
                    <a:pt x="0" y="12657"/>
                    <a:pt x="3654" y="16311"/>
                    <a:pt x="8155" y="16311"/>
                  </a:cubicBezTo>
                  <a:cubicBezTo>
                    <a:pt x="12657" y="16311"/>
                    <a:pt x="16310" y="12657"/>
                    <a:pt x="16310" y="8156"/>
                  </a:cubicBezTo>
                  <a:cubicBezTo>
                    <a:pt x="16310" y="3654"/>
                    <a:pt x="12657" y="1"/>
                    <a:pt x="815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1" name="Google Shape;3431;g122709336eb_1_1599"/>
            <p:cNvSpPr/>
            <p:nvPr/>
          </p:nvSpPr>
          <p:spPr>
            <a:xfrm>
              <a:off x="3239950" y="4224250"/>
              <a:ext cx="1936825" cy="305850"/>
            </a:xfrm>
            <a:custGeom>
              <a:rect b="b" l="l" r="r" t="t"/>
              <a:pathLst>
                <a:path extrusionOk="0" h="12234" w="77473">
                  <a:moveTo>
                    <a:pt x="6101" y="1"/>
                  </a:moveTo>
                  <a:cubicBezTo>
                    <a:pt x="2708" y="1"/>
                    <a:pt x="1" y="2708"/>
                    <a:pt x="1" y="6101"/>
                  </a:cubicBezTo>
                  <a:cubicBezTo>
                    <a:pt x="1" y="9493"/>
                    <a:pt x="2708" y="12233"/>
                    <a:pt x="6101" y="12233"/>
                  </a:cubicBezTo>
                  <a:lnTo>
                    <a:pt x="71340" y="12233"/>
                  </a:lnTo>
                  <a:cubicBezTo>
                    <a:pt x="74733" y="12233"/>
                    <a:pt x="77473" y="9493"/>
                    <a:pt x="77473" y="6101"/>
                  </a:cubicBezTo>
                  <a:cubicBezTo>
                    <a:pt x="77473" y="2708"/>
                    <a:pt x="74733" y="1"/>
                    <a:pt x="7134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2" name="Google Shape;3432;g122709336eb_1_1599"/>
            <p:cNvSpPr/>
            <p:nvPr/>
          </p:nvSpPr>
          <p:spPr>
            <a:xfrm>
              <a:off x="3800200" y="1268075"/>
              <a:ext cx="866900" cy="917475"/>
            </a:xfrm>
            <a:custGeom>
              <a:rect b="b" l="l" r="r" t="t"/>
              <a:pathLst>
                <a:path extrusionOk="0" h="36699" w="34676">
                  <a:moveTo>
                    <a:pt x="1" y="1"/>
                  </a:moveTo>
                  <a:lnTo>
                    <a:pt x="1" y="36698"/>
                  </a:lnTo>
                  <a:lnTo>
                    <a:pt x="28543" y="36698"/>
                  </a:lnTo>
                  <a:cubicBezTo>
                    <a:pt x="31935" y="36698"/>
                    <a:pt x="34675" y="33958"/>
                    <a:pt x="34675" y="30566"/>
                  </a:cubicBezTo>
                  <a:lnTo>
                    <a:pt x="34675" y="6101"/>
                  </a:lnTo>
                  <a:cubicBezTo>
                    <a:pt x="34675" y="2708"/>
                    <a:pt x="31935" y="1"/>
                    <a:pt x="2854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3" name="Google Shape;3433;g122709336eb_1_1599"/>
            <p:cNvSpPr/>
            <p:nvPr/>
          </p:nvSpPr>
          <p:spPr>
            <a:xfrm>
              <a:off x="3800200" y="2797150"/>
              <a:ext cx="1376575" cy="305825"/>
            </a:xfrm>
            <a:custGeom>
              <a:rect b="b" l="l" r="r" t="t"/>
              <a:pathLst>
                <a:path extrusionOk="0" h="12233" w="55063">
                  <a:moveTo>
                    <a:pt x="1" y="0"/>
                  </a:moveTo>
                  <a:lnTo>
                    <a:pt x="1" y="12233"/>
                  </a:lnTo>
                  <a:lnTo>
                    <a:pt x="48930" y="12233"/>
                  </a:lnTo>
                  <a:cubicBezTo>
                    <a:pt x="52323" y="12233"/>
                    <a:pt x="55063" y="9493"/>
                    <a:pt x="55063" y="6100"/>
                  </a:cubicBezTo>
                  <a:cubicBezTo>
                    <a:pt x="55063" y="2708"/>
                    <a:pt x="52323" y="0"/>
                    <a:pt x="4893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4" name="Google Shape;3434;g122709336eb_1_1599"/>
            <p:cNvSpPr/>
            <p:nvPr/>
          </p:nvSpPr>
          <p:spPr>
            <a:xfrm>
              <a:off x="3800200" y="3510700"/>
              <a:ext cx="1376575" cy="305825"/>
            </a:xfrm>
            <a:custGeom>
              <a:rect b="b" l="l" r="r" t="t"/>
              <a:pathLst>
                <a:path extrusionOk="0" h="12233" w="55063">
                  <a:moveTo>
                    <a:pt x="1" y="1"/>
                  </a:moveTo>
                  <a:lnTo>
                    <a:pt x="1" y="12233"/>
                  </a:lnTo>
                  <a:lnTo>
                    <a:pt x="48930" y="12233"/>
                  </a:lnTo>
                  <a:cubicBezTo>
                    <a:pt x="52323" y="12233"/>
                    <a:pt x="55063" y="9493"/>
                    <a:pt x="55063" y="6100"/>
                  </a:cubicBezTo>
                  <a:cubicBezTo>
                    <a:pt x="55063" y="2708"/>
                    <a:pt x="52323" y="1"/>
                    <a:pt x="48930"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5" name="Google Shape;3435;g122709336eb_1_1599"/>
            <p:cNvSpPr/>
            <p:nvPr/>
          </p:nvSpPr>
          <p:spPr>
            <a:xfrm>
              <a:off x="3800200" y="4224250"/>
              <a:ext cx="1376575" cy="305850"/>
            </a:xfrm>
            <a:custGeom>
              <a:rect b="b" l="l" r="r" t="t"/>
              <a:pathLst>
                <a:path extrusionOk="0" h="12234" w="55063">
                  <a:moveTo>
                    <a:pt x="1" y="1"/>
                  </a:moveTo>
                  <a:lnTo>
                    <a:pt x="1" y="12233"/>
                  </a:lnTo>
                  <a:lnTo>
                    <a:pt x="48930" y="12233"/>
                  </a:lnTo>
                  <a:cubicBezTo>
                    <a:pt x="52323" y="12233"/>
                    <a:pt x="55063" y="9493"/>
                    <a:pt x="55063" y="6101"/>
                  </a:cubicBezTo>
                  <a:cubicBezTo>
                    <a:pt x="55063" y="2708"/>
                    <a:pt x="52323" y="1"/>
                    <a:pt x="48930"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36" name="Google Shape;3436;g122709336eb_1_1599"/>
          <p:cNvGrpSpPr/>
          <p:nvPr/>
        </p:nvGrpSpPr>
        <p:grpSpPr>
          <a:xfrm>
            <a:off x="968482" y="3452444"/>
            <a:ext cx="658162" cy="691022"/>
            <a:chOff x="1914775" y="238125"/>
            <a:chExt cx="3771700" cy="5219200"/>
          </a:xfrm>
        </p:grpSpPr>
        <p:sp>
          <p:nvSpPr>
            <p:cNvPr id="3437" name="Google Shape;3437;g122709336eb_1_1599"/>
            <p:cNvSpPr/>
            <p:nvPr/>
          </p:nvSpPr>
          <p:spPr>
            <a:xfrm>
              <a:off x="1914775" y="238125"/>
              <a:ext cx="3771700" cy="5219200"/>
            </a:xfrm>
            <a:custGeom>
              <a:rect b="b" l="l" r="r" t="t"/>
              <a:pathLst>
                <a:path extrusionOk="0" h="208768" w="150868">
                  <a:moveTo>
                    <a:pt x="29000" y="0"/>
                  </a:moveTo>
                  <a:cubicBezTo>
                    <a:pt x="27369" y="0"/>
                    <a:pt x="25803" y="652"/>
                    <a:pt x="24661" y="1794"/>
                  </a:cubicBezTo>
                  <a:lnTo>
                    <a:pt x="1762" y="24693"/>
                  </a:lnTo>
                  <a:cubicBezTo>
                    <a:pt x="620" y="25835"/>
                    <a:pt x="0" y="27401"/>
                    <a:pt x="0" y="28999"/>
                  </a:cubicBezTo>
                  <a:lnTo>
                    <a:pt x="0" y="202667"/>
                  </a:lnTo>
                  <a:cubicBezTo>
                    <a:pt x="0" y="206027"/>
                    <a:pt x="2708" y="208767"/>
                    <a:pt x="6100" y="208767"/>
                  </a:cubicBezTo>
                  <a:lnTo>
                    <a:pt x="144735" y="208767"/>
                  </a:lnTo>
                  <a:cubicBezTo>
                    <a:pt x="148127" y="208767"/>
                    <a:pt x="150867" y="206027"/>
                    <a:pt x="150867" y="202667"/>
                  </a:cubicBezTo>
                  <a:lnTo>
                    <a:pt x="150867" y="6133"/>
                  </a:lnTo>
                  <a:cubicBezTo>
                    <a:pt x="150867" y="2740"/>
                    <a:pt x="148127" y="0"/>
                    <a:pt x="144735"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8" name="Google Shape;3438;g122709336eb_1_1599"/>
            <p:cNvSpPr/>
            <p:nvPr/>
          </p:nvSpPr>
          <p:spPr>
            <a:xfrm>
              <a:off x="3800200" y="238125"/>
              <a:ext cx="1886275" cy="5219200"/>
            </a:xfrm>
            <a:custGeom>
              <a:rect b="b" l="l" r="r" t="t"/>
              <a:pathLst>
                <a:path extrusionOk="0" h="208768" w="75451">
                  <a:moveTo>
                    <a:pt x="1" y="0"/>
                  </a:moveTo>
                  <a:lnTo>
                    <a:pt x="1" y="208767"/>
                  </a:lnTo>
                  <a:lnTo>
                    <a:pt x="69318" y="208767"/>
                  </a:lnTo>
                  <a:cubicBezTo>
                    <a:pt x="72710" y="208767"/>
                    <a:pt x="75450" y="206027"/>
                    <a:pt x="75450" y="202667"/>
                  </a:cubicBezTo>
                  <a:lnTo>
                    <a:pt x="75450" y="6133"/>
                  </a:lnTo>
                  <a:cubicBezTo>
                    <a:pt x="75450" y="2740"/>
                    <a:pt x="72710" y="0"/>
                    <a:pt x="69318"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9" name="Google Shape;3439;g122709336eb_1_1599"/>
            <p:cNvSpPr/>
            <p:nvPr/>
          </p:nvSpPr>
          <p:spPr>
            <a:xfrm>
              <a:off x="2526400" y="4417525"/>
              <a:ext cx="2548450" cy="305850"/>
            </a:xfrm>
            <a:custGeom>
              <a:rect b="b" l="l" r="r" t="t"/>
              <a:pathLst>
                <a:path extrusionOk="0" h="12234" w="101938">
                  <a:moveTo>
                    <a:pt x="6100" y="1"/>
                  </a:moveTo>
                  <a:cubicBezTo>
                    <a:pt x="2708" y="1"/>
                    <a:pt x="0" y="2741"/>
                    <a:pt x="0" y="6133"/>
                  </a:cubicBezTo>
                  <a:cubicBezTo>
                    <a:pt x="0" y="9493"/>
                    <a:pt x="2708" y="12233"/>
                    <a:pt x="6100" y="12233"/>
                  </a:cubicBezTo>
                  <a:lnTo>
                    <a:pt x="95805" y="12233"/>
                  </a:lnTo>
                  <a:cubicBezTo>
                    <a:pt x="99197" y="12233"/>
                    <a:pt x="101937" y="9493"/>
                    <a:pt x="101937" y="6133"/>
                  </a:cubicBezTo>
                  <a:cubicBezTo>
                    <a:pt x="101937" y="2741"/>
                    <a:pt x="99197" y="1"/>
                    <a:pt x="9580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0" name="Google Shape;3440;g122709336eb_1_1599"/>
            <p:cNvSpPr/>
            <p:nvPr/>
          </p:nvSpPr>
          <p:spPr>
            <a:xfrm>
              <a:off x="2526400" y="3805900"/>
              <a:ext cx="2548450" cy="305850"/>
            </a:xfrm>
            <a:custGeom>
              <a:rect b="b" l="l" r="r" t="t"/>
              <a:pathLst>
                <a:path extrusionOk="0" h="12234" w="101938">
                  <a:moveTo>
                    <a:pt x="6100" y="1"/>
                  </a:moveTo>
                  <a:cubicBezTo>
                    <a:pt x="2708" y="1"/>
                    <a:pt x="0" y="2741"/>
                    <a:pt x="0" y="6133"/>
                  </a:cubicBezTo>
                  <a:cubicBezTo>
                    <a:pt x="0" y="9493"/>
                    <a:pt x="2708" y="12233"/>
                    <a:pt x="6100" y="12233"/>
                  </a:cubicBezTo>
                  <a:lnTo>
                    <a:pt x="95805" y="12233"/>
                  </a:lnTo>
                  <a:cubicBezTo>
                    <a:pt x="99197" y="12233"/>
                    <a:pt x="101937" y="9493"/>
                    <a:pt x="101937" y="6133"/>
                  </a:cubicBezTo>
                  <a:cubicBezTo>
                    <a:pt x="101937" y="2741"/>
                    <a:pt x="99197" y="1"/>
                    <a:pt x="9580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1" name="Google Shape;3441;g122709336eb_1_1599"/>
            <p:cNvSpPr/>
            <p:nvPr/>
          </p:nvSpPr>
          <p:spPr>
            <a:xfrm>
              <a:off x="3800200" y="4417525"/>
              <a:ext cx="1274650" cy="305850"/>
            </a:xfrm>
            <a:custGeom>
              <a:rect b="b" l="l" r="r" t="t"/>
              <a:pathLst>
                <a:path extrusionOk="0" h="12234" w="50986">
                  <a:moveTo>
                    <a:pt x="1" y="1"/>
                  </a:moveTo>
                  <a:lnTo>
                    <a:pt x="1" y="12233"/>
                  </a:lnTo>
                  <a:lnTo>
                    <a:pt x="44853" y="12233"/>
                  </a:lnTo>
                  <a:cubicBezTo>
                    <a:pt x="48245" y="12233"/>
                    <a:pt x="50985" y="9493"/>
                    <a:pt x="50985" y="6133"/>
                  </a:cubicBezTo>
                  <a:cubicBezTo>
                    <a:pt x="50985" y="2741"/>
                    <a:pt x="48245" y="1"/>
                    <a:pt x="4485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2" name="Google Shape;3442;g122709336eb_1_1599"/>
            <p:cNvSpPr/>
            <p:nvPr/>
          </p:nvSpPr>
          <p:spPr>
            <a:xfrm>
              <a:off x="3800200" y="3805900"/>
              <a:ext cx="1274650" cy="305850"/>
            </a:xfrm>
            <a:custGeom>
              <a:rect b="b" l="l" r="r" t="t"/>
              <a:pathLst>
                <a:path extrusionOk="0" h="12234" w="50986">
                  <a:moveTo>
                    <a:pt x="1" y="1"/>
                  </a:moveTo>
                  <a:lnTo>
                    <a:pt x="1" y="12233"/>
                  </a:lnTo>
                  <a:lnTo>
                    <a:pt x="44853" y="12233"/>
                  </a:lnTo>
                  <a:cubicBezTo>
                    <a:pt x="48245" y="12233"/>
                    <a:pt x="50985" y="9493"/>
                    <a:pt x="50985" y="6133"/>
                  </a:cubicBezTo>
                  <a:cubicBezTo>
                    <a:pt x="50985" y="2741"/>
                    <a:pt x="48245" y="1"/>
                    <a:pt x="4485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3" name="Google Shape;3443;g122709336eb_1_1599"/>
            <p:cNvSpPr/>
            <p:nvPr/>
          </p:nvSpPr>
          <p:spPr>
            <a:xfrm>
              <a:off x="3953525" y="3194300"/>
              <a:ext cx="1121325" cy="305825"/>
            </a:xfrm>
            <a:custGeom>
              <a:rect b="b" l="l" r="r" t="t"/>
              <a:pathLst>
                <a:path extrusionOk="0" h="12233" w="44853">
                  <a:moveTo>
                    <a:pt x="6100" y="0"/>
                  </a:moveTo>
                  <a:cubicBezTo>
                    <a:pt x="2708" y="0"/>
                    <a:pt x="0" y="2740"/>
                    <a:pt x="0" y="6133"/>
                  </a:cubicBezTo>
                  <a:cubicBezTo>
                    <a:pt x="0" y="9492"/>
                    <a:pt x="2708" y="12232"/>
                    <a:pt x="6100" y="12232"/>
                  </a:cubicBezTo>
                  <a:lnTo>
                    <a:pt x="38720" y="12232"/>
                  </a:lnTo>
                  <a:cubicBezTo>
                    <a:pt x="42112" y="12232"/>
                    <a:pt x="44852" y="9492"/>
                    <a:pt x="44852" y="6133"/>
                  </a:cubicBezTo>
                  <a:cubicBezTo>
                    <a:pt x="44852" y="2740"/>
                    <a:pt x="42112" y="0"/>
                    <a:pt x="38720"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4" name="Google Shape;3444;g122709336eb_1_1599"/>
            <p:cNvSpPr/>
            <p:nvPr/>
          </p:nvSpPr>
          <p:spPr>
            <a:xfrm>
              <a:off x="3253000" y="988375"/>
              <a:ext cx="1089525" cy="1819400"/>
            </a:xfrm>
            <a:custGeom>
              <a:rect b="b" l="l" r="r" t="t"/>
              <a:pathLst>
                <a:path extrusionOk="0" h="72776" w="43581">
                  <a:moveTo>
                    <a:pt x="20258" y="16604"/>
                  </a:moveTo>
                  <a:lnTo>
                    <a:pt x="20258" y="27140"/>
                  </a:lnTo>
                  <a:cubicBezTo>
                    <a:pt x="16865" y="25737"/>
                    <a:pt x="14582" y="24139"/>
                    <a:pt x="14582" y="21562"/>
                  </a:cubicBezTo>
                  <a:cubicBezTo>
                    <a:pt x="14582" y="19442"/>
                    <a:pt x="16245" y="17387"/>
                    <a:pt x="20258" y="16604"/>
                  </a:cubicBezTo>
                  <a:close/>
                  <a:moveTo>
                    <a:pt x="25216" y="43580"/>
                  </a:moveTo>
                  <a:cubicBezTo>
                    <a:pt x="28413" y="45081"/>
                    <a:pt x="30631" y="46940"/>
                    <a:pt x="30631" y="49876"/>
                  </a:cubicBezTo>
                  <a:cubicBezTo>
                    <a:pt x="30631" y="53073"/>
                    <a:pt x="28249" y="54769"/>
                    <a:pt x="25216" y="55454"/>
                  </a:cubicBezTo>
                  <a:lnTo>
                    <a:pt x="25216" y="43580"/>
                  </a:lnTo>
                  <a:close/>
                  <a:moveTo>
                    <a:pt x="22737" y="0"/>
                  </a:moveTo>
                  <a:cubicBezTo>
                    <a:pt x="20779" y="0"/>
                    <a:pt x="19344" y="1142"/>
                    <a:pt x="19344" y="2382"/>
                  </a:cubicBezTo>
                  <a:lnTo>
                    <a:pt x="19344" y="4861"/>
                  </a:lnTo>
                  <a:cubicBezTo>
                    <a:pt x="9950" y="6198"/>
                    <a:pt x="1599" y="11613"/>
                    <a:pt x="1599" y="22899"/>
                  </a:cubicBezTo>
                  <a:cubicBezTo>
                    <a:pt x="1599" y="34251"/>
                    <a:pt x="11189" y="38068"/>
                    <a:pt x="19344" y="41167"/>
                  </a:cubicBezTo>
                  <a:lnTo>
                    <a:pt x="19344" y="55552"/>
                  </a:lnTo>
                  <a:cubicBezTo>
                    <a:pt x="12788" y="54410"/>
                    <a:pt x="9787" y="49158"/>
                    <a:pt x="6035" y="49158"/>
                  </a:cubicBezTo>
                  <a:cubicBezTo>
                    <a:pt x="2675" y="49158"/>
                    <a:pt x="1" y="53595"/>
                    <a:pt x="1" y="56628"/>
                  </a:cubicBezTo>
                  <a:cubicBezTo>
                    <a:pt x="1" y="62304"/>
                    <a:pt x="8710" y="67817"/>
                    <a:pt x="19344" y="68176"/>
                  </a:cubicBezTo>
                  <a:lnTo>
                    <a:pt x="19344" y="70394"/>
                  </a:lnTo>
                  <a:cubicBezTo>
                    <a:pt x="19344" y="71633"/>
                    <a:pt x="20779" y="72775"/>
                    <a:pt x="22737" y="72775"/>
                  </a:cubicBezTo>
                  <a:cubicBezTo>
                    <a:pt x="24433" y="72775"/>
                    <a:pt x="26097" y="71633"/>
                    <a:pt x="26097" y="70394"/>
                  </a:cubicBezTo>
                  <a:lnTo>
                    <a:pt x="26097" y="67817"/>
                  </a:lnTo>
                  <a:cubicBezTo>
                    <a:pt x="36502" y="66121"/>
                    <a:pt x="43581" y="59466"/>
                    <a:pt x="43581" y="48441"/>
                  </a:cubicBezTo>
                  <a:cubicBezTo>
                    <a:pt x="43581" y="36469"/>
                    <a:pt x="34186" y="32294"/>
                    <a:pt x="26097" y="29293"/>
                  </a:cubicBezTo>
                  <a:lnTo>
                    <a:pt x="26097" y="16310"/>
                  </a:lnTo>
                  <a:cubicBezTo>
                    <a:pt x="31870" y="16767"/>
                    <a:pt x="33566" y="19605"/>
                    <a:pt x="36502" y="19605"/>
                  </a:cubicBezTo>
                  <a:cubicBezTo>
                    <a:pt x="40384" y="19605"/>
                    <a:pt x="41982" y="14712"/>
                    <a:pt x="41982" y="12331"/>
                  </a:cubicBezTo>
                  <a:cubicBezTo>
                    <a:pt x="41982" y="6198"/>
                    <a:pt x="31609" y="4795"/>
                    <a:pt x="26097" y="4600"/>
                  </a:cubicBezTo>
                  <a:lnTo>
                    <a:pt x="26097" y="2382"/>
                  </a:lnTo>
                  <a:cubicBezTo>
                    <a:pt x="26097" y="1142"/>
                    <a:pt x="24433" y="0"/>
                    <a:pt x="2273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5" name="Google Shape;3445;g122709336eb_1_1599"/>
            <p:cNvSpPr/>
            <p:nvPr/>
          </p:nvSpPr>
          <p:spPr>
            <a:xfrm>
              <a:off x="3797750" y="988375"/>
              <a:ext cx="544775" cy="1819400"/>
            </a:xfrm>
            <a:custGeom>
              <a:rect b="b" l="l" r="r" t="t"/>
              <a:pathLst>
                <a:path extrusionOk="0" h="72776" w="21791">
                  <a:moveTo>
                    <a:pt x="3426" y="43580"/>
                  </a:moveTo>
                  <a:cubicBezTo>
                    <a:pt x="6623" y="45081"/>
                    <a:pt x="8841" y="46940"/>
                    <a:pt x="8841" y="49876"/>
                  </a:cubicBezTo>
                  <a:cubicBezTo>
                    <a:pt x="8841" y="53073"/>
                    <a:pt x="6459" y="54769"/>
                    <a:pt x="3426" y="55454"/>
                  </a:cubicBezTo>
                  <a:lnTo>
                    <a:pt x="3426" y="43580"/>
                  </a:lnTo>
                  <a:close/>
                  <a:moveTo>
                    <a:pt x="947" y="0"/>
                  </a:moveTo>
                  <a:cubicBezTo>
                    <a:pt x="620" y="0"/>
                    <a:pt x="294" y="33"/>
                    <a:pt x="1" y="98"/>
                  </a:cubicBezTo>
                  <a:lnTo>
                    <a:pt x="1" y="72677"/>
                  </a:lnTo>
                  <a:cubicBezTo>
                    <a:pt x="294" y="72743"/>
                    <a:pt x="620" y="72775"/>
                    <a:pt x="947" y="72775"/>
                  </a:cubicBezTo>
                  <a:cubicBezTo>
                    <a:pt x="2643" y="72775"/>
                    <a:pt x="4307" y="71633"/>
                    <a:pt x="4307" y="70394"/>
                  </a:cubicBezTo>
                  <a:lnTo>
                    <a:pt x="4307" y="67817"/>
                  </a:lnTo>
                  <a:cubicBezTo>
                    <a:pt x="14712" y="66121"/>
                    <a:pt x="21791" y="59466"/>
                    <a:pt x="21791" y="48473"/>
                  </a:cubicBezTo>
                  <a:cubicBezTo>
                    <a:pt x="21791" y="36469"/>
                    <a:pt x="12396" y="32294"/>
                    <a:pt x="4307" y="29293"/>
                  </a:cubicBezTo>
                  <a:lnTo>
                    <a:pt x="4307" y="16310"/>
                  </a:lnTo>
                  <a:cubicBezTo>
                    <a:pt x="10080" y="16767"/>
                    <a:pt x="11776" y="19605"/>
                    <a:pt x="14712" y="19605"/>
                  </a:cubicBezTo>
                  <a:cubicBezTo>
                    <a:pt x="18594" y="19605"/>
                    <a:pt x="20192" y="14712"/>
                    <a:pt x="20192" y="12331"/>
                  </a:cubicBezTo>
                  <a:cubicBezTo>
                    <a:pt x="20192" y="6198"/>
                    <a:pt x="9819" y="4795"/>
                    <a:pt x="4307" y="4600"/>
                  </a:cubicBezTo>
                  <a:lnTo>
                    <a:pt x="4307" y="2382"/>
                  </a:lnTo>
                  <a:cubicBezTo>
                    <a:pt x="4307" y="1142"/>
                    <a:pt x="2643" y="0"/>
                    <a:pt x="947"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449" name="Shape 3449"/>
        <p:cNvGrpSpPr/>
        <p:nvPr/>
      </p:nvGrpSpPr>
      <p:grpSpPr>
        <a:xfrm>
          <a:off x="0" y="0"/>
          <a:ext cx="0" cy="0"/>
          <a:chOff x="0" y="0"/>
          <a:chExt cx="0" cy="0"/>
        </a:xfrm>
      </p:grpSpPr>
      <p:pic>
        <p:nvPicPr>
          <p:cNvPr id="3450" name="Google Shape;3450;g241b0ad7983_0_73"/>
          <p:cNvPicPr preferRelativeResize="0"/>
          <p:nvPr/>
        </p:nvPicPr>
        <p:blipFill rotWithShape="1">
          <a:blip r:embed="rId4">
            <a:alphaModFix/>
          </a:blip>
          <a:srcRect b="0" l="0" r="0" t="0"/>
          <a:stretch/>
        </p:blipFill>
        <p:spPr>
          <a:xfrm>
            <a:off x="338801" y="129929"/>
            <a:ext cx="8466394" cy="4765639"/>
          </a:xfrm>
          <a:prstGeom prst="rect">
            <a:avLst/>
          </a:prstGeom>
          <a:noFill/>
          <a:ln cap="flat" cmpd="sng" w="9525">
            <a:solidFill>
              <a:srgbClr val="000000"/>
            </a:solidFill>
            <a:prstDash val="solid"/>
            <a:miter lim="800000"/>
            <a:headEnd len="sm" w="sm" type="none"/>
            <a:tailEnd len="sm" w="sm" type="none"/>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5" name="Shape 3455"/>
        <p:cNvGrpSpPr/>
        <p:nvPr/>
      </p:nvGrpSpPr>
      <p:grpSpPr>
        <a:xfrm>
          <a:off x="0" y="0"/>
          <a:ext cx="0" cy="0"/>
          <a:chOff x="0" y="0"/>
          <a:chExt cx="0" cy="0"/>
        </a:xfrm>
      </p:grpSpPr>
      <p:pic>
        <p:nvPicPr>
          <p:cNvPr id="3456" name="Google Shape;3456;g2cb4238b598_1_1613"/>
          <p:cNvPicPr preferRelativeResize="0"/>
          <p:nvPr/>
        </p:nvPicPr>
        <p:blipFill>
          <a:blip r:embed="rId3">
            <a:alphaModFix/>
          </a:blip>
          <a:stretch>
            <a:fillRect/>
          </a:stretch>
        </p:blipFill>
        <p:spPr>
          <a:xfrm>
            <a:off x="0" y="0"/>
            <a:ext cx="9143999" cy="5136165"/>
          </a:xfrm>
          <a:prstGeom prst="rect">
            <a:avLst/>
          </a:prstGeom>
          <a:noFill/>
          <a:ln>
            <a:noFill/>
          </a:ln>
        </p:spPr>
      </p:pic>
      <p:sp>
        <p:nvSpPr>
          <p:cNvPr id="3457" name="Google Shape;3457;g2cb4238b598_1_1613"/>
          <p:cNvSpPr txBox="1"/>
          <p:nvPr/>
        </p:nvSpPr>
        <p:spPr>
          <a:xfrm>
            <a:off x="5275275" y="3526519"/>
            <a:ext cx="2202000" cy="4341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b="1" lang="en" sz="1700">
                <a:solidFill>
                  <a:schemeClr val="lt1"/>
                </a:solidFill>
                <a:highlight>
                  <a:srgbClr val="A4C148"/>
                </a:highlight>
                <a:latin typeface="Calibri"/>
                <a:ea typeface="Calibri"/>
                <a:cs typeface="Calibri"/>
                <a:sym typeface="Calibri"/>
              </a:rPr>
              <a:t>bosques</a:t>
            </a:r>
            <a:endParaRPr b="1" sz="1700">
              <a:solidFill>
                <a:schemeClr val="lt1"/>
              </a:solidFill>
              <a:highlight>
                <a:srgbClr val="A4C148"/>
              </a:highlight>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1" name="Shape 3461"/>
        <p:cNvGrpSpPr/>
        <p:nvPr/>
      </p:nvGrpSpPr>
      <p:grpSpPr>
        <a:xfrm>
          <a:off x="0" y="0"/>
          <a:ext cx="0" cy="0"/>
          <a:chOff x="0" y="0"/>
          <a:chExt cx="0" cy="0"/>
        </a:xfrm>
      </p:grpSpPr>
      <p:sp>
        <p:nvSpPr>
          <p:cNvPr id="3462" name="Google Shape;3462;g2cbadde257f_0_160"/>
          <p:cNvSpPr txBox="1"/>
          <p:nvPr/>
        </p:nvSpPr>
        <p:spPr>
          <a:xfrm>
            <a:off x="673050" y="0"/>
            <a:ext cx="81447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Fira Sans Extra Condensed"/>
                <a:ea typeface="Fira Sans Extra Condensed"/>
                <a:cs typeface="Fira Sans Extra Condensed"/>
                <a:sym typeface="Fira Sans Extra Condensed"/>
              </a:rPr>
              <a:t>PROCESO DE CALIFICACIÓN DE BOSQUES - D.G.F</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b="1" lang="en" sz="2400">
                <a:latin typeface="Fira Sans Extra Condensed"/>
                <a:ea typeface="Fira Sans Extra Condensed"/>
                <a:cs typeface="Fira Sans Extra Condensed"/>
                <a:sym typeface="Fira Sans Extra Condensed"/>
              </a:rPr>
              <a:t>Caso Bosques Plantados</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3463" name="Google Shape;3463;g2cbadde257f_0_160"/>
          <p:cNvSpPr/>
          <p:nvPr/>
        </p:nvSpPr>
        <p:spPr>
          <a:xfrm>
            <a:off x="100500" y="80060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3464" name="Google Shape;3464;g2cbadde257f_0_160"/>
          <p:cNvGrpSpPr/>
          <p:nvPr/>
        </p:nvGrpSpPr>
        <p:grpSpPr>
          <a:xfrm>
            <a:off x="5708525" y="1037525"/>
            <a:ext cx="3386100" cy="3459450"/>
            <a:chOff x="5632325" y="1037525"/>
            <a:chExt cx="3386100" cy="3459450"/>
          </a:xfrm>
        </p:grpSpPr>
        <p:sp>
          <p:nvSpPr>
            <p:cNvPr id="3465" name="Google Shape;3465;g2cbadde257f_0_160"/>
            <p:cNvSpPr/>
            <p:nvPr/>
          </p:nvSpPr>
          <p:spPr>
            <a:xfrm>
              <a:off x="5632325" y="1037525"/>
              <a:ext cx="3386100" cy="753000"/>
            </a:xfrm>
            <a:prstGeom prst="chevron">
              <a:avLst>
                <a:gd fmla="val 50000"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Declaración de Baja </a:t>
              </a:r>
              <a:endParaRPr>
                <a:solidFill>
                  <a:srgbClr val="FFFFFF"/>
                </a:solidFill>
                <a:latin typeface="Roboto"/>
                <a:ea typeface="Roboto"/>
                <a:cs typeface="Roboto"/>
                <a:sym typeface="Roboto"/>
              </a:endParaRPr>
            </a:p>
          </p:txBody>
        </p:sp>
        <p:sp>
          <p:nvSpPr>
            <p:cNvPr id="3466" name="Google Shape;3466;g2cbadde257f_0_160"/>
            <p:cNvSpPr txBox="1"/>
            <p:nvPr/>
          </p:nvSpPr>
          <p:spPr>
            <a:xfrm>
              <a:off x="6141953" y="1881275"/>
              <a:ext cx="27384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Roboto"/>
                  <a:ea typeface="Roboto"/>
                  <a:cs typeface="Roboto"/>
                  <a:sym typeface="Roboto"/>
                </a:rPr>
                <a:t>Toda plantación ya declarada una vez que se modifica (pérdida) su superficie debe darse de baja:</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Motivo Baja: incendio, sequía, viento, cosecha.</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Cuadro de superficies baja y remanentes</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Plano de áreas arboladas.</a:t>
              </a:r>
              <a:endParaRPr sz="1200">
                <a:latin typeface="Roboto"/>
                <a:ea typeface="Roboto"/>
                <a:cs typeface="Roboto"/>
                <a:sym typeface="Roboto"/>
              </a:endParaRPr>
            </a:p>
            <a:p>
              <a:pPr indent="0" lvl="0" marL="457200" rtl="0" algn="l">
                <a:lnSpc>
                  <a:spcPct val="115000"/>
                </a:lnSpc>
                <a:spcBef>
                  <a:spcPts val="0"/>
                </a:spcBef>
                <a:spcAft>
                  <a:spcPts val="0"/>
                </a:spcAft>
                <a:buNone/>
              </a:pPr>
              <a:r>
                <a:t/>
              </a:r>
              <a:endParaRPr sz="1200">
                <a:latin typeface="Roboto"/>
                <a:ea typeface="Roboto"/>
                <a:cs typeface="Roboto"/>
                <a:sym typeface="Roboto"/>
              </a:endParaRPr>
            </a:p>
            <a:p>
              <a:pPr indent="0" lvl="0" marL="0" rtl="0" algn="l">
                <a:lnSpc>
                  <a:spcPct val="110000"/>
                </a:lnSpc>
                <a:spcBef>
                  <a:spcPts val="0"/>
                </a:spcBef>
                <a:spcAft>
                  <a:spcPts val="0"/>
                </a:spcAft>
                <a:buNone/>
              </a:pPr>
              <a:r>
                <a:rPr lang="en" sz="1100">
                  <a:solidFill>
                    <a:srgbClr val="003DA5"/>
                  </a:solidFill>
                  <a:highlight>
                    <a:srgbClr val="FFFFFF"/>
                  </a:highlight>
                  <a:uFill>
                    <a:noFill/>
                  </a:uFill>
                  <a:latin typeface="Roboto"/>
                  <a:ea typeface="Roboto"/>
                  <a:cs typeface="Roboto"/>
                  <a:sym typeface="Roboto"/>
                  <a:hlinkClick r:id="rId3">
                    <a:extLst>
                      <a:ext uri="{A12FA001-AC4F-418D-AE19-62706E023703}">
                        <ahyp:hlinkClr val="tx"/>
                      </a:ext>
                    </a:extLst>
                  </a:hlinkClick>
                </a:rPr>
                <a:t>Solicitud de baja de bosque plantado</a:t>
              </a:r>
              <a:endParaRPr sz="1100">
                <a:solidFill>
                  <a:srgbClr val="003DA5"/>
                </a:solidFill>
                <a:highlight>
                  <a:srgbClr val="FFFFFF"/>
                </a:highlight>
                <a:latin typeface="Roboto"/>
                <a:ea typeface="Roboto"/>
                <a:cs typeface="Roboto"/>
                <a:sym typeface="Roboto"/>
              </a:endParaRPr>
            </a:p>
            <a:p>
              <a:pPr indent="0" lvl="0" marL="0" rtl="0" algn="l">
                <a:lnSpc>
                  <a:spcPct val="115000"/>
                </a:lnSpc>
                <a:spcBef>
                  <a:spcPts val="100"/>
                </a:spcBef>
                <a:spcAft>
                  <a:spcPts val="0"/>
                </a:spcAft>
                <a:buNone/>
              </a:pPr>
              <a:r>
                <a:rPr lang="en" sz="950">
                  <a:solidFill>
                    <a:srgbClr val="008000"/>
                  </a:solidFill>
                  <a:highlight>
                    <a:srgbClr val="FFFFFF"/>
                  </a:highlight>
                  <a:latin typeface="Roboto"/>
                  <a:ea typeface="Roboto"/>
                  <a:cs typeface="Roboto"/>
                  <a:sym typeface="Roboto"/>
                </a:rPr>
                <a:t>https://www.gub.uy/tramites/solicitud-baja-bosque-plantado</a:t>
              </a:r>
              <a:endParaRPr sz="950">
                <a:solidFill>
                  <a:srgbClr val="008000"/>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p:txBody>
        </p:sp>
      </p:grpSp>
      <p:grpSp>
        <p:nvGrpSpPr>
          <p:cNvPr id="3467" name="Google Shape;3467;g2cbadde257f_0_160"/>
          <p:cNvGrpSpPr/>
          <p:nvPr/>
        </p:nvGrpSpPr>
        <p:grpSpPr>
          <a:xfrm>
            <a:off x="29713" y="1040725"/>
            <a:ext cx="3496889" cy="3896443"/>
            <a:chOff x="124442" y="1112741"/>
            <a:chExt cx="3546900" cy="3482698"/>
          </a:xfrm>
        </p:grpSpPr>
        <p:sp>
          <p:nvSpPr>
            <p:cNvPr id="3468" name="Google Shape;3468;g2cbadde257f_0_160"/>
            <p:cNvSpPr/>
            <p:nvPr/>
          </p:nvSpPr>
          <p:spPr>
            <a:xfrm>
              <a:off x="124442" y="1112741"/>
              <a:ext cx="3546900" cy="669000"/>
            </a:xfrm>
            <a:prstGeom prst="homePlate">
              <a:avLst>
                <a:gd fmla="val 50000" name="adj"/>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Plan de Forestación y Manejo</a:t>
              </a:r>
              <a:endParaRPr>
                <a:solidFill>
                  <a:srgbClr val="FFFFFF"/>
                </a:solidFill>
                <a:latin typeface="Roboto"/>
                <a:ea typeface="Roboto"/>
                <a:cs typeface="Roboto"/>
                <a:sym typeface="Roboto"/>
              </a:endParaRPr>
            </a:p>
          </p:txBody>
        </p:sp>
        <p:sp>
          <p:nvSpPr>
            <p:cNvPr id="3469" name="Google Shape;3469;g2cbadde257f_0_160"/>
            <p:cNvSpPr txBox="1"/>
            <p:nvPr/>
          </p:nvSpPr>
          <p:spPr>
            <a:xfrm>
              <a:off x="241821" y="1781740"/>
              <a:ext cx="3282000" cy="281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Roboto"/>
                  <a:ea typeface="Roboto"/>
                  <a:cs typeface="Roboto"/>
                  <a:sym typeface="Roboto"/>
                </a:rPr>
                <a:t>Todo proyecto forestal debe contar con</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Información notarial</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Información padrones</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Grupo Suelos CONEAT</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Fotos aéreas</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Informe Técnico- especies, epoca plantación, densidad, manejo plagas, malezas, manejos intermedios (podas y raleos), cosecha, volumenes.</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Plan de prevención y control de incendios</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Plano de áreas arboladas</a:t>
              </a:r>
              <a:endParaRPr sz="1200">
                <a:latin typeface="Roboto"/>
                <a:ea typeface="Roboto"/>
                <a:cs typeface="Roboto"/>
                <a:sym typeface="Roboto"/>
              </a:endParaRPr>
            </a:p>
            <a:p>
              <a:pPr indent="0" lvl="0" marL="0" rtl="0" algn="l">
                <a:lnSpc>
                  <a:spcPct val="110000"/>
                </a:lnSpc>
                <a:spcBef>
                  <a:spcPts val="0"/>
                </a:spcBef>
                <a:spcAft>
                  <a:spcPts val="0"/>
                </a:spcAft>
                <a:buNone/>
              </a:pPr>
              <a:r>
                <a:rPr lang="en" sz="1100">
                  <a:solidFill>
                    <a:srgbClr val="003DA5"/>
                  </a:solidFill>
                  <a:highlight>
                    <a:srgbClr val="FFFFFF"/>
                  </a:highlight>
                  <a:uFill>
                    <a:noFill/>
                  </a:uFill>
                  <a:latin typeface="Roboto"/>
                  <a:ea typeface="Roboto"/>
                  <a:cs typeface="Roboto"/>
                  <a:sym typeface="Roboto"/>
                  <a:hlinkClick r:id="rId4">
                    <a:extLst>
                      <a:ext uri="{A12FA001-AC4F-418D-AE19-62706E023703}">
                        <ahyp:hlinkClr val="tx"/>
                      </a:ext>
                    </a:extLst>
                  </a:hlinkClick>
                </a:rPr>
                <a:t>Solicitud de estudio de proyecto de plantación forestal</a:t>
              </a:r>
              <a:endParaRPr sz="1100">
                <a:solidFill>
                  <a:srgbClr val="003DA5"/>
                </a:solidFill>
                <a:highlight>
                  <a:srgbClr val="FFFFFF"/>
                </a:highlight>
                <a:latin typeface="Roboto"/>
                <a:ea typeface="Roboto"/>
                <a:cs typeface="Roboto"/>
                <a:sym typeface="Roboto"/>
              </a:endParaRPr>
            </a:p>
            <a:p>
              <a:pPr indent="0" lvl="0" marL="0" rtl="0" algn="l">
                <a:lnSpc>
                  <a:spcPct val="115000"/>
                </a:lnSpc>
                <a:spcBef>
                  <a:spcPts val="100"/>
                </a:spcBef>
                <a:spcAft>
                  <a:spcPts val="0"/>
                </a:spcAft>
                <a:buNone/>
              </a:pPr>
              <a:r>
                <a:rPr lang="en" sz="950">
                  <a:solidFill>
                    <a:srgbClr val="008000"/>
                  </a:solidFill>
                  <a:highlight>
                    <a:srgbClr val="FFFFFF"/>
                  </a:highlight>
                  <a:latin typeface="Roboto"/>
                  <a:ea typeface="Roboto"/>
                  <a:cs typeface="Roboto"/>
                  <a:sym typeface="Roboto"/>
                </a:rPr>
                <a:t>https://www.gub.uy/tramites/solicitud-estudio-proyecto-plantacion-forestal</a:t>
              </a:r>
              <a:endParaRPr sz="950">
                <a:solidFill>
                  <a:srgbClr val="008000"/>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p:txBody>
        </p:sp>
      </p:grpSp>
      <p:grpSp>
        <p:nvGrpSpPr>
          <p:cNvPr id="3470" name="Google Shape;3470;g2cbadde257f_0_160"/>
          <p:cNvGrpSpPr/>
          <p:nvPr/>
        </p:nvGrpSpPr>
        <p:grpSpPr>
          <a:xfrm>
            <a:off x="3172725" y="1037350"/>
            <a:ext cx="3235619" cy="3643483"/>
            <a:chOff x="2944201" y="1046140"/>
            <a:chExt cx="3305700" cy="3434008"/>
          </a:xfrm>
        </p:grpSpPr>
        <p:sp>
          <p:nvSpPr>
            <p:cNvPr id="3471" name="Google Shape;3471;g2cbadde257f_0_160"/>
            <p:cNvSpPr/>
            <p:nvPr/>
          </p:nvSpPr>
          <p:spPr>
            <a:xfrm>
              <a:off x="2944201" y="1046140"/>
              <a:ext cx="3305700" cy="703500"/>
            </a:xfrm>
            <a:prstGeom prst="chevron">
              <a:avLst>
                <a:gd fmla="val 50000" name="adj"/>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Declaración de Plantación</a:t>
              </a:r>
              <a:endParaRPr>
                <a:solidFill>
                  <a:srgbClr val="FFFFFF"/>
                </a:solidFill>
                <a:latin typeface="Roboto"/>
                <a:ea typeface="Roboto"/>
                <a:cs typeface="Roboto"/>
                <a:sym typeface="Roboto"/>
              </a:endParaRPr>
            </a:p>
          </p:txBody>
        </p:sp>
        <p:sp>
          <p:nvSpPr>
            <p:cNvPr id="3472" name="Google Shape;3472;g2cbadde257f_0_160"/>
            <p:cNvSpPr txBox="1"/>
            <p:nvPr/>
          </p:nvSpPr>
          <p:spPr>
            <a:xfrm>
              <a:off x="3094308" y="1864449"/>
              <a:ext cx="27591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Roboto"/>
                  <a:ea typeface="Roboto"/>
                  <a:cs typeface="Roboto"/>
                  <a:sym typeface="Roboto"/>
                </a:rPr>
                <a:t>Posterior a la plantación y aprobado el plan de manejo se debe declarar lo real plantado:</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Información de áreas forestadas por padrón y Grupo CONEAT.</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Plano de áreas arboladas.</a:t>
              </a:r>
              <a:endParaRPr sz="1200">
                <a:latin typeface="Roboto"/>
                <a:ea typeface="Roboto"/>
                <a:cs typeface="Roboto"/>
                <a:sym typeface="Roboto"/>
              </a:endParaRPr>
            </a:p>
            <a:p>
              <a:pPr indent="0" lvl="0" marL="0" rtl="0" algn="l">
                <a:lnSpc>
                  <a:spcPct val="110000"/>
                </a:lnSpc>
                <a:spcBef>
                  <a:spcPts val="0"/>
                </a:spcBef>
                <a:spcAft>
                  <a:spcPts val="0"/>
                </a:spcAft>
                <a:buNone/>
              </a:pPr>
              <a:r>
                <a:t/>
              </a:r>
              <a:endParaRPr sz="1200">
                <a:latin typeface="Roboto"/>
                <a:ea typeface="Roboto"/>
                <a:cs typeface="Roboto"/>
                <a:sym typeface="Roboto"/>
              </a:endParaRPr>
            </a:p>
            <a:p>
              <a:pPr indent="0" lvl="0" marL="0" rtl="0" algn="l">
                <a:lnSpc>
                  <a:spcPct val="110000"/>
                </a:lnSpc>
                <a:spcBef>
                  <a:spcPts val="100"/>
                </a:spcBef>
                <a:spcAft>
                  <a:spcPts val="0"/>
                </a:spcAft>
                <a:buNone/>
              </a:pPr>
              <a:r>
                <a:rPr lang="en" sz="1100">
                  <a:solidFill>
                    <a:srgbClr val="003DA5"/>
                  </a:solidFill>
                  <a:highlight>
                    <a:srgbClr val="FFFFFF"/>
                  </a:highlight>
                  <a:uFill>
                    <a:noFill/>
                  </a:uFill>
                  <a:latin typeface="Roboto"/>
                  <a:ea typeface="Roboto"/>
                  <a:cs typeface="Roboto"/>
                  <a:sym typeface="Roboto"/>
                  <a:hlinkClick r:id="rId5">
                    <a:extLst>
                      <a:ext uri="{A12FA001-AC4F-418D-AE19-62706E023703}">
                        <ahyp:hlinkClr val="tx"/>
                      </a:ext>
                    </a:extLst>
                  </a:hlinkClick>
                </a:rPr>
                <a:t>Declaración de bosque plantado</a:t>
              </a:r>
              <a:endParaRPr sz="1100">
                <a:solidFill>
                  <a:srgbClr val="003DA5"/>
                </a:solidFill>
                <a:highlight>
                  <a:srgbClr val="FFFFFF"/>
                </a:highlight>
                <a:latin typeface="Roboto"/>
                <a:ea typeface="Roboto"/>
                <a:cs typeface="Roboto"/>
                <a:sym typeface="Roboto"/>
              </a:endParaRPr>
            </a:p>
            <a:p>
              <a:pPr indent="0" lvl="0" marL="0" rtl="0" algn="l">
                <a:lnSpc>
                  <a:spcPct val="115000"/>
                </a:lnSpc>
                <a:spcBef>
                  <a:spcPts val="100"/>
                </a:spcBef>
                <a:spcAft>
                  <a:spcPts val="0"/>
                </a:spcAft>
                <a:buNone/>
              </a:pPr>
              <a:r>
                <a:rPr lang="en" sz="950">
                  <a:solidFill>
                    <a:srgbClr val="008000"/>
                  </a:solidFill>
                  <a:highlight>
                    <a:srgbClr val="FFFFFF"/>
                  </a:highlight>
                  <a:latin typeface="Roboto"/>
                  <a:ea typeface="Roboto"/>
                  <a:cs typeface="Roboto"/>
                  <a:sym typeface="Roboto"/>
                </a:rPr>
                <a:t>https://www.gub.uy/tramites/declaracion-bosque-plantado</a:t>
              </a:r>
              <a:endParaRPr sz="950">
                <a:solidFill>
                  <a:srgbClr val="008000"/>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6" name="Shape 3476"/>
        <p:cNvGrpSpPr/>
        <p:nvPr/>
      </p:nvGrpSpPr>
      <p:grpSpPr>
        <a:xfrm>
          <a:off x="0" y="0"/>
          <a:ext cx="0" cy="0"/>
          <a:chOff x="0" y="0"/>
          <a:chExt cx="0" cy="0"/>
        </a:xfrm>
      </p:grpSpPr>
      <p:sp>
        <p:nvSpPr>
          <p:cNvPr id="3477" name="Google Shape;3477;g2cbadde257f_0_434"/>
          <p:cNvSpPr txBox="1"/>
          <p:nvPr/>
        </p:nvSpPr>
        <p:spPr>
          <a:xfrm>
            <a:off x="673050" y="0"/>
            <a:ext cx="81447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Fira Sans Extra Condensed"/>
                <a:ea typeface="Fira Sans Extra Condensed"/>
                <a:cs typeface="Fira Sans Extra Condensed"/>
                <a:sym typeface="Fira Sans Extra Condensed"/>
              </a:rPr>
              <a:t>PROCESO DE CALIFICACIÓN DE BOSQUES - D.G.F</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rPr b="1" lang="en" sz="2400">
                <a:latin typeface="Fira Sans Extra Condensed"/>
                <a:ea typeface="Fira Sans Extra Condensed"/>
                <a:cs typeface="Fira Sans Extra Condensed"/>
                <a:sym typeface="Fira Sans Extra Condensed"/>
              </a:rPr>
              <a:t>Caso Bosques Nativos</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3478" name="Google Shape;3478;g2cbadde257f_0_434"/>
          <p:cNvSpPr/>
          <p:nvPr/>
        </p:nvSpPr>
        <p:spPr>
          <a:xfrm>
            <a:off x="100500" y="80060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grpSp>
        <p:nvGrpSpPr>
          <p:cNvPr id="3479" name="Google Shape;3479;g2cbadde257f_0_434"/>
          <p:cNvGrpSpPr/>
          <p:nvPr/>
        </p:nvGrpSpPr>
        <p:grpSpPr>
          <a:xfrm>
            <a:off x="5858400" y="1019038"/>
            <a:ext cx="3386100" cy="3477937"/>
            <a:chOff x="5782200" y="1019038"/>
            <a:chExt cx="3386100" cy="3477937"/>
          </a:xfrm>
        </p:grpSpPr>
        <p:sp>
          <p:nvSpPr>
            <p:cNvPr id="3480" name="Google Shape;3480;g2cbadde257f_0_434"/>
            <p:cNvSpPr/>
            <p:nvPr/>
          </p:nvSpPr>
          <p:spPr>
            <a:xfrm>
              <a:off x="5782200" y="1019038"/>
              <a:ext cx="3386100" cy="753000"/>
            </a:xfrm>
            <a:prstGeom prst="chevron">
              <a:avLst>
                <a:gd fmla="val 50000"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Guías de Transporte (Decreto 330/93)</a:t>
              </a:r>
              <a:endParaRPr>
                <a:solidFill>
                  <a:srgbClr val="FFFFFF"/>
                </a:solidFill>
                <a:latin typeface="Roboto"/>
                <a:ea typeface="Roboto"/>
                <a:cs typeface="Roboto"/>
                <a:sym typeface="Roboto"/>
              </a:endParaRPr>
            </a:p>
          </p:txBody>
        </p:sp>
        <p:sp>
          <p:nvSpPr>
            <p:cNvPr id="3481" name="Google Shape;3481;g2cbadde257f_0_434"/>
            <p:cNvSpPr txBox="1"/>
            <p:nvPr/>
          </p:nvSpPr>
          <p:spPr>
            <a:xfrm>
              <a:off x="6254425" y="1881275"/>
              <a:ext cx="2625900" cy="26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Roboto"/>
                  <a:ea typeface="Roboto"/>
                  <a:cs typeface="Roboto"/>
                  <a:sym typeface="Roboto"/>
                </a:rPr>
                <a:t>Permiso aprobado</a:t>
              </a:r>
              <a:endParaRPr sz="1200">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a:p>
              <a:pPr indent="0" lvl="0" marL="0" rtl="0" algn="l">
                <a:lnSpc>
                  <a:spcPct val="115000"/>
                </a:lnSpc>
                <a:spcBef>
                  <a:spcPts val="0"/>
                </a:spcBef>
                <a:spcAft>
                  <a:spcPts val="0"/>
                </a:spcAft>
                <a:buNone/>
              </a:pPr>
              <a:r>
                <a:rPr lang="en" sz="1200">
                  <a:latin typeface="Roboto"/>
                  <a:ea typeface="Roboto"/>
                  <a:cs typeface="Roboto"/>
                  <a:sym typeface="Roboto"/>
                </a:rPr>
                <a:t>Para transporte de leña se debe contar con una Guía de transporte de leña. </a:t>
              </a:r>
              <a:endParaRPr sz="1200">
                <a:latin typeface="Roboto"/>
                <a:ea typeface="Roboto"/>
                <a:cs typeface="Roboto"/>
                <a:sym typeface="Roboto"/>
              </a:endParaRPr>
            </a:p>
            <a:p>
              <a:pPr indent="0" lvl="0" marL="0" rtl="0" algn="l">
                <a:lnSpc>
                  <a:spcPct val="115000"/>
                </a:lnSpc>
                <a:spcBef>
                  <a:spcPts val="0"/>
                </a:spcBef>
                <a:spcAft>
                  <a:spcPts val="0"/>
                </a:spcAft>
                <a:buNone/>
              </a:pPr>
              <a:r>
                <a:rPr lang="en" sz="1200">
                  <a:latin typeface="Roboto"/>
                  <a:ea typeface="Roboto"/>
                  <a:cs typeface="Roboto"/>
                  <a:sym typeface="Roboto"/>
                </a:rPr>
                <a:t>Formulario en DGF</a:t>
              </a:r>
              <a:endParaRPr sz="1200">
                <a:latin typeface="Roboto"/>
                <a:ea typeface="Roboto"/>
                <a:cs typeface="Roboto"/>
                <a:sym typeface="Roboto"/>
              </a:endParaRPr>
            </a:p>
            <a:p>
              <a:pPr indent="0" lvl="0" marL="0" rtl="0" algn="l">
                <a:lnSpc>
                  <a:spcPct val="115000"/>
                </a:lnSpc>
                <a:spcBef>
                  <a:spcPts val="0"/>
                </a:spcBef>
                <a:spcAft>
                  <a:spcPts val="0"/>
                </a:spcAft>
                <a:buNone/>
              </a:pPr>
              <a:r>
                <a:rPr lang="en" sz="1200">
                  <a:latin typeface="Roboto"/>
                  <a:ea typeface="Roboto"/>
                  <a:cs typeface="Roboto"/>
                  <a:sym typeface="Roboto"/>
                </a:rPr>
                <a:t>Control de camiones, titulares de bosque y barracas de venta.</a:t>
              </a:r>
              <a:endParaRPr sz="1200">
                <a:latin typeface="Roboto"/>
                <a:ea typeface="Roboto"/>
                <a:cs typeface="Roboto"/>
                <a:sym typeface="Roboto"/>
              </a:endParaRPr>
            </a:p>
            <a:p>
              <a:pPr indent="0" lvl="0" marL="0" rtl="0" algn="l">
                <a:lnSpc>
                  <a:spcPct val="110000"/>
                </a:lnSpc>
                <a:spcBef>
                  <a:spcPts val="0"/>
                </a:spcBef>
                <a:spcAft>
                  <a:spcPts val="0"/>
                </a:spcAft>
                <a:buNone/>
              </a:pPr>
              <a:r>
                <a:rPr lang="en" sz="1100">
                  <a:solidFill>
                    <a:srgbClr val="003DA5"/>
                  </a:solidFill>
                  <a:highlight>
                    <a:srgbClr val="FFFFFF"/>
                  </a:highlight>
                  <a:uFill>
                    <a:noFill/>
                  </a:uFill>
                  <a:latin typeface="Roboto"/>
                  <a:ea typeface="Roboto"/>
                  <a:cs typeface="Roboto"/>
                  <a:sym typeface="Roboto"/>
                  <a:hlinkClick r:id="rId3">
                    <a:extLst>
                      <a:ext uri="{A12FA001-AC4F-418D-AE19-62706E023703}">
                        <ahyp:hlinkClr val="tx"/>
                      </a:ext>
                    </a:extLst>
                  </a:hlinkClick>
                </a:rPr>
                <a:t>Guías de tránsito para productos del Bosque Nativo</a:t>
              </a:r>
              <a:endParaRPr sz="1100">
                <a:solidFill>
                  <a:srgbClr val="003DA5"/>
                </a:solidFill>
                <a:highlight>
                  <a:srgbClr val="FFFFFF"/>
                </a:highlight>
                <a:latin typeface="Roboto"/>
                <a:ea typeface="Roboto"/>
                <a:cs typeface="Roboto"/>
                <a:sym typeface="Roboto"/>
              </a:endParaRPr>
            </a:p>
            <a:p>
              <a:pPr indent="0" lvl="0" marL="0" rtl="0" algn="l">
                <a:lnSpc>
                  <a:spcPct val="115000"/>
                </a:lnSpc>
                <a:spcBef>
                  <a:spcPts val="100"/>
                </a:spcBef>
                <a:spcAft>
                  <a:spcPts val="0"/>
                </a:spcAft>
                <a:buNone/>
              </a:pPr>
              <a:r>
                <a:rPr lang="en" sz="950">
                  <a:solidFill>
                    <a:srgbClr val="008000"/>
                  </a:solidFill>
                  <a:highlight>
                    <a:srgbClr val="FFFFFF"/>
                  </a:highlight>
                  <a:latin typeface="Roboto"/>
                  <a:ea typeface="Roboto"/>
                  <a:cs typeface="Roboto"/>
                  <a:sym typeface="Roboto"/>
                </a:rPr>
                <a:t>https://www.gub.uy/tramites/guias-transito-productos-bosque-nativo</a:t>
              </a:r>
              <a:endParaRPr sz="950">
                <a:solidFill>
                  <a:srgbClr val="008000"/>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p:txBody>
        </p:sp>
      </p:grpSp>
      <p:grpSp>
        <p:nvGrpSpPr>
          <p:cNvPr id="3482" name="Google Shape;3482;g2cbadde257f_0_434"/>
          <p:cNvGrpSpPr/>
          <p:nvPr/>
        </p:nvGrpSpPr>
        <p:grpSpPr>
          <a:xfrm>
            <a:off x="29713" y="1040725"/>
            <a:ext cx="3496889" cy="3896443"/>
            <a:chOff x="124442" y="1112741"/>
            <a:chExt cx="3546900" cy="3482698"/>
          </a:xfrm>
        </p:grpSpPr>
        <p:sp>
          <p:nvSpPr>
            <p:cNvPr id="3483" name="Google Shape;3483;g2cbadde257f_0_434"/>
            <p:cNvSpPr/>
            <p:nvPr/>
          </p:nvSpPr>
          <p:spPr>
            <a:xfrm>
              <a:off x="124442" y="1112741"/>
              <a:ext cx="3546900" cy="669000"/>
            </a:xfrm>
            <a:prstGeom prst="homePlate">
              <a:avLst>
                <a:gd fmla="val 50000" name="adj"/>
              </a:avLst>
            </a:prstGeom>
            <a:solidFill>
              <a:srgbClr val="38761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Registro de Bosque Nativo</a:t>
              </a:r>
              <a:endParaRPr>
                <a:solidFill>
                  <a:srgbClr val="FFFFFF"/>
                </a:solidFill>
                <a:latin typeface="Roboto"/>
                <a:ea typeface="Roboto"/>
                <a:cs typeface="Roboto"/>
                <a:sym typeface="Roboto"/>
              </a:endParaRPr>
            </a:p>
          </p:txBody>
        </p:sp>
        <p:sp>
          <p:nvSpPr>
            <p:cNvPr id="3484" name="Google Shape;3484;g2cbadde257f_0_434"/>
            <p:cNvSpPr txBox="1"/>
            <p:nvPr/>
          </p:nvSpPr>
          <p:spPr>
            <a:xfrm>
              <a:off x="241821" y="1781740"/>
              <a:ext cx="3282000" cy="281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Roboto"/>
                  <a:ea typeface="Roboto"/>
                  <a:cs typeface="Roboto"/>
                  <a:sym typeface="Roboto"/>
                </a:rPr>
                <a:t>Los bosques nativos deben contar con:</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Información notarial</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Información padrones</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Grupo Suelos CONEAT</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Fotos aéreas</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Informe Técnico: especies presentes, tipo de bosque,  densidad aprox, estado sanitario, datos dendrométricos (altura, DAP).</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Plano de superficies por tipo de bosque.</a:t>
              </a:r>
              <a:endParaRPr sz="1200">
                <a:latin typeface="Roboto"/>
                <a:ea typeface="Roboto"/>
                <a:cs typeface="Roboto"/>
                <a:sym typeface="Roboto"/>
              </a:endParaRPr>
            </a:p>
            <a:p>
              <a:pPr indent="0" lvl="0" marL="0" rtl="0" algn="l">
                <a:lnSpc>
                  <a:spcPct val="115000"/>
                </a:lnSpc>
                <a:spcBef>
                  <a:spcPts val="0"/>
                </a:spcBef>
                <a:spcAft>
                  <a:spcPts val="0"/>
                </a:spcAft>
                <a:buNone/>
              </a:pPr>
              <a:r>
                <a:t/>
              </a:r>
              <a:endParaRPr sz="950">
                <a:solidFill>
                  <a:srgbClr val="008000"/>
                </a:solidFill>
                <a:highlight>
                  <a:srgbClr val="FFFFFF"/>
                </a:highlight>
                <a:latin typeface="Roboto"/>
                <a:ea typeface="Roboto"/>
                <a:cs typeface="Roboto"/>
                <a:sym typeface="Roboto"/>
              </a:endParaRPr>
            </a:p>
            <a:p>
              <a:pPr indent="0" lvl="0" marL="0" rtl="0" algn="l">
                <a:lnSpc>
                  <a:spcPct val="110000"/>
                </a:lnSpc>
                <a:spcBef>
                  <a:spcPts val="0"/>
                </a:spcBef>
                <a:spcAft>
                  <a:spcPts val="0"/>
                </a:spcAft>
                <a:buNone/>
              </a:pPr>
              <a:r>
                <a:rPr lang="en" sz="1100">
                  <a:solidFill>
                    <a:srgbClr val="003DA5"/>
                  </a:solidFill>
                  <a:highlight>
                    <a:srgbClr val="FFFFFF"/>
                  </a:highlight>
                  <a:uFill>
                    <a:noFill/>
                  </a:uFill>
                  <a:latin typeface="Roboto"/>
                  <a:ea typeface="Roboto"/>
                  <a:cs typeface="Roboto"/>
                  <a:sym typeface="Roboto"/>
                  <a:hlinkClick r:id="rId4">
                    <a:extLst>
                      <a:ext uri="{A12FA001-AC4F-418D-AE19-62706E023703}">
                        <ahyp:hlinkClr val="tx"/>
                      </a:ext>
                    </a:extLst>
                  </a:hlinkClick>
                </a:rPr>
                <a:t>Registro de bosque nativo</a:t>
              </a:r>
              <a:endParaRPr sz="1100">
                <a:solidFill>
                  <a:srgbClr val="003DA5"/>
                </a:solidFill>
                <a:highlight>
                  <a:srgbClr val="FFFFFF"/>
                </a:highlight>
                <a:latin typeface="Roboto"/>
                <a:ea typeface="Roboto"/>
                <a:cs typeface="Roboto"/>
                <a:sym typeface="Roboto"/>
              </a:endParaRPr>
            </a:p>
            <a:p>
              <a:pPr indent="0" lvl="0" marL="0" rtl="0" algn="l">
                <a:lnSpc>
                  <a:spcPct val="115000"/>
                </a:lnSpc>
                <a:spcBef>
                  <a:spcPts val="100"/>
                </a:spcBef>
                <a:spcAft>
                  <a:spcPts val="0"/>
                </a:spcAft>
                <a:buNone/>
              </a:pPr>
              <a:r>
                <a:rPr lang="en" sz="950">
                  <a:solidFill>
                    <a:srgbClr val="008000"/>
                  </a:solidFill>
                  <a:highlight>
                    <a:srgbClr val="FFFFFF"/>
                  </a:highlight>
                  <a:latin typeface="Roboto"/>
                  <a:ea typeface="Roboto"/>
                  <a:cs typeface="Roboto"/>
                  <a:sym typeface="Roboto"/>
                </a:rPr>
                <a:t>https://www.gub.uy/tramites/registro-bosque-nativo</a:t>
              </a:r>
              <a:endParaRPr sz="950">
                <a:solidFill>
                  <a:srgbClr val="008000"/>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p:txBody>
        </p:sp>
      </p:grpSp>
      <p:grpSp>
        <p:nvGrpSpPr>
          <p:cNvPr id="3485" name="Google Shape;3485;g2cbadde257f_0_434"/>
          <p:cNvGrpSpPr/>
          <p:nvPr/>
        </p:nvGrpSpPr>
        <p:grpSpPr>
          <a:xfrm>
            <a:off x="3172725" y="1037350"/>
            <a:ext cx="3235619" cy="3777914"/>
            <a:chOff x="2944201" y="1046140"/>
            <a:chExt cx="3305700" cy="3560711"/>
          </a:xfrm>
        </p:grpSpPr>
        <p:sp>
          <p:nvSpPr>
            <p:cNvPr id="3486" name="Google Shape;3486;g2cbadde257f_0_434"/>
            <p:cNvSpPr/>
            <p:nvPr/>
          </p:nvSpPr>
          <p:spPr>
            <a:xfrm>
              <a:off x="2944201" y="1046140"/>
              <a:ext cx="3305700" cy="703500"/>
            </a:xfrm>
            <a:prstGeom prst="chevron">
              <a:avLst>
                <a:gd fmla="val 50000" name="adj"/>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Plan de Manejo o Permiso de corta BPN o BPA</a:t>
              </a:r>
              <a:endParaRPr>
                <a:solidFill>
                  <a:srgbClr val="FFFFFF"/>
                </a:solidFill>
                <a:latin typeface="Roboto"/>
                <a:ea typeface="Roboto"/>
                <a:cs typeface="Roboto"/>
                <a:sym typeface="Roboto"/>
              </a:endParaRPr>
            </a:p>
          </p:txBody>
        </p:sp>
        <p:sp>
          <p:nvSpPr>
            <p:cNvPr id="3487" name="Google Shape;3487;g2cbadde257f_0_434"/>
            <p:cNvSpPr txBox="1"/>
            <p:nvPr/>
          </p:nvSpPr>
          <p:spPr>
            <a:xfrm>
              <a:off x="3019203" y="1749651"/>
              <a:ext cx="3155700" cy="2857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Roboto"/>
                  <a:ea typeface="Roboto"/>
                  <a:cs typeface="Roboto"/>
                  <a:sym typeface="Roboto"/>
                </a:rPr>
                <a:t>Casos permisos:</a:t>
              </a:r>
              <a:r>
                <a:rPr lang="en" sz="1200">
                  <a:latin typeface="Roboto"/>
                  <a:ea typeface="Roboto"/>
                  <a:cs typeface="Roboto"/>
                  <a:sym typeface="Roboto"/>
                </a:rPr>
                <a:t>:</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Para realización de picadas o calles, alambrados, limpieza avance de matorrales. </a:t>
              </a:r>
              <a:endParaRPr sz="1200">
                <a:latin typeface="Roboto"/>
                <a:ea typeface="Roboto"/>
                <a:cs typeface="Roboto"/>
                <a:sym typeface="Roboto"/>
              </a:endParaRPr>
            </a:p>
            <a:p>
              <a:pPr indent="0" lvl="0" marL="0" rtl="0" algn="l">
                <a:lnSpc>
                  <a:spcPct val="115000"/>
                </a:lnSpc>
                <a:spcBef>
                  <a:spcPts val="0"/>
                </a:spcBef>
                <a:spcAft>
                  <a:spcPts val="0"/>
                </a:spcAft>
                <a:buNone/>
              </a:pPr>
              <a:r>
                <a:rPr lang="en" sz="1200">
                  <a:latin typeface="Roboto"/>
                  <a:ea typeface="Roboto"/>
                  <a:cs typeface="Roboto"/>
                  <a:sym typeface="Roboto"/>
                </a:rPr>
                <a:t>Se pide:</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Descriçión de especies y áreas a cortar. Tipo de bosque</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Comparación foto 1966 - actualidad. </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Volúmenes</a:t>
              </a:r>
              <a:r>
                <a:rPr lang="en" sz="1200">
                  <a:latin typeface="Roboto"/>
                  <a:ea typeface="Roboto"/>
                  <a:cs typeface="Roboto"/>
                  <a:sym typeface="Roboto"/>
                </a:rPr>
                <a:t> estimados de corta.</a:t>
              </a:r>
              <a:endParaRPr sz="1200">
                <a:latin typeface="Roboto"/>
                <a:ea typeface="Roboto"/>
                <a:cs typeface="Roboto"/>
                <a:sym typeface="Roboto"/>
              </a:endParaRPr>
            </a:p>
            <a:p>
              <a:pPr indent="-304800" lvl="0" marL="457200" rtl="0" algn="l">
                <a:lnSpc>
                  <a:spcPct val="115000"/>
                </a:lnSpc>
                <a:spcBef>
                  <a:spcPts val="0"/>
                </a:spcBef>
                <a:spcAft>
                  <a:spcPts val="0"/>
                </a:spcAft>
                <a:buSzPts val="1200"/>
                <a:buFont typeface="Roboto"/>
                <a:buChar char="-"/>
              </a:pPr>
              <a:r>
                <a:rPr lang="en" sz="1200">
                  <a:latin typeface="Roboto"/>
                  <a:ea typeface="Roboto"/>
                  <a:cs typeface="Roboto"/>
                  <a:sym typeface="Roboto"/>
                </a:rPr>
                <a:t>Plano de áreas.</a:t>
              </a:r>
              <a:endParaRPr sz="1200">
                <a:latin typeface="Roboto"/>
                <a:ea typeface="Roboto"/>
                <a:cs typeface="Roboto"/>
                <a:sym typeface="Roboto"/>
              </a:endParaRPr>
            </a:p>
            <a:p>
              <a:pPr indent="0" lvl="0" marL="0" rtl="0" algn="l">
                <a:lnSpc>
                  <a:spcPct val="110000"/>
                </a:lnSpc>
                <a:spcBef>
                  <a:spcPts val="0"/>
                </a:spcBef>
                <a:spcAft>
                  <a:spcPts val="0"/>
                </a:spcAft>
                <a:buNone/>
              </a:pPr>
              <a:r>
                <a:rPr lang="en" sz="1100">
                  <a:highlight>
                    <a:srgbClr val="FFFFFF"/>
                  </a:highlight>
                  <a:latin typeface="Roboto"/>
                  <a:ea typeface="Roboto"/>
                  <a:cs typeface="Roboto"/>
                  <a:sym typeface="Roboto"/>
                </a:rPr>
                <a:t>Solicitud de corta y aprovechamiento del Bosque Nativo</a:t>
              </a:r>
              <a:endParaRPr sz="1100">
                <a:solidFill>
                  <a:srgbClr val="003DA5"/>
                </a:solidFill>
                <a:highlight>
                  <a:srgbClr val="FFFFFF"/>
                </a:highlight>
                <a:latin typeface="Roboto"/>
                <a:ea typeface="Roboto"/>
                <a:cs typeface="Roboto"/>
                <a:sym typeface="Roboto"/>
              </a:endParaRPr>
            </a:p>
            <a:p>
              <a:pPr indent="0" lvl="0" marL="0" rtl="0" algn="l">
                <a:lnSpc>
                  <a:spcPct val="115000"/>
                </a:lnSpc>
                <a:spcBef>
                  <a:spcPts val="100"/>
                </a:spcBef>
                <a:spcAft>
                  <a:spcPts val="0"/>
                </a:spcAft>
                <a:buNone/>
              </a:pPr>
              <a:r>
                <a:rPr lang="en" sz="950">
                  <a:solidFill>
                    <a:srgbClr val="008000"/>
                  </a:solidFill>
                  <a:highlight>
                    <a:srgbClr val="FFFFFF"/>
                  </a:highlight>
                  <a:latin typeface="Roboto"/>
                  <a:ea typeface="Roboto"/>
                  <a:cs typeface="Roboto"/>
                  <a:sym typeface="Roboto"/>
                </a:rPr>
                <a:t>https://www.gub.uy/tramites/solicitud-corta-aprovechamiento-bosque-nativo</a:t>
              </a:r>
              <a:endParaRPr sz="1200">
                <a:latin typeface="Roboto"/>
                <a:ea typeface="Roboto"/>
                <a:cs typeface="Roboto"/>
                <a:sym typeface="Roboto"/>
              </a:endParaRPr>
            </a:p>
            <a:p>
              <a:pPr indent="0" lvl="0" marL="0" rtl="0" algn="l">
                <a:lnSpc>
                  <a:spcPct val="110000"/>
                </a:lnSpc>
                <a:spcBef>
                  <a:spcPts val="0"/>
                </a:spcBef>
                <a:spcAft>
                  <a:spcPts val="0"/>
                </a:spcAft>
                <a:buNone/>
              </a:pPr>
              <a:r>
                <a:t/>
              </a:r>
              <a:endParaRPr sz="1200">
                <a:latin typeface="Roboto"/>
                <a:ea typeface="Roboto"/>
                <a:cs typeface="Roboto"/>
                <a:sym typeface="Roboto"/>
              </a:endParaRPr>
            </a:p>
            <a:p>
              <a:pPr indent="0" lvl="0" marL="0" rtl="0" algn="l">
                <a:lnSpc>
                  <a:spcPct val="115000"/>
                </a:lnSpc>
                <a:spcBef>
                  <a:spcPts val="100"/>
                </a:spcBef>
                <a:spcAft>
                  <a:spcPts val="0"/>
                </a:spcAft>
                <a:buNone/>
              </a:pPr>
              <a:r>
                <a:t/>
              </a:r>
              <a:endParaRPr sz="950">
                <a:solidFill>
                  <a:srgbClr val="008000"/>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t/>
              </a:r>
              <a:endParaRPr sz="1200">
                <a:latin typeface="Roboto"/>
                <a:ea typeface="Roboto"/>
                <a:cs typeface="Roboto"/>
                <a:sym typeface="Roboto"/>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6480"/>
          </a:srgbClr>
        </a:solidFill>
      </p:bgPr>
    </p:bg>
    <p:spTree>
      <p:nvGrpSpPr>
        <p:cNvPr id="3491" name="Shape 3491"/>
        <p:cNvGrpSpPr/>
        <p:nvPr/>
      </p:nvGrpSpPr>
      <p:grpSpPr>
        <a:xfrm>
          <a:off x="0" y="0"/>
          <a:ext cx="0" cy="0"/>
          <a:chOff x="0" y="0"/>
          <a:chExt cx="0" cy="0"/>
        </a:xfrm>
      </p:grpSpPr>
      <p:sp>
        <p:nvSpPr>
          <p:cNvPr id="3492" name="Google Shape;3492;p26"/>
          <p:cNvSpPr/>
          <p:nvPr/>
        </p:nvSpPr>
        <p:spPr>
          <a:xfrm>
            <a:off x="357000" y="859450"/>
            <a:ext cx="4984800" cy="4085700"/>
          </a:xfrm>
          <a:prstGeom prst="roundRect">
            <a:avLst>
              <a:gd fmla="val 16667"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3" name="Google Shape;3493;p26"/>
          <p:cNvSpPr txBox="1"/>
          <p:nvPr>
            <p:ph type="ctrTitle"/>
          </p:nvPr>
        </p:nvSpPr>
        <p:spPr>
          <a:xfrm>
            <a:off x="817325" y="97900"/>
            <a:ext cx="4339500" cy="65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2900">
                <a:solidFill>
                  <a:schemeClr val="accent1"/>
                </a:solidFill>
              </a:rPr>
              <a:t>RESULTADOS</a:t>
            </a:r>
            <a:endParaRPr sz="2900">
              <a:solidFill>
                <a:schemeClr val="accent1"/>
              </a:solidFill>
            </a:endParaRPr>
          </a:p>
        </p:txBody>
      </p:sp>
      <p:sp>
        <p:nvSpPr>
          <p:cNvPr id="3494" name="Google Shape;3494;p26"/>
          <p:cNvSpPr txBox="1"/>
          <p:nvPr>
            <p:ph idx="4294967295" type="body"/>
          </p:nvPr>
        </p:nvSpPr>
        <p:spPr>
          <a:xfrm>
            <a:off x="555350" y="1070750"/>
            <a:ext cx="4218000" cy="2963700"/>
          </a:xfrm>
          <a:prstGeom prst="rect">
            <a:avLst/>
          </a:prstGeom>
          <a:noFill/>
          <a:ln>
            <a:noFill/>
          </a:ln>
        </p:spPr>
        <p:txBody>
          <a:bodyPr anchorCtr="0" anchor="ctr" bIns="0" lIns="91425" spcFirstLastPara="1" rIns="91425" wrap="square" tIns="274300">
            <a:noAutofit/>
          </a:bodyPr>
          <a:lstStyle/>
          <a:p>
            <a:pPr indent="-311150" lvl="0" marL="457200" rtl="0" algn="l">
              <a:lnSpc>
                <a:spcPct val="90000"/>
              </a:lnSpc>
              <a:spcBef>
                <a:spcPts val="0"/>
              </a:spcBef>
              <a:spcAft>
                <a:spcPts val="0"/>
              </a:spcAft>
              <a:buClr>
                <a:srgbClr val="000000"/>
              </a:buClr>
              <a:buSzPts val="1300"/>
              <a:buChar char="●"/>
            </a:pPr>
            <a:r>
              <a:rPr lang="en" sz="1300">
                <a:solidFill>
                  <a:srgbClr val="000000"/>
                </a:solidFill>
              </a:rPr>
              <a:t>580.000 ha de Bosque nativo registrado en 3.750 carpetas 70 % del total de Bosques Nativos del País </a:t>
            </a:r>
            <a:endParaRPr sz="1300">
              <a:solidFill>
                <a:srgbClr val="000000"/>
              </a:solidFill>
            </a:endParaRPr>
          </a:p>
          <a:p>
            <a:pPr indent="-311150" lvl="0" marL="457200" rtl="0" algn="l">
              <a:lnSpc>
                <a:spcPct val="90000"/>
              </a:lnSpc>
              <a:spcBef>
                <a:spcPts val="1000"/>
              </a:spcBef>
              <a:spcAft>
                <a:spcPts val="0"/>
              </a:spcAft>
              <a:buClr>
                <a:srgbClr val="000000"/>
              </a:buClr>
              <a:buSzPts val="1300"/>
              <a:buChar char="●"/>
            </a:pPr>
            <a:r>
              <a:rPr lang="en" sz="1300">
                <a:solidFill>
                  <a:srgbClr val="000000"/>
                </a:solidFill>
              </a:rPr>
              <a:t>Certificados de Exoneración Impositiva / Pago de Servicios Ambientales </a:t>
            </a:r>
            <a:endParaRPr sz="1300">
              <a:solidFill>
                <a:srgbClr val="000000"/>
              </a:solidFill>
            </a:endParaRPr>
          </a:p>
          <a:p>
            <a:pPr indent="-311150" lvl="0" marL="457200" rtl="0" algn="l">
              <a:lnSpc>
                <a:spcPct val="90000"/>
              </a:lnSpc>
              <a:spcBef>
                <a:spcPts val="1000"/>
              </a:spcBef>
              <a:spcAft>
                <a:spcPts val="0"/>
              </a:spcAft>
              <a:buClr>
                <a:srgbClr val="000000"/>
              </a:buClr>
              <a:buSzPts val="1300"/>
              <a:buChar char="●"/>
            </a:pPr>
            <a:r>
              <a:rPr lang="en" sz="1300">
                <a:solidFill>
                  <a:srgbClr val="000000"/>
                </a:solidFill>
              </a:rPr>
              <a:t>200.000 ha bajo Plan de Manejo en 1.710 Estudios Técnicos 35% del total de Bosques Nativos Registrados </a:t>
            </a:r>
            <a:endParaRPr sz="1300">
              <a:solidFill>
                <a:srgbClr val="000000"/>
              </a:solidFill>
            </a:endParaRPr>
          </a:p>
          <a:p>
            <a:pPr indent="-311150" lvl="0" marL="457200" rtl="0" algn="l">
              <a:lnSpc>
                <a:spcPct val="90000"/>
              </a:lnSpc>
              <a:spcBef>
                <a:spcPts val="1000"/>
              </a:spcBef>
              <a:spcAft>
                <a:spcPts val="0"/>
              </a:spcAft>
              <a:buClr>
                <a:srgbClr val="000000"/>
              </a:buClr>
              <a:buSzPts val="1300"/>
              <a:buChar char="●"/>
            </a:pPr>
            <a:r>
              <a:rPr lang="en" sz="1300">
                <a:solidFill>
                  <a:srgbClr val="000000"/>
                </a:solidFill>
              </a:rPr>
              <a:t>Manejo Sostenible del Bosque Nativo / Conservación In situ </a:t>
            </a:r>
            <a:endParaRPr sz="1300">
              <a:solidFill>
                <a:srgbClr val="000000"/>
              </a:solidFill>
            </a:endParaRPr>
          </a:p>
          <a:p>
            <a:pPr indent="-64135" lvl="0" marL="228600" rtl="0" algn="l">
              <a:lnSpc>
                <a:spcPct val="90000"/>
              </a:lnSpc>
              <a:spcBef>
                <a:spcPts val="1000"/>
              </a:spcBef>
              <a:spcAft>
                <a:spcPts val="0"/>
              </a:spcAft>
              <a:buSzPts val="1800"/>
              <a:buNone/>
            </a:pPr>
            <a:r>
              <a:t/>
            </a:r>
            <a:endParaRPr sz="1300">
              <a:solidFill>
                <a:srgbClr val="000000"/>
              </a:solidFill>
            </a:endParaRPr>
          </a:p>
          <a:p>
            <a:pPr indent="0" lvl="0" marL="0" rtl="0" algn="l">
              <a:lnSpc>
                <a:spcPct val="90000"/>
              </a:lnSpc>
              <a:spcBef>
                <a:spcPts val="1000"/>
              </a:spcBef>
              <a:spcAft>
                <a:spcPts val="0"/>
              </a:spcAft>
              <a:buSzPts val="1800"/>
              <a:buNone/>
            </a:pPr>
            <a:r>
              <a:rPr lang="en" sz="1300">
                <a:solidFill>
                  <a:srgbClr val="000000"/>
                </a:solidFill>
              </a:rPr>
              <a:t>Estrategia Nacional de Bosque Nativo-2018</a:t>
            </a:r>
            <a:endParaRPr sz="100"/>
          </a:p>
        </p:txBody>
      </p:sp>
      <p:pic>
        <p:nvPicPr>
          <p:cNvPr id="3495" name="Google Shape;3495;p26"/>
          <p:cNvPicPr preferRelativeResize="0"/>
          <p:nvPr/>
        </p:nvPicPr>
        <p:blipFill rotWithShape="1">
          <a:blip r:embed="rId3">
            <a:alphaModFix/>
          </a:blip>
          <a:srcRect b="6958" l="9318" r="57950" t="9506"/>
          <a:stretch/>
        </p:blipFill>
        <p:spPr>
          <a:xfrm>
            <a:off x="5475800" y="264449"/>
            <a:ext cx="3326448" cy="4775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6480"/>
          </a:srgbClr>
        </a:solidFill>
      </p:bgPr>
    </p:bg>
    <p:spTree>
      <p:nvGrpSpPr>
        <p:cNvPr id="3499" name="Shape 3499"/>
        <p:cNvGrpSpPr/>
        <p:nvPr/>
      </p:nvGrpSpPr>
      <p:grpSpPr>
        <a:xfrm>
          <a:off x="0" y="0"/>
          <a:ext cx="0" cy="0"/>
          <a:chOff x="0" y="0"/>
          <a:chExt cx="0" cy="0"/>
        </a:xfrm>
      </p:grpSpPr>
      <p:sp>
        <p:nvSpPr>
          <p:cNvPr id="3500" name="Google Shape;3500;g122709336eb_1_1667"/>
          <p:cNvSpPr/>
          <p:nvPr/>
        </p:nvSpPr>
        <p:spPr>
          <a:xfrm flipH="1">
            <a:off x="0" y="1683550"/>
            <a:ext cx="497700" cy="503400"/>
          </a:xfrm>
          <a:prstGeom prst="ellipse">
            <a:avLst/>
          </a:prstGeom>
          <a:solidFill>
            <a:srgbClr val="3DB4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1" name="Google Shape;3501;g122709336eb_1_1667"/>
          <p:cNvSpPr/>
          <p:nvPr/>
        </p:nvSpPr>
        <p:spPr>
          <a:xfrm flipH="1">
            <a:off x="788500" y="1683550"/>
            <a:ext cx="532500" cy="503400"/>
          </a:xfrm>
          <a:prstGeom prst="ellipse">
            <a:avLst/>
          </a:prstGeom>
          <a:solidFill>
            <a:srgbClr val="443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2" name="Google Shape;3502;g122709336eb_1_1667"/>
          <p:cNvSpPr/>
          <p:nvPr/>
        </p:nvSpPr>
        <p:spPr>
          <a:xfrm flipH="1">
            <a:off x="1687625" y="1683550"/>
            <a:ext cx="497700" cy="503400"/>
          </a:xfrm>
          <a:prstGeom prst="ellipse">
            <a:avLst/>
          </a:prstGeom>
          <a:solidFill>
            <a:srgbClr val="3DB4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3" name="Google Shape;3503;g122709336eb_1_1667"/>
          <p:cNvSpPr/>
          <p:nvPr/>
        </p:nvSpPr>
        <p:spPr>
          <a:xfrm flipH="1">
            <a:off x="2530463" y="1683550"/>
            <a:ext cx="497700" cy="503400"/>
          </a:xfrm>
          <a:prstGeom prst="ellipse">
            <a:avLst/>
          </a:prstGeom>
          <a:solidFill>
            <a:srgbClr val="443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4" name="Google Shape;3504;g122709336eb_1_1667"/>
          <p:cNvSpPr txBox="1"/>
          <p:nvPr/>
        </p:nvSpPr>
        <p:spPr>
          <a:xfrm>
            <a:off x="2928600" y="303575"/>
            <a:ext cx="3445500" cy="754800"/>
          </a:xfrm>
          <a:prstGeom prst="rect">
            <a:avLst/>
          </a:prstGeom>
          <a:noFill/>
          <a:ln>
            <a:noFill/>
          </a:ln>
        </p:spPr>
        <p:txBody>
          <a:bodyPr anchorCtr="0" anchor="ctr" bIns="0" lIns="91425" spcFirstLastPara="1" rIns="91425" wrap="square" tIns="162000">
            <a:noAutofit/>
          </a:bodyPr>
          <a:lstStyle/>
          <a:p>
            <a:pPr indent="0" lvl="0" marL="0" marR="0" rtl="0" algn="l">
              <a:lnSpc>
                <a:spcPct val="100000"/>
              </a:lnSpc>
              <a:spcBef>
                <a:spcPts val="0"/>
              </a:spcBef>
              <a:spcAft>
                <a:spcPts val="1600"/>
              </a:spcAft>
              <a:buClr>
                <a:srgbClr val="000000"/>
              </a:buClr>
              <a:buSzPts val="1900"/>
              <a:buFont typeface="Arial"/>
              <a:buNone/>
            </a:pPr>
            <a:r>
              <a:rPr b="1" i="0" lang="en" sz="1900" u="none" cap="none" strike="noStrike">
                <a:solidFill>
                  <a:srgbClr val="443A33"/>
                </a:solidFill>
                <a:latin typeface="Arvo"/>
                <a:ea typeface="Arvo"/>
                <a:cs typeface="Arvo"/>
                <a:sym typeface="Arvo"/>
              </a:rPr>
              <a:t>Monitoreo Forestal- DGF</a:t>
            </a:r>
            <a:endParaRPr b="1" i="0" sz="1900" u="none" cap="none" strike="noStrike">
              <a:solidFill>
                <a:srgbClr val="443A33"/>
              </a:solidFill>
              <a:latin typeface="Arvo"/>
              <a:ea typeface="Arvo"/>
              <a:cs typeface="Arvo"/>
              <a:sym typeface="Arvo"/>
            </a:endParaRPr>
          </a:p>
        </p:txBody>
      </p:sp>
      <p:sp>
        <p:nvSpPr>
          <p:cNvPr id="3505" name="Google Shape;3505;g122709336eb_1_1667"/>
          <p:cNvSpPr txBox="1"/>
          <p:nvPr/>
        </p:nvSpPr>
        <p:spPr>
          <a:xfrm>
            <a:off x="-18625" y="1683550"/>
            <a:ext cx="751200" cy="408300"/>
          </a:xfrm>
          <a:prstGeom prst="rect">
            <a:avLst/>
          </a:prstGeom>
          <a:noFill/>
          <a:ln>
            <a:noFill/>
          </a:ln>
        </p:spPr>
        <p:txBody>
          <a:bodyPr anchorCtr="0" anchor="ctr" bIns="0" lIns="91425" spcFirstLastPara="1" rIns="91425" wrap="square" tIns="162000">
            <a:noAutofit/>
          </a:bodyPr>
          <a:lstStyle/>
          <a:p>
            <a:pPr indent="0" lvl="0" marL="0" marR="0" rtl="0" algn="l">
              <a:lnSpc>
                <a:spcPct val="100000"/>
              </a:lnSpc>
              <a:spcBef>
                <a:spcPts val="0"/>
              </a:spcBef>
              <a:spcAft>
                <a:spcPts val="1600"/>
              </a:spcAft>
              <a:buClr>
                <a:srgbClr val="000000"/>
              </a:buClr>
              <a:buSzPts val="1500"/>
              <a:buFont typeface="Arial"/>
              <a:buNone/>
            </a:pPr>
            <a:r>
              <a:rPr b="0" i="0" lang="en" sz="1500" u="none" cap="none" strike="noStrike">
                <a:solidFill>
                  <a:srgbClr val="443A33"/>
                </a:solidFill>
                <a:latin typeface="Anton"/>
                <a:ea typeface="Anton"/>
                <a:cs typeface="Anton"/>
                <a:sym typeface="Anton"/>
              </a:rPr>
              <a:t>1979</a:t>
            </a:r>
            <a:endParaRPr b="0" i="0" sz="1500" u="none" cap="none" strike="noStrike">
              <a:solidFill>
                <a:srgbClr val="443A33"/>
              </a:solidFill>
              <a:latin typeface="Anton"/>
              <a:ea typeface="Anton"/>
              <a:cs typeface="Anton"/>
              <a:sym typeface="Anton"/>
            </a:endParaRPr>
          </a:p>
        </p:txBody>
      </p:sp>
      <p:sp>
        <p:nvSpPr>
          <p:cNvPr id="3506" name="Google Shape;3506;g122709336eb_1_1667"/>
          <p:cNvSpPr txBox="1"/>
          <p:nvPr/>
        </p:nvSpPr>
        <p:spPr>
          <a:xfrm>
            <a:off x="2305284" y="1636000"/>
            <a:ext cx="912300" cy="503400"/>
          </a:xfrm>
          <a:prstGeom prst="rect">
            <a:avLst/>
          </a:prstGeom>
          <a:noFill/>
          <a:ln>
            <a:noFill/>
          </a:ln>
        </p:spPr>
        <p:txBody>
          <a:bodyPr anchorCtr="0" anchor="ctr" bIns="0" lIns="91425" spcFirstLastPara="1" rIns="91425" wrap="square" tIns="162000">
            <a:noAutofit/>
          </a:bodyPr>
          <a:lstStyle/>
          <a:p>
            <a:pPr indent="0" lvl="0" marL="0" marR="0" rtl="0" algn="ctr">
              <a:lnSpc>
                <a:spcPct val="100000"/>
              </a:lnSpc>
              <a:spcBef>
                <a:spcPts val="0"/>
              </a:spcBef>
              <a:spcAft>
                <a:spcPts val="1600"/>
              </a:spcAft>
              <a:buClr>
                <a:srgbClr val="000000"/>
              </a:buClr>
              <a:buSzPts val="1400"/>
              <a:buFont typeface="Arial"/>
              <a:buNone/>
            </a:pPr>
            <a:r>
              <a:rPr b="0" i="0" lang="en" sz="1400" u="none" cap="none" strike="noStrike">
                <a:solidFill>
                  <a:srgbClr val="F3F3F3"/>
                </a:solidFill>
                <a:latin typeface="Anton"/>
                <a:ea typeface="Anton"/>
                <a:cs typeface="Anton"/>
                <a:sym typeface="Anton"/>
              </a:rPr>
              <a:t>1995</a:t>
            </a:r>
            <a:endParaRPr b="0" i="0" sz="1400" u="none" cap="none" strike="noStrike">
              <a:solidFill>
                <a:srgbClr val="F3F3F3"/>
              </a:solidFill>
              <a:latin typeface="Anton"/>
              <a:ea typeface="Anton"/>
              <a:cs typeface="Anton"/>
              <a:sym typeface="Anton"/>
            </a:endParaRPr>
          </a:p>
        </p:txBody>
      </p:sp>
      <p:sp>
        <p:nvSpPr>
          <p:cNvPr id="3507" name="Google Shape;3507;g122709336eb_1_1667"/>
          <p:cNvSpPr txBox="1"/>
          <p:nvPr/>
        </p:nvSpPr>
        <p:spPr>
          <a:xfrm>
            <a:off x="625237" y="1683550"/>
            <a:ext cx="828600" cy="408300"/>
          </a:xfrm>
          <a:prstGeom prst="rect">
            <a:avLst/>
          </a:prstGeom>
          <a:noFill/>
          <a:ln>
            <a:noFill/>
          </a:ln>
        </p:spPr>
        <p:txBody>
          <a:bodyPr anchorCtr="0" anchor="ctr" bIns="0" lIns="91425" spcFirstLastPara="1" rIns="91425" wrap="square" tIns="162000">
            <a:noAutofit/>
          </a:bodyPr>
          <a:lstStyle/>
          <a:p>
            <a:pPr indent="0" lvl="0" marL="0" marR="0" rtl="0" algn="ctr">
              <a:lnSpc>
                <a:spcPct val="100000"/>
              </a:lnSpc>
              <a:spcBef>
                <a:spcPts val="0"/>
              </a:spcBef>
              <a:spcAft>
                <a:spcPts val="1600"/>
              </a:spcAft>
              <a:buClr>
                <a:srgbClr val="000000"/>
              </a:buClr>
              <a:buSzPts val="1400"/>
              <a:buFont typeface="Arial"/>
              <a:buNone/>
            </a:pPr>
            <a:r>
              <a:rPr b="0" i="0" lang="en" sz="1400" u="none" cap="none" strike="noStrike">
                <a:solidFill>
                  <a:srgbClr val="F3F3F3"/>
                </a:solidFill>
                <a:latin typeface="Anton"/>
                <a:ea typeface="Anton"/>
                <a:cs typeface="Anton"/>
                <a:sym typeface="Anton"/>
              </a:rPr>
              <a:t>1980</a:t>
            </a:r>
            <a:endParaRPr b="0" i="0" sz="1400" u="none" cap="none" strike="noStrike">
              <a:solidFill>
                <a:srgbClr val="F3F3F3"/>
              </a:solidFill>
              <a:latin typeface="Anton"/>
              <a:ea typeface="Anton"/>
              <a:cs typeface="Anton"/>
              <a:sym typeface="Anton"/>
            </a:endParaRPr>
          </a:p>
        </p:txBody>
      </p:sp>
      <p:sp>
        <p:nvSpPr>
          <p:cNvPr id="3508" name="Google Shape;3508;g122709336eb_1_1667"/>
          <p:cNvSpPr txBox="1"/>
          <p:nvPr/>
        </p:nvSpPr>
        <p:spPr>
          <a:xfrm>
            <a:off x="1687375" y="1683550"/>
            <a:ext cx="751200" cy="408300"/>
          </a:xfrm>
          <a:prstGeom prst="rect">
            <a:avLst/>
          </a:prstGeom>
          <a:noFill/>
          <a:ln>
            <a:noFill/>
          </a:ln>
        </p:spPr>
        <p:txBody>
          <a:bodyPr anchorCtr="0" anchor="ctr" bIns="0" lIns="91425" spcFirstLastPara="1" rIns="91425" wrap="square" tIns="162000">
            <a:noAutofit/>
          </a:bodyPr>
          <a:lstStyle/>
          <a:p>
            <a:pPr indent="0" lvl="0" marL="0" marR="0" rtl="0" algn="l">
              <a:lnSpc>
                <a:spcPct val="100000"/>
              </a:lnSpc>
              <a:spcBef>
                <a:spcPts val="0"/>
              </a:spcBef>
              <a:spcAft>
                <a:spcPts val="1600"/>
              </a:spcAft>
              <a:buClr>
                <a:srgbClr val="000000"/>
              </a:buClr>
              <a:buSzPts val="1400"/>
              <a:buFont typeface="Arial"/>
              <a:buNone/>
            </a:pPr>
            <a:r>
              <a:rPr b="0" i="0" lang="en" sz="1400" u="none" cap="none" strike="noStrike">
                <a:solidFill>
                  <a:srgbClr val="443A33"/>
                </a:solidFill>
                <a:latin typeface="Anton"/>
                <a:ea typeface="Anton"/>
                <a:cs typeface="Anton"/>
                <a:sym typeface="Anton"/>
              </a:rPr>
              <a:t>1985</a:t>
            </a:r>
            <a:endParaRPr b="0" i="0" sz="1400" u="none" cap="none" strike="noStrike">
              <a:solidFill>
                <a:srgbClr val="443A33"/>
              </a:solidFill>
              <a:latin typeface="Anton"/>
              <a:ea typeface="Anton"/>
              <a:cs typeface="Anton"/>
              <a:sym typeface="Anton"/>
            </a:endParaRPr>
          </a:p>
        </p:txBody>
      </p:sp>
      <p:cxnSp>
        <p:nvCxnSpPr>
          <p:cNvPr id="3509" name="Google Shape;3509;g122709336eb_1_1667"/>
          <p:cNvCxnSpPr>
            <a:stCxn id="3500" idx="2"/>
            <a:endCxn id="3501" idx="6"/>
          </p:cNvCxnSpPr>
          <p:nvPr/>
        </p:nvCxnSpPr>
        <p:spPr>
          <a:xfrm>
            <a:off x="497700" y="1935250"/>
            <a:ext cx="290700" cy="0"/>
          </a:xfrm>
          <a:prstGeom prst="straightConnector1">
            <a:avLst/>
          </a:prstGeom>
          <a:noFill/>
          <a:ln cap="flat" cmpd="sng" w="19050">
            <a:solidFill>
              <a:srgbClr val="443A33"/>
            </a:solidFill>
            <a:prstDash val="solid"/>
            <a:round/>
            <a:headEnd len="sm" w="sm" type="none"/>
            <a:tailEnd len="sm" w="sm" type="none"/>
          </a:ln>
        </p:spPr>
      </p:cxnSp>
      <p:cxnSp>
        <p:nvCxnSpPr>
          <p:cNvPr id="3510" name="Google Shape;3510;g122709336eb_1_1667"/>
          <p:cNvCxnSpPr>
            <a:stCxn id="3501" idx="2"/>
            <a:endCxn id="3502" idx="6"/>
          </p:cNvCxnSpPr>
          <p:nvPr/>
        </p:nvCxnSpPr>
        <p:spPr>
          <a:xfrm>
            <a:off x="1321000" y="1935250"/>
            <a:ext cx="366600" cy="0"/>
          </a:xfrm>
          <a:prstGeom prst="straightConnector1">
            <a:avLst/>
          </a:prstGeom>
          <a:noFill/>
          <a:ln cap="flat" cmpd="sng" w="19050">
            <a:solidFill>
              <a:srgbClr val="443A33"/>
            </a:solidFill>
            <a:prstDash val="solid"/>
            <a:round/>
            <a:headEnd len="sm" w="sm" type="none"/>
            <a:tailEnd len="sm" w="sm" type="none"/>
          </a:ln>
        </p:spPr>
      </p:cxnSp>
      <p:cxnSp>
        <p:nvCxnSpPr>
          <p:cNvPr id="3511" name="Google Shape;3511;g122709336eb_1_1667"/>
          <p:cNvCxnSpPr>
            <a:stCxn id="3502" idx="2"/>
            <a:endCxn id="3503" idx="6"/>
          </p:cNvCxnSpPr>
          <p:nvPr/>
        </p:nvCxnSpPr>
        <p:spPr>
          <a:xfrm>
            <a:off x="2185325" y="1935250"/>
            <a:ext cx="345000" cy="0"/>
          </a:xfrm>
          <a:prstGeom prst="straightConnector1">
            <a:avLst/>
          </a:prstGeom>
          <a:noFill/>
          <a:ln cap="flat" cmpd="sng" w="19050">
            <a:solidFill>
              <a:srgbClr val="443A33"/>
            </a:solidFill>
            <a:prstDash val="solid"/>
            <a:round/>
            <a:headEnd len="sm" w="sm" type="none"/>
            <a:tailEnd len="sm" w="sm" type="none"/>
          </a:ln>
        </p:spPr>
      </p:cxnSp>
      <p:sp>
        <p:nvSpPr>
          <p:cNvPr id="3512" name="Google Shape;3512;g122709336eb_1_1667"/>
          <p:cNvSpPr/>
          <p:nvPr/>
        </p:nvSpPr>
        <p:spPr>
          <a:xfrm flipH="1">
            <a:off x="3337550" y="1683550"/>
            <a:ext cx="497700" cy="503400"/>
          </a:xfrm>
          <a:prstGeom prst="ellipse">
            <a:avLst/>
          </a:prstGeom>
          <a:solidFill>
            <a:srgbClr val="3DB4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3" name="Google Shape;3513;g122709336eb_1_1667"/>
          <p:cNvSpPr/>
          <p:nvPr/>
        </p:nvSpPr>
        <p:spPr>
          <a:xfrm flipH="1">
            <a:off x="4255050" y="1683550"/>
            <a:ext cx="480900" cy="503400"/>
          </a:xfrm>
          <a:prstGeom prst="ellipse">
            <a:avLst/>
          </a:prstGeom>
          <a:solidFill>
            <a:srgbClr val="443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4" name="Google Shape;3514;g122709336eb_1_1667"/>
          <p:cNvSpPr/>
          <p:nvPr/>
        </p:nvSpPr>
        <p:spPr>
          <a:xfrm flipH="1">
            <a:off x="5133575" y="1683550"/>
            <a:ext cx="480900" cy="503400"/>
          </a:xfrm>
          <a:prstGeom prst="ellipse">
            <a:avLst/>
          </a:prstGeom>
          <a:solidFill>
            <a:srgbClr val="3DB4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5" name="Google Shape;3515;g122709336eb_1_1667"/>
          <p:cNvSpPr/>
          <p:nvPr/>
        </p:nvSpPr>
        <p:spPr>
          <a:xfrm flipH="1">
            <a:off x="5965275" y="1683550"/>
            <a:ext cx="480900" cy="503400"/>
          </a:xfrm>
          <a:prstGeom prst="ellipse">
            <a:avLst/>
          </a:prstGeom>
          <a:solidFill>
            <a:srgbClr val="443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16" name="Google Shape;3516;g122709336eb_1_1667"/>
          <p:cNvCxnSpPr>
            <a:stCxn id="3512" idx="2"/>
            <a:endCxn id="3513" idx="6"/>
          </p:cNvCxnSpPr>
          <p:nvPr/>
        </p:nvCxnSpPr>
        <p:spPr>
          <a:xfrm>
            <a:off x="3835250" y="1935250"/>
            <a:ext cx="419700" cy="0"/>
          </a:xfrm>
          <a:prstGeom prst="straightConnector1">
            <a:avLst/>
          </a:prstGeom>
          <a:noFill/>
          <a:ln cap="flat" cmpd="sng" w="19050">
            <a:solidFill>
              <a:srgbClr val="443A33"/>
            </a:solidFill>
            <a:prstDash val="solid"/>
            <a:round/>
            <a:headEnd len="sm" w="sm" type="none"/>
            <a:tailEnd len="sm" w="sm" type="none"/>
          </a:ln>
        </p:spPr>
      </p:cxnSp>
      <p:cxnSp>
        <p:nvCxnSpPr>
          <p:cNvPr id="3517" name="Google Shape;3517;g122709336eb_1_1667"/>
          <p:cNvCxnSpPr>
            <a:stCxn id="3513" idx="2"/>
            <a:endCxn id="3514" idx="6"/>
          </p:cNvCxnSpPr>
          <p:nvPr/>
        </p:nvCxnSpPr>
        <p:spPr>
          <a:xfrm>
            <a:off x="4735950" y="1935250"/>
            <a:ext cx="397500" cy="0"/>
          </a:xfrm>
          <a:prstGeom prst="straightConnector1">
            <a:avLst/>
          </a:prstGeom>
          <a:noFill/>
          <a:ln cap="flat" cmpd="sng" w="19050">
            <a:solidFill>
              <a:srgbClr val="443A33"/>
            </a:solidFill>
            <a:prstDash val="solid"/>
            <a:round/>
            <a:headEnd len="sm" w="sm" type="none"/>
            <a:tailEnd len="sm" w="sm" type="none"/>
          </a:ln>
        </p:spPr>
      </p:cxnSp>
      <p:cxnSp>
        <p:nvCxnSpPr>
          <p:cNvPr id="3518" name="Google Shape;3518;g122709336eb_1_1667"/>
          <p:cNvCxnSpPr>
            <a:stCxn id="3514" idx="2"/>
            <a:endCxn id="3515" idx="6"/>
          </p:cNvCxnSpPr>
          <p:nvPr/>
        </p:nvCxnSpPr>
        <p:spPr>
          <a:xfrm>
            <a:off x="5614475" y="1935250"/>
            <a:ext cx="350700" cy="0"/>
          </a:xfrm>
          <a:prstGeom prst="straightConnector1">
            <a:avLst/>
          </a:prstGeom>
          <a:noFill/>
          <a:ln cap="flat" cmpd="sng" w="19050">
            <a:solidFill>
              <a:srgbClr val="443A33"/>
            </a:solidFill>
            <a:prstDash val="solid"/>
            <a:round/>
            <a:headEnd len="sm" w="sm" type="none"/>
            <a:tailEnd len="sm" w="sm" type="none"/>
          </a:ln>
        </p:spPr>
      </p:cxnSp>
      <p:sp>
        <p:nvSpPr>
          <p:cNvPr id="3519" name="Google Shape;3519;g122709336eb_1_1667"/>
          <p:cNvSpPr/>
          <p:nvPr/>
        </p:nvSpPr>
        <p:spPr>
          <a:xfrm flipH="1">
            <a:off x="6749075" y="1683550"/>
            <a:ext cx="480900" cy="503400"/>
          </a:xfrm>
          <a:prstGeom prst="ellipse">
            <a:avLst/>
          </a:prstGeom>
          <a:solidFill>
            <a:srgbClr val="3DB4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0" name="Google Shape;3520;g122709336eb_1_1667"/>
          <p:cNvSpPr/>
          <p:nvPr/>
        </p:nvSpPr>
        <p:spPr>
          <a:xfrm flipH="1">
            <a:off x="7537174" y="1683550"/>
            <a:ext cx="532500" cy="503400"/>
          </a:xfrm>
          <a:prstGeom prst="ellipse">
            <a:avLst/>
          </a:prstGeom>
          <a:solidFill>
            <a:srgbClr val="443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1" name="Google Shape;3521;g122709336eb_1_1667"/>
          <p:cNvSpPr/>
          <p:nvPr/>
        </p:nvSpPr>
        <p:spPr>
          <a:xfrm flipH="1">
            <a:off x="8576200" y="1683550"/>
            <a:ext cx="480900" cy="503400"/>
          </a:xfrm>
          <a:prstGeom prst="ellipse">
            <a:avLst/>
          </a:prstGeom>
          <a:solidFill>
            <a:srgbClr val="3DB4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22" name="Google Shape;3522;g122709336eb_1_1667"/>
          <p:cNvCxnSpPr>
            <a:stCxn id="3519" idx="2"/>
            <a:endCxn id="3520" idx="6"/>
          </p:cNvCxnSpPr>
          <p:nvPr/>
        </p:nvCxnSpPr>
        <p:spPr>
          <a:xfrm>
            <a:off x="7229975" y="1935250"/>
            <a:ext cx="307200" cy="0"/>
          </a:xfrm>
          <a:prstGeom prst="straightConnector1">
            <a:avLst/>
          </a:prstGeom>
          <a:noFill/>
          <a:ln cap="flat" cmpd="sng" w="19050">
            <a:solidFill>
              <a:srgbClr val="443A33"/>
            </a:solidFill>
            <a:prstDash val="solid"/>
            <a:round/>
            <a:headEnd len="sm" w="sm" type="none"/>
            <a:tailEnd len="sm" w="sm" type="none"/>
          </a:ln>
        </p:spPr>
      </p:cxnSp>
      <p:cxnSp>
        <p:nvCxnSpPr>
          <p:cNvPr id="3523" name="Google Shape;3523;g122709336eb_1_1667"/>
          <p:cNvCxnSpPr>
            <a:stCxn id="3520" idx="2"/>
            <a:endCxn id="3521" idx="6"/>
          </p:cNvCxnSpPr>
          <p:nvPr/>
        </p:nvCxnSpPr>
        <p:spPr>
          <a:xfrm>
            <a:off x="8069674" y="1935250"/>
            <a:ext cx="506400" cy="0"/>
          </a:xfrm>
          <a:prstGeom prst="straightConnector1">
            <a:avLst/>
          </a:prstGeom>
          <a:noFill/>
          <a:ln cap="flat" cmpd="sng" w="19050">
            <a:solidFill>
              <a:srgbClr val="443A33"/>
            </a:solidFill>
            <a:prstDash val="solid"/>
            <a:round/>
            <a:headEnd len="sm" w="sm" type="none"/>
            <a:tailEnd len="sm" w="sm" type="none"/>
          </a:ln>
        </p:spPr>
      </p:cxnSp>
      <p:cxnSp>
        <p:nvCxnSpPr>
          <p:cNvPr id="3524" name="Google Shape;3524;g122709336eb_1_1667"/>
          <p:cNvCxnSpPr/>
          <p:nvPr/>
        </p:nvCxnSpPr>
        <p:spPr>
          <a:xfrm>
            <a:off x="3028175" y="1935250"/>
            <a:ext cx="290700" cy="0"/>
          </a:xfrm>
          <a:prstGeom prst="straightConnector1">
            <a:avLst/>
          </a:prstGeom>
          <a:noFill/>
          <a:ln cap="flat" cmpd="sng" w="19050">
            <a:solidFill>
              <a:srgbClr val="443A33"/>
            </a:solidFill>
            <a:prstDash val="solid"/>
            <a:round/>
            <a:headEnd len="sm" w="sm" type="none"/>
            <a:tailEnd len="sm" w="sm" type="none"/>
          </a:ln>
        </p:spPr>
      </p:cxnSp>
      <p:cxnSp>
        <p:nvCxnSpPr>
          <p:cNvPr id="3525" name="Google Shape;3525;g122709336eb_1_1667"/>
          <p:cNvCxnSpPr/>
          <p:nvPr/>
        </p:nvCxnSpPr>
        <p:spPr>
          <a:xfrm>
            <a:off x="6430475" y="1935250"/>
            <a:ext cx="290700" cy="0"/>
          </a:xfrm>
          <a:prstGeom prst="straightConnector1">
            <a:avLst/>
          </a:prstGeom>
          <a:noFill/>
          <a:ln cap="flat" cmpd="sng" w="19050">
            <a:solidFill>
              <a:srgbClr val="443A33"/>
            </a:solidFill>
            <a:prstDash val="solid"/>
            <a:round/>
            <a:headEnd len="sm" w="sm" type="none"/>
            <a:tailEnd len="sm" w="sm" type="none"/>
          </a:ln>
        </p:spPr>
      </p:cxnSp>
      <p:pic>
        <p:nvPicPr>
          <p:cNvPr id="3526" name="Google Shape;3526;g122709336eb_1_1667"/>
          <p:cNvPicPr preferRelativeResize="0"/>
          <p:nvPr/>
        </p:nvPicPr>
        <p:blipFill rotWithShape="1">
          <a:blip r:embed="rId3">
            <a:alphaModFix/>
          </a:blip>
          <a:srcRect b="0" l="0" r="0" t="0"/>
          <a:stretch/>
        </p:blipFill>
        <p:spPr>
          <a:xfrm rot="5400000">
            <a:off x="474075" y="2249900"/>
            <a:ext cx="1285300" cy="1899150"/>
          </a:xfrm>
          <a:prstGeom prst="rect">
            <a:avLst/>
          </a:prstGeom>
          <a:noFill/>
          <a:ln>
            <a:noFill/>
          </a:ln>
          <a:effectLst>
            <a:outerShdw blurRad="292100" rotWithShape="0" algn="tl" dir="2700000" dist="139700">
              <a:srgbClr val="333333">
                <a:alpha val="64705"/>
              </a:srgbClr>
            </a:outerShdw>
          </a:effectLst>
        </p:spPr>
      </p:pic>
      <p:grpSp>
        <p:nvGrpSpPr>
          <p:cNvPr id="3527" name="Google Shape;3527;g122709336eb_1_1667"/>
          <p:cNvGrpSpPr/>
          <p:nvPr/>
        </p:nvGrpSpPr>
        <p:grpSpPr>
          <a:xfrm>
            <a:off x="1687624" y="3405818"/>
            <a:ext cx="940194" cy="1611847"/>
            <a:chOff x="3203848" y="1512098"/>
            <a:chExt cx="1659654" cy="2276942"/>
          </a:xfrm>
        </p:grpSpPr>
        <p:pic>
          <p:nvPicPr>
            <p:cNvPr descr="FUNC1" id="3528" name="Google Shape;3528;g122709336eb_1_1667"/>
            <p:cNvPicPr preferRelativeResize="0"/>
            <p:nvPr/>
          </p:nvPicPr>
          <p:blipFill rotWithShape="1">
            <a:blip r:embed="rId4">
              <a:alphaModFix/>
            </a:blip>
            <a:srcRect b="0" l="0" r="0" t="0"/>
            <a:stretch/>
          </p:blipFill>
          <p:spPr>
            <a:xfrm>
              <a:off x="3203848" y="1512098"/>
              <a:ext cx="1659654" cy="2276942"/>
            </a:xfrm>
            <a:prstGeom prst="rect">
              <a:avLst/>
            </a:prstGeom>
            <a:noFill/>
            <a:ln>
              <a:noFill/>
            </a:ln>
            <a:effectLst>
              <a:outerShdw blurRad="292100" rotWithShape="0" algn="tl" dir="2700000" dist="139700">
                <a:srgbClr val="333333">
                  <a:alpha val="64705"/>
                </a:srgbClr>
              </a:outerShdw>
            </a:effectLst>
          </p:spPr>
        </p:pic>
        <p:sp>
          <p:nvSpPr>
            <p:cNvPr id="3529" name="Google Shape;3529;g122709336eb_1_1667"/>
            <p:cNvSpPr/>
            <p:nvPr/>
          </p:nvSpPr>
          <p:spPr>
            <a:xfrm>
              <a:off x="3320489" y="3085751"/>
              <a:ext cx="1426500" cy="65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1F497D"/>
                  </a:solidFill>
                  <a:latin typeface="Calibri"/>
                  <a:ea typeface="Calibri"/>
                  <a:cs typeface="Calibri"/>
                  <a:sym typeface="Calibri"/>
                </a:rPr>
                <a:t>1985</a:t>
              </a:r>
              <a:endParaRPr b="0" i="0" sz="2400" u="none" cap="none" strike="noStrike">
                <a:solidFill>
                  <a:srgbClr val="1F497D"/>
                </a:solidFill>
                <a:latin typeface="Calibri"/>
                <a:ea typeface="Calibri"/>
                <a:cs typeface="Calibri"/>
                <a:sym typeface="Calibri"/>
              </a:endParaRPr>
            </a:p>
          </p:txBody>
        </p:sp>
      </p:grpSp>
      <p:grpSp>
        <p:nvGrpSpPr>
          <p:cNvPr id="3530" name="Google Shape;3530;g122709336eb_1_1667"/>
          <p:cNvGrpSpPr/>
          <p:nvPr/>
        </p:nvGrpSpPr>
        <p:grpSpPr>
          <a:xfrm>
            <a:off x="2305280" y="2621581"/>
            <a:ext cx="1515155" cy="1155788"/>
            <a:chOff x="5437732" y="1716287"/>
            <a:chExt cx="2673646" cy="1892253"/>
          </a:xfrm>
        </p:grpSpPr>
        <p:pic>
          <p:nvPicPr>
            <p:cNvPr id="3531" name="Google Shape;3531;g122709336eb_1_1667"/>
            <p:cNvPicPr preferRelativeResize="0"/>
            <p:nvPr/>
          </p:nvPicPr>
          <p:blipFill rotWithShape="1">
            <a:blip r:embed="rId5">
              <a:alphaModFix/>
            </a:blip>
            <a:srcRect b="0" l="0" r="0" t="0"/>
            <a:stretch/>
          </p:blipFill>
          <p:spPr>
            <a:xfrm>
              <a:off x="5437732" y="1716287"/>
              <a:ext cx="2673646" cy="1892253"/>
            </a:xfrm>
            <a:prstGeom prst="rect">
              <a:avLst/>
            </a:prstGeom>
            <a:noFill/>
            <a:ln>
              <a:noFill/>
            </a:ln>
            <a:effectLst>
              <a:outerShdw blurRad="292100" rotWithShape="0" algn="tl" dir="2700000" dist="139700">
                <a:srgbClr val="333333">
                  <a:alpha val="64705"/>
                </a:srgbClr>
              </a:outerShdw>
            </a:effectLst>
          </p:spPr>
        </p:pic>
        <p:sp>
          <p:nvSpPr>
            <p:cNvPr id="3532" name="Google Shape;3532;g122709336eb_1_1667"/>
            <p:cNvSpPr/>
            <p:nvPr/>
          </p:nvSpPr>
          <p:spPr>
            <a:xfrm>
              <a:off x="5949030" y="2502817"/>
              <a:ext cx="1521300" cy="604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1F497D"/>
                  </a:solidFill>
                  <a:latin typeface="Calibri"/>
                  <a:ea typeface="Calibri"/>
                  <a:cs typeface="Calibri"/>
                  <a:sym typeface="Calibri"/>
                </a:rPr>
                <a:t>2000</a:t>
              </a:r>
              <a:endParaRPr b="0" i="0" sz="1800" u="none" cap="none" strike="noStrike">
                <a:solidFill>
                  <a:srgbClr val="1F497D"/>
                </a:solidFill>
                <a:latin typeface="Calibri"/>
                <a:ea typeface="Calibri"/>
                <a:cs typeface="Calibri"/>
                <a:sym typeface="Calibri"/>
              </a:endParaRPr>
            </a:p>
          </p:txBody>
        </p:sp>
      </p:grpSp>
      <p:pic>
        <p:nvPicPr>
          <p:cNvPr descr="echeverria2" id="3533" name="Google Shape;3533;g122709336eb_1_1667"/>
          <p:cNvPicPr preferRelativeResize="0"/>
          <p:nvPr/>
        </p:nvPicPr>
        <p:blipFill rotWithShape="1">
          <a:blip r:embed="rId6">
            <a:alphaModFix/>
          </a:blip>
          <a:srcRect b="0" l="0" r="0" t="0"/>
          <a:stretch/>
        </p:blipFill>
        <p:spPr>
          <a:xfrm>
            <a:off x="3489274" y="3242775"/>
            <a:ext cx="1515150" cy="1677030"/>
          </a:xfrm>
          <a:prstGeom prst="rect">
            <a:avLst/>
          </a:prstGeom>
          <a:noFill/>
          <a:ln>
            <a:noFill/>
          </a:ln>
          <a:effectLst>
            <a:outerShdw blurRad="292100" rotWithShape="0" algn="tl" dir="2700000" dist="139700">
              <a:srgbClr val="333333">
                <a:alpha val="64705"/>
              </a:srgbClr>
            </a:outerShdw>
          </a:effectLst>
        </p:spPr>
      </p:pic>
      <p:grpSp>
        <p:nvGrpSpPr>
          <p:cNvPr id="3534" name="Google Shape;3534;g122709336eb_1_1667"/>
          <p:cNvGrpSpPr/>
          <p:nvPr/>
        </p:nvGrpSpPr>
        <p:grpSpPr>
          <a:xfrm>
            <a:off x="5004427" y="2449311"/>
            <a:ext cx="2026390" cy="1645796"/>
            <a:chOff x="5004048" y="4177103"/>
            <a:chExt cx="2667707" cy="2356523"/>
          </a:xfrm>
        </p:grpSpPr>
        <p:pic>
          <p:nvPicPr>
            <p:cNvPr id="3535" name="Google Shape;3535;g122709336eb_1_1667"/>
            <p:cNvPicPr preferRelativeResize="0"/>
            <p:nvPr/>
          </p:nvPicPr>
          <p:blipFill rotWithShape="1">
            <a:blip r:embed="rId7">
              <a:alphaModFix/>
            </a:blip>
            <a:srcRect b="0" l="0" r="0" t="0"/>
            <a:stretch/>
          </p:blipFill>
          <p:spPr>
            <a:xfrm>
              <a:off x="5004048" y="4177103"/>
              <a:ext cx="2667707" cy="2356523"/>
            </a:xfrm>
            <a:prstGeom prst="rect">
              <a:avLst/>
            </a:prstGeom>
            <a:noFill/>
            <a:ln>
              <a:noFill/>
            </a:ln>
            <a:effectLst>
              <a:outerShdw blurRad="292100" rotWithShape="0" algn="tl" dir="2700000" dist="139700">
                <a:srgbClr val="333333">
                  <a:alpha val="64705"/>
                </a:srgbClr>
              </a:outerShdw>
            </a:effectLst>
          </p:spPr>
        </p:pic>
        <p:sp>
          <p:nvSpPr>
            <p:cNvPr id="3536" name="Google Shape;3536;g122709336eb_1_1667"/>
            <p:cNvSpPr/>
            <p:nvPr/>
          </p:nvSpPr>
          <p:spPr>
            <a:xfrm>
              <a:off x="5584897" y="5027739"/>
              <a:ext cx="1154100" cy="660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1F497D"/>
                  </a:solidFill>
                  <a:latin typeface="Calibri"/>
                  <a:ea typeface="Calibri"/>
                  <a:cs typeface="Calibri"/>
                  <a:sym typeface="Calibri"/>
                </a:rPr>
                <a:t>2012</a:t>
              </a:r>
              <a:endParaRPr b="0" i="0" sz="2400" u="none" cap="none" strike="noStrike">
                <a:solidFill>
                  <a:srgbClr val="1F497D"/>
                </a:solidFill>
                <a:latin typeface="Calibri"/>
                <a:ea typeface="Calibri"/>
                <a:cs typeface="Calibri"/>
                <a:sym typeface="Calibri"/>
              </a:endParaRPr>
            </a:p>
          </p:txBody>
        </p:sp>
      </p:grpSp>
      <p:pic>
        <p:nvPicPr>
          <p:cNvPr id="3537" name="Google Shape;3537;g122709336eb_1_1667"/>
          <p:cNvPicPr preferRelativeResize="0"/>
          <p:nvPr/>
        </p:nvPicPr>
        <p:blipFill rotWithShape="1">
          <a:blip r:embed="rId8">
            <a:alphaModFix/>
          </a:blip>
          <a:srcRect b="0" l="0" r="0" t="0"/>
          <a:stretch/>
        </p:blipFill>
        <p:spPr>
          <a:xfrm>
            <a:off x="7102055" y="2640536"/>
            <a:ext cx="1744494" cy="2502970"/>
          </a:xfrm>
          <a:prstGeom prst="rect">
            <a:avLst/>
          </a:prstGeom>
          <a:noFill/>
          <a:ln>
            <a:noFill/>
          </a:ln>
        </p:spPr>
      </p:pic>
      <p:sp>
        <p:nvSpPr>
          <p:cNvPr id="3538" name="Google Shape;3538;g122709336eb_1_1667"/>
          <p:cNvSpPr txBox="1"/>
          <p:nvPr/>
        </p:nvSpPr>
        <p:spPr>
          <a:xfrm>
            <a:off x="3297513" y="1735150"/>
            <a:ext cx="688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600"/>
              </a:spcAft>
              <a:buClr>
                <a:srgbClr val="000000"/>
              </a:buClr>
              <a:buSzPts val="1400"/>
              <a:buFont typeface="Arial"/>
              <a:buNone/>
            </a:pPr>
            <a:r>
              <a:rPr b="0" i="0" lang="en" sz="1400" u="none" cap="none" strike="noStrike">
                <a:solidFill>
                  <a:srgbClr val="443A33"/>
                </a:solidFill>
                <a:latin typeface="Anton"/>
                <a:ea typeface="Anton"/>
                <a:cs typeface="Anton"/>
                <a:sym typeface="Anton"/>
              </a:rPr>
              <a:t>2000</a:t>
            </a:r>
            <a:endParaRPr b="0" i="0" sz="1400" u="none" cap="none" strike="noStrike">
              <a:solidFill>
                <a:srgbClr val="000000"/>
              </a:solidFill>
              <a:latin typeface="Arial"/>
              <a:ea typeface="Arial"/>
              <a:cs typeface="Arial"/>
              <a:sym typeface="Arial"/>
            </a:endParaRPr>
          </a:p>
        </p:txBody>
      </p:sp>
      <p:sp>
        <p:nvSpPr>
          <p:cNvPr id="3539" name="Google Shape;3539;g122709336eb_1_1667"/>
          <p:cNvSpPr txBox="1"/>
          <p:nvPr/>
        </p:nvSpPr>
        <p:spPr>
          <a:xfrm>
            <a:off x="5101150" y="1735150"/>
            <a:ext cx="532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600"/>
              </a:spcAft>
              <a:buClr>
                <a:srgbClr val="000000"/>
              </a:buClr>
              <a:buSzPts val="1400"/>
              <a:buFont typeface="Arial"/>
              <a:buNone/>
            </a:pPr>
            <a:r>
              <a:rPr b="0" i="0" lang="en" sz="1400" u="none" cap="none" strike="noStrike">
                <a:solidFill>
                  <a:srgbClr val="443A33"/>
                </a:solidFill>
                <a:latin typeface="Anton"/>
                <a:ea typeface="Anton"/>
                <a:cs typeface="Anton"/>
                <a:sym typeface="Anton"/>
              </a:rPr>
              <a:t>2010</a:t>
            </a:r>
            <a:endParaRPr b="0" i="0" sz="1400" u="none" cap="none" strike="noStrike">
              <a:solidFill>
                <a:srgbClr val="000000"/>
              </a:solidFill>
              <a:latin typeface="Arial"/>
              <a:ea typeface="Arial"/>
              <a:cs typeface="Arial"/>
              <a:sym typeface="Arial"/>
            </a:endParaRPr>
          </a:p>
        </p:txBody>
      </p:sp>
      <p:sp>
        <p:nvSpPr>
          <p:cNvPr id="3540" name="Google Shape;3540;g122709336eb_1_1667"/>
          <p:cNvSpPr txBox="1"/>
          <p:nvPr/>
        </p:nvSpPr>
        <p:spPr>
          <a:xfrm>
            <a:off x="8576200" y="1735150"/>
            <a:ext cx="532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600"/>
              </a:spcAft>
              <a:buClr>
                <a:srgbClr val="000000"/>
              </a:buClr>
              <a:buSzPts val="1400"/>
              <a:buFont typeface="Arial"/>
              <a:buNone/>
            </a:pPr>
            <a:r>
              <a:rPr b="0" i="0" lang="en" sz="1400" u="none" cap="none" strike="noStrike">
                <a:solidFill>
                  <a:srgbClr val="443A33"/>
                </a:solidFill>
                <a:latin typeface="Anton"/>
                <a:ea typeface="Anton"/>
                <a:cs typeface="Anton"/>
                <a:sym typeface="Anton"/>
              </a:rPr>
              <a:t>2018</a:t>
            </a:r>
            <a:endParaRPr b="0" i="0" sz="1400" u="none" cap="none" strike="noStrike">
              <a:solidFill>
                <a:srgbClr val="000000"/>
              </a:solidFill>
              <a:latin typeface="Arial"/>
              <a:ea typeface="Arial"/>
              <a:cs typeface="Arial"/>
              <a:sym typeface="Arial"/>
            </a:endParaRPr>
          </a:p>
        </p:txBody>
      </p:sp>
      <p:sp>
        <p:nvSpPr>
          <p:cNvPr id="3541" name="Google Shape;3541;g122709336eb_1_1667"/>
          <p:cNvSpPr txBox="1"/>
          <p:nvPr/>
        </p:nvSpPr>
        <p:spPr>
          <a:xfrm>
            <a:off x="6690625" y="1735150"/>
            <a:ext cx="828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600"/>
              </a:spcAft>
              <a:buClr>
                <a:srgbClr val="000000"/>
              </a:buClr>
              <a:buSzPts val="1400"/>
              <a:buFont typeface="Arial"/>
              <a:buNone/>
            </a:pPr>
            <a:r>
              <a:rPr b="0" i="0" lang="en" sz="1400" u="none" cap="none" strike="noStrike">
                <a:solidFill>
                  <a:srgbClr val="443A33"/>
                </a:solidFill>
                <a:latin typeface="Anton"/>
                <a:ea typeface="Anton"/>
                <a:cs typeface="Anton"/>
                <a:sym typeface="Anton"/>
              </a:rPr>
              <a:t>2012</a:t>
            </a:r>
            <a:endParaRPr b="0" i="0" sz="1400" u="none" cap="none" strike="noStrike">
              <a:solidFill>
                <a:srgbClr val="000000"/>
              </a:solidFill>
              <a:latin typeface="Arial"/>
              <a:ea typeface="Arial"/>
              <a:cs typeface="Arial"/>
              <a:sym typeface="Arial"/>
            </a:endParaRPr>
          </a:p>
        </p:txBody>
      </p:sp>
      <p:sp>
        <p:nvSpPr>
          <p:cNvPr id="3542" name="Google Shape;3542;g122709336eb_1_1667"/>
          <p:cNvSpPr txBox="1"/>
          <p:nvPr/>
        </p:nvSpPr>
        <p:spPr>
          <a:xfrm>
            <a:off x="5961713" y="1735147"/>
            <a:ext cx="940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1600"/>
              </a:spcAft>
              <a:buClr>
                <a:srgbClr val="000000"/>
              </a:buClr>
              <a:buSzPts val="1400"/>
              <a:buFont typeface="Arial"/>
              <a:buNone/>
            </a:pPr>
            <a:r>
              <a:rPr b="0" i="0" lang="en" sz="1400" u="none" cap="none" strike="noStrike">
                <a:solidFill>
                  <a:srgbClr val="F3F3F3"/>
                </a:solidFill>
                <a:latin typeface="Anton"/>
                <a:ea typeface="Anton"/>
                <a:cs typeface="Anton"/>
                <a:sym typeface="Anton"/>
              </a:rPr>
              <a:t>2011</a:t>
            </a:r>
            <a:endParaRPr b="0" i="0" sz="1400" u="none" cap="none" strike="noStrike">
              <a:solidFill>
                <a:srgbClr val="000000"/>
              </a:solidFill>
              <a:latin typeface="Arial"/>
              <a:ea typeface="Arial"/>
              <a:cs typeface="Arial"/>
              <a:sym typeface="Arial"/>
            </a:endParaRPr>
          </a:p>
        </p:txBody>
      </p:sp>
      <p:sp>
        <p:nvSpPr>
          <p:cNvPr id="3543" name="Google Shape;3543;g122709336eb_1_1667"/>
          <p:cNvSpPr txBox="1"/>
          <p:nvPr/>
        </p:nvSpPr>
        <p:spPr>
          <a:xfrm>
            <a:off x="3815975" y="1692563"/>
            <a:ext cx="1301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1600"/>
              </a:spcAft>
              <a:buClr>
                <a:srgbClr val="000000"/>
              </a:buClr>
              <a:buSzPts val="1400"/>
              <a:buFont typeface="Arial"/>
              <a:buNone/>
            </a:pPr>
            <a:r>
              <a:rPr b="0" i="0" lang="en" sz="1400" u="none" cap="none" strike="noStrike">
                <a:solidFill>
                  <a:srgbClr val="F3F3F3"/>
                </a:solidFill>
                <a:latin typeface="Anton"/>
                <a:ea typeface="Anton"/>
                <a:cs typeface="Anton"/>
                <a:sym typeface="Anton"/>
              </a:rPr>
              <a:t>2006</a:t>
            </a:r>
            <a:endParaRPr b="0" i="0" sz="1400" u="none" cap="none" strike="noStrike">
              <a:solidFill>
                <a:srgbClr val="000000"/>
              </a:solidFill>
              <a:latin typeface="Arial"/>
              <a:ea typeface="Arial"/>
              <a:cs typeface="Arial"/>
              <a:sym typeface="Arial"/>
            </a:endParaRPr>
          </a:p>
        </p:txBody>
      </p:sp>
      <p:sp>
        <p:nvSpPr>
          <p:cNvPr id="3544" name="Google Shape;3544;g122709336eb_1_1667"/>
          <p:cNvSpPr txBox="1"/>
          <p:nvPr/>
        </p:nvSpPr>
        <p:spPr>
          <a:xfrm>
            <a:off x="7324688" y="1750600"/>
            <a:ext cx="9402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1600"/>
              </a:spcAft>
              <a:buClr>
                <a:srgbClr val="000000"/>
              </a:buClr>
              <a:buSzPts val="1200"/>
              <a:buFont typeface="Arial"/>
              <a:buNone/>
            </a:pPr>
            <a:r>
              <a:rPr b="0" i="0" lang="en" sz="1200" u="none" cap="none" strike="noStrike">
                <a:solidFill>
                  <a:srgbClr val="F3F3F3"/>
                </a:solidFill>
                <a:latin typeface="Anton"/>
                <a:ea typeface="Anton"/>
                <a:cs typeface="Anton"/>
                <a:sym typeface="Anton"/>
              </a:rPr>
              <a:t>2014/16</a:t>
            </a:r>
            <a:endParaRPr b="0" i="0" sz="1200" u="none" cap="none" strike="noStrike">
              <a:solidFill>
                <a:srgbClr val="000000"/>
              </a:solidFill>
              <a:latin typeface="Arial"/>
              <a:ea typeface="Arial"/>
              <a:cs typeface="Arial"/>
              <a:sym typeface="Arial"/>
            </a:endParaRPr>
          </a:p>
        </p:txBody>
      </p:sp>
      <p:sp>
        <p:nvSpPr>
          <p:cNvPr id="3545" name="Google Shape;3545;g122709336eb_1_1667"/>
          <p:cNvSpPr txBox="1"/>
          <p:nvPr/>
        </p:nvSpPr>
        <p:spPr>
          <a:xfrm>
            <a:off x="625225" y="2640525"/>
            <a:ext cx="15351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1F497D"/>
                </a:solidFill>
                <a:latin typeface="Calibri"/>
                <a:ea typeface="Calibri"/>
                <a:cs typeface="Calibri"/>
                <a:sym typeface="Calibri"/>
              </a:rPr>
              <a:t>1980</a:t>
            </a:r>
            <a:endParaRPr b="0" i="0" sz="1400" u="none" cap="none" strike="noStrike">
              <a:solidFill>
                <a:srgbClr val="000000"/>
              </a:solidFill>
              <a:latin typeface="Arial"/>
              <a:ea typeface="Arial"/>
              <a:cs typeface="Arial"/>
              <a:sym typeface="Arial"/>
            </a:endParaRPr>
          </a:p>
        </p:txBody>
      </p:sp>
      <p:sp>
        <p:nvSpPr>
          <p:cNvPr id="3546" name="Google Shape;3546;g122709336eb_1_1667"/>
          <p:cNvSpPr txBox="1"/>
          <p:nvPr/>
        </p:nvSpPr>
        <p:spPr>
          <a:xfrm>
            <a:off x="3374600" y="4095100"/>
            <a:ext cx="17445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1F497D"/>
                </a:solidFill>
                <a:latin typeface="Calibri"/>
                <a:ea typeface="Calibri"/>
                <a:cs typeface="Calibri"/>
                <a:sym typeface="Calibri"/>
              </a:rPr>
              <a:t>2006</a:t>
            </a:r>
            <a:endParaRPr b="0" i="0" sz="1400" u="none" cap="none" strike="noStrike">
              <a:solidFill>
                <a:srgbClr val="000000"/>
              </a:solidFill>
              <a:latin typeface="Arial"/>
              <a:ea typeface="Arial"/>
              <a:cs typeface="Arial"/>
              <a:sym typeface="Arial"/>
            </a:endParaRPr>
          </a:p>
        </p:txBody>
      </p:sp>
      <p:sp>
        <p:nvSpPr>
          <p:cNvPr id="3547" name="Google Shape;3547;g122709336eb_1_1667"/>
          <p:cNvSpPr txBox="1"/>
          <p:nvPr/>
        </p:nvSpPr>
        <p:spPr>
          <a:xfrm>
            <a:off x="7102050" y="3614963"/>
            <a:ext cx="18480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1F497D"/>
                </a:solidFill>
                <a:latin typeface="Calibri"/>
                <a:ea typeface="Calibri"/>
                <a:cs typeface="Calibri"/>
                <a:sym typeface="Calibri"/>
              </a:rPr>
              <a:t>2018</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1" name="Shape 1651"/>
        <p:cNvGrpSpPr/>
        <p:nvPr/>
      </p:nvGrpSpPr>
      <p:grpSpPr>
        <a:xfrm>
          <a:off x="0" y="0"/>
          <a:ext cx="0" cy="0"/>
          <a:chOff x="0" y="0"/>
          <a:chExt cx="0" cy="0"/>
        </a:xfrm>
      </p:grpSpPr>
      <p:sp>
        <p:nvSpPr>
          <p:cNvPr id="1652" name="Google Shape;1652;g1f5708e7a3f_0_409"/>
          <p:cNvSpPr/>
          <p:nvPr/>
        </p:nvSpPr>
        <p:spPr>
          <a:xfrm flipH="1">
            <a:off x="208287" y="3668760"/>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53" name="Google Shape;1653;g1f5708e7a3f_0_409"/>
          <p:cNvGrpSpPr/>
          <p:nvPr/>
        </p:nvGrpSpPr>
        <p:grpSpPr>
          <a:xfrm flipH="1">
            <a:off x="591935" y="3943254"/>
            <a:ext cx="1562265" cy="1058161"/>
            <a:chOff x="5323923" y="3641495"/>
            <a:chExt cx="2109174" cy="1428403"/>
          </a:xfrm>
        </p:grpSpPr>
        <p:sp>
          <p:nvSpPr>
            <p:cNvPr id="1654" name="Google Shape;1654;g1f5708e7a3f_0_409"/>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g1f5708e7a3f_0_409"/>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g1f5708e7a3f_0_409"/>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g1f5708e7a3f_0_409"/>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g1f5708e7a3f_0_409"/>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g1f5708e7a3f_0_409"/>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g1f5708e7a3f_0_409"/>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g1f5708e7a3f_0_409"/>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g1f5708e7a3f_0_409"/>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g1f5708e7a3f_0_409"/>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g1f5708e7a3f_0_409"/>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g1f5708e7a3f_0_409"/>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g1f5708e7a3f_0_409"/>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7" name="Google Shape;1667;g1f5708e7a3f_0_409"/>
          <p:cNvSpPr/>
          <p:nvPr/>
        </p:nvSpPr>
        <p:spPr>
          <a:xfrm flipH="1">
            <a:off x="7183811" y="642061"/>
            <a:ext cx="1277881" cy="1252215"/>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8" name="Google Shape;1668;g1f5708e7a3f_0_409"/>
          <p:cNvGrpSpPr/>
          <p:nvPr/>
        </p:nvGrpSpPr>
        <p:grpSpPr>
          <a:xfrm flipH="1">
            <a:off x="7359437" y="153179"/>
            <a:ext cx="1155244" cy="1391199"/>
            <a:chOff x="4437825" y="3557000"/>
            <a:chExt cx="686175" cy="826275"/>
          </a:xfrm>
        </p:grpSpPr>
        <p:sp>
          <p:nvSpPr>
            <p:cNvPr id="1669" name="Google Shape;1669;g1f5708e7a3f_0_409"/>
            <p:cNvSpPr/>
            <p:nvPr/>
          </p:nvSpPr>
          <p:spPr>
            <a:xfrm>
              <a:off x="4437825" y="3557000"/>
              <a:ext cx="430275" cy="545725"/>
            </a:xfrm>
            <a:custGeom>
              <a:rect b="b" l="l" r="r" t="t"/>
              <a:pathLst>
                <a:path extrusionOk="0" h="21829" w="17211">
                  <a:moveTo>
                    <a:pt x="3346" y="1"/>
                  </a:moveTo>
                  <a:cubicBezTo>
                    <a:pt x="3210" y="1"/>
                    <a:pt x="3081" y="30"/>
                    <a:pt x="2958" y="92"/>
                  </a:cubicBezTo>
                  <a:cubicBezTo>
                    <a:pt x="1" y="1563"/>
                    <a:pt x="11208" y="16205"/>
                    <a:pt x="11208" y="16205"/>
                  </a:cubicBezTo>
                  <a:cubicBezTo>
                    <a:pt x="10301" y="17580"/>
                    <a:pt x="12002" y="17998"/>
                    <a:pt x="12002" y="17998"/>
                  </a:cubicBezTo>
                  <a:cubicBezTo>
                    <a:pt x="11794" y="18570"/>
                    <a:pt x="11703" y="19059"/>
                    <a:pt x="11700" y="19473"/>
                  </a:cubicBezTo>
                  <a:cubicBezTo>
                    <a:pt x="11694" y="20239"/>
                    <a:pt x="11981" y="20759"/>
                    <a:pt x="12361" y="21106"/>
                  </a:cubicBezTo>
                  <a:cubicBezTo>
                    <a:pt x="13084" y="21774"/>
                    <a:pt x="14145" y="21829"/>
                    <a:pt x="14145" y="21829"/>
                  </a:cubicBezTo>
                  <a:lnTo>
                    <a:pt x="16185" y="21331"/>
                  </a:lnTo>
                  <a:cubicBezTo>
                    <a:pt x="16210" y="21258"/>
                    <a:pt x="16229" y="21188"/>
                    <a:pt x="16249" y="21120"/>
                  </a:cubicBezTo>
                  <a:cubicBezTo>
                    <a:pt x="17211" y="17713"/>
                    <a:pt x="13843" y="17229"/>
                    <a:pt x="13843" y="17229"/>
                  </a:cubicBezTo>
                  <a:cubicBezTo>
                    <a:pt x="14755" y="15779"/>
                    <a:pt x="12833" y="15446"/>
                    <a:pt x="12833" y="15446"/>
                  </a:cubicBezTo>
                  <a:cubicBezTo>
                    <a:pt x="12833" y="15446"/>
                    <a:pt x="6902" y="1024"/>
                    <a:pt x="3676" y="54"/>
                  </a:cubicBezTo>
                  <a:cubicBezTo>
                    <a:pt x="3563" y="19"/>
                    <a:pt x="3453" y="1"/>
                    <a:pt x="3346" y="1"/>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g1f5708e7a3f_0_409"/>
            <p:cNvSpPr/>
            <p:nvPr/>
          </p:nvSpPr>
          <p:spPr>
            <a:xfrm>
              <a:off x="4529675" y="3558350"/>
              <a:ext cx="338425" cy="526675"/>
            </a:xfrm>
            <a:custGeom>
              <a:rect b="b" l="l" r="r" t="t"/>
              <a:pathLst>
                <a:path extrusionOk="0" h="21067" w="13537">
                  <a:moveTo>
                    <a:pt x="1" y="0"/>
                  </a:moveTo>
                  <a:lnTo>
                    <a:pt x="1" y="0"/>
                  </a:lnTo>
                  <a:cubicBezTo>
                    <a:pt x="3631" y="4801"/>
                    <a:pt x="6531" y="10114"/>
                    <a:pt x="8604" y="15764"/>
                  </a:cubicBezTo>
                  <a:cubicBezTo>
                    <a:pt x="8962" y="15826"/>
                    <a:pt x="9349" y="16083"/>
                    <a:pt x="9468" y="16427"/>
                  </a:cubicBezTo>
                  <a:cubicBezTo>
                    <a:pt x="9583" y="16781"/>
                    <a:pt x="9501" y="17169"/>
                    <a:pt x="9252" y="17447"/>
                  </a:cubicBezTo>
                  <a:cubicBezTo>
                    <a:pt x="9773" y="17615"/>
                    <a:pt x="10221" y="18022"/>
                    <a:pt x="10447" y="18524"/>
                  </a:cubicBezTo>
                  <a:cubicBezTo>
                    <a:pt x="9583" y="18634"/>
                    <a:pt x="8755" y="18940"/>
                    <a:pt x="8026" y="19419"/>
                  </a:cubicBezTo>
                  <a:cubicBezTo>
                    <a:pt x="8020" y="20185"/>
                    <a:pt x="8307" y="20705"/>
                    <a:pt x="8687" y="21052"/>
                  </a:cubicBezTo>
                  <a:cubicBezTo>
                    <a:pt x="9984" y="21052"/>
                    <a:pt x="11280" y="21061"/>
                    <a:pt x="12575" y="21066"/>
                  </a:cubicBezTo>
                  <a:cubicBezTo>
                    <a:pt x="13537" y="17659"/>
                    <a:pt x="10169" y="17175"/>
                    <a:pt x="10168" y="17175"/>
                  </a:cubicBezTo>
                  <a:cubicBezTo>
                    <a:pt x="11079" y="15725"/>
                    <a:pt x="9156" y="15392"/>
                    <a:pt x="9156" y="15392"/>
                  </a:cubicBezTo>
                  <a:cubicBezTo>
                    <a:pt x="9156" y="15392"/>
                    <a:pt x="3227" y="970"/>
                    <a:pt x="1"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g1f5708e7a3f_0_409"/>
            <p:cNvSpPr/>
            <p:nvPr/>
          </p:nvSpPr>
          <p:spPr>
            <a:xfrm>
              <a:off x="4887800" y="4044800"/>
              <a:ext cx="236200" cy="323450"/>
            </a:xfrm>
            <a:custGeom>
              <a:rect b="b" l="l" r="r" t="t"/>
              <a:pathLst>
                <a:path extrusionOk="0" h="12938" w="9448">
                  <a:moveTo>
                    <a:pt x="4079" y="1"/>
                  </a:moveTo>
                  <a:cubicBezTo>
                    <a:pt x="3336" y="1"/>
                    <a:pt x="2868" y="207"/>
                    <a:pt x="2868" y="207"/>
                  </a:cubicBezTo>
                  <a:lnTo>
                    <a:pt x="3010" y="491"/>
                  </a:lnTo>
                  <a:cubicBezTo>
                    <a:pt x="1214" y="1402"/>
                    <a:pt x="1" y="3847"/>
                    <a:pt x="137" y="6657"/>
                  </a:cubicBezTo>
                  <a:cubicBezTo>
                    <a:pt x="280" y="9622"/>
                    <a:pt x="1880" y="12036"/>
                    <a:pt x="3907" y="12624"/>
                  </a:cubicBezTo>
                  <a:lnTo>
                    <a:pt x="3601" y="12825"/>
                  </a:lnTo>
                  <a:cubicBezTo>
                    <a:pt x="3601" y="12825"/>
                    <a:pt x="3903" y="12937"/>
                    <a:pt x="4378" y="12937"/>
                  </a:cubicBezTo>
                  <a:cubicBezTo>
                    <a:pt x="4727" y="12937"/>
                    <a:pt x="5169" y="12876"/>
                    <a:pt x="5651" y="12664"/>
                  </a:cubicBezTo>
                  <a:lnTo>
                    <a:pt x="5657" y="12663"/>
                  </a:lnTo>
                  <a:cubicBezTo>
                    <a:pt x="7862" y="12125"/>
                    <a:pt x="9448" y="9404"/>
                    <a:pt x="9292" y="6214"/>
                  </a:cubicBezTo>
                  <a:cubicBezTo>
                    <a:pt x="9146" y="3197"/>
                    <a:pt x="7493" y="750"/>
                    <a:pt x="5416" y="219"/>
                  </a:cubicBezTo>
                  <a:lnTo>
                    <a:pt x="5400" y="214"/>
                  </a:lnTo>
                  <a:cubicBezTo>
                    <a:pt x="4905" y="54"/>
                    <a:pt x="4456" y="1"/>
                    <a:pt x="4079" y="1"/>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g1f5708e7a3f_0_409"/>
            <p:cNvSpPr/>
            <p:nvPr/>
          </p:nvSpPr>
          <p:spPr>
            <a:xfrm>
              <a:off x="4856450" y="4049450"/>
              <a:ext cx="237375" cy="316275"/>
            </a:xfrm>
            <a:custGeom>
              <a:rect b="b" l="l" r="r" t="t"/>
              <a:pathLst>
                <a:path extrusionOk="0" h="12651" w="9495">
                  <a:moveTo>
                    <a:pt x="4605" y="1"/>
                  </a:moveTo>
                  <a:cubicBezTo>
                    <a:pt x="4551" y="1"/>
                    <a:pt x="4496" y="2"/>
                    <a:pt x="4441" y="5"/>
                  </a:cubicBezTo>
                  <a:cubicBezTo>
                    <a:pt x="1913" y="127"/>
                    <a:pt x="1" y="3056"/>
                    <a:pt x="169" y="6546"/>
                  </a:cubicBezTo>
                  <a:cubicBezTo>
                    <a:pt x="335" y="9963"/>
                    <a:pt x="2432" y="12650"/>
                    <a:pt x="4891" y="12650"/>
                  </a:cubicBezTo>
                  <a:cubicBezTo>
                    <a:pt x="4945" y="12650"/>
                    <a:pt x="4998" y="12649"/>
                    <a:pt x="5053" y="12647"/>
                  </a:cubicBezTo>
                  <a:cubicBezTo>
                    <a:pt x="7581" y="12524"/>
                    <a:pt x="9495" y="9595"/>
                    <a:pt x="9325" y="6103"/>
                  </a:cubicBezTo>
                  <a:cubicBezTo>
                    <a:pt x="9161" y="2689"/>
                    <a:pt x="7063" y="1"/>
                    <a:pt x="460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g1f5708e7a3f_0_409"/>
            <p:cNvSpPr/>
            <p:nvPr/>
          </p:nvSpPr>
          <p:spPr>
            <a:xfrm>
              <a:off x="4650325" y="4049075"/>
              <a:ext cx="407300" cy="328775"/>
            </a:xfrm>
            <a:custGeom>
              <a:rect b="b" l="l" r="r" t="t"/>
              <a:pathLst>
                <a:path extrusionOk="0" h="13151" w="16292">
                  <a:moveTo>
                    <a:pt x="7415" y="0"/>
                  </a:moveTo>
                  <a:cubicBezTo>
                    <a:pt x="3064" y="0"/>
                    <a:pt x="0" y="1297"/>
                    <a:pt x="0" y="1297"/>
                  </a:cubicBezTo>
                  <a:lnTo>
                    <a:pt x="543" y="12489"/>
                  </a:lnTo>
                  <a:cubicBezTo>
                    <a:pt x="1663" y="12717"/>
                    <a:pt x="2794" y="12888"/>
                    <a:pt x="3932" y="13003"/>
                  </a:cubicBezTo>
                  <a:cubicBezTo>
                    <a:pt x="4975" y="13107"/>
                    <a:pt x="5945" y="13151"/>
                    <a:pt x="6841" y="13151"/>
                  </a:cubicBezTo>
                  <a:cubicBezTo>
                    <a:pt x="8641" y="13151"/>
                    <a:pt x="10144" y="12972"/>
                    <a:pt x="11340" y="12737"/>
                  </a:cubicBezTo>
                  <a:cubicBezTo>
                    <a:pt x="13873" y="12239"/>
                    <a:pt x="15849" y="10209"/>
                    <a:pt x="16190" y="7650"/>
                  </a:cubicBezTo>
                  <a:cubicBezTo>
                    <a:pt x="16275" y="7020"/>
                    <a:pt x="16291" y="6384"/>
                    <a:pt x="16236" y="5752"/>
                  </a:cubicBezTo>
                  <a:cubicBezTo>
                    <a:pt x="16018" y="3238"/>
                    <a:pt x="14234" y="1154"/>
                    <a:pt x="11838" y="482"/>
                  </a:cubicBezTo>
                  <a:cubicBezTo>
                    <a:pt x="11666" y="433"/>
                    <a:pt x="11489" y="392"/>
                    <a:pt x="11310" y="358"/>
                  </a:cubicBezTo>
                  <a:cubicBezTo>
                    <a:pt x="9937" y="101"/>
                    <a:pt x="8626" y="0"/>
                    <a:pt x="7415"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g1f5708e7a3f_0_409"/>
            <p:cNvSpPr/>
            <p:nvPr/>
          </p:nvSpPr>
          <p:spPr>
            <a:xfrm>
              <a:off x="4748625" y="4061100"/>
              <a:ext cx="309000" cy="316750"/>
            </a:xfrm>
            <a:custGeom>
              <a:rect b="b" l="l" r="r" t="t"/>
              <a:pathLst>
                <a:path extrusionOk="0" h="12670" w="12360">
                  <a:moveTo>
                    <a:pt x="7906" y="1"/>
                  </a:moveTo>
                  <a:cubicBezTo>
                    <a:pt x="8346" y="372"/>
                    <a:pt x="8702" y="829"/>
                    <a:pt x="8957" y="1344"/>
                  </a:cubicBezTo>
                  <a:cubicBezTo>
                    <a:pt x="9490" y="2432"/>
                    <a:pt x="9557" y="3712"/>
                    <a:pt x="9279" y="4891"/>
                  </a:cubicBezTo>
                  <a:cubicBezTo>
                    <a:pt x="8999" y="6069"/>
                    <a:pt x="8393" y="7151"/>
                    <a:pt x="7643" y="8103"/>
                  </a:cubicBezTo>
                  <a:cubicBezTo>
                    <a:pt x="5781" y="10474"/>
                    <a:pt x="2981" y="12082"/>
                    <a:pt x="0" y="12522"/>
                  </a:cubicBezTo>
                  <a:cubicBezTo>
                    <a:pt x="1043" y="12626"/>
                    <a:pt x="2013" y="12670"/>
                    <a:pt x="2909" y="12670"/>
                  </a:cubicBezTo>
                  <a:cubicBezTo>
                    <a:pt x="4709" y="12670"/>
                    <a:pt x="6212" y="12491"/>
                    <a:pt x="7408" y="12256"/>
                  </a:cubicBezTo>
                  <a:cubicBezTo>
                    <a:pt x="9941" y="11758"/>
                    <a:pt x="11917" y="9728"/>
                    <a:pt x="12258" y="7169"/>
                  </a:cubicBezTo>
                  <a:cubicBezTo>
                    <a:pt x="12343" y="6539"/>
                    <a:pt x="12359" y="5903"/>
                    <a:pt x="12304" y="5271"/>
                  </a:cubicBezTo>
                  <a:cubicBezTo>
                    <a:pt x="12086" y="2757"/>
                    <a:pt x="10302" y="673"/>
                    <a:pt x="7906"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g1f5708e7a3f_0_409"/>
            <p:cNvSpPr/>
            <p:nvPr/>
          </p:nvSpPr>
          <p:spPr>
            <a:xfrm>
              <a:off x="4577800" y="4059825"/>
              <a:ext cx="236200" cy="323450"/>
            </a:xfrm>
            <a:custGeom>
              <a:rect b="b" l="l" r="r" t="t"/>
              <a:pathLst>
                <a:path extrusionOk="0" h="12938" w="9448">
                  <a:moveTo>
                    <a:pt x="4079" y="1"/>
                  </a:moveTo>
                  <a:cubicBezTo>
                    <a:pt x="3337" y="1"/>
                    <a:pt x="2870" y="206"/>
                    <a:pt x="2870" y="206"/>
                  </a:cubicBezTo>
                  <a:lnTo>
                    <a:pt x="3011" y="492"/>
                  </a:lnTo>
                  <a:cubicBezTo>
                    <a:pt x="1214" y="1403"/>
                    <a:pt x="1" y="3847"/>
                    <a:pt x="137" y="6656"/>
                  </a:cubicBezTo>
                  <a:cubicBezTo>
                    <a:pt x="280" y="9622"/>
                    <a:pt x="1880" y="12037"/>
                    <a:pt x="3907" y="12623"/>
                  </a:cubicBezTo>
                  <a:lnTo>
                    <a:pt x="3601" y="12826"/>
                  </a:lnTo>
                  <a:cubicBezTo>
                    <a:pt x="3601" y="12826"/>
                    <a:pt x="3903" y="12938"/>
                    <a:pt x="4377" y="12938"/>
                  </a:cubicBezTo>
                  <a:cubicBezTo>
                    <a:pt x="4726" y="12938"/>
                    <a:pt x="5169" y="12877"/>
                    <a:pt x="5651" y="12665"/>
                  </a:cubicBezTo>
                  <a:lnTo>
                    <a:pt x="5658" y="12662"/>
                  </a:lnTo>
                  <a:cubicBezTo>
                    <a:pt x="7862" y="12125"/>
                    <a:pt x="9448" y="9405"/>
                    <a:pt x="9294" y="6213"/>
                  </a:cubicBezTo>
                  <a:cubicBezTo>
                    <a:pt x="9148" y="3196"/>
                    <a:pt x="7493" y="749"/>
                    <a:pt x="5416" y="218"/>
                  </a:cubicBezTo>
                  <a:lnTo>
                    <a:pt x="5400" y="214"/>
                  </a:lnTo>
                  <a:cubicBezTo>
                    <a:pt x="4905" y="54"/>
                    <a:pt x="4457" y="1"/>
                    <a:pt x="4079"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g1f5708e7a3f_0_409"/>
            <p:cNvSpPr/>
            <p:nvPr/>
          </p:nvSpPr>
          <p:spPr>
            <a:xfrm>
              <a:off x="4546775" y="4064000"/>
              <a:ext cx="237350" cy="316300"/>
            </a:xfrm>
            <a:custGeom>
              <a:rect b="b" l="l" r="r" t="t"/>
              <a:pathLst>
                <a:path extrusionOk="0" h="12652" w="9494">
                  <a:moveTo>
                    <a:pt x="4602" y="0"/>
                  </a:moveTo>
                  <a:cubicBezTo>
                    <a:pt x="4548" y="0"/>
                    <a:pt x="4495" y="2"/>
                    <a:pt x="4441" y="4"/>
                  </a:cubicBezTo>
                  <a:cubicBezTo>
                    <a:pt x="1911" y="128"/>
                    <a:pt x="0" y="3057"/>
                    <a:pt x="168" y="6549"/>
                  </a:cubicBezTo>
                  <a:cubicBezTo>
                    <a:pt x="181" y="6785"/>
                    <a:pt x="201" y="7019"/>
                    <a:pt x="231" y="7248"/>
                  </a:cubicBezTo>
                  <a:cubicBezTo>
                    <a:pt x="368" y="8304"/>
                    <a:pt x="689" y="9272"/>
                    <a:pt x="1147" y="10088"/>
                  </a:cubicBezTo>
                  <a:cubicBezTo>
                    <a:pt x="1309" y="10380"/>
                    <a:pt x="1496" y="10661"/>
                    <a:pt x="1705" y="10924"/>
                  </a:cubicBezTo>
                  <a:cubicBezTo>
                    <a:pt x="1924" y="11203"/>
                    <a:pt x="2169" y="11460"/>
                    <a:pt x="2438" y="11691"/>
                  </a:cubicBezTo>
                  <a:cubicBezTo>
                    <a:pt x="3159" y="12301"/>
                    <a:pt x="4002" y="12651"/>
                    <a:pt x="4891" y="12651"/>
                  </a:cubicBezTo>
                  <a:cubicBezTo>
                    <a:pt x="4945" y="12651"/>
                    <a:pt x="5000" y="12650"/>
                    <a:pt x="5054" y="12648"/>
                  </a:cubicBezTo>
                  <a:cubicBezTo>
                    <a:pt x="7582" y="12525"/>
                    <a:pt x="9493" y="9596"/>
                    <a:pt x="9325" y="6106"/>
                  </a:cubicBezTo>
                  <a:cubicBezTo>
                    <a:pt x="9267" y="4912"/>
                    <a:pt x="8975" y="3809"/>
                    <a:pt x="8514" y="2878"/>
                  </a:cubicBezTo>
                  <a:cubicBezTo>
                    <a:pt x="8346" y="2537"/>
                    <a:pt x="8148" y="2212"/>
                    <a:pt x="7925" y="1904"/>
                  </a:cubicBezTo>
                  <a:cubicBezTo>
                    <a:pt x="7735" y="1645"/>
                    <a:pt x="7523" y="1401"/>
                    <a:pt x="7290" y="1176"/>
                  </a:cubicBezTo>
                  <a:cubicBezTo>
                    <a:pt x="6677" y="584"/>
                    <a:pt x="5959" y="188"/>
                    <a:pt x="5192" y="53"/>
                  </a:cubicBezTo>
                  <a:cubicBezTo>
                    <a:pt x="4997" y="18"/>
                    <a:pt x="4799" y="0"/>
                    <a:pt x="4602"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g1f5708e7a3f_0_409"/>
            <p:cNvSpPr/>
            <p:nvPr/>
          </p:nvSpPr>
          <p:spPr>
            <a:xfrm>
              <a:off x="4556200" y="4087675"/>
              <a:ext cx="201825" cy="269800"/>
            </a:xfrm>
            <a:custGeom>
              <a:rect b="b" l="l" r="r" t="t"/>
              <a:pathLst>
                <a:path extrusionOk="0" h="10792" w="8073">
                  <a:moveTo>
                    <a:pt x="3941" y="1"/>
                  </a:moveTo>
                  <a:cubicBezTo>
                    <a:pt x="3887" y="1"/>
                    <a:pt x="3833" y="2"/>
                    <a:pt x="3778" y="5"/>
                  </a:cubicBezTo>
                  <a:cubicBezTo>
                    <a:pt x="1621" y="108"/>
                    <a:pt x="0" y="2808"/>
                    <a:pt x="143" y="5786"/>
                  </a:cubicBezTo>
                  <a:cubicBezTo>
                    <a:pt x="285" y="8694"/>
                    <a:pt x="2058" y="10791"/>
                    <a:pt x="4149" y="10791"/>
                  </a:cubicBezTo>
                  <a:cubicBezTo>
                    <a:pt x="4199" y="10791"/>
                    <a:pt x="4249" y="10790"/>
                    <a:pt x="4300" y="10788"/>
                  </a:cubicBezTo>
                  <a:cubicBezTo>
                    <a:pt x="6457" y="10684"/>
                    <a:pt x="8073" y="7846"/>
                    <a:pt x="7928" y="4870"/>
                  </a:cubicBezTo>
                  <a:cubicBezTo>
                    <a:pt x="7787" y="1967"/>
                    <a:pt x="6026" y="1"/>
                    <a:pt x="3941" y="1"/>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g1f5708e7a3f_0_409"/>
            <p:cNvSpPr/>
            <p:nvPr/>
          </p:nvSpPr>
          <p:spPr>
            <a:xfrm>
              <a:off x="4552550" y="4065275"/>
              <a:ext cx="176475" cy="250900"/>
            </a:xfrm>
            <a:custGeom>
              <a:rect b="b" l="l" r="r" t="t"/>
              <a:pathLst>
                <a:path extrusionOk="0" h="10036" w="7059">
                  <a:moveTo>
                    <a:pt x="4961" y="0"/>
                  </a:moveTo>
                  <a:lnTo>
                    <a:pt x="0" y="7197"/>
                  </a:lnTo>
                  <a:cubicBezTo>
                    <a:pt x="137" y="8253"/>
                    <a:pt x="458" y="9220"/>
                    <a:pt x="916" y="10035"/>
                  </a:cubicBezTo>
                  <a:lnTo>
                    <a:pt x="7059" y="1125"/>
                  </a:lnTo>
                  <a:cubicBezTo>
                    <a:pt x="6446" y="533"/>
                    <a:pt x="5728" y="137"/>
                    <a:pt x="4961" y="0"/>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g1f5708e7a3f_0_409"/>
            <p:cNvSpPr/>
            <p:nvPr/>
          </p:nvSpPr>
          <p:spPr>
            <a:xfrm>
              <a:off x="4589400" y="4111600"/>
              <a:ext cx="170200" cy="244650"/>
            </a:xfrm>
            <a:custGeom>
              <a:rect b="b" l="l" r="r" t="t"/>
              <a:pathLst>
                <a:path extrusionOk="0" h="9786" w="6808">
                  <a:moveTo>
                    <a:pt x="6220" y="0"/>
                  </a:moveTo>
                  <a:lnTo>
                    <a:pt x="0" y="9020"/>
                  </a:lnTo>
                  <a:cubicBezTo>
                    <a:pt x="219" y="9298"/>
                    <a:pt x="464" y="9556"/>
                    <a:pt x="733" y="9785"/>
                  </a:cubicBezTo>
                  <a:lnTo>
                    <a:pt x="6808" y="974"/>
                  </a:lnTo>
                  <a:cubicBezTo>
                    <a:pt x="6639" y="633"/>
                    <a:pt x="6443" y="306"/>
                    <a:pt x="6220" y="0"/>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0" name="Google Shape;1680;g1f5708e7a3f_0_409"/>
          <p:cNvSpPr txBox="1"/>
          <p:nvPr/>
        </p:nvSpPr>
        <p:spPr>
          <a:xfrm>
            <a:off x="2019725" y="1894275"/>
            <a:ext cx="53397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latin typeface="Fira Sans Extra Condensed"/>
                <a:ea typeface="Fira Sans Extra Condensed"/>
                <a:cs typeface="Fira Sans Extra Condensed"/>
                <a:sym typeface="Fira Sans Extra Condensed"/>
              </a:rPr>
              <a:t>TÍTULO II</a:t>
            </a:r>
            <a:endParaRPr b="1" sz="2600">
              <a:latin typeface="Fira Sans Extra Condensed"/>
              <a:ea typeface="Fira Sans Extra Condensed"/>
              <a:cs typeface="Fira Sans Extra Condensed"/>
              <a:sym typeface="Fira Sans Extra Condensed"/>
            </a:endParaRPr>
          </a:p>
          <a:p>
            <a:pPr indent="0" lvl="0" marL="0" rtl="0" algn="ctr">
              <a:spcBef>
                <a:spcPts val="0"/>
              </a:spcBef>
              <a:spcAft>
                <a:spcPts val="0"/>
              </a:spcAft>
              <a:buNone/>
            </a:pPr>
            <a:r>
              <a:rPr b="1" lang="en" sz="2600">
                <a:latin typeface="Fira Sans Extra Condensed"/>
                <a:ea typeface="Fira Sans Extra Condensed"/>
                <a:cs typeface="Fira Sans Extra Condensed"/>
                <a:sym typeface="Fira Sans Extra Condensed"/>
              </a:rPr>
              <a:t>Bosques particulares</a:t>
            </a:r>
            <a:endParaRPr>
              <a:latin typeface="Fira Sans Extra Condensed"/>
              <a:ea typeface="Fira Sans Extra Condensed"/>
              <a:cs typeface="Fira Sans Extra Condensed"/>
              <a:sym typeface="Fira Sans Extra Condense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1" name="Shape 3551"/>
        <p:cNvGrpSpPr/>
        <p:nvPr/>
      </p:nvGrpSpPr>
      <p:grpSpPr>
        <a:xfrm>
          <a:off x="0" y="0"/>
          <a:ext cx="0" cy="0"/>
          <a:chOff x="0" y="0"/>
          <a:chExt cx="0" cy="0"/>
        </a:xfrm>
      </p:grpSpPr>
      <p:pic>
        <p:nvPicPr>
          <p:cNvPr id="3552" name="Google Shape;3552;g1f57ee5fbf1_0_0"/>
          <p:cNvPicPr preferRelativeResize="0"/>
          <p:nvPr/>
        </p:nvPicPr>
        <p:blipFill>
          <a:blip r:embed="rId3">
            <a:alphaModFix/>
          </a:blip>
          <a:stretch>
            <a:fillRect/>
          </a:stretch>
        </p:blipFill>
        <p:spPr>
          <a:xfrm>
            <a:off x="5626750" y="428225"/>
            <a:ext cx="3223125" cy="4011000"/>
          </a:xfrm>
          <a:prstGeom prst="rect">
            <a:avLst/>
          </a:prstGeom>
          <a:noFill/>
          <a:ln>
            <a:noFill/>
          </a:ln>
        </p:spPr>
      </p:pic>
      <p:sp>
        <p:nvSpPr>
          <p:cNvPr id="3553" name="Google Shape;3553;g1f57ee5fbf1_0_0"/>
          <p:cNvSpPr txBox="1"/>
          <p:nvPr/>
        </p:nvSpPr>
        <p:spPr>
          <a:xfrm>
            <a:off x="5535175" y="4390850"/>
            <a:ext cx="3223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https://www.gub.uy/ministerio-ganaderia-agricultura-pesca/politicas-y-gestion/cartografia-bosque-nativo</a:t>
            </a:r>
            <a:endParaRPr sz="800"/>
          </a:p>
        </p:txBody>
      </p:sp>
      <p:sp>
        <p:nvSpPr>
          <p:cNvPr id="3554" name="Google Shape;3554;g1f57ee5fbf1_0_0"/>
          <p:cNvSpPr txBox="1"/>
          <p:nvPr/>
        </p:nvSpPr>
        <p:spPr>
          <a:xfrm>
            <a:off x="2298775" y="434317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https://www.gub.uy/ministerio-ganaderia-agricultura-pesca/datos-y-estadisticas/datos/resultados-cartografia-forestal-2021</a:t>
            </a:r>
            <a:endParaRPr sz="800"/>
          </a:p>
        </p:txBody>
      </p:sp>
      <p:pic>
        <p:nvPicPr>
          <p:cNvPr id="3555" name="Google Shape;3555;g1f57ee5fbf1_0_0"/>
          <p:cNvPicPr preferRelativeResize="0"/>
          <p:nvPr/>
        </p:nvPicPr>
        <p:blipFill>
          <a:blip r:embed="rId4">
            <a:alphaModFix/>
          </a:blip>
          <a:stretch>
            <a:fillRect/>
          </a:stretch>
        </p:blipFill>
        <p:spPr>
          <a:xfrm>
            <a:off x="2444575" y="380875"/>
            <a:ext cx="2796599" cy="3962301"/>
          </a:xfrm>
          <a:prstGeom prst="rect">
            <a:avLst/>
          </a:prstGeom>
          <a:noFill/>
          <a:ln>
            <a:noFill/>
          </a:ln>
        </p:spPr>
      </p:pic>
      <p:sp>
        <p:nvSpPr>
          <p:cNvPr id="3556" name="Google Shape;3556;g1f57ee5fbf1_0_0"/>
          <p:cNvSpPr txBox="1"/>
          <p:nvPr/>
        </p:nvSpPr>
        <p:spPr>
          <a:xfrm>
            <a:off x="199250" y="1226750"/>
            <a:ext cx="20325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4E433C"/>
                </a:solidFill>
                <a:latin typeface="Fira Sans Extra Condensed"/>
                <a:ea typeface="Fira Sans Extra Condensed"/>
                <a:cs typeface="Fira Sans Extra Condensed"/>
                <a:sym typeface="Fira Sans Extra Condensed"/>
              </a:rPr>
              <a:t>Actualización  cartográfica Forestal del Uruguay con imagen Sentinel 2021 (DGF)</a:t>
            </a:r>
            <a:endParaRPr>
              <a:latin typeface="Fira Sans Extra Condensed"/>
              <a:ea typeface="Fira Sans Extra Condensed"/>
              <a:cs typeface="Fira Sans Extra Condensed"/>
              <a:sym typeface="Fira Sans Extra Condensed"/>
            </a:endParaRPr>
          </a:p>
        </p:txBody>
      </p:sp>
      <p:sp>
        <p:nvSpPr>
          <p:cNvPr id="3557" name="Google Shape;3557;g1f57ee5fbf1_0_0"/>
          <p:cNvSpPr txBox="1"/>
          <p:nvPr/>
        </p:nvSpPr>
        <p:spPr>
          <a:xfrm>
            <a:off x="2474625" y="52325"/>
            <a:ext cx="2908200" cy="3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accent6"/>
                </a:solidFill>
              </a:rPr>
              <a:t>Superficie plantada y Bosque nativo</a:t>
            </a:r>
            <a:endParaRPr sz="1300">
              <a:solidFill>
                <a:schemeClr val="accent6"/>
              </a:solidFill>
            </a:endParaRPr>
          </a:p>
        </p:txBody>
      </p:sp>
      <p:sp>
        <p:nvSpPr>
          <p:cNvPr id="3558" name="Google Shape;3558;g1f57ee5fbf1_0_0"/>
          <p:cNvSpPr txBox="1"/>
          <p:nvPr/>
        </p:nvSpPr>
        <p:spPr>
          <a:xfrm>
            <a:off x="5752000" y="52325"/>
            <a:ext cx="2908200" cy="37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accent6"/>
                </a:solidFill>
              </a:rPr>
              <a:t>Superficie Bosque nativo</a:t>
            </a:r>
            <a:endParaRPr sz="1300">
              <a:solidFill>
                <a:schemeClr val="accent6"/>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alpha val="36480"/>
          </a:srgbClr>
        </a:solidFill>
      </p:bgPr>
    </p:bg>
    <p:spTree>
      <p:nvGrpSpPr>
        <p:cNvPr id="3562" name="Shape 3562"/>
        <p:cNvGrpSpPr/>
        <p:nvPr/>
      </p:nvGrpSpPr>
      <p:grpSpPr>
        <a:xfrm>
          <a:off x="0" y="0"/>
          <a:ext cx="0" cy="0"/>
          <a:chOff x="0" y="0"/>
          <a:chExt cx="0" cy="0"/>
        </a:xfrm>
      </p:grpSpPr>
      <p:sp>
        <p:nvSpPr>
          <p:cNvPr id="3563" name="Google Shape;3563;g122709336eb_1_1719"/>
          <p:cNvSpPr txBox="1"/>
          <p:nvPr>
            <p:ph type="ctrTitle"/>
          </p:nvPr>
        </p:nvSpPr>
        <p:spPr>
          <a:xfrm>
            <a:off x="1187550" y="-27600"/>
            <a:ext cx="6768900" cy="655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t>EVOLUCIÓN ÁREA DE </a:t>
            </a:r>
            <a:r>
              <a:rPr lang="en">
                <a:solidFill>
                  <a:schemeClr val="accent1"/>
                </a:solidFill>
              </a:rPr>
              <a:t>BOSQUE NATIVO</a:t>
            </a:r>
            <a:endParaRPr>
              <a:solidFill>
                <a:schemeClr val="accent1"/>
              </a:solidFill>
            </a:endParaRPr>
          </a:p>
        </p:txBody>
      </p:sp>
      <p:sp>
        <p:nvSpPr>
          <p:cNvPr id="3564" name="Google Shape;3564;g122709336eb_1_1719"/>
          <p:cNvSpPr/>
          <p:nvPr/>
        </p:nvSpPr>
        <p:spPr>
          <a:xfrm>
            <a:off x="1062996" y="259898"/>
            <a:ext cx="1056300" cy="995100"/>
          </a:xfrm>
          <a:prstGeom prst="ellips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65" name="Google Shape;3565;g122709336eb_1_1719"/>
          <p:cNvGrpSpPr/>
          <p:nvPr/>
        </p:nvGrpSpPr>
        <p:grpSpPr>
          <a:xfrm>
            <a:off x="713280" y="515850"/>
            <a:ext cx="7717472" cy="2559900"/>
            <a:chOff x="1497800" y="1669250"/>
            <a:chExt cx="6148400" cy="2559900"/>
          </a:xfrm>
        </p:grpSpPr>
        <p:sp>
          <p:nvSpPr>
            <p:cNvPr id="3566" name="Google Shape;3566;g122709336eb_1_1719"/>
            <p:cNvSpPr/>
            <p:nvPr/>
          </p:nvSpPr>
          <p:spPr>
            <a:xfrm>
              <a:off x="1497800" y="1669250"/>
              <a:ext cx="2031300" cy="6168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7" name="Google Shape;3567;g122709336eb_1_1719"/>
            <p:cNvSpPr/>
            <p:nvPr/>
          </p:nvSpPr>
          <p:spPr>
            <a:xfrm>
              <a:off x="3556350" y="1669250"/>
              <a:ext cx="2031300" cy="6168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8" name="Google Shape;3568;g122709336eb_1_1719"/>
            <p:cNvSpPr/>
            <p:nvPr/>
          </p:nvSpPr>
          <p:spPr>
            <a:xfrm>
              <a:off x="5614900" y="1669250"/>
              <a:ext cx="2031300" cy="616800"/>
            </a:xfrm>
            <a:prstGeom prst="roundRect">
              <a:avLst>
                <a:gd fmla="val 16667"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9" name="Google Shape;3569;g122709336eb_1_1719"/>
            <p:cNvSpPr/>
            <p:nvPr/>
          </p:nvSpPr>
          <p:spPr>
            <a:xfrm>
              <a:off x="1497800" y="2316950"/>
              <a:ext cx="2031300" cy="6168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0" name="Google Shape;3570;g122709336eb_1_1719"/>
            <p:cNvSpPr/>
            <p:nvPr/>
          </p:nvSpPr>
          <p:spPr>
            <a:xfrm>
              <a:off x="3556350" y="2316950"/>
              <a:ext cx="2031300" cy="6168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1" name="Google Shape;3571;g122709336eb_1_1719"/>
            <p:cNvSpPr/>
            <p:nvPr/>
          </p:nvSpPr>
          <p:spPr>
            <a:xfrm>
              <a:off x="5614900" y="2316950"/>
              <a:ext cx="2031300" cy="6168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2" name="Google Shape;3572;g122709336eb_1_1719"/>
            <p:cNvSpPr/>
            <p:nvPr/>
          </p:nvSpPr>
          <p:spPr>
            <a:xfrm>
              <a:off x="1497800" y="2964650"/>
              <a:ext cx="2031300" cy="6168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3" name="Google Shape;3573;g122709336eb_1_1719"/>
            <p:cNvSpPr/>
            <p:nvPr/>
          </p:nvSpPr>
          <p:spPr>
            <a:xfrm>
              <a:off x="3556350" y="2964650"/>
              <a:ext cx="2031300" cy="6168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4" name="Google Shape;3574;g122709336eb_1_1719"/>
            <p:cNvSpPr/>
            <p:nvPr/>
          </p:nvSpPr>
          <p:spPr>
            <a:xfrm>
              <a:off x="5614900" y="2964650"/>
              <a:ext cx="2031300" cy="6168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5" name="Google Shape;3575;g122709336eb_1_1719"/>
            <p:cNvSpPr/>
            <p:nvPr/>
          </p:nvSpPr>
          <p:spPr>
            <a:xfrm>
              <a:off x="1497800" y="3612350"/>
              <a:ext cx="2031300" cy="6168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6" name="Google Shape;3576;g122709336eb_1_1719"/>
            <p:cNvSpPr/>
            <p:nvPr/>
          </p:nvSpPr>
          <p:spPr>
            <a:xfrm>
              <a:off x="3556350" y="3612350"/>
              <a:ext cx="2031300" cy="6168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7" name="Google Shape;3577;g122709336eb_1_1719"/>
            <p:cNvSpPr/>
            <p:nvPr/>
          </p:nvSpPr>
          <p:spPr>
            <a:xfrm>
              <a:off x="5614900" y="3612350"/>
              <a:ext cx="2031300" cy="6168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aphicFrame>
        <p:nvGraphicFramePr>
          <p:cNvPr id="3578" name="Google Shape;3578;g122709336eb_1_1719"/>
          <p:cNvGraphicFramePr/>
          <p:nvPr/>
        </p:nvGraphicFramePr>
        <p:xfrm>
          <a:off x="713250" y="503239"/>
          <a:ext cx="3000000" cy="3000000"/>
        </p:xfrm>
        <a:graphic>
          <a:graphicData uri="http://schemas.openxmlformats.org/drawingml/2006/table">
            <a:tbl>
              <a:tblPr>
                <a:noFill/>
                <a:tableStyleId>{86FF7449-A4B1-41B5-B4CA-31752A696B44}</a:tableStyleId>
              </a:tblPr>
              <a:tblGrid>
                <a:gridCol w="2572500"/>
                <a:gridCol w="2572500"/>
                <a:gridCol w="2572500"/>
              </a:tblGrid>
              <a:tr h="646275">
                <a:tc>
                  <a:txBody>
                    <a:bodyPr/>
                    <a:lstStyle/>
                    <a:p>
                      <a:pPr indent="0" lvl="0" marL="0" marR="0" rtl="0" algn="ctr">
                        <a:lnSpc>
                          <a:spcPct val="100000"/>
                        </a:lnSpc>
                        <a:spcBef>
                          <a:spcPts val="0"/>
                        </a:spcBef>
                        <a:spcAft>
                          <a:spcPts val="0"/>
                        </a:spcAft>
                        <a:buClr>
                          <a:srgbClr val="000000"/>
                        </a:buClr>
                        <a:buSzPts val="1600"/>
                        <a:buFont typeface="Arial"/>
                        <a:buNone/>
                      </a:pPr>
                      <a:r>
                        <a:rPr lang="en" sz="1600" u="none" cap="none" strike="noStrike">
                          <a:solidFill>
                            <a:schemeClr val="lt1"/>
                          </a:solidFill>
                          <a:latin typeface="Anton"/>
                          <a:ea typeface="Anton"/>
                          <a:cs typeface="Anton"/>
                          <a:sym typeface="Anton"/>
                        </a:rPr>
                        <a:t>FUENTE</a:t>
                      </a:r>
                      <a:endParaRPr sz="1600" u="none" cap="none" strike="noStrike">
                        <a:solidFill>
                          <a:schemeClr val="lt1"/>
                        </a:solidFill>
                        <a:latin typeface="Anton"/>
                        <a:ea typeface="Anton"/>
                        <a:cs typeface="Anton"/>
                        <a:sym typeface="Anton"/>
                      </a:endParaRPr>
                    </a:p>
                  </a:txBody>
                  <a:tcPr marT="91425" marB="91425" marR="91425" marL="9142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28575">
                      <a:solidFill>
                        <a:schemeClr val="lt1">
                          <a:alpha val="0"/>
                        </a:scheme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 sz="1600" u="none" cap="none" strike="noStrike">
                          <a:solidFill>
                            <a:schemeClr val="lt1"/>
                          </a:solidFill>
                          <a:latin typeface="Anton"/>
                          <a:ea typeface="Anton"/>
                          <a:cs typeface="Anton"/>
                          <a:sym typeface="Anton"/>
                        </a:rPr>
                        <a:t>AÑO</a:t>
                      </a:r>
                      <a:endParaRPr sz="1600" u="none" cap="none" strike="noStrike">
                        <a:solidFill>
                          <a:schemeClr val="lt1"/>
                        </a:solidFill>
                        <a:latin typeface="Anton"/>
                        <a:ea typeface="Anton"/>
                        <a:cs typeface="Anton"/>
                        <a:sym typeface="Anton"/>
                      </a:endParaRPr>
                    </a:p>
                  </a:txBody>
                  <a:tcPr marT="91425" marB="91425" marR="91425" marL="9142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28575">
                      <a:solidFill>
                        <a:schemeClr val="lt1">
                          <a:alpha val="0"/>
                        </a:scheme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lang="en" sz="1600" u="none" cap="none" strike="noStrike">
                          <a:solidFill>
                            <a:schemeClr val="lt1"/>
                          </a:solidFill>
                          <a:latin typeface="Anton"/>
                          <a:ea typeface="Anton"/>
                          <a:cs typeface="Anton"/>
                          <a:sym typeface="Anton"/>
                        </a:rPr>
                        <a:t>ÁREA DE BOSQUE NATIVO</a:t>
                      </a:r>
                      <a:endParaRPr sz="1600" u="none" cap="none" strike="noStrike">
                        <a:solidFill>
                          <a:schemeClr val="lt1"/>
                        </a:solidFill>
                        <a:latin typeface="Anton"/>
                        <a:ea typeface="Anton"/>
                        <a:cs typeface="Anton"/>
                        <a:sym typeface="Anton"/>
                      </a:endParaRPr>
                    </a:p>
                  </a:txBody>
                  <a:tcPr marT="91425" marB="91425" marR="91425" marL="9142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28575">
                      <a:solidFill>
                        <a:schemeClr val="lt1">
                          <a:alpha val="0"/>
                        </a:schemeClr>
                      </a:solidFill>
                      <a:prstDash val="solid"/>
                      <a:round/>
                      <a:headEnd len="sm" w="sm" type="none"/>
                      <a:tailEnd len="sm" w="sm" type="none"/>
                    </a:lnB>
                  </a:tcPr>
                </a:tc>
              </a:tr>
              <a:tr h="646275">
                <a:tc>
                  <a:txBody>
                    <a:bodyPr/>
                    <a:lstStyle/>
                    <a:p>
                      <a:pPr indent="0" lvl="0" marL="0" marR="0" rtl="0" algn="ctr">
                        <a:lnSpc>
                          <a:spcPct val="100000"/>
                        </a:lnSpc>
                        <a:spcBef>
                          <a:spcPts val="0"/>
                        </a:spcBef>
                        <a:spcAft>
                          <a:spcPts val="0"/>
                        </a:spcAft>
                        <a:buClr>
                          <a:srgbClr val="000000"/>
                        </a:buClr>
                        <a:buSzPts val="1400"/>
                        <a:buFont typeface="Arial"/>
                        <a:buNone/>
                      </a:pPr>
                      <a:r>
                        <a:rPr lang="en" sz="1200" u="none" cap="none" strike="noStrike">
                          <a:solidFill>
                            <a:schemeClr val="accent6"/>
                          </a:solidFill>
                          <a:latin typeface="Arvo"/>
                          <a:ea typeface="Arvo"/>
                          <a:cs typeface="Arvo"/>
                          <a:sym typeface="Arvo"/>
                        </a:rPr>
                        <a:t>SEGUNDA CARTA FORESTAL (recubrimiento aéreo fotogramétrico)</a:t>
                      </a:r>
                      <a:endParaRPr sz="1200" u="none" cap="none" strike="noStrike">
                        <a:solidFill>
                          <a:schemeClr val="accent6"/>
                        </a:solidFill>
                        <a:latin typeface="Arvo"/>
                        <a:ea typeface="Arvo"/>
                        <a:cs typeface="Arvo"/>
                        <a:sym typeface="Arvo"/>
                      </a:endParaRPr>
                    </a:p>
                  </a:txBody>
                  <a:tcPr marT="91425" marB="91425" marR="182875" marL="18287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28575">
                      <a:solidFill>
                        <a:schemeClr val="lt1">
                          <a:alpha val="0"/>
                        </a:scheme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accent6"/>
                          </a:solidFill>
                          <a:latin typeface="Arvo"/>
                          <a:ea typeface="Arvo"/>
                          <a:cs typeface="Arvo"/>
                          <a:sym typeface="Arvo"/>
                        </a:rPr>
                        <a:t>1980</a:t>
                      </a:r>
                      <a:endParaRPr sz="1400" u="none" cap="none" strike="noStrike">
                        <a:solidFill>
                          <a:schemeClr val="accent6"/>
                        </a:solidFill>
                        <a:latin typeface="Arvo"/>
                        <a:ea typeface="Arvo"/>
                        <a:cs typeface="Arvo"/>
                        <a:sym typeface="Arvo"/>
                      </a:endParaRPr>
                    </a:p>
                  </a:txBody>
                  <a:tcPr marT="91425" marB="91425" marR="182875" marL="18287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28575">
                      <a:solidFill>
                        <a:schemeClr val="lt1">
                          <a:alpha val="0"/>
                        </a:scheme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accent6"/>
                          </a:solidFill>
                          <a:latin typeface="Arvo"/>
                          <a:ea typeface="Arvo"/>
                          <a:cs typeface="Arvo"/>
                          <a:sym typeface="Arvo"/>
                        </a:rPr>
                        <a:t>667.300 *</a:t>
                      </a:r>
                      <a:endParaRPr sz="1400" u="none" cap="none" strike="noStrike">
                        <a:solidFill>
                          <a:schemeClr val="accent6"/>
                        </a:solidFill>
                        <a:latin typeface="Arvo"/>
                        <a:ea typeface="Arvo"/>
                        <a:cs typeface="Arvo"/>
                        <a:sym typeface="Arvo"/>
                      </a:endParaRPr>
                    </a:p>
                  </a:txBody>
                  <a:tcPr marT="91425" marB="91425" marR="182875" marL="18287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28575">
                      <a:solidFill>
                        <a:schemeClr val="lt1">
                          <a:alpha val="0"/>
                        </a:schemeClr>
                      </a:solidFill>
                      <a:prstDash val="solid"/>
                      <a:round/>
                      <a:headEnd len="sm" w="sm" type="none"/>
                      <a:tailEnd len="sm" w="sm" type="none"/>
                    </a:lnB>
                  </a:tcPr>
                </a:tc>
              </a:tr>
              <a:tr h="646275">
                <a:tc>
                  <a:txBody>
                    <a:bodyPr/>
                    <a:lstStyle/>
                    <a:p>
                      <a:pPr indent="0" lvl="0" marL="0" marR="0" rtl="0" algn="ctr">
                        <a:lnSpc>
                          <a:spcPct val="100000"/>
                        </a:lnSpc>
                        <a:spcBef>
                          <a:spcPts val="0"/>
                        </a:spcBef>
                        <a:spcAft>
                          <a:spcPts val="0"/>
                        </a:spcAft>
                        <a:buClr>
                          <a:srgbClr val="000000"/>
                        </a:buClr>
                        <a:buSzPts val="1400"/>
                        <a:buFont typeface="Arial"/>
                        <a:buNone/>
                      </a:pPr>
                      <a:r>
                        <a:rPr lang="en" sz="1200" u="none" cap="none" strike="noStrike">
                          <a:solidFill>
                            <a:schemeClr val="accent6"/>
                          </a:solidFill>
                          <a:latin typeface="Arvo"/>
                          <a:ea typeface="Arvo"/>
                          <a:cs typeface="Arvo"/>
                          <a:sym typeface="Arvo"/>
                        </a:rPr>
                        <a:t>TERCERA CARTA FORESTAL DGF Imagen Landsat</a:t>
                      </a:r>
                      <a:endParaRPr sz="1200" u="none" cap="none" strike="noStrike">
                        <a:solidFill>
                          <a:schemeClr val="accent6"/>
                        </a:solidFill>
                        <a:latin typeface="Arvo"/>
                        <a:ea typeface="Arvo"/>
                        <a:cs typeface="Arvo"/>
                        <a:sym typeface="Arvo"/>
                      </a:endParaRPr>
                    </a:p>
                  </a:txBody>
                  <a:tcPr marT="91425" marB="91425" marR="182875" marL="18287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28575">
                      <a:solidFill>
                        <a:schemeClr val="lt1">
                          <a:alpha val="0"/>
                        </a:scheme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accent6"/>
                          </a:solidFill>
                          <a:latin typeface="Arvo"/>
                          <a:ea typeface="Arvo"/>
                          <a:cs typeface="Arvo"/>
                          <a:sym typeface="Arvo"/>
                        </a:rPr>
                        <a:t>1999-2000</a:t>
                      </a:r>
                      <a:endParaRPr sz="1400" u="none" cap="none" strike="noStrike">
                        <a:solidFill>
                          <a:schemeClr val="accent6"/>
                        </a:solidFill>
                        <a:latin typeface="Arvo"/>
                        <a:ea typeface="Arvo"/>
                        <a:cs typeface="Arvo"/>
                        <a:sym typeface="Arvo"/>
                      </a:endParaRPr>
                    </a:p>
                  </a:txBody>
                  <a:tcPr marT="91425" marB="91425" marR="182875" marL="18287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28575">
                      <a:solidFill>
                        <a:schemeClr val="lt1">
                          <a:alpha val="0"/>
                        </a:scheme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accent6"/>
                          </a:solidFill>
                          <a:latin typeface="Arvo"/>
                          <a:ea typeface="Arvo"/>
                          <a:cs typeface="Arvo"/>
                          <a:sym typeface="Arvo"/>
                        </a:rPr>
                        <a:t>740.300 **</a:t>
                      </a:r>
                      <a:endParaRPr sz="1400" u="none" cap="none" strike="noStrike">
                        <a:solidFill>
                          <a:schemeClr val="accent6"/>
                        </a:solidFill>
                        <a:latin typeface="Arvo"/>
                        <a:ea typeface="Arvo"/>
                        <a:cs typeface="Arvo"/>
                        <a:sym typeface="Arvo"/>
                      </a:endParaRPr>
                    </a:p>
                  </a:txBody>
                  <a:tcPr marT="91425" marB="91425" marR="182875" marL="18287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28575">
                      <a:solidFill>
                        <a:schemeClr val="lt1">
                          <a:alpha val="0"/>
                        </a:schemeClr>
                      </a:solidFill>
                      <a:prstDash val="solid"/>
                      <a:round/>
                      <a:headEnd len="sm" w="sm" type="none"/>
                      <a:tailEnd len="sm" w="sm" type="none"/>
                    </a:lnB>
                  </a:tcPr>
                </a:tc>
              </a:tr>
              <a:tr h="646275">
                <a:tc>
                  <a:txBody>
                    <a:bodyPr/>
                    <a:lstStyle/>
                    <a:p>
                      <a:pPr indent="0" lvl="0" marL="0" marR="0" rtl="0" algn="ctr">
                        <a:lnSpc>
                          <a:spcPct val="100000"/>
                        </a:lnSpc>
                        <a:spcBef>
                          <a:spcPts val="0"/>
                        </a:spcBef>
                        <a:spcAft>
                          <a:spcPts val="0"/>
                        </a:spcAft>
                        <a:buClr>
                          <a:srgbClr val="000000"/>
                        </a:buClr>
                        <a:buSzPts val="1400"/>
                        <a:buFont typeface="Arial"/>
                        <a:buNone/>
                      </a:pPr>
                      <a:r>
                        <a:rPr lang="en" sz="1000" u="none" cap="none" strike="noStrike">
                          <a:solidFill>
                            <a:schemeClr val="accent6"/>
                          </a:solidFill>
                          <a:latin typeface="Arvo"/>
                          <a:ea typeface="Arvo"/>
                          <a:cs typeface="Arvo"/>
                          <a:sym typeface="Arvo"/>
                        </a:rPr>
                        <a:t>CUARTA CARTA FORESTAL RENARE-DGF Interpretación Imagen Landast</a:t>
                      </a:r>
                      <a:endParaRPr sz="1000" u="none" cap="none" strike="noStrike">
                        <a:solidFill>
                          <a:schemeClr val="accent6"/>
                        </a:solidFill>
                        <a:latin typeface="Arvo"/>
                        <a:ea typeface="Arvo"/>
                        <a:cs typeface="Arvo"/>
                        <a:sym typeface="Arvo"/>
                      </a:endParaRPr>
                    </a:p>
                  </a:txBody>
                  <a:tcPr marT="91425" marB="91425" marR="182875" marL="18287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28575">
                      <a:solidFill>
                        <a:schemeClr val="lt1">
                          <a:alpha val="0"/>
                        </a:scheme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accent6"/>
                          </a:solidFill>
                          <a:latin typeface="Arvo"/>
                          <a:ea typeface="Arvo"/>
                          <a:cs typeface="Arvo"/>
                          <a:sym typeface="Arvo"/>
                        </a:rPr>
                        <a:t>2006</a:t>
                      </a:r>
                      <a:endParaRPr sz="1400" u="none" cap="none" strike="noStrike">
                        <a:solidFill>
                          <a:schemeClr val="accent6"/>
                        </a:solidFill>
                        <a:latin typeface="Arvo"/>
                        <a:ea typeface="Arvo"/>
                        <a:cs typeface="Arvo"/>
                        <a:sym typeface="Arvo"/>
                      </a:endParaRPr>
                    </a:p>
                  </a:txBody>
                  <a:tcPr marT="91425" marB="91425" marR="182875" marL="18287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28575">
                      <a:solidFill>
                        <a:schemeClr val="lt1">
                          <a:alpha val="0"/>
                        </a:scheme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solidFill>
                            <a:schemeClr val="accent6"/>
                          </a:solidFill>
                          <a:latin typeface="Arvo"/>
                          <a:ea typeface="Arvo"/>
                          <a:cs typeface="Arvo"/>
                          <a:sym typeface="Arvo"/>
                        </a:rPr>
                        <a:t>752.157</a:t>
                      </a:r>
                      <a:endParaRPr sz="1400" u="none" cap="none" strike="noStrike">
                        <a:solidFill>
                          <a:schemeClr val="accent6"/>
                        </a:solidFill>
                        <a:latin typeface="Arvo"/>
                        <a:ea typeface="Arvo"/>
                        <a:cs typeface="Arvo"/>
                        <a:sym typeface="Arvo"/>
                      </a:endParaRPr>
                    </a:p>
                  </a:txBody>
                  <a:tcPr marT="91425" marB="91425" marR="182875" marL="182875" anchor="ctr">
                    <a:lnL cap="flat" cmpd="sng" w="28575">
                      <a:solidFill>
                        <a:schemeClr val="lt1">
                          <a:alpha val="0"/>
                        </a:schemeClr>
                      </a:solidFill>
                      <a:prstDash val="solid"/>
                      <a:round/>
                      <a:headEnd len="sm" w="sm" type="none"/>
                      <a:tailEnd len="sm" w="sm" type="none"/>
                    </a:lnL>
                    <a:lnR cap="flat" cmpd="sng" w="28575">
                      <a:solidFill>
                        <a:schemeClr val="lt1">
                          <a:alpha val="0"/>
                        </a:schemeClr>
                      </a:solidFill>
                      <a:prstDash val="solid"/>
                      <a:round/>
                      <a:headEnd len="sm" w="sm" type="none"/>
                      <a:tailEnd len="sm" w="sm" type="none"/>
                    </a:lnR>
                    <a:lnT cap="flat" cmpd="sng" w="28575">
                      <a:solidFill>
                        <a:schemeClr val="lt1">
                          <a:alpha val="0"/>
                        </a:schemeClr>
                      </a:solidFill>
                      <a:prstDash val="solid"/>
                      <a:round/>
                      <a:headEnd len="sm" w="sm" type="none"/>
                      <a:tailEnd len="sm" w="sm" type="none"/>
                    </a:lnT>
                    <a:lnB cap="flat" cmpd="sng" w="28575">
                      <a:solidFill>
                        <a:schemeClr val="lt1">
                          <a:alpha val="0"/>
                        </a:schemeClr>
                      </a:solidFill>
                      <a:prstDash val="solid"/>
                      <a:round/>
                      <a:headEnd len="sm" w="sm" type="none"/>
                      <a:tailEnd len="sm" w="sm" type="none"/>
                    </a:lnB>
                  </a:tcPr>
                </a:tc>
              </a:tr>
            </a:tbl>
          </a:graphicData>
        </a:graphic>
      </p:graphicFrame>
      <p:sp>
        <p:nvSpPr>
          <p:cNvPr id="3579" name="Google Shape;3579;g122709336eb_1_1719"/>
          <p:cNvSpPr/>
          <p:nvPr/>
        </p:nvSpPr>
        <p:spPr>
          <a:xfrm>
            <a:off x="713275" y="3096550"/>
            <a:ext cx="2572500" cy="655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chemeClr val="accent4"/>
                </a:solidFill>
                <a:latin typeface="Arvo"/>
                <a:ea typeface="Arvo"/>
                <a:cs typeface="Arvo"/>
                <a:sym typeface="Arvo"/>
              </a:rPr>
              <a:t>CARTOGRAFÍA FORESTAL 2012 DGF Interpretación Imagen Landsat</a:t>
            </a:r>
            <a:endParaRPr b="0" i="0" sz="1100" u="none" cap="none" strike="noStrike">
              <a:solidFill>
                <a:schemeClr val="accent4"/>
              </a:solidFill>
              <a:latin typeface="Arvo"/>
              <a:ea typeface="Arvo"/>
              <a:cs typeface="Arvo"/>
              <a:sym typeface="Arvo"/>
            </a:endParaRPr>
          </a:p>
        </p:txBody>
      </p:sp>
      <p:sp>
        <p:nvSpPr>
          <p:cNvPr id="3580" name="Google Shape;3580;g122709336eb_1_1719"/>
          <p:cNvSpPr/>
          <p:nvPr/>
        </p:nvSpPr>
        <p:spPr>
          <a:xfrm>
            <a:off x="3285750" y="3096550"/>
            <a:ext cx="2572500" cy="655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accent5"/>
                </a:solidFill>
                <a:latin typeface="Arvo"/>
                <a:ea typeface="Arvo"/>
                <a:cs typeface="Arvo"/>
                <a:sym typeface="Arvo"/>
              </a:rPr>
              <a:t>2012</a:t>
            </a:r>
            <a:endParaRPr b="0" i="0" sz="1400" u="none" cap="none" strike="noStrike">
              <a:solidFill>
                <a:schemeClr val="accent5"/>
              </a:solidFill>
              <a:latin typeface="Arvo"/>
              <a:ea typeface="Arvo"/>
              <a:cs typeface="Arvo"/>
              <a:sym typeface="Arvo"/>
            </a:endParaRPr>
          </a:p>
        </p:txBody>
      </p:sp>
      <p:sp>
        <p:nvSpPr>
          <p:cNvPr id="3581" name="Google Shape;3581;g122709336eb_1_1719"/>
          <p:cNvSpPr/>
          <p:nvPr/>
        </p:nvSpPr>
        <p:spPr>
          <a:xfrm>
            <a:off x="713275" y="3760250"/>
            <a:ext cx="2572500" cy="655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accent5"/>
                </a:solidFill>
                <a:latin typeface="Arvo"/>
                <a:ea typeface="Arvo"/>
                <a:cs typeface="Arvo"/>
                <a:sym typeface="Arvo"/>
              </a:rPr>
              <a:t>CARTOGRAFÍA FORESTAL 2016 Interpretación Imagen Sentinel 2</a:t>
            </a:r>
            <a:endParaRPr b="0" i="0" sz="1200" u="none" cap="none" strike="noStrike">
              <a:solidFill>
                <a:schemeClr val="accent5"/>
              </a:solidFill>
              <a:latin typeface="Arvo"/>
              <a:ea typeface="Arvo"/>
              <a:cs typeface="Arvo"/>
              <a:sym typeface="Arvo"/>
            </a:endParaRPr>
          </a:p>
        </p:txBody>
      </p:sp>
      <p:sp>
        <p:nvSpPr>
          <p:cNvPr id="3582" name="Google Shape;3582;g122709336eb_1_1719"/>
          <p:cNvSpPr/>
          <p:nvPr/>
        </p:nvSpPr>
        <p:spPr>
          <a:xfrm>
            <a:off x="5858250" y="3096550"/>
            <a:ext cx="2572500" cy="655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accent5"/>
                </a:solidFill>
                <a:latin typeface="Arvo"/>
                <a:ea typeface="Arvo"/>
                <a:cs typeface="Arvo"/>
                <a:sym typeface="Arvo"/>
              </a:rPr>
              <a:t>849.960</a:t>
            </a:r>
            <a:endParaRPr b="0" i="0" sz="1400" u="none" cap="none" strike="noStrike">
              <a:solidFill>
                <a:schemeClr val="accent5"/>
              </a:solidFill>
              <a:latin typeface="Arvo"/>
              <a:ea typeface="Arvo"/>
              <a:cs typeface="Arvo"/>
              <a:sym typeface="Arvo"/>
            </a:endParaRPr>
          </a:p>
        </p:txBody>
      </p:sp>
      <p:sp>
        <p:nvSpPr>
          <p:cNvPr id="3583" name="Google Shape;3583;g122709336eb_1_1719"/>
          <p:cNvSpPr/>
          <p:nvPr/>
        </p:nvSpPr>
        <p:spPr>
          <a:xfrm>
            <a:off x="3285750" y="3760250"/>
            <a:ext cx="2572500" cy="655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accent4"/>
                </a:solidFill>
                <a:latin typeface="Arvo"/>
                <a:ea typeface="Arvo"/>
                <a:cs typeface="Arvo"/>
                <a:sym typeface="Arvo"/>
              </a:rPr>
              <a:t>2016</a:t>
            </a:r>
            <a:endParaRPr b="0" i="0" sz="1400" u="none" cap="none" strike="noStrike">
              <a:solidFill>
                <a:schemeClr val="accent4"/>
              </a:solidFill>
              <a:latin typeface="Arvo"/>
              <a:ea typeface="Arvo"/>
              <a:cs typeface="Arvo"/>
              <a:sym typeface="Arvo"/>
            </a:endParaRPr>
          </a:p>
        </p:txBody>
      </p:sp>
      <p:sp>
        <p:nvSpPr>
          <p:cNvPr id="3584" name="Google Shape;3584;g122709336eb_1_1719"/>
          <p:cNvSpPr/>
          <p:nvPr/>
        </p:nvSpPr>
        <p:spPr>
          <a:xfrm>
            <a:off x="5858250" y="3760250"/>
            <a:ext cx="2572500" cy="655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accent4"/>
                </a:solidFill>
                <a:latin typeface="Arvo"/>
                <a:ea typeface="Arvo"/>
                <a:cs typeface="Arvo"/>
                <a:sym typeface="Arvo"/>
              </a:rPr>
              <a:t>835.349</a:t>
            </a:r>
            <a:endParaRPr b="0" i="0" sz="1400" u="none" cap="none" strike="noStrike">
              <a:solidFill>
                <a:schemeClr val="accent4"/>
              </a:solidFill>
              <a:latin typeface="Arvo"/>
              <a:ea typeface="Arvo"/>
              <a:cs typeface="Arvo"/>
              <a:sym typeface="Arvo"/>
            </a:endParaRPr>
          </a:p>
        </p:txBody>
      </p:sp>
      <p:sp>
        <p:nvSpPr>
          <p:cNvPr id="3585" name="Google Shape;3585;g122709336eb_1_1719"/>
          <p:cNvSpPr txBox="1"/>
          <p:nvPr/>
        </p:nvSpPr>
        <p:spPr>
          <a:xfrm>
            <a:off x="171900" y="0"/>
            <a:ext cx="22731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900" u="none" cap="none" strike="noStrike">
                <a:solidFill>
                  <a:srgbClr val="000000"/>
                </a:solidFill>
                <a:latin typeface="Arvo"/>
                <a:ea typeface="Arvo"/>
                <a:cs typeface="Arvo"/>
                <a:sym typeface="Arvo"/>
              </a:rPr>
              <a:t>*Se incluye área palmar 70.000 hás</a:t>
            </a:r>
            <a:endParaRPr b="0" i="0" sz="900" u="none" cap="none" strike="noStrike">
              <a:solidFill>
                <a:srgbClr val="000000"/>
              </a:solidFill>
              <a:latin typeface="Arvo"/>
              <a:ea typeface="Arvo"/>
              <a:cs typeface="Arvo"/>
              <a:sym typeface="Arvo"/>
            </a:endParaRPr>
          </a:p>
          <a:p>
            <a:pPr indent="0" lvl="0" marL="0" marR="0" rtl="0" algn="l">
              <a:lnSpc>
                <a:spcPct val="100000"/>
              </a:lnSpc>
              <a:spcBef>
                <a:spcPts val="0"/>
              </a:spcBef>
              <a:spcAft>
                <a:spcPts val="0"/>
              </a:spcAft>
              <a:buClr>
                <a:srgbClr val="000000"/>
              </a:buClr>
              <a:buSzPts val="1000"/>
              <a:buFont typeface="Arial"/>
              <a:buNone/>
            </a:pPr>
            <a:r>
              <a:rPr b="0" i="0" lang="en" sz="900" u="none" cap="none" strike="noStrike">
                <a:solidFill>
                  <a:srgbClr val="000000"/>
                </a:solidFill>
                <a:latin typeface="Arvo"/>
                <a:ea typeface="Arvo"/>
                <a:cs typeface="Arvo"/>
                <a:sym typeface="Arvo"/>
              </a:rPr>
              <a:t>** Se incorpora área de palmar evaluada en segunda carta</a:t>
            </a:r>
            <a:endParaRPr b="0" i="0" sz="900" u="none" cap="none" strike="noStrike">
              <a:solidFill>
                <a:srgbClr val="000000"/>
              </a:solidFill>
              <a:latin typeface="Arvo"/>
              <a:ea typeface="Arvo"/>
              <a:cs typeface="Arvo"/>
              <a:sym typeface="Arvo"/>
            </a:endParaRPr>
          </a:p>
        </p:txBody>
      </p:sp>
      <p:sp>
        <p:nvSpPr>
          <p:cNvPr id="3586" name="Google Shape;3586;g122709336eb_1_1719"/>
          <p:cNvSpPr/>
          <p:nvPr/>
        </p:nvSpPr>
        <p:spPr>
          <a:xfrm>
            <a:off x="713263" y="4423950"/>
            <a:ext cx="2572500" cy="655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accent5"/>
                </a:solidFill>
                <a:latin typeface="Arvo"/>
                <a:ea typeface="Arvo"/>
                <a:cs typeface="Arvo"/>
                <a:sym typeface="Arvo"/>
              </a:rPr>
              <a:t>CARTOGRAFÍA FORESTAL 20</a:t>
            </a:r>
            <a:r>
              <a:rPr lang="en" sz="1200">
                <a:solidFill>
                  <a:schemeClr val="accent5"/>
                </a:solidFill>
                <a:latin typeface="Arvo"/>
                <a:ea typeface="Arvo"/>
                <a:cs typeface="Arvo"/>
                <a:sym typeface="Arvo"/>
              </a:rPr>
              <a:t>21</a:t>
            </a:r>
            <a:r>
              <a:rPr b="0" i="0" lang="en" sz="1200" u="none" cap="none" strike="noStrike">
                <a:solidFill>
                  <a:schemeClr val="accent5"/>
                </a:solidFill>
                <a:latin typeface="Arvo"/>
                <a:ea typeface="Arvo"/>
                <a:cs typeface="Arvo"/>
                <a:sym typeface="Arvo"/>
              </a:rPr>
              <a:t> Interpretación Imagen Sentinel 2</a:t>
            </a:r>
            <a:endParaRPr b="0" i="0" sz="1200" u="none" cap="none" strike="noStrike">
              <a:solidFill>
                <a:schemeClr val="accent5"/>
              </a:solidFill>
              <a:latin typeface="Arvo"/>
              <a:ea typeface="Arvo"/>
              <a:cs typeface="Arvo"/>
              <a:sym typeface="Arvo"/>
            </a:endParaRPr>
          </a:p>
        </p:txBody>
      </p:sp>
      <p:sp>
        <p:nvSpPr>
          <p:cNvPr id="3587" name="Google Shape;3587;g122709336eb_1_1719"/>
          <p:cNvSpPr/>
          <p:nvPr/>
        </p:nvSpPr>
        <p:spPr>
          <a:xfrm>
            <a:off x="3285738" y="4423950"/>
            <a:ext cx="2572500" cy="655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accent4"/>
                </a:solidFill>
                <a:latin typeface="Arvo"/>
                <a:ea typeface="Arvo"/>
                <a:cs typeface="Arvo"/>
                <a:sym typeface="Arvo"/>
              </a:rPr>
              <a:t>20</a:t>
            </a:r>
            <a:r>
              <a:rPr lang="en">
                <a:solidFill>
                  <a:schemeClr val="accent4"/>
                </a:solidFill>
                <a:latin typeface="Arvo"/>
                <a:ea typeface="Arvo"/>
                <a:cs typeface="Arvo"/>
                <a:sym typeface="Arvo"/>
              </a:rPr>
              <a:t>21</a:t>
            </a:r>
            <a:endParaRPr b="0" i="0" sz="1400" u="none" cap="none" strike="noStrike">
              <a:solidFill>
                <a:schemeClr val="accent4"/>
              </a:solidFill>
              <a:latin typeface="Arvo"/>
              <a:ea typeface="Arvo"/>
              <a:cs typeface="Arvo"/>
              <a:sym typeface="Arvo"/>
            </a:endParaRPr>
          </a:p>
        </p:txBody>
      </p:sp>
      <p:sp>
        <p:nvSpPr>
          <p:cNvPr id="3588" name="Google Shape;3588;g122709336eb_1_1719"/>
          <p:cNvSpPr/>
          <p:nvPr/>
        </p:nvSpPr>
        <p:spPr>
          <a:xfrm>
            <a:off x="5858238" y="4423950"/>
            <a:ext cx="2572500" cy="6555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accent4"/>
                </a:solidFill>
                <a:latin typeface="Arvo"/>
                <a:ea typeface="Arvo"/>
                <a:cs typeface="Arvo"/>
                <a:sym typeface="Arvo"/>
              </a:rPr>
              <a:t>8</a:t>
            </a:r>
            <a:r>
              <a:rPr lang="en">
                <a:solidFill>
                  <a:schemeClr val="accent4"/>
                </a:solidFill>
                <a:latin typeface="Arvo"/>
                <a:ea typeface="Arvo"/>
                <a:cs typeface="Arvo"/>
                <a:sym typeface="Arvo"/>
              </a:rPr>
              <a:t>47</a:t>
            </a:r>
            <a:r>
              <a:rPr b="0" i="0" lang="en" sz="1400" u="none" cap="none" strike="noStrike">
                <a:solidFill>
                  <a:schemeClr val="accent4"/>
                </a:solidFill>
                <a:latin typeface="Arvo"/>
                <a:ea typeface="Arvo"/>
                <a:cs typeface="Arvo"/>
                <a:sym typeface="Arvo"/>
              </a:rPr>
              <a:t>.</a:t>
            </a:r>
            <a:r>
              <a:rPr lang="en">
                <a:solidFill>
                  <a:schemeClr val="accent4"/>
                </a:solidFill>
                <a:latin typeface="Arvo"/>
                <a:ea typeface="Arvo"/>
                <a:cs typeface="Arvo"/>
                <a:sym typeface="Arvo"/>
              </a:rPr>
              <a:t>181</a:t>
            </a:r>
            <a:endParaRPr b="0" i="0" sz="1400" u="none" cap="none" strike="noStrike">
              <a:solidFill>
                <a:schemeClr val="accent4"/>
              </a:solidFill>
              <a:latin typeface="Arvo"/>
              <a:ea typeface="Arvo"/>
              <a:cs typeface="Arvo"/>
              <a:sym typeface="Arv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3592" name="Shape 3592"/>
        <p:cNvGrpSpPr/>
        <p:nvPr/>
      </p:nvGrpSpPr>
      <p:grpSpPr>
        <a:xfrm>
          <a:off x="0" y="0"/>
          <a:ext cx="0" cy="0"/>
          <a:chOff x="0" y="0"/>
          <a:chExt cx="0" cy="0"/>
        </a:xfrm>
      </p:grpSpPr>
      <p:pic>
        <p:nvPicPr>
          <p:cNvPr id="3593" name="Google Shape;3593;g241b0ad7983_0_81"/>
          <p:cNvPicPr preferRelativeResize="0"/>
          <p:nvPr/>
        </p:nvPicPr>
        <p:blipFill rotWithShape="1">
          <a:blip r:embed="rId3">
            <a:alphaModFix/>
          </a:blip>
          <a:srcRect b="12286" l="0" r="-704" t="11539"/>
          <a:stretch/>
        </p:blipFill>
        <p:spPr>
          <a:xfrm>
            <a:off x="222000" y="306750"/>
            <a:ext cx="8699999" cy="3974650"/>
          </a:xfrm>
          <a:prstGeom prst="rect">
            <a:avLst/>
          </a:prstGeom>
          <a:noFill/>
          <a:ln>
            <a:noFill/>
          </a:ln>
        </p:spPr>
      </p:pic>
      <p:sp>
        <p:nvSpPr>
          <p:cNvPr id="3594" name="Google Shape;3594;g241b0ad7983_0_81"/>
          <p:cNvSpPr txBox="1"/>
          <p:nvPr/>
        </p:nvSpPr>
        <p:spPr>
          <a:xfrm>
            <a:off x="441600" y="4404600"/>
            <a:ext cx="82608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 sz="1700" u="sng" cap="none" strike="noStrike">
                <a:solidFill>
                  <a:schemeClr val="dk2"/>
                </a:solidFill>
                <a:latin typeface="Arvo"/>
                <a:ea typeface="Arvo"/>
                <a:cs typeface="Arvo"/>
                <a:sym typeface="Arvo"/>
                <a:hlinkClick r:id="rId4">
                  <a:extLst>
                    <a:ext uri="{A12FA001-AC4F-418D-AE19-62706E023703}">
                      <ahyp:hlinkClr val="tx"/>
                    </a:ext>
                  </a:extLst>
                </a:hlinkClick>
              </a:rPr>
              <a:t>http://www.mgap.gub.uy/unidad-organizativa/direccion-general-forestal/tramites-y-servicios/tramites</a:t>
            </a:r>
            <a:endParaRPr b="0" i="0" sz="1300" u="none" cap="none" strike="noStrike">
              <a:solidFill>
                <a:schemeClr val="dk2"/>
              </a:solidFill>
              <a:latin typeface="Arvo"/>
              <a:ea typeface="Arvo"/>
              <a:cs typeface="Arvo"/>
              <a:sym typeface="Arv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4" name="Shape 1684"/>
        <p:cNvGrpSpPr/>
        <p:nvPr/>
      </p:nvGrpSpPr>
      <p:grpSpPr>
        <a:xfrm>
          <a:off x="0" y="0"/>
          <a:ext cx="0" cy="0"/>
          <a:chOff x="0" y="0"/>
          <a:chExt cx="0" cy="0"/>
        </a:xfrm>
      </p:grpSpPr>
      <p:sp>
        <p:nvSpPr>
          <p:cNvPr id="1685" name="Google Shape;1685;g1f5708e7a3f_0_1792"/>
          <p:cNvSpPr txBox="1"/>
          <p:nvPr/>
        </p:nvSpPr>
        <p:spPr>
          <a:xfrm>
            <a:off x="1647300" y="85300"/>
            <a:ext cx="77979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Fira Sans Extra Condensed"/>
                <a:ea typeface="Fira Sans Extra Condensed"/>
                <a:cs typeface="Fira Sans Extra Condensed"/>
                <a:sym typeface="Fira Sans Extra Condensed"/>
              </a:rPr>
              <a:t>CALIFICACIÓN DE BOSQUES - LEY FORESTAL</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1686" name="Google Shape;1686;g1f5708e7a3f_0_1792"/>
          <p:cNvSpPr txBox="1"/>
          <p:nvPr/>
        </p:nvSpPr>
        <p:spPr>
          <a:xfrm>
            <a:off x="2153750" y="1039588"/>
            <a:ext cx="5339700" cy="4186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300">
                <a:solidFill>
                  <a:schemeClr val="accent5"/>
                </a:solidFill>
                <a:latin typeface="Fira Sans Extra Condensed"/>
                <a:ea typeface="Fira Sans Extra Condensed"/>
                <a:cs typeface="Fira Sans Extra Condensed"/>
                <a:sym typeface="Fira Sans Extra Condensed"/>
              </a:rPr>
              <a:t>Artículo 8º.- Los bosques particulares se calificarán según sus fines en la siguiente forma: </a:t>
            </a:r>
            <a:endParaRPr b="1"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300">
                <a:solidFill>
                  <a:schemeClr val="accent5"/>
                </a:solidFill>
                <a:latin typeface="Fira Sans Extra Condensed"/>
                <a:ea typeface="Fira Sans Extra Condensed"/>
                <a:cs typeface="Fira Sans Extra Condensed"/>
                <a:sym typeface="Fira Sans Extra Condensed"/>
              </a:rPr>
              <a:t>A) Protectores</a:t>
            </a:r>
            <a:r>
              <a:rPr lang="en" sz="1300">
                <a:solidFill>
                  <a:schemeClr val="accent5"/>
                </a:solidFill>
                <a:latin typeface="Fira Sans Extra Condensed"/>
                <a:ea typeface="Fira Sans Extra Condensed"/>
                <a:cs typeface="Fira Sans Extra Condensed"/>
                <a:sym typeface="Fira Sans Extra Condensed"/>
              </a:rPr>
              <a:t>, cuando tengan fundamentalmente el fin de conservar el suelo, el agua y otros recursos naturales renovables. </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300">
                <a:solidFill>
                  <a:schemeClr val="accent5"/>
                </a:solidFill>
                <a:latin typeface="Fira Sans Extra Condensed"/>
                <a:ea typeface="Fira Sans Extra Condensed"/>
                <a:cs typeface="Fira Sans Extra Condensed"/>
                <a:sym typeface="Fira Sans Extra Condensed"/>
              </a:rPr>
              <a:t>B) De rendimiento</a:t>
            </a:r>
            <a:r>
              <a:rPr lang="en" sz="1300">
                <a:solidFill>
                  <a:schemeClr val="accent5"/>
                </a:solidFill>
                <a:latin typeface="Fira Sans Extra Condensed"/>
                <a:ea typeface="Fira Sans Extra Condensed"/>
                <a:cs typeface="Fira Sans Extra Condensed"/>
                <a:sym typeface="Fira Sans Extra Condensed"/>
              </a:rPr>
              <a:t>, cuando tengan por fin principal la producción de materias leñosas o aleñosas y resulten de especial interés nacional por su ubicación o por la clase de madera u otros productos forestales que de ellos puedan obtenerse. </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300">
                <a:solidFill>
                  <a:schemeClr val="accent5"/>
                </a:solidFill>
                <a:latin typeface="Fira Sans Extra Condensed"/>
                <a:ea typeface="Fira Sans Extra Condensed"/>
                <a:cs typeface="Fira Sans Extra Condensed"/>
                <a:sym typeface="Fira Sans Extra Condensed"/>
              </a:rPr>
              <a:t>C) Generales</a:t>
            </a:r>
            <a:r>
              <a:rPr lang="en" sz="1300">
                <a:solidFill>
                  <a:schemeClr val="accent5"/>
                </a:solidFill>
                <a:latin typeface="Fira Sans Extra Condensed"/>
                <a:ea typeface="Fira Sans Extra Condensed"/>
                <a:cs typeface="Fira Sans Extra Condensed"/>
                <a:sym typeface="Fira Sans Extra Condensed"/>
              </a:rPr>
              <a:t>, cuando no tengan las características de protectores ni de rendimiento. </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latin typeface="Fira Sans Extra Condensed"/>
                <a:ea typeface="Fira Sans Extra Condensed"/>
                <a:cs typeface="Fira Sans Extra Condensed"/>
                <a:sym typeface="Fira Sans Extra Condensed"/>
              </a:rPr>
              <a:t>La calificación de los bosques protectores y de rendimiento será hecha por la </a:t>
            </a:r>
            <a:r>
              <a:rPr b="1" lang="en" sz="1300">
                <a:solidFill>
                  <a:schemeClr val="accent5"/>
                </a:solidFill>
                <a:latin typeface="Fira Sans Extra Condensed"/>
                <a:ea typeface="Fira Sans Extra Condensed"/>
                <a:cs typeface="Fira Sans Extra Condensed"/>
                <a:sym typeface="Fira Sans Extra Condensed"/>
              </a:rPr>
              <a:t>Dirección Forestal</a:t>
            </a:r>
            <a:r>
              <a:rPr lang="en" sz="1300">
                <a:solidFill>
                  <a:schemeClr val="accent5"/>
                </a:solidFill>
                <a:latin typeface="Fira Sans Extra Condensed"/>
                <a:ea typeface="Fira Sans Extra Condensed"/>
                <a:cs typeface="Fira Sans Extra Condensed"/>
                <a:sym typeface="Fira Sans Extra Condensed"/>
              </a:rPr>
              <a:t>, a su iniciativa o por solicitud de los interesados. </a:t>
            </a:r>
            <a:r>
              <a:rPr lang="en" sz="1300">
                <a:solidFill>
                  <a:schemeClr val="accent5"/>
                </a:solidFill>
                <a:highlight>
                  <a:schemeClr val="dk1"/>
                </a:highlight>
                <a:latin typeface="Fira Sans Extra Condensed"/>
                <a:ea typeface="Fira Sans Extra Condensed"/>
                <a:cs typeface="Fira Sans Extra Condensed"/>
                <a:sym typeface="Fira Sans Extra Condensed"/>
              </a:rPr>
              <a:t>En este s</a:t>
            </a:r>
            <a:r>
              <a:rPr lang="en" sz="1300">
                <a:solidFill>
                  <a:schemeClr val="accent5"/>
                </a:solidFill>
                <a:highlight>
                  <a:srgbClr val="FFFFFF"/>
                </a:highlight>
                <a:latin typeface="Fira Sans Extra Condensed"/>
                <a:ea typeface="Fira Sans Extra Condensed"/>
                <a:cs typeface="Fira Sans Extra Condensed"/>
                <a:sym typeface="Fira Sans Extra Condensed"/>
              </a:rPr>
              <a:t>egundo caso, éstos deberán presentar:</a:t>
            </a:r>
            <a:endParaRPr sz="1300">
              <a:solidFill>
                <a:schemeClr val="accent5"/>
              </a:solidFill>
              <a:highlight>
                <a:srgbClr val="FFFFFF"/>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sz="1300">
              <a:solidFill>
                <a:schemeClr val="accent5"/>
              </a:solidFill>
              <a:highlight>
                <a:srgbClr val="FFFFFF"/>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highlight>
                  <a:srgbClr val="FFFFFF"/>
                </a:highlight>
                <a:latin typeface="Fira Sans Extra Condensed"/>
                <a:ea typeface="Fira Sans Extra Condensed"/>
                <a:cs typeface="Fira Sans Extra Condensed"/>
                <a:sym typeface="Fira Sans Extra Condensed"/>
              </a:rPr>
              <a:t>A) </a:t>
            </a:r>
            <a:r>
              <a:rPr b="1" lang="en" sz="1300">
                <a:solidFill>
                  <a:schemeClr val="accent5"/>
                </a:solidFill>
                <a:highlight>
                  <a:srgbClr val="FFFFFF"/>
                </a:highlight>
                <a:latin typeface="Fira Sans Extra Condensed"/>
                <a:ea typeface="Fira Sans Extra Condensed"/>
                <a:cs typeface="Fira Sans Extra Condensed"/>
                <a:sym typeface="Fira Sans Extra Condensed"/>
              </a:rPr>
              <a:t>Un informe circunstanciado</a:t>
            </a:r>
            <a:r>
              <a:rPr lang="en" sz="1300">
                <a:solidFill>
                  <a:schemeClr val="accent5"/>
                </a:solidFill>
                <a:highlight>
                  <a:srgbClr val="FFFFFF"/>
                </a:highlight>
                <a:latin typeface="Fira Sans Extra Condensed"/>
                <a:ea typeface="Fira Sans Extra Condensed"/>
                <a:cs typeface="Fira Sans Extra Condensed"/>
                <a:sym typeface="Fira Sans Extra Condensed"/>
              </a:rPr>
              <a:t>, cuando se trate de calificar un bosque ya existente.</a:t>
            </a:r>
            <a:endParaRPr sz="1300">
              <a:solidFill>
                <a:schemeClr val="accent5"/>
              </a:solidFill>
              <a:highlight>
                <a:srgbClr val="FFFFFF"/>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solidFill>
                  <a:schemeClr val="accent5"/>
                </a:solidFill>
                <a:highlight>
                  <a:srgbClr val="FFFFFF"/>
                </a:highlight>
                <a:latin typeface="Fira Sans Extra Condensed"/>
                <a:ea typeface="Fira Sans Extra Condensed"/>
                <a:cs typeface="Fira Sans Extra Condensed"/>
                <a:sym typeface="Fira Sans Extra Condensed"/>
              </a:rPr>
              <a:t>B) </a:t>
            </a:r>
            <a:r>
              <a:rPr b="1" lang="en" sz="1300">
                <a:solidFill>
                  <a:schemeClr val="accent5"/>
                </a:solidFill>
                <a:highlight>
                  <a:srgbClr val="FFFFFF"/>
                </a:highlight>
                <a:latin typeface="Fira Sans Extra Condensed"/>
                <a:ea typeface="Fira Sans Extra Condensed"/>
                <a:cs typeface="Fira Sans Extra Condensed"/>
                <a:sym typeface="Fira Sans Extra Condensed"/>
              </a:rPr>
              <a:t>Un proyecto de forestación</a:t>
            </a:r>
            <a:r>
              <a:rPr lang="en" sz="1300">
                <a:solidFill>
                  <a:schemeClr val="accent5"/>
                </a:solidFill>
                <a:highlight>
                  <a:srgbClr val="FFFFFF"/>
                </a:highlight>
                <a:latin typeface="Fira Sans Extra Condensed"/>
                <a:ea typeface="Fira Sans Extra Condensed"/>
                <a:cs typeface="Fira Sans Extra Condensed"/>
                <a:sym typeface="Fira Sans Extra Condensed"/>
              </a:rPr>
              <a:t>, cuando se trate de crear un bosque protector o de rendimiento</a:t>
            </a:r>
            <a:endParaRPr sz="1300">
              <a:solidFill>
                <a:schemeClr val="accent5"/>
              </a:solidFill>
              <a:highlight>
                <a:srgbClr val="FFFFFF"/>
              </a:highlight>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solidFill>
                <a:schemeClr val="accent5"/>
              </a:solidFill>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solidFill>
                <a:schemeClr val="accent5"/>
              </a:solidFill>
              <a:latin typeface="Fira Sans Extra Condensed"/>
              <a:ea typeface="Fira Sans Extra Condensed"/>
              <a:cs typeface="Fira Sans Extra Condensed"/>
              <a:sym typeface="Fira Sans Extra Condensed"/>
            </a:endParaRPr>
          </a:p>
        </p:txBody>
      </p:sp>
      <p:grpSp>
        <p:nvGrpSpPr>
          <p:cNvPr id="1687" name="Google Shape;1687;g1f5708e7a3f_0_1792"/>
          <p:cNvGrpSpPr/>
          <p:nvPr/>
        </p:nvGrpSpPr>
        <p:grpSpPr>
          <a:xfrm>
            <a:off x="7493439" y="3542590"/>
            <a:ext cx="1846637" cy="1600871"/>
            <a:chOff x="276227" y="870337"/>
            <a:chExt cx="3781767" cy="3704863"/>
          </a:xfrm>
        </p:grpSpPr>
        <p:grpSp>
          <p:nvGrpSpPr>
            <p:cNvPr id="1688" name="Google Shape;1688;g1f5708e7a3f_0_1792"/>
            <p:cNvGrpSpPr/>
            <p:nvPr/>
          </p:nvGrpSpPr>
          <p:grpSpPr>
            <a:xfrm>
              <a:off x="868913" y="3182675"/>
              <a:ext cx="2596402" cy="1392525"/>
              <a:chOff x="718728" y="3182675"/>
              <a:chExt cx="2896800" cy="1392525"/>
            </a:xfrm>
          </p:grpSpPr>
          <p:sp>
            <p:nvSpPr>
              <p:cNvPr id="1689" name="Google Shape;1689;g1f5708e7a3f_0_1792"/>
              <p:cNvSpPr/>
              <p:nvPr/>
            </p:nvSpPr>
            <p:spPr>
              <a:xfrm>
                <a:off x="1241887" y="3413150"/>
                <a:ext cx="1843200" cy="495300"/>
              </a:xfrm>
              <a:prstGeom prst="rect">
                <a:avLst/>
              </a:pr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g1f5708e7a3f_0_1792"/>
              <p:cNvSpPr/>
              <p:nvPr/>
            </p:nvSpPr>
            <p:spPr>
              <a:xfrm>
                <a:off x="925237" y="3743325"/>
                <a:ext cx="2476500" cy="495300"/>
              </a:xfrm>
              <a:prstGeom prst="rect">
                <a:avLst/>
              </a:pr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g1f5708e7a3f_0_1792"/>
              <p:cNvSpPr/>
              <p:nvPr/>
            </p:nvSpPr>
            <p:spPr>
              <a:xfrm>
                <a:off x="718728" y="4079900"/>
                <a:ext cx="2896800" cy="495300"/>
              </a:xfrm>
              <a:prstGeom prst="rect">
                <a:avLst/>
              </a:pr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g1f5708e7a3f_0_1792"/>
              <p:cNvSpPr/>
              <p:nvPr/>
            </p:nvSpPr>
            <p:spPr>
              <a:xfrm>
                <a:off x="1474987" y="3182675"/>
                <a:ext cx="1377000" cy="495300"/>
              </a:xfrm>
              <a:prstGeom prst="rect">
                <a:avLst/>
              </a:pr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g1f5708e7a3f_0_1792"/>
              <p:cNvSpPr/>
              <p:nvPr/>
            </p:nvSpPr>
            <p:spPr>
              <a:xfrm>
                <a:off x="2115303" y="3413150"/>
                <a:ext cx="966300" cy="495300"/>
              </a:xfrm>
              <a:prstGeom prst="rect">
                <a:avLst/>
              </a:pr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g1f5708e7a3f_0_1792"/>
              <p:cNvSpPr/>
              <p:nvPr/>
            </p:nvSpPr>
            <p:spPr>
              <a:xfrm>
                <a:off x="2115304" y="3743325"/>
                <a:ext cx="1282800" cy="495300"/>
              </a:xfrm>
              <a:prstGeom prst="rect">
                <a:avLst/>
              </a:pr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g1f5708e7a3f_0_1792"/>
              <p:cNvSpPr/>
              <p:nvPr/>
            </p:nvSpPr>
            <p:spPr>
              <a:xfrm>
                <a:off x="2115303" y="4079900"/>
                <a:ext cx="1496700" cy="495300"/>
              </a:xfrm>
              <a:prstGeom prst="rect">
                <a:avLst/>
              </a:pr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g1f5708e7a3f_0_1792"/>
              <p:cNvSpPr/>
              <p:nvPr/>
            </p:nvSpPr>
            <p:spPr>
              <a:xfrm>
                <a:off x="2115307" y="3182675"/>
                <a:ext cx="732900" cy="495300"/>
              </a:xfrm>
              <a:prstGeom prst="rect">
                <a:avLst/>
              </a:pr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7" name="Google Shape;1697;g1f5708e7a3f_0_1792"/>
            <p:cNvGrpSpPr/>
            <p:nvPr/>
          </p:nvGrpSpPr>
          <p:grpSpPr>
            <a:xfrm>
              <a:off x="276227" y="870337"/>
              <a:ext cx="3781767" cy="2326852"/>
              <a:chOff x="133350" y="1082601"/>
              <a:chExt cx="2457448" cy="1512023"/>
            </a:xfrm>
          </p:grpSpPr>
          <p:sp>
            <p:nvSpPr>
              <p:cNvPr id="1698" name="Google Shape;1698;g1f5708e7a3f_0_1792"/>
              <p:cNvSpPr/>
              <p:nvPr/>
            </p:nvSpPr>
            <p:spPr>
              <a:xfrm>
                <a:off x="486784" y="1082601"/>
                <a:ext cx="897949" cy="481318"/>
              </a:xfrm>
              <a:custGeom>
                <a:rect b="b" l="l" r="r" t="t"/>
                <a:pathLst>
                  <a:path extrusionOk="0" h="9115" w="17005">
                    <a:moveTo>
                      <a:pt x="7354" y="0"/>
                    </a:moveTo>
                    <a:cubicBezTo>
                      <a:pt x="6561" y="0"/>
                      <a:pt x="5772" y="173"/>
                      <a:pt x="5059" y="499"/>
                    </a:cubicBezTo>
                    <a:cubicBezTo>
                      <a:pt x="4578" y="716"/>
                      <a:pt x="4132" y="999"/>
                      <a:pt x="3732" y="1343"/>
                    </a:cubicBezTo>
                    <a:cubicBezTo>
                      <a:pt x="3335" y="1687"/>
                      <a:pt x="2991" y="2088"/>
                      <a:pt x="2711" y="2533"/>
                    </a:cubicBezTo>
                    <a:cubicBezTo>
                      <a:pt x="2153" y="3418"/>
                      <a:pt x="1858" y="4442"/>
                      <a:pt x="1859" y="5489"/>
                    </a:cubicBezTo>
                    <a:cubicBezTo>
                      <a:pt x="1859" y="6013"/>
                      <a:pt x="1965" y="6507"/>
                      <a:pt x="1999" y="6978"/>
                    </a:cubicBezTo>
                    <a:cubicBezTo>
                      <a:pt x="2035" y="7443"/>
                      <a:pt x="1988" y="7916"/>
                      <a:pt x="1759" y="8281"/>
                    </a:cubicBezTo>
                    <a:cubicBezTo>
                      <a:pt x="1649" y="8460"/>
                      <a:pt x="1485" y="8600"/>
                      <a:pt x="1292" y="8685"/>
                    </a:cubicBezTo>
                    <a:cubicBezTo>
                      <a:pt x="1179" y="8734"/>
                      <a:pt x="1057" y="8761"/>
                      <a:pt x="939" y="8761"/>
                    </a:cubicBezTo>
                    <a:cubicBezTo>
                      <a:pt x="857" y="8761"/>
                      <a:pt x="776" y="8748"/>
                      <a:pt x="701" y="8721"/>
                    </a:cubicBezTo>
                    <a:cubicBezTo>
                      <a:pt x="522" y="8661"/>
                      <a:pt x="393" y="8491"/>
                      <a:pt x="343" y="8297"/>
                    </a:cubicBezTo>
                    <a:cubicBezTo>
                      <a:pt x="294" y="8102"/>
                      <a:pt x="340" y="7890"/>
                      <a:pt x="481" y="7781"/>
                    </a:cubicBezTo>
                    <a:cubicBezTo>
                      <a:pt x="544" y="7733"/>
                      <a:pt x="557" y="7643"/>
                      <a:pt x="511" y="7579"/>
                    </a:cubicBezTo>
                    <a:cubicBezTo>
                      <a:pt x="483" y="7539"/>
                      <a:pt x="438" y="7518"/>
                      <a:pt x="393" y="7518"/>
                    </a:cubicBezTo>
                    <a:cubicBezTo>
                      <a:pt x="363" y="7518"/>
                      <a:pt x="333" y="7528"/>
                      <a:pt x="307" y="7547"/>
                    </a:cubicBezTo>
                    <a:cubicBezTo>
                      <a:pt x="179" y="7640"/>
                      <a:pt x="88" y="7773"/>
                      <a:pt x="47" y="7926"/>
                    </a:cubicBezTo>
                    <a:cubicBezTo>
                      <a:pt x="5" y="8069"/>
                      <a:pt x="0" y="8221"/>
                      <a:pt x="32" y="8367"/>
                    </a:cubicBezTo>
                    <a:cubicBezTo>
                      <a:pt x="63" y="8512"/>
                      <a:pt x="124" y="8649"/>
                      <a:pt x="216" y="8768"/>
                    </a:cubicBezTo>
                    <a:cubicBezTo>
                      <a:pt x="308" y="8889"/>
                      <a:pt x="432" y="8983"/>
                      <a:pt x="575" y="9040"/>
                    </a:cubicBezTo>
                    <a:cubicBezTo>
                      <a:pt x="703" y="9091"/>
                      <a:pt x="838" y="9114"/>
                      <a:pt x="971" y="9114"/>
                    </a:cubicBezTo>
                    <a:cubicBezTo>
                      <a:pt x="1130" y="9114"/>
                      <a:pt x="1288" y="9081"/>
                      <a:pt x="1432" y="9026"/>
                    </a:cubicBezTo>
                    <a:cubicBezTo>
                      <a:pt x="1699" y="8920"/>
                      <a:pt x="1927" y="8737"/>
                      <a:pt x="2087" y="8498"/>
                    </a:cubicBezTo>
                    <a:cubicBezTo>
                      <a:pt x="2405" y="8028"/>
                      <a:pt x="2463" y="7465"/>
                      <a:pt x="2444" y="6955"/>
                    </a:cubicBezTo>
                    <a:cubicBezTo>
                      <a:pt x="2423" y="6474"/>
                      <a:pt x="2350" y="6023"/>
                      <a:pt x="2356" y="5588"/>
                    </a:cubicBezTo>
                    <a:cubicBezTo>
                      <a:pt x="2356" y="5553"/>
                      <a:pt x="2357" y="5515"/>
                      <a:pt x="2357" y="5479"/>
                    </a:cubicBezTo>
                    <a:cubicBezTo>
                      <a:pt x="2390" y="4543"/>
                      <a:pt x="2687" y="3634"/>
                      <a:pt x="3212" y="2860"/>
                    </a:cubicBezTo>
                    <a:cubicBezTo>
                      <a:pt x="3734" y="2088"/>
                      <a:pt x="4474" y="1491"/>
                      <a:pt x="5337" y="1141"/>
                    </a:cubicBezTo>
                    <a:cubicBezTo>
                      <a:pt x="5923" y="898"/>
                      <a:pt x="6552" y="773"/>
                      <a:pt x="7180" y="773"/>
                    </a:cubicBezTo>
                    <a:cubicBezTo>
                      <a:pt x="7465" y="773"/>
                      <a:pt x="7750" y="799"/>
                      <a:pt x="8030" y="851"/>
                    </a:cubicBezTo>
                    <a:cubicBezTo>
                      <a:pt x="8934" y="1016"/>
                      <a:pt x="9796" y="1425"/>
                      <a:pt x="10653" y="1882"/>
                    </a:cubicBezTo>
                    <a:lnTo>
                      <a:pt x="11954" y="2589"/>
                    </a:lnTo>
                    <a:cubicBezTo>
                      <a:pt x="12392" y="2824"/>
                      <a:pt x="12845" y="3058"/>
                      <a:pt x="13316" y="3264"/>
                    </a:cubicBezTo>
                    <a:cubicBezTo>
                      <a:pt x="13789" y="3469"/>
                      <a:pt x="14291" y="3647"/>
                      <a:pt x="14823" y="3757"/>
                    </a:cubicBezTo>
                    <a:cubicBezTo>
                      <a:pt x="15140" y="3823"/>
                      <a:pt x="15462" y="3856"/>
                      <a:pt x="15784" y="3856"/>
                    </a:cubicBezTo>
                    <a:cubicBezTo>
                      <a:pt x="16021" y="3856"/>
                      <a:pt x="16257" y="3838"/>
                      <a:pt x="16492" y="3802"/>
                    </a:cubicBezTo>
                    <a:cubicBezTo>
                      <a:pt x="16498" y="3801"/>
                      <a:pt x="16503" y="3801"/>
                      <a:pt x="16509" y="3799"/>
                    </a:cubicBezTo>
                    <a:cubicBezTo>
                      <a:pt x="16806" y="3743"/>
                      <a:pt x="17004" y="3460"/>
                      <a:pt x="16954" y="3161"/>
                    </a:cubicBezTo>
                    <a:cubicBezTo>
                      <a:pt x="16954" y="3158"/>
                      <a:pt x="16952" y="3155"/>
                      <a:pt x="16952" y="3152"/>
                    </a:cubicBezTo>
                    <a:cubicBezTo>
                      <a:pt x="16901" y="2886"/>
                      <a:pt x="16669" y="2702"/>
                      <a:pt x="16409" y="2702"/>
                    </a:cubicBezTo>
                    <a:cubicBezTo>
                      <a:pt x="16374" y="2702"/>
                      <a:pt x="16339" y="2705"/>
                      <a:pt x="16303" y="2712"/>
                    </a:cubicBezTo>
                    <a:lnTo>
                      <a:pt x="16294" y="2714"/>
                    </a:lnTo>
                    <a:cubicBezTo>
                      <a:pt x="16080" y="2753"/>
                      <a:pt x="15864" y="2772"/>
                      <a:pt x="15647" y="2772"/>
                    </a:cubicBezTo>
                    <a:cubicBezTo>
                      <a:pt x="15437" y="2772"/>
                      <a:pt x="15226" y="2754"/>
                      <a:pt x="15018" y="2717"/>
                    </a:cubicBezTo>
                    <a:cubicBezTo>
                      <a:pt x="14581" y="2643"/>
                      <a:pt x="14143" y="2506"/>
                      <a:pt x="13704" y="2335"/>
                    </a:cubicBezTo>
                    <a:cubicBezTo>
                      <a:pt x="13264" y="2162"/>
                      <a:pt x="12831" y="1956"/>
                      <a:pt x="12391" y="1739"/>
                    </a:cubicBezTo>
                    <a:lnTo>
                      <a:pt x="11066" y="1078"/>
                    </a:lnTo>
                    <a:cubicBezTo>
                      <a:pt x="10170" y="638"/>
                      <a:pt x="9212" y="218"/>
                      <a:pt x="8159" y="61"/>
                    </a:cubicBezTo>
                    <a:cubicBezTo>
                      <a:pt x="7892" y="20"/>
                      <a:pt x="7623" y="0"/>
                      <a:pt x="7354"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g1f5708e7a3f_0_1792"/>
              <p:cNvSpPr/>
              <p:nvPr/>
            </p:nvSpPr>
            <p:spPr>
              <a:xfrm>
                <a:off x="611250" y="1101506"/>
                <a:ext cx="773329" cy="270467"/>
              </a:xfrm>
              <a:custGeom>
                <a:rect b="b" l="l" r="r" t="t"/>
                <a:pathLst>
                  <a:path extrusionOk="0" h="5122" w="14645">
                    <a:moveTo>
                      <a:pt x="4722" y="0"/>
                    </a:moveTo>
                    <a:cubicBezTo>
                      <a:pt x="4512" y="0"/>
                      <a:pt x="4302" y="14"/>
                      <a:pt x="4092" y="44"/>
                    </a:cubicBezTo>
                    <a:cubicBezTo>
                      <a:pt x="2885" y="214"/>
                      <a:pt x="1779" y="922"/>
                      <a:pt x="1055" y="1903"/>
                    </a:cubicBezTo>
                    <a:cubicBezTo>
                      <a:pt x="373" y="2824"/>
                      <a:pt x="19" y="3974"/>
                      <a:pt x="0" y="5121"/>
                    </a:cubicBezTo>
                    <a:cubicBezTo>
                      <a:pt x="33" y="4185"/>
                      <a:pt x="330" y="3276"/>
                      <a:pt x="855" y="2502"/>
                    </a:cubicBezTo>
                    <a:cubicBezTo>
                      <a:pt x="1377" y="1730"/>
                      <a:pt x="2117" y="1133"/>
                      <a:pt x="2980" y="783"/>
                    </a:cubicBezTo>
                    <a:cubicBezTo>
                      <a:pt x="3566" y="540"/>
                      <a:pt x="4195" y="415"/>
                      <a:pt x="4823" y="415"/>
                    </a:cubicBezTo>
                    <a:cubicBezTo>
                      <a:pt x="5108" y="415"/>
                      <a:pt x="5393" y="441"/>
                      <a:pt x="5673" y="493"/>
                    </a:cubicBezTo>
                    <a:cubicBezTo>
                      <a:pt x="6577" y="658"/>
                      <a:pt x="7439" y="1067"/>
                      <a:pt x="8296" y="1524"/>
                    </a:cubicBezTo>
                    <a:lnTo>
                      <a:pt x="9597" y="2231"/>
                    </a:lnTo>
                    <a:cubicBezTo>
                      <a:pt x="10035" y="2466"/>
                      <a:pt x="10488" y="2700"/>
                      <a:pt x="10959" y="2906"/>
                    </a:cubicBezTo>
                    <a:cubicBezTo>
                      <a:pt x="11432" y="3111"/>
                      <a:pt x="11934" y="3289"/>
                      <a:pt x="12466" y="3399"/>
                    </a:cubicBezTo>
                    <a:cubicBezTo>
                      <a:pt x="12783" y="3465"/>
                      <a:pt x="13105" y="3498"/>
                      <a:pt x="13427" y="3498"/>
                    </a:cubicBezTo>
                    <a:cubicBezTo>
                      <a:pt x="13664" y="3498"/>
                      <a:pt x="13900" y="3480"/>
                      <a:pt x="14135" y="3444"/>
                    </a:cubicBezTo>
                    <a:cubicBezTo>
                      <a:pt x="14141" y="3443"/>
                      <a:pt x="14146" y="3443"/>
                      <a:pt x="14152" y="3441"/>
                    </a:cubicBezTo>
                    <a:cubicBezTo>
                      <a:pt x="14449" y="3385"/>
                      <a:pt x="14644" y="3102"/>
                      <a:pt x="14594" y="2803"/>
                    </a:cubicBezTo>
                    <a:lnTo>
                      <a:pt x="14594" y="2803"/>
                    </a:lnTo>
                    <a:cubicBezTo>
                      <a:pt x="14239" y="2898"/>
                      <a:pt x="13874" y="2940"/>
                      <a:pt x="13506" y="2940"/>
                    </a:cubicBezTo>
                    <a:cubicBezTo>
                      <a:pt x="12727" y="2940"/>
                      <a:pt x="11935" y="2751"/>
                      <a:pt x="11203" y="2472"/>
                    </a:cubicBezTo>
                    <a:cubicBezTo>
                      <a:pt x="10018" y="2018"/>
                      <a:pt x="8932" y="1334"/>
                      <a:pt x="7779" y="797"/>
                    </a:cubicBezTo>
                    <a:cubicBezTo>
                      <a:pt x="6816" y="349"/>
                      <a:pt x="5773" y="0"/>
                      <a:pt x="4722"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g1f5708e7a3f_0_1792"/>
              <p:cNvSpPr/>
              <p:nvPr/>
            </p:nvSpPr>
            <p:spPr>
              <a:xfrm>
                <a:off x="1320072" y="1082601"/>
                <a:ext cx="897843" cy="481318"/>
              </a:xfrm>
              <a:custGeom>
                <a:rect b="b" l="l" r="r" t="t"/>
                <a:pathLst>
                  <a:path extrusionOk="0" h="9115" w="17003">
                    <a:moveTo>
                      <a:pt x="9650" y="0"/>
                    </a:moveTo>
                    <a:cubicBezTo>
                      <a:pt x="9381" y="0"/>
                      <a:pt x="9112" y="20"/>
                      <a:pt x="8846" y="61"/>
                    </a:cubicBezTo>
                    <a:cubicBezTo>
                      <a:pt x="7793" y="218"/>
                      <a:pt x="6833" y="638"/>
                      <a:pt x="5938" y="1078"/>
                    </a:cubicBezTo>
                    <a:lnTo>
                      <a:pt x="4614" y="1739"/>
                    </a:lnTo>
                    <a:cubicBezTo>
                      <a:pt x="4174" y="1956"/>
                      <a:pt x="3739" y="2162"/>
                      <a:pt x="3300" y="2335"/>
                    </a:cubicBezTo>
                    <a:cubicBezTo>
                      <a:pt x="2862" y="2506"/>
                      <a:pt x="2423" y="2643"/>
                      <a:pt x="1986" y="2717"/>
                    </a:cubicBezTo>
                    <a:cubicBezTo>
                      <a:pt x="1778" y="2754"/>
                      <a:pt x="1568" y="2772"/>
                      <a:pt x="1358" y="2772"/>
                    </a:cubicBezTo>
                    <a:cubicBezTo>
                      <a:pt x="1141" y="2772"/>
                      <a:pt x="923" y="2753"/>
                      <a:pt x="709" y="2714"/>
                    </a:cubicBezTo>
                    <a:lnTo>
                      <a:pt x="701" y="2712"/>
                    </a:lnTo>
                    <a:cubicBezTo>
                      <a:pt x="665" y="2705"/>
                      <a:pt x="630" y="2702"/>
                      <a:pt x="595" y="2702"/>
                    </a:cubicBezTo>
                    <a:cubicBezTo>
                      <a:pt x="334" y="2702"/>
                      <a:pt x="103" y="2886"/>
                      <a:pt x="52" y="3152"/>
                    </a:cubicBezTo>
                    <a:cubicBezTo>
                      <a:pt x="52" y="3155"/>
                      <a:pt x="50" y="3158"/>
                      <a:pt x="50" y="3161"/>
                    </a:cubicBezTo>
                    <a:cubicBezTo>
                      <a:pt x="0" y="3460"/>
                      <a:pt x="197" y="3743"/>
                      <a:pt x="494" y="3799"/>
                    </a:cubicBezTo>
                    <a:cubicBezTo>
                      <a:pt x="500" y="3801"/>
                      <a:pt x="506" y="3801"/>
                      <a:pt x="512" y="3802"/>
                    </a:cubicBezTo>
                    <a:cubicBezTo>
                      <a:pt x="747" y="3838"/>
                      <a:pt x="983" y="3856"/>
                      <a:pt x="1219" y="3856"/>
                    </a:cubicBezTo>
                    <a:cubicBezTo>
                      <a:pt x="1541" y="3856"/>
                      <a:pt x="1863" y="3823"/>
                      <a:pt x="2180" y="3757"/>
                    </a:cubicBezTo>
                    <a:cubicBezTo>
                      <a:pt x="2714" y="3647"/>
                      <a:pt x="3215" y="3469"/>
                      <a:pt x="3687" y="3264"/>
                    </a:cubicBezTo>
                    <a:cubicBezTo>
                      <a:pt x="4160" y="3058"/>
                      <a:pt x="4612" y="2824"/>
                      <a:pt x="5051" y="2589"/>
                    </a:cubicBezTo>
                    <a:lnTo>
                      <a:pt x="6352" y="1882"/>
                    </a:lnTo>
                    <a:cubicBezTo>
                      <a:pt x="7207" y="1425"/>
                      <a:pt x="8071" y="1016"/>
                      <a:pt x="8974" y="851"/>
                    </a:cubicBezTo>
                    <a:cubicBezTo>
                      <a:pt x="9254" y="799"/>
                      <a:pt x="9538" y="773"/>
                      <a:pt x="9823" y="773"/>
                    </a:cubicBezTo>
                    <a:cubicBezTo>
                      <a:pt x="10451" y="773"/>
                      <a:pt x="11081" y="898"/>
                      <a:pt x="11668" y="1141"/>
                    </a:cubicBezTo>
                    <a:cubicBezTo>
                      <a:pt x="12530" y="1491"/>
                      <a:pt x="13269" y="2088"/>
                      <a:pt x="13792" y="2860"/>
                    </a:cubicBezTo>
                    <a:cubicBezTo>
                      <a:pt x="14317" y="3634"/>
                      <a:pt x="14614" y="4543"/>
                      <a:pt x="14647" y="5479"/>
                    </a:cubicBezTo>
                    <a:cubicBezTo>
                      <a:pt x="14647" y="5515"/>
                      <a:pt x="14649" y="5553"/>
                      <a:pt x="14649" y="5588"/>
                    </a:cubicBezTo>
                    <a:cubicBezTo>
                      <a:pt x="14653" y="6023"/>
                      <a:pt x="14579" y="6474"/>
                      <a:pt x="14561" y="6955"/>
                    </a:cubicBezTo>
                    <a:cubicBezTo>
                      <a:pt x="14540" y="7465"/>
                      <a:pt x="14598" y="8028"/>
                      <a:pt x="14917" y="8498"/>
                    </a:cubicBezTo>
                    <a:cubicBezTo>
                      <a:pt x="15076" y="8737"/>
                      <a:pt x="15305" y="8920"/>
                      <a:pt x="15573" y="9026"/>
                    </a:cubicBezTo>
                    <a:cubicBezTo>
                      <a:pt x="15716" y="9081"/>
                      <a:pt x="15873" y="9114"/>
                      <a:pt x="16032" y="9114"/>
                    </a:cubicBezTo>
                    <a:cubicBezTo>
                      <a:pt x="16165" y="9114"/>
                      <a:pt x="16299" y="9091"/>
                      <a:pt x="16427" y="9040"/>
                    </a:cubicBezTo>
                    <a:cubicBezTo>
                      <a:pt x="16570" y="8983"/>
                      <a:pt x="16695" y="8889"/>
                      <a:pt x="16789" y="8768"/>
                    </a:cubicBezTo>
                    <a:cubicBezTo>
                      <a:pt x="16878" y="8649"/>
                      <a:pt x="16941" y="8512"/>
                      <a:pt x="16971" y="8367"/>
                    </a:cubicBezTo>
                    <a:cubicBezTo>
                      <a:pt x="17003" y="8221"/>
                      <a:pt x="16998" y="8069"/>
                      <a:pt x="16957" y="7926"/>
                    </a:cubicBezTo>
                    <a:cubicBezTo>
                      <a:pt x="16915" y="7773"/>
                      <a:pt x="16823" y="7640"/>
                      <a:pt x="16696" y="7547"/>
                    </a:cubicBezTo>
                    <a:cubicBezTo>
                      <a:pt x="16670" y="7528"/>
                      <a:pt x="16640" y="7518"/>
                      <a:pt x="16610" y="7518"/>
                    </a:cubicBezTo>
                    <a:cubicBezTo>
                      <a:pt x="16566" y="7518"/>
                      <a:pt x="16522" y="7539"/>
                      <a:pt x="16493" y="7579"/>
                    </a:cubicBezTo>
                    <a:cubicBezTo>
                      <a:pt x="16446" y="7643"/>
                      <a:pt x="16460" y="7733"/>
                      <a:pt x="16523" y="7781"/>
                    </a:cubicBezTo>
                    <a:cubicBezTo>
                      <a:pt x="16665" y="7890"/>
                      <a:pt x="16710" y="8102"/>
                      <a:pt x="16660" y="8297"/>
                    </a:cubicBezTo>
                    <a:cubicBezTo>
                      <a:pt x="16611" y="8491"/>
                      <a:pt x="16481" y="8661"/>
                      <a:pt x="16302" y="8721"/>
                    </a:cubicBezTo>
                    <a:cubicBezTo>
                      <a:pt x="16227" y="8748"/>
                      <a:pt x="16147" y="8761"/>
                      <a:pt x="16065" y="8761"/>
                    </a:cubicBezTo>
                    <a:cubicBezTo>
                      <a:pt x="15946" y="8761"/>
                      <a:pt x="15824" y="8734"/>
                      <a:pt x="15711" y="8685"/>
                    </a:cubicBezTo>
                    <a:cubicBezTo>
                      <a:pt x="15518" y="8600"/>
                      <a:pt x="15356" y="8460"/>
                      <a:pt x="15244" y="8281"/>
                    </a:cubicBezTo>
                    <a:cubicBezTo>
                      <a:pt x="15015" y="7916"/>
                      <a:pt x="14969" y="7443"/>
                      <a:pt x="15005" y="6978"/>
                    </a:cubicBezTo>
                    <a:cubicBezTo>
                      <a:pt x="15038" y="6507"/>
                      <a:pt x="15144" y="6013"/>
                      <a:pt x="15144" y="5489"/>
                    </a:cubicBezTo>
                    <a:cubicBezTo>
                      <a:pt x="15145" y="4442"/>
                      <a:pt x="14851" y="3418"/>
                      <a:pt x="14293" y="2533"/>
                    </a:cubicBezTo>
                    <a:cubicBezTo>
                      <a:pt x="14014" y="2088"/>
                      <a:pt x="13670" y="1687"/>
                      <a:pt x="13272" y="1343"/>
                    </a:cubicBezTo>
                    <a:cubicBezTo>
                      <a:pt x="12873" y="999"/>
                      <a:pt x="12425" y="716"/>
                      <a:pt x="11946" y="499"/>
                    </a:cubicBezTo>
                    <a:cubicBezTo>
                      <a:pt x="11231" y="173"/>
                      <a:pt x="10442" y="0"/>
                      <a:pt x="9650"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g1f5708e7a3f_0_1792"/>
              <p:cNvSpPr/>
              <p:nvPr/>
            </p:nvSpPr>
            <p:spPr>
              <a:xfrm>
                <a:off x="1320125" y="1101506"/>
                <a:ext cx="773435" cy="270467"/>
              </a:xfrm>
              <a:custGeom>
                <a:rect b="b" l="l" r="r" t="t"/>
                <a:pathLst>
                  <a:path extrusionOk="0" h="5122" w="14647">
                    <a:moveTo>
                      <a:pt x="9924" y="0"/>
                    </a:moveTo>
                    <a:cubicBezTo>
                      <a:pt x="8873" y="0"/>
                      <a:pt x="7829" y="349"/>
                      <a:pt x="6868" y="797"/>
                    </a:cubicBezTo>
                    <a:cubicBezTo>
                      <a:pt x="5714" y="1334"/>
                      <a:pt x="4628" y="2018"/>
                      <a:pt x="3442" y="2472"/>
                    </a:cubicBezTo>
                    <a:cubicBezTo>
                      <a:pt x="2710" y="2751"/>
                      <a:pt x="1918" y="2940"/>
                      <a:pt x="1139" y="2940"/>
                    </a:cubicBezTo>
                    <a:cubicBezTo>
                      <a:pt x="771" y="2940"/>
                      <a:pt x="406" y="2898"/>
                      <a:pt x="51" y="2803"/>
                    </a:cubicBezTo>
                    <a:lnTo>
                      <a:pt x="51" y="2803"/>
                    </a:lnTo>
                    <a:cubicBezTo>
                      <a:pt x="1" y="3102"/>
                      <a:pt x="197" y="3385"/>
                      <a:pt x="493" y="3441"/>
                    </a:cubicBezTo>
                    <a:cubicBezTo>
                      <a:pt x="499" y="3443"/>
                      <a:pt x="505" y="3443"/>
                      <a:pt x="511" y="3444"/>
                    </a:cubicBezTo>
                    <a:cubicBezTo>
                      <a:pt x="746" y="3480"/>
                      <a:pt x="982" y="3498"/>
                      <a:pt x="1218" y="3498"/>
                    </a:cubicBezTo>
                    <a:cubicBezTo>
                      <a:pt x="1540" y="3498"/>
                      <a:pt x="1862" y="3465"/>
                      <a:pt x="2179" y="3399"/>
                    </a:cubicBezTo>
                    <a:cubicBezTo>
                      <a:pt x="2713" y="3289"/>
                      <a:pt x="3214" y="3111"/>
                      <a:pt x="3686" y="2906"/>
                    </a:cubicBezTo>
                    <a:cubicBezTo>
                      <a:pt x="4159" y="2700"/>
                      <a:pt x="4611" y="2466"/>
                      <a:pt x="5050" y="2231"/>
                    </a:cubicBezTo>
                    <a:lnTo>
                      <a:pt x="6351" y="1524"/>
                    </a:lnTo>
                    <a:cubicBezTo>
                      <a:pt x="7206" y="1067"/>
                      <a:pt x="8070" y="658"/>
                      <a:pt x="8973" y="493"/>
                    </a:cubicBezTo>
                    <a:cubicBezTo>
                      <a:pt x="9253" y="441"/>
                      <a:pt x="9537" y="415"/>
                      <a:pt x="9822" y="415"/>
                    </a:cubicBezTo>
                    <a:cubicBezTo>
                      <a:pt x="10450" y="415"/>
                      <a:pt x="11080" y="540"/>
                      <a:pt x="11667" y="783"/>
                    </a:cubicBezTo>
                    <a:cubicBezTo>
                      <a:pt x="12529" y="1133"/>
                      <a:pt x="13268" y="1730"/>
                      <a:pt x="13791" y="2502"/>
                    </a:cubicBezTo>
                    <a:cubicBezTo>
                      <a:pt x="14316" y="3276"/>
                      <a:pt x="14613" y="4185"/>
                      <a:pt x="14646" y="5121"/>
                    </a:cubicBezTo>
                    <a:cubicBezTo>
                      <a:pt x="14626" y="3974"/>
                      <a:pt x="14272" y="2824"/>
                      <a:pt x="13592" y="1903"/>
                    </a:cubicBezTo>
                    <a:cubicBezTo>
                      <a:pt x="12866" y="922"/>
                      <a:pt x="11759" y="214"/>
                      <a:pt x="10554" y="44"/>
                    </a:cubicBezTo>
                    <a:cubicBezTo>
                      <a:pt x="10344" y="14"/>
                      <a:pt x="10134" y="0"/>
                      <a:pt x="9924"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g1f5708e7a3f_0_1792"/>
              <p:cNvSpPr/>
              <p:nvPr/>
            </p:nvSpPr>
            <p:spPr>
              <a:xfrm>
                <a:off x="1112859" y="1242869"/>
                <a:ext cx="402744" cy="1351755"/>
              </a:xfrm>
              <a:custGeom>
                <a:rect b="b" l="l" r="r" t="t"/>
                <a:pathLst>
                  <a:path extrusionOk="0" h="25599" w="7627">
                    <a:moveTo>
                      <a:pt x="4166" y="1"/>
                    </a:moveTo>
                    <a:lnTo>
                      <a:pt x="3555" y="11118"/>
                    </a:lnTo>
                    <a:lnTo>
                      <a:pt x="3446" y="11118"/>
                    </a:lnTo>
                    <a:cubicBezTo>
                      <a:pt x="3446" y="11118"/>
                      <a:pt x="0" y="25598"/>
                      <a:pt x="3827" y="25598"/>
                    </a:cubicBezTo>
                    <a:cubicBezTo>
                      <a:pt x="3849" y="25598"/>
                      <a:pt x="3868" y="25598"/>
                      <a:pt x="3888" y="25597"/>
                    </a:cubicBezTo>
                    <a:cubicBezTo>
                      <a:pt x="7626" y="25446"/>
                      <a:pt x="4801" y="11118"/>
                      <a:pt x="4801" y="11118"/>
                    </a:cubicBezTo>
                    <a:lnTo>
                      <a:pt x="480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g1f5708e7a3f_0_1792"/>
              <p:cNvSpPr/>
              <p:nvPr/>
            </p:nvSpPr>
            <p:spPr>
              <a:xfrm>
                <a:off x="1318171" y="1254486"/>
                <a:ext cx="197438" cy="1340032"/>
              </a:xfrm>
              <a:custGeom>
                <a:rect b="b" l="l" r="r" t="t"/>
                <a:pathLst>
                  <a:path extrusionOk="0" h="25377" w="3739">
                    <a:moveTo>
                      <a:pt x="913" y="1"/>
                    </a:moveTo>
                    <a:cubicBezTo>
                      <a:pt x="827" y="2"/>
                      <a:pt x="739" y="2"/>
                      <a:pt x="649" y="2"/>
                    </a:cubicBezTo>
                    <a:lnTo>
                      <a:pt x="445" y="10769"/>
                    </a:lnTo>
                    <a:cubicBezTo>
                      <a:pt x="855" y="13411"/>
                      <a:pt x="1050" y="15963"/>
                      <a:pt x="1065" y="18636"/>
                    </a:cubicBezTo>
                    <a:cubicBezTo>
                      <a:pt x="1078" y="20924"/>
                      <a:pt x="792" y="23238"/>
                      <a:pt x="0" y="25377"/>
                    </a:cubicBezTo>
                    <a:cubicBezTo>
                      <a:pt x="3738" y="25226"/>
                      <a:pt x="913" y="10898"/>
                      <a:pt x="913" y="10898"/>
                    </a:cubicBezTo>
                    <a:lnTo>
                      <a:pt x="913"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g1f5708e7a3f_0_1792"/>
              <p:cNvSpPr/>
              <p:nvPr/>
            </p:nvSpPr>
            <p:spPr>
              <a:xfrm>
                <a:off x="1236743" y="1709625"/>
                <a:ext cx="193953" cy="193953"/>
              </a:xfrm>
              <a:custGeom>
                <a:rect b="b" l="l" r="r" t="t"/>
                <a:pathLst>
                  <a:path extrusionOk="0" h="3673" w="3673">
                    <a:moveTo>
                      <a:pt x="1836" y="1"/>
                    </a:moveTo>
                    <a:cubicBezTo>
                      <a:pt x="822" y="1"/>
                      <a:pt x="1" y="823"/>
                      <a:pt x="1" y="1836"/>
                    </a:cubicBezTo>
                    <a:cubicBezTo>
                      <a:pt x="1" y="2851"/>
                      <a:pt x="822" y="3673"/>
                      <a:pt x="1836" y="3673"/>
                    </a:cubicBezTo>
                    <a:cubicBezTo>
                      <a:pt x="2851" y="3673"/>
                      <a:pt x="3673" y="2851"/>
                      <a:pt x="3673" y="1836"/>
                    </a:cubicBezTo>
                    <a:cubicBezTo>
                      <a:pt x="3673" y="823"/>
                      <a:pt x="2851" y="1"/>
                      <a:pt x="1836"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g1f5708e7a3f_0_1792"/>
              <p:cNvSpPr/>
              <p:nvPr/>
            </p:nvSpPr>
            <p:spPr>
              <a:xfrm>
                <a:off x="1250948" y="1723724"/>
                <a:ext cx="179748" cy="179801"/>
              </a:xfrm>
              <a:custGeom>
                <a:rect b="b" l="l" r="r" t="t"/>
                <a:pathLst>
                  <a:path extrusionOk="0" h="3405" w="3404">
                    <a:moveTo>
                      <a:pt x="2524" y="1"/>
                    </a:moveTo>
                    <a:cubicBezTo>
                      <a:pt x="2701" y="288"/>
                      <a:pt x="2794" y="620"/>
                      <a:pt x="2793" y="958"/>
                    </a:cubicBezTo>
                    <a:cubicBezTo>
                      <a:pt x="2793" y="1971"/>
                      <a:pt x="1971" y="2793"/>
                      <a:pt x="957" y="2793"/>
                    </a:cubicBezTo>
                    <a:cubicBezTo>
                      <a:pt x="954" y="2793"/>
                      <a:pt x="952" y="2793"/>
                      <a:pt x="949" y="2793"/>
                    </a:cubicBezTo>
                    <a:cubicBezTo>
                      <a:pt x="614" y="2793"/>
                      <a:pt x="285" y="2701"/>
                      <a:pt x="0" y="2524"/>
                    </a:cubicBezTo>
                    <a:lnTo>
                      <a:pt x="0" y="2524"/>
                    </a:lnTo>
                    <a:cubicBezTo>
                      <a:pt x="340" y="3081"/>
                      <a:pt x="941" y="3405"/>
                      <a:pt x="1570" y="3405"/>
                    </a:cubicBezTo>
                    <a:cubicBezTo>
                      <a:pt x="1734" y="3405"/>
                      <a:pt x="1901" y="3383"/>
                      <a:pt x="2065" y="3337"/>
                    </a:cubicBezTo>
                    <a:cubicBezTo>
                      <a:pt x="2857" y="3114"/>
                      <a:pt x="3404" y="2391"/>
                      <a:pt x="3404" y="1569"/>
                    </a:cubicBezTo>
                    <a:cubicBezTo>
                      <a:pt x="3404" y="928"/>
                      <a:pt x="3071" y="334"/>
                      <a:pt x="25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g1f5708e7a3f_0_1792"/>
              <p:cNvSpPr/>
              <p:nvPr/>
            </p:nvSpPr>
            <p:spPr>
              <a:xfrm>
                <a:off x="1273602" y="1626507"/>
                <a:ext cx="123775" cy="51221"/>
              </a:xfrm>
              <a:custGeom>
                <a:rect b="b" l="l" r="r" t="t"/>
                <a:pathLst>
                  <a:path extrusionOk="0" h="970" w="2344">
                    <a:moveTo>
                      <a:pt x="1748" y="0"/>
                    </a:moveTo>
                    <a:cubicBezTo>
                      <a:pt x="1744" y="0"/>
                      <a:pt x="1740" y="0"/>
                      <a:pt x="1735" y="0"/>
                    </a:cubicBezTo>
                    <a:lnTo>
                      <a:pt x="610" y="25"/>
                    </a:lnTo>
                    <a:cubicBezTo>
                      <a:pt x="6" y="39"/>
                      <a:pt x="0" y="970"/>
                      <a:pt x="596" y="970"/>
                    </a:cubicBezTo>
                    <a:cubicBezTo>
                      <a:pt x="601" y="970"/>
                      <a:pt x="605" y="970"/>
                      <a:pt x="610" y="970"/>
                    </a:cubicBezTo>
                    <a:lnTo>
                      <a:pt x="1735" y="945"/>
                    </a:lnTo>
                    <a:cubicBezTo>
                      <a:pt x="2337" y="931"/>
                      <a:pt x="2343" y="0"/>
                      <a:pt x="1748"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g1f5708e7a3f_0_1792"/>
              <p:cNvSpPr/>
              <p:nvPr/>
            </p:nvSpPr>
            <p:spPr>
              <a:xfrm>
                <a:off x="1280203" y="1182405"/>
                <a:ext cx="144369" cy="144422"/>
              </a:xfrm>
              <a:custGeom>
                <a:rect b="b" l="l" r="r" t="t"/>
                <a:pathLst>
                  <a:path extrusionOk="0" h="2735" w="2734">
                    <a:moveTo>
                      <a:pt x="1366" y="0"/>
                    </a:moveTo>
                    <a:cubicBezTo>
                      <a:pt x="612" y="0"/>
                      <a:pt x="1" y="613"/>
                      <a:pt x="1" y="1367"/>
                    </a:cubicBezTo>
                    <a:cubicBezTo>
                      <a:pt x="1" y="2121"/>
                      <a:pt x="612" y="2734"/>
                      <a:pt x="1366" y="2734"/>
                    </a:cubicBezTo>
                    <a:cubicBezTo>
                      <a:pt x="2122" y="2734"/>
                      <a:pt x="2734" y="2121"/>
                      <a:pt x="2734" y="1367"/>
                    </a:cubicBezTo>
                    <a:cubicBezTo>
                      <a:pt x="2734" y="613"/>
                      <a:pt x="2122" y="0"/>
                      <a:pt x="136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g1f5708e7a3f_0_1792"/>
              <p:cNvSpPr/>
              <p:nvPr/>
            </p:nvSpPr>
            <p:spPr>
              <a:xfrm>
                <a:off x="1299478" y="1205534"/>
                <a:ext cx="101966" cy="98112"/>
              </a:xfrm>
              <a:custGeom>
                <a:rect b="b" l="l" r="r" t="t"/>
                <a:pathLst>
                  <a:path extrusionOk="0" h="1858" w="1931">
                    <a:moveTo>
                      <a:pt x="1001" y="269"/>
                    </a:moveTo>
                    <a:cubicBezTo>
                      <a:pt x="1366" y="271"/>
                      <a:pt x="1661" y="565"/>
                      <a:pt x="1661" y="929"/>
                    </a:cubicBezTo>
                    <a:cubicBezTo>
                      <a:pt x="1661" y="1196"/>
                      <a:pt x="1501" y="1437"/>
                      <a:pt x="1254" y="1539"/>
                    </a:cubicBezTo>
                    <a:cubicBezTo>
                      <a:pt x="1173" y="1573"/>
                      <a:pt x="1087" y="1589"/>
                      <a:pt x="1002" y="1589"/>
                    </a:cubicBezTo>
                    <a:cubicBezTo>
                      <a:pt x="831" y="1589"/>
                      <a:pt x="662" y="1522"/>
                      <a:pt x="536" y="1396"/>
                    </a:cubicBezTo>
                    <a:cubicBezTo>
                      <a:pt x="348" y="1207"/>
                      <a:pt x="291" y="923"/>
                      <a:pt x="393" y="676"/>
                    </a:cubicBezTo>
                    <a:cubicBezTo>
                      <a:pt x="495" y="431"/>
                      <a:pt x="736" y="269"/>
                      <a:pt x="1001" y="269"/>
                    </a:cubicBezTo>
                    <a:close/>
                    <a:moveTo>
                      <a:pt x="1002" y="0"/>
                    </a:moveTo>
                    <a:cubicBezTo>
                      <a:pt x="760" y="0"/>
                      <a:pt x="522" y="95"/>
                      <a:pt x="345" y="272"/>
                    </a:cubicBezTo>
                    <a:cubicBezTo>
                      <a:pt x="79" y="538"/>
                      <a:pt x="0" y="937"/>
                      <a:pt x="143" y="1284"/>
                    </a:cubicBezTo>
                    <a:cubicBezTo>
                      <a:pt x="288" y="1632"/>
                      <a:pt x="626" y="1858"/>
                      <a:pt x="1001" y="1858"/>
                    </a:cubicBezTo>
                    <a:cubicBezTo>
                      <a:pt x="1515" y="1858"/>
                      <a:pt x="1930" y="1441"/>
                      <a:pt x="1930" y="929"/>
                    </a:cubicBezTo>
                    <a:cubicBezTo>
                      <a:pt x="1930" y="554"/>
                      <a:pt x="1704" y="214"/>
                      <a:pt x="1357" y="71"/>
                    </a:cubicBezTo>
                    <a:cubicBezTo>
                      <a:pt x="1242" y="23"/>
                      <a:pt x="1122" y="0"/>
                      <a:pt x="1002" y="0"/>
                    </a:cubicBezTo>
                    <a:close/>
                  </a:path>
                </a:pathLst>
              </a:custGeom>
              <a:solidFill>
                <a:srgbClr val="1422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g1f5708e7a3f_0_1792"/>
              <p:cNvSpPr/>
              <p:nvPr/>
            </p:nvSpPr>
            <p:spPr>
              <a:xfrm>
                <a:off x="162077" y="1537265"/>
                <a:ext cx="780722" cy="449582"/>
              </a:xfrm>
              <a:custGeom>
                <a:rect b="b" l="l" r="r" t="t"/>
                <a:pathLst>
                  <a:path extrusionOk="0" h="8514" w="14785">
                    <a:moveTo>
                      <a:pt x="7232" y="1"/>
                    </a:moveTo>
                    <a:cubicBezTo>
                      <a:pt x="7193" y="1"/>
                      <a:pt x="7157" y="18"/>
                      <a:pt x="7131" y="48"/>
                    </a:cubicBezTo>
                    <a:lnTo>
                      <a:pt x="76" y="8290"/>
                    </a:lnTo>
                    <a:cubicBezTo>
                      <a:pt x="1" y="8378"/>
                      <a:pt x="63" y="8513"/>
                      <a:pt x="178" y="8513"/>
                    </a:cubicBezTo>
                    <a:cubicBezTo>
                      <a:pt x="217" y="8513"/>
                      <a:pt x="255" y="8496"/>
                      <a:pt x="280" y="8466"/>
                    </a:cubicBezTo>
                    <a:lnTo>
                      <a:pt x="7237" y="340"/>
                    </a:lnTo>
                    <a:lnTo>
                      <a:pt x="14534" y="8468"/>
                    </a:lnTo>
                    <a:cubicBezTo>
                      <a:pt x="14561" y="8498"/>
                      <a:pt x="14598" y="8513"/>
                      <a:pt x="14635" y="8513"/>
                    </a:cubicBezTo>
                    <a:cubicBezTo>
                      <a:pt x="14667" y="8513"/>
                      <a:pt x="14699" y="8502"/>
                      <a:pt x="14724" y="8479"/>
                    </a:cubicBezTo>
                    <a:cubicBezTo>
                      <a:pt x="14779" y="8428"/>
                      <a:pt x="14784" y="8343"/>
                      <a:pt x="14735" y="8288"/>
                    </a:cubicBezTo>
                    <a:lnTo>
                      <a:pt x="7334" y="46"/>
                    </a:lnTo>
                    <a:cubicBezTo>
                      <a:pt x="7309" y="17"/>
                      <a:pt x="7271" y="1"/>
                      <a:pt x="7234"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g1f5708e7a3f_0_1792"/>
              <p:cNvSpPr/>
              <p:nvPr/>
            </p:nvSpPr>
            <p:spPr>
              <a:xfrm>
                <a:off x="379587" y="1537265"/>
                <a:ext cx="172567" cy="437859"/>
              </a:xfrm>
              <a:custGeom>
                <a:rect b="b" l="l" r="r" t="t"/>
                <a:pathLst>
                  <a:path extrusionOk="0" h="8292" w="3268">
                    <a:moveTo>
                      <a:pt x="3116" y="1"/>
                    </a:moveTo>
                    <a:cubicBezTo>
                      <a:pt x="3060" y="1"/>
                      <a:pt x="3009" y="35"/>
                      <a:pt x="2989" y="89"/>
                    </a:cubicBezTo>
                    <a:lnTo>
                      <a:pt x="32" y="8111"/>
                    </a:lnTo>
                    <a:cubicBezTo>
                      <a:pt x="0" y="8197"/>
                      <a:pt x="65" y="8292"/>
                      <a:pt x="159" y="8292"/>
                    </a:cubicBezTo>
                    <a:cubicBezTo>
                      <a:pt x="215" y="8292"/>
                      <a:pt x="266" y="8255"/>
                      <a:pt x="285" y="8204"/>
                    </a:cubicBezTo>
                    <a:lnTo>
                      <a:pt x="3240" y="182"/>
                    </a:lnTo>
                    <a:cubicBezTo>
                      <a:pt x="3267" y="112"/>
                      <a:pt x="3231" y="35"/>
                      <a:pt x="3162" y="9"/>
                    </a:cubicBezTo>
                    <a:cubicBezTo>
                      <a:pt x="3146" y="3"/>
                      <a:pt x="3131" y="1"/>
                      <a:pt x="3116"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g1f5708e7a3f_0_1792"/>
              <p:cNvSpPr/>
              <p:nvPr/>
            </p:nvSpPr>
            <p:spPr>
              <a:xfrm>
                <a:off x="133350" y="1945089"/>
                <a:ext cx="836431" cy="337582"/>
              </a:xfrm>
              <a:custGeom>
                <a:rect b="b" l="l" r="r" t="t"/>
                <a:pathLst>
                  <a:path extrusionOk="0" h="6393" w="15840">
                    <a:moveTo>
                      <a:pt x="8723" y="0"/>
                    </a:moveTo>
                    <a:cubicBezTo>
                      <a:pt x="7153" y="0"/>
                      <a:pt x="5656" y="70"/>
                      <a:pt x="4371" y="160"/>
                    </a:cubicBezTo>
                    <a:cubicBezTo>
                      <a:pt x="3745" y="204"/>
                      <a:pt x="3169" y="254"/>
                      <a:pt x="2661" y="303"/>
                    </a:cubicBezTo>
                    <a:cubicBezTo>
                      <a:pt x="1208" y="441"/>
                      <a:pt x="295" y="575"/>
                      <a:pt x="295" y="575"/>
                    </a:cubicBezTo>
                    <a:cubicBezTo>
                      <a:pt x="295" y="575"/>
                      <a:pt x="1" y="5724"/>
                      <a:pt x="6586" y="6334"/>
                    </a:cubicBezTo>
                    <a:cubicBezTo>
                      <a:pt x="7000" y="6373"/>
                      <a:pt x="7441" y="6392"/>
                      <a:pt x="7913" y="6392"/>
                    </a:cubicBezTo>
                    <a:cubicBezTo>
                      <a:pt x="7947" y="6392"/>
                      <a:pt x="7982" y="6392"/>
                      <a:pt x="8018" y="6391"/>
                    </a:cubicBezTo>
                    <a:cubicBezTo>
                      <a:pt x="8243" y="6391"/>
                      <a:pt x="8463" y="6384"/>
                      <a:pt x="8675" y="6372"/>
                    </a:cubicBezTo>
                    <a:cubicBezTo>
                      <a:pt x="15839" y="6013"/>
                      <a:pt x="15529" y="575"/>
                      <a:pt x="15528" y="575"/>
                    </a:cubicBezTo>
                    <a:lnTo>
                      <a:pt x="15528" y="575"/>
                    </a:lnTo>
                    <a:cubicBezTo>
                      <a:pt x="15528" y="575"/>
                      <a:pt x="15528" y="575"/>
                      <a:pt x="15528" y="575"/>
                    </a:cubicBezTo>
                    <a:cubicBezTo>
                      <a:pt x="14718" y="411"/>
                      <a:pt x="13868" y="290"/>
                      <a:pt x="13006" y="201"/>
                    </a:cubicBezTo>
                    <a:cubicBezTo>
                      <a:pt x="11586" y="56"/>
                      <a:pt x="10126" y="0"/>
                      <a:pt x="8723"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g1f5708e7a3f_0_1792"/>
              <p:cNvSpPr/>
              <p:nvPr/>
            </p:nvSpPr>
            <p:spPr>
              <a:xfrm>
                <a:off x="559869" y="1955650"/>
                <a:ext cx="378401" cy="325912"/>
              </a:xfrm>
              <a:custGeom>
                <a:rect b="b" l="l" r="r" t="t"/>
                <a:pathLst>
                  <a:path extrusionOk="0" h="6172" w="7166">
                    <a:moveTo>
                      <a:pt x="4333" y="1"/>
                    </a:moveTo>
                    <a:cubicBezTo>
                      <a:pt x="4421" y="1968"/>
                      <a:pt x="4118" y="5100"/>
                      <a:pt x="1" y="6172"/>
                    </a:cubicBezTo>
                    <a:cubicBezTo>
                      <a:pt x="7165" y="5813"/>
                      <a:pt x="6855" y="375"/>
                      <a:pt x="6855" y="375"/>
                    </a:cubicBezTo>
                    <a:lnTo>
                      <a:pt x="6855" y="375"/>
                    </a:lnTo>
                    <a:cubicBezTo>
                      <a:pt x="6855" y="375"/>
                      <a:pt x="6855" y="375"/>
                      <a:pt x="6855" y="375"/>
                    </a:cubicBezTo>
                    <a:cubicBezTo>
                      <a:pt x="6046" y="211"/>
                      <a:pt x="5196" y="90"/>
                      <a:pt x="4333"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g1f5708e7a3f_0_1792"/>
              <p:cNvSpPr/>
              <p:nvPr/>
            </p:nvSpPr>
            <p:spPr>
              <a:xfrm>
                <a:off x="234369" y="1953485"/>
                <a:ext cx="290956" cy="329186"/>
              </a:xfrm>
              <a:custGeom>
                <a:rect b="b" l="l" r="r" t="t"/>
                <a:pathLst>
                  <a:path extrusionOk="0" h="6234" w="5510">
                    <a:moveTo>
                      <a:pt x="1862" y="1"/>
                    </a:moveTo>
                    <a:lnTo>
                      <a:pt x="1862" y="1"/>
                    </a:lnTo>
                    <a:cubicBezTo>
                      <a:pt x="1237" y="45"/>
                      <a:pt x="660" y="94"/>
                      <a:pt x="151" y="142"/>
                    </a:cubicBezTo>
                    <a:cubicBezTo>
                      <a:pt x="0" y="1481"/>
                      <a:pt x="336" y="2877"/>
                      <a:pt x="1100" y="3988"/>
                    </a:cubicBezTo>
                    <a:cubicBezTo>
                      <a:pt x="1810" y="5022"/>
                      <a:pt x="2881" y="5798"/>
                      <a:pt x="4078" y="6173"/>
                    </a:cubicBezTo>
                    <a:cubicBezTo>
                      <a:pt x="4491" y="6213"/>
                      <a:pt x="4933" y="6233"/>
                      <a:pt x="5404" y="6233"/>
                    </a:cubicBezTo>
                    <a:cubicBezTo>
                      <a:pt x="5439" y="6233"/>
                      <a:pt x="5473" y="6233"/>
                      <a:pt x="5509" y="6232"/>
                    </a:cubicBezTo>
                    <a:cubicBezTo>
                      <a:pt x="4246" y="5817"/>
                      <a:pt x="3157" y="4948"/>
                      <a:pt x="2489" y="3786"/>
                    </a:cubicBezTo>
                    <a:cubicBezTo>
                      <a:pt x="1837" y="2655"/>
                      <a:pt x="1617" y="1283"/>
                      <a:pt x="1862" y="1"/>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g1f5708e7a3f_0_1792"/>
              <p:cNvSpPr/>
              <p:nvPr/>
            </p:nvSpPr>
            <p:spPr>
              <a:xfrm>
                <a:off x="1781179" y="1537265"/>
                <a:ext cx="780880" cy="449740"/>
              </a:xfrm>
              <a:custGeom>
                <a:rect b="b" l="l" r="r" t="t"/>
                <a:pathLst>
                  <a:path extrusionOk="0" h="8517" w="14788">
                    <a:moveTo>
                      <a:pt x="7230" y="1"/>
                    </a:moveTo>
                    <a:cubicBezTo>
                      <a:pt x="7193" y="1"/>
                      <a:pt x="7155" y="18"/>
                      <a:pt x="7130" y="48"/>
                    </a:cubicBezTo>
                    <a:lnTo>
                      <a:pt x="74" y="8290"/>
                    </a:lnTo>
                    <a:cubicBezTo>
                      <a:pt x="0" y="8378"/>
                      <a:pt x="62" y="8513"/>
                      <a:pt x="176" y="8513"/>
                    </a:cubicBezTo>
                    <a:cubicBezTo>
                      <a:pt x="216" y="8513"/>
                      <a:pt x="253" y="8496"/>
                      <a:pt x="279" y="8466"/>
                    </a:cubicBezTo>
                    <a:lnTo>
                      <a:pt x="7235" y="340"/>
                    </a:lnTo>
                    <a:lnTo>
                      <a:pt x="14534" y="8468"/>
                    </a:lnTo>
                    <a:cubicBezTo>
                      <a:pt x="14561" y="8500"/>
                      <a:pt x="14599" y="8517"/>
                      <a:pt x="14637" y="8517"/>
                    </a:cubicBezTo>
                    <a:cubicBezTo>
                      <a:pt x="14669" y="8517"/>
                      <a:pt x="14702" y="8505"/>
                      <a:pt x="14727" y="8482"/>
                    </a:cubicBezTo>
                    <a:cubicBezTo>
                      <a:pt x="14784" y="8431"/>
                      <a:pt x="14787" y="8343"/>
                      <a:pt x="14734" y="8288"/>
                    </a:cubicBezTo>
                    <a:lnTo>
                      <a:pt x="7332" y="46"/>
                    </a:lnTo>
                    <a:cubicBezTo>
                      <a:pt x="7307" y="17"/>
                      <a:pt x="7271" y="1"/>
                      <a:pt x="723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g1f5708e7a3f_0_1792"/>
              <p:cNvSpPr/>
              <p:nvPr/>
            </p:nvSpPr>
            <p:spPr>
              <a:xfrm>
                <a:off x="1998637" y="1537265"/>
                <a:ext cx="172514" cy="437859"/>
              </a:xfrm>
              <a:custGeom>
                <a:rect b="b" l="l" r="r" t="t"/>
                <a:pathLst>
                  <a:path extrusionOk="0" h="8292" w="3267">
                    <a:moveTo>
                      <a:pt x="3116" y="1"/>
                    </a:moveTo>
                    <a:cubicBezTo>
                      <a:pt x="3060" y="1"/>
                      <a:pt x="3008" y="35"/>
                      <a:pt x="2988" y="89"/>
                    </a:cubicBezTo>
                    <a:lnTo>
                      <a:pt x="32" y="8111"/>
                    </a:lnTo>
                    <a:cubicBezTo>
                      <a:pt x="1" y="8197"/>
                      <a:pt x="65" y="8292"/>
                      <a:pt x="158" y="8292"/>
                    </a:cubicBezTo>
                    <a:cubicBezTo>
                      <a:pt x="215" y="8292"/>
                      <a:pt x="265" y="8255"/>
                      <a:pt x="285" y="8204"/>
                    </a:cubicBezTo>
                    <a:lnTo>
                      <a:pt x="3241" y="182"/>
                    </a:lnTo>
                    <a:cubicBezTo>
                      <a:pt x="3266" y="112"/>
                      <a:pt x="3230" y="35"/>
                      <a:pt x="3161" y="9"/>
                    </a:cubicBezTo>
                    <a:cubicBezTo>
                      <a:pt x="3146" y="3"/>
                      <a:pt x="3131" y="1"/>
                      <a:pt x="3116"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g1f5708e7a3f_0_1792"/>
              <p:cNvSpPr/>
              <p:nvPr/>
            </p:nvSpPr>
            <p:spPr>
              <a:xfrm>
                <a:off x="1754459" y="1945089"/>
                <a:ext cx="836326" cy="337582"/>
              </a:xfrm>
              <a:custGeom>
                <a:rect b="b" l="l" r="r" t="t"/>
                <a:pathLst>
                  <a:path extrusionOk="0" h="6393" w="15838">
                    <a:moveTo>
                      <a:pt x="8722" y="0"/>
                    </a:moveTo>
                    <a:cubicBezTo>
                      <a:pt x="7152" y="0"/>
                      <a:pt x="5655" y="70"/>
                      <a:pt x="4370" y="160"/>
                    </a:cubicBezTo>
                    <a:cubicBezTo>
                      <a:pt x="3745" y="204"/>
                      <a:pt x="3168" y="254"/>
                      <a:pt x="2659" y="303"/>
                    </a:cubicBezTo>
                    <a:cubicBezTo>
                      <a:pt x="1206" y="441"/>
                      <a:pt x="294" y="575"/>
                      <a:pt x="294" y="575"/>
                    </a:cubicBezTo>
                    <a:cubicBezTo>
                      <a:pt x="294" y="575"/>
                      <a:pt x="0" y="5724"/>
                      <a:pt x="6586" y="6334"/>
                    </a:cubicBezTo>
                    <a:cubicBezTo>
                      <a:pt x="6999" y="6373"/>
                      <a:pt x="7441" y="6392"/>
                      <a:pt x="7912" y="6392"/>
                    </a:cubicBezTo>
                    <a:cubicBezTo>
                      <a:pt x="7947" y="6392"/>
                      <a:pt x="7981" y="6392"/>
                      <a:pt x="8018" y="6391"/>
                    </a:cubicBezTo>
                    <a:cubicBezTo>
                      <a:pt x="8241" y="6391"/>
                      <a:pt x="8461" y="6384"/>
                      <a:pt x="8673" y="6372"/>
                    </a:cubicBezTo>
                    <a:cubicBezTo>
                      <a:pt x="15837" y="6013"/>
                      <a:pt x="15527" y="575"/>
                      <a:pt x="15527" y="575"/>
                    </a:cubicBezTo>
                    <a:lnTo>
                      <a:pt x="15527" y="575"/>
                    </a:lnTo>
                    <a:cubicBezTo>
                      <a:pt x="15527" y="575"/>
                      <a:pt x="15527" y="575"/>
                      <a:pt x="15527" y="575"/>
                    </a:cubicBezTo>
                    <a:cubicBezTo>
                      <a:pt x="14718" y="411"/>
                      <a:pt x="13868" y="290"/>
                      <a:pt x="13005" y="201"/>
                    </a:cubicBezTo>
                    <a:cubicBezTo>
                      <a:pt x="11586" y="56"/>
                      <a:pt x="10125" y="0"/>
                      <a:pt x="8722"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g1f5708e7a3f_0_1792"/>
              <p:cNvSpPr/>
              <p:nvPr/>
            </p:nvSpPr>
            <p:spPr>
              <a:xfrm>
                <a:off x="2212398" y="1955650"/>
                <a:ext cx="378401" cy="325912"/>
              </a:xfrm>
              <a:custGeom>
                <a:rect b="b" l="l" r="r" t="t"/>
                <a:pathLst>
                  <a:path extrusionOk="0" h="6172" w="7166">
                    <a:moveTo>
                      <a:pt x="4333" y="1"/>
                    </a:moveTo>
                    <a:lnTo>
                      <a:pt x="4333" y="1"/>
                    </a:lnTo>
                    <a:cubicBezTo>
                      <a:pt x="4421" y="1968"/>
                      <a:pt x="4118" y="5100"/>
                      <a:pt x="1" y="6172"/>
                    </a:cubicBezTo>
                    <a:cubicBezTo>
                      <a:pt x="7165" y="5813"/>
                      <a:pt x="6855" y="375"/>
                      <a:pt x="6855" y="375"/>
                    </a:cubicBezTo>
                    <a:lnTo>
                      <a:pt x="6855" y="375"/>
                    </a:lnTo>
                    <a:cubicBezTo>
                      <a:pt x="6855" y="375"/>
                      <a:pt x="6855" y="375"/>
                      <a:pt x="6855" y="375"/>
                    </a:cubicBezTo>
                    <a:cubicBezTo>
                      <a:pt x="6046" y="211"/>
                      <a:pt x="5196" y="90"/>
                      <a:pt x="4333"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g1f5708e7a3f_0_1792"/>
              <p:cNvSpPr/>
              <p:nvPr/>
            </p:nvSpPr>
            <p:spPr>
              <a:xfrm>
                <a:off x="1886898" y="1953485"/>
                <a:ext cx="290956" cy="329186"/>
              </a:xfrm>
              <a:custGeom>
                <a:rect b="b" l="l" r="r" t="t"/>
                <a:pathLst>
                  <a:path extrusionOk="0" h="6234" w="5510">
                    <a:moveTo>
                      <a:pt x="1862" y="1"/>
                    </a:moveTo>
                    <a:cubicBezTo>
                      <a:pt x="1237" y="45"/>
                      <a:pt x="660" y="94"/>
                      <a:pt x="151" y="142"/>
                    </a:cubicBezTo>
                    <a:cubicBezTo>
                      <a:pt x="0" y="1481"/>
                      <a:pt x="337" y="2877"/>
                      <a:pt x="1100" y="3988"/>
                    </a:cubicBezTo>
                    <a:cubicBezTo>
                      <a:pt x="1811" y="5022"/>
                      <a:pt x="2881" y="5798"/>
                      <a:pt x="4078" y="6173"/>
                    </a:cubicBezTo>
                    <a:cubicBezTo>
                      <a:pt x="4491" y="6213"/>
                      <a:pt x="4933" y="6233"/>
                      <a:pt x="5404" y="6233"/>
                    </a:cubicBezTo>
                    <a:cubicBezTo>
                      <a:pt x="5439" y="6233"/>
                      <a:pt x="5473" y="6233"/>
                      <a:pt x="5510" y="6232"/>
                    </a:cubicBezTo>
                    <a:cubicBezTo>
                      <a:pt x="4246" y="5817"/>
                      <a:pt x="3157" y="4948"/>
                      <a:pt x="2489" y="3786"/>
                    </a:cubicBezTo>
                    <a:cubicBezTo>
                      <a:pt x="1837" y="2655"/>
                      <a:pt x="1617" y="1283"/>
                      <a:pt x="1862" y="1"/>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19" name="Google Shape;1719;g1f5708e7a3f_0_1792"/>
          <p:cNvGrpSpPr/>
          <p:nvPr/>
        </p:nvGrpSpPr>
        <p:grpSpPr>
          <a:xfrm>
            <a:off x="7284523" y="4378327"/>
            <a:ext cx="1017044" cy="765195"/>
            <a:chOff x="5323923" y="3641495"/>
            <a:chExt cx="2109174" cy="1428403"/>
          </a:xfrm>
        </p:grpSpPr>
        <p:sp>
          <p:nvSpPr>
            <p:cNvPr id="1720" name="Google Shape;1720;g1f5708e7a3f_0_1792"/>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g1f5708e7a3f_0_1792"/>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g1f5708e7a3f_0_1792"/>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g1f5708e7a3f_0_1792"/>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g1f5708e7a3f_0_1792"/>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g1f5708e7a3f_0_1792"/>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g1f5708e7a3f_0_1792"/>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g1f5708e7a3f_0_1792"/>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g1f5708e7a3f_0_1792"/>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g1f5708e7a3f_0_1792"/>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g1f5708e7a3f_0_1792"/>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g1f5708e7a3f_0_1792"/>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g1f5708e7a3f_0_1792"/>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33" name="Google Shape;1733;g1f5708e7a3f_0_1792"/>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7" name="Shape 1737"/>
        <p:cNvGrpSpPr/>
        <p:nvPr/>
      </p:nvGrpSpPr>
      <p:grpSpPr>
        <a:xfrm>
          <a:off x="0" y="0"/>
          <a:ext cx="0" cy="0"/>
          <a:chOff x="0" y="0"/>
          <a:chExt cx="0" cy="0"/>
        </a:xfrm>
      </p:grpSpPr>
      <p:sp>
        <p:nvSpPr>
          <p:cNvPr id="1738" name="Google Shape;1738;g1f5708e7a3f_0_2056"/>
          <p:cNvSpPr txBox="1"/>
          <p:nvPr/>
        </p:nvSpPr>
        <p:spPr>
          <a:xfrm>
            <a:off x="308750" y="0"/>
            <a:ext cx="81375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Fira Sans Extra Condensed"/>
                <a:ea typeface="Fira Sans Extra Condensed"/>
                <a:cs typeface="Fira Sans Extra Condensed"/>
                <a:sym typeface="Fira Sans Extra Condensed"/>
              </a:rPr>
              <a:t>CALIFICACIÓN DE BOSQUES  </a:t>
            </a:r>
            <a:endParaRPr b="1" sz="20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1739" name="Google Shape;1739;g1f5708e7a3f_0_2056"/>
          <p:cNvSpPr txBox="1"/>
          <p:nvPr/>
        </p:nvSpPr>
        <p:spPr>
          <a:xfrm>
            <a:off x="4653850" y="1310700"/>
            <a:ext cx="3501900" cy="3832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300">
                <a:latin typeface="Fira Sans Extra Condensed"/>
                <a:ea typeface="Fira Sans Extra Condensed"/>
                <a:cs typeface="Fira Sans Extra Condensed"/>
                <a:sym typeface="Fira Sans Extra Condensed"/>
              </a:rPr>
              <a:t>CONCEPTO DE BOSQUE</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300">
                <a:latin typeface="Fira Sans Extra Condensed"/>
                <a:ea typeface="Fira Sans Extra Condensed"/>
                <a:cs typeface="Fira Sans Extra Condensed"/>
                <a:sym typeface="Fira Sans Extra Condensed"/>
              </a:rPr>
              <a:t>TERRENOS FORESTALES</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latin typeface="Fira Sans Extra Condensed"/>
                <a:ea typeface="Fira Sans Extra Condensed"/>
                <a:cs typeface="Fira Sans Extra Condensed"/>
                <a:sym typeface="Fira Sans Extra Condensed"/>
              </a:rPr>
              <a:t>-Decretos suelos</a:t>
            </a:r>
            <a:endParaRPr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latin typeface="Fira Sans Extra Condensed"/>
                <a:ea typeface="Fira Sans Extra Condensed"/>
                <a:cs typeface="Fira Sans Extra Condensed"/>
                <a:sym typeface="Fira Sans Extra Condensed"/>
              </a:rPr>
              <a:t>-Aptitud Forestal</a:t>
            </a:r>
            <a:endParaRPr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300">
                <a:latin typeface="Fira Sans Extra Condensed"/>
                <a:ea typeface="Fira Sans Extra Condensed"/>
                <a:cs typeface="Fira Sans Extra Condensed"/>
                <a:sym typeface="Fira Sans Extra Condensed"/>
              </a:rPr>
              <a:t>CALIFICACION</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latin typeface="Fira Sans Extra Condensed"/>
                <a:ea typeface="Fira Sans Extra Condensed"/>
                <a:cs typeface="Fira Sans Extra Condensed"/>
                <a:sym typeface="Fira Sans Extra Condensed"/>
              </a:rPr>
              <a:t>Iniciativa DGF</a:t>
            </a:r>
            <a:endParaRPr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latin typeface="Fira Sans Extra Condensed"/>
                <a:ea typeface="Fira Sans Extra Condensed"/>
                <a:cs typeface="Fira Sans Extra Condensed"/>
                <a:sym typeface="Fira Sans Extra Condensed"/>
              </a:rPr>
              <a:t>-Forestación Obligatoria</a:t>
            </a:r>
            <a:endParaRPr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latin typeface="Fira Sans Extra Condensed"/>
                <a:ea typeface="Fira Sans Extra Condensed"/>
                <a:cs typeface="Fira Sans Extra Condensed"/>
                <a:sym typeface="Fira Sans Extra Condensed"/>
              </a:rPr>
              <a:t>-Cumplimiento normas protección bosques</a:t>
            </a:r>
            <a:endParaRPr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latin typeface="Fira Sans Extra Condensed"/>
                <a:ea typeface="Fira Sans Extra Condensed"/>
                <a:cs typeface="Fira Sans Extra Condensed"/>
                <a:sym typeface="Fira Sans Extra Condensed"/>
              </a:rPr>
              <a:t>-Planes Desarrollo</a:t>
            </a:r>
            <a:endParaRPr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sz="1300">
                <a:latin typeface="Fira Sans Extra Condensed"/>
                <a:ea typeface="Fira Sans Extra Condensed"/>
                <a:cs typeface="Fira Sans Extra Condensed"/>
                <a:sym typeface="Fira Sans Extra Condensed"/>
              </a:rPr>
              <a:t>Iniciativa particulares</a:t>
            </a:r>
            <a:endParaRPr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3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a:latin typeface="Fira Sans Extra Condensed"/>
              <a:ea typeface="Fira Sans Extra Condensed"/>
              <a:cs typeface="Fira Sans Extra Condensed"/>
              <a:sym typeface="Fira Sans Extra Condensed"/>
            </a:endParaRPr>
          </a:p>
        </p:txBody>
      </p:sp>
      <p:sp>
        <p:nvSpPr>
          <p:cNvPr id="1740" name="Google Shape;1740;g1f5708e7a3f_0_2056"/>
          <p:cNvSpPr/>
          <p:nvPr/>
        </p:nvSpPr>
        <p:spPr>
          <a:xfrm>
            <a:off x="0" y="533875"/>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741" name="Google Shape;1741;g1f5708e7a3f_0_2056"/>
          <p:cNvSpPr/>
          <p:nvPr/>
        </p:nvSpPr>
        <p:spPr>
          <a:xfrm flipH="1">
            <a:off x="7814901" y="4455535"/>
            <a:ext cx="892889" cy="912987"/>
          </a:xfrm>
          <a:custGeom>
            <a:rect b="b" l="l" r="r" t="t"/>
            <a:pathLst>
              <a:path extrusionOk="0" h="10441" w="10655">
                <a:moveTo>
                  <a:pt x="5315" y="3576"/>
                </a:moveTo>
                <a:cubicBezTo>
                  <a:pt x="5345" y="3576"/>
                  <a:pt x="5375" y="3576"/>
                  <a:pt x="5405" y="3578"/>
                </a:cubicBezTo>
                <a:cubicBezTo>
                  <a:pt x="6025" y="3614"/>
                  <a:pt x="6564" y="4021"/>
                  <a:pt x="6769" y="4611"/>
                </a:cubicBezTo>
                <a:cubicBezTo>
                  <a:pt x="6973" y="5198"/>
                  <a:pt x="6803" y="5852"/>
                  <a:pt x="6337" y="6265"/>
                </a:cubicBezTo>
                <a:cubicBezTo>
                  <a:pt x="6043" y="6526"/>
                  <a:pt x="5678" y="6654"/>
                  <a:pt x="5315" y="6654"/>
                </a:cubicBezTo>
                <a:cubicBezTo>
                  <a:pt x="4890" y="6654"/>
                  <a:pt x="4468" y="6480"/>
                  <a:pt x="4163" y="6138"/>
                </a:cubicBezTo>
                <a:cubicBezTo>
                  <a:pt x="3750" y="5673"/>
                  <a:pt x="3657" y="5003"/>
                  <a:pt x="3929" y="4444"/>
                </a:cubicBezTo>
                <a:cubicBezTo>
                  <a:pt x="4186" y="3910"/>
                  <a:pt x="4727" y="3576"/>
                  <a:pt x="5315" y="3576"/>
                </a:cubicBezTo>
                <a:close/>
                <a:moveTo>
                  <a:pt x="4872" y="0"/>
                </a:moveTo>
                <a:lnTo>
                  <a:pt x="4792" y="1374"/>
                </a:lnTo>
                <a:cubicBezTo>
                  <a:pt x="4289" y="1444"/>
                  <a:pt x="3805" y="1614"/>
                  <a:pt x="3370" y="1876"/>
                </a:cubicBezTo>
                <a:lnTo>
                  <a:pt x="2396" y="780"/>
                </a:lnTo>
                <a:lnTo>
                  <a:pt x="1140" y="1895"/>
                </a:lnTo>
                <a:lnTo>
                  <a:pt x="2158" y="3041"/>
                </a:lnTo>
                <a:cubicBezTo>
                  <a:pt x="1971" y="3328"/>
                  <a:pt x="1822" y="3638"/>
                  <a:pt x="1720" y="3965"/>
                </a:cubicBezTo>
                <a:lnTo>
                  <a:pt x="100" y="3870"/>
                </a:lnTo>
                <a:lnTo>
                  <a:pt x="1" y="5547"/>
                </a:lnTo>
                <a:lnTo>
                  <a:pt x="1572" y="5638"/>
                </a:lnTo>
                <a:cubicBezTo>
                  <a:pt x="1643" y="6141"/>
                  <a:pt x="1813" y="6625"/>
                  <a:pt x="2075" y="7060"/>
                </a:cubicBezTo>
                <a:lnTo>
                  <a:pt x="978" y="8035"/>
                </a:lnTo>
                <a:lnTo>
                  <a:pt x="2094" y="9290"/>
                </a:lnTo>
                <a:lnTo>
                  <a:pt x="3241" y="8272"/>
                </a:lnTo>
                <a:cubicBezTo>
                  <a:pt x="3584" y="8498"/>
                  <a:pt x="3961" y="8666"/>
                  <a:pt x="4358" y="8772"/>
                </a:cubicBezTo>
                <a:lnTo>
                  <a:pt x="4266" y="10343"/>
                </a:lnTo>
                <a:lnTo>
                  <a:pt x="5942" y="10440"/>
                </a:lnTo>
                <a:lnTo>
                  <a:pt x="6038" y="8820"/>
                </a:lnTo>
                <a:cubicBezTo>
                  <a:pt x="6374" y="8754"/>
                  <a:pt x="6700" y="8644"/>
                  <a:pt x="7004" y="8490"/>
                </a:cubicBezTo>
                <a:lnTo>
                  <a:pt x="8024" y="9637"/>
                </a:lnTo>
                <a:lnTo>
                  <a:pt x="9280" y="8520"/>
                </a:lnTo>
                <a:lnTo>
                  <a:pt x="8304" y="7423"/>
                </a:lnTo>
                <a:cubicBezTo>
                  <a:pt x="8530" y="7131"/>
                  <a:pt x="8713" y="6807"/>
                  <a:pt x="8843" y="6462"/>
                </a:cubicBezTo>
                <a:lnTo>
                  <a:pt x="10557" y="6562"/>
                </a:lnTo>
                <a:lnTo>
                  <a:pt x="10655" y="4884"/>
                </a:lnTo>
                <a:lnTo>
                  <a:pt x="9074" y="4791"/>
                </a:lnTo>
                <a:cubicBezTo>
                  <a:pt x="9035" y="4315"/>
                  <a:pt x="8904" y="3852"/>
                  <a:pt x="8691" y="3424"/>
                </a:cubicBezTo>
                <a:lnTo>
                  <a:pt x="9836" y="2406"/>
                </a:lnTo>
                <a:lnTo>
                  <a:pt x="8720" y="1150"/>
                </a:lnTo>
                <a:lnTo>
                  <a:pt x="7624" y="2126"/>
                </a:lnTo>
                <a:cubicBezTo>
                  <a:pt x="7275" y="1858"/>
                  <a:pt x="6883" y="1653"/>
                  <a:pt x="6465" y="1520"/>
                </a:cubicBezTo>
                <a:lnTo>
                  <a:pt x="6549" y="98"/>
                </a:lnTo>
                <a:lnTo>
                  <a:pt x="4872" y="0"/>
                </a:lnTo>
                <a:close/>
              </a:path>
            </a:pathLst>
          </a:custGeom>
          <a:solidFill>
            <a:srgbClr val="DBBBA0">
              <a:alpha val="28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42" name="Google Shape;1742;g1f5708e7a3f_0_2056"/>
          <p:cNvGrpSpPr/>
          <p:nvPr/>
        </p:nvGrpSpPr>
        <p:grpSpPr>
          <a:xfrm>
            <a:off x="8035228" y="3941400"/>
            <a:ext cx="1282768" cy="1350727"/>
            <a:chOff x="7466254" y="3076623"/>
            <a:chExt cx="1835936" cy="1852595"/>
          </a:xfrm>
        </p:grpSpPr>
        <p:grpSp>
          <p:nvGrpSpPr>
            <p:cNvPr id="1743" name="Google Shape;1743;g1f5708e7a3f_0_2056"/>
            <p:cNvGrpSpPr/>
            <p:nvPr/>
          </p:nvGrpSpPr>
          <p:grpSpPr>
            <a:xfrm rot="489884">
              <a:off x="7919314" y="3158196"/>
              <a:ext cx="1269342" cy="1689448"/>
              <a:chOff x="-354605" y="3459888"/>
              <a:chExt cx="1550056" cy="2063069"/>
            </a:xfrm>
          </p:grpSpPr>
          <p:grpSp>
            <p:nvGrpSpPr>
              <p:cNvPr id="1744" name="Google Shape;1744;g1f5708e7a3f_0_2056"/>
              <p:cNvGrpSpPr/>
              <p:nvPr/>
            </p:nvGrpSpPr>
            <p:grpSpPr>
              <a:xfrm flipH="1" rot="1071688">
                <a:off x="-103756" y="4442804"/>
                <a:ext cx="1186662" cy="920348"/>
                <a:chOff x="284150" y="1904875"/>
                <a:chExt cx="812975" cy="630525"/>
              </a:xfrm>
            </p:grpSpPr>
            <p:sp>
              <p:nvSpPr>
                <p:cNvPr id="1745" name="Google Shape;1745;g1f5708e7a3f_0_2056"/>
                <p:cNvSpPr/>
                <p:nvPr/>
              </p:nvSpPr>
              <p:spPr>
                <a:xfrm>
                  <a:off x="284150" y="1904875"/>
                  <a:ext cx="812900" cy="630475"/>
                </a:xfrm>
                <a:custGeom>
                  <a:rect b="b" l="l" r="r" t="t"/>
                  <a:pathLst>
                    <a:path extrusionOk="0" h="25219" w="32516">
                      <a:moveTo>
                        <a:pt x="2997" y="0"/>
                      </a:moveTo>
                      <a:cubicBezTo>
                        <a:pt x="2064" y="0"/>
                        <a:pt x="1131" y="45"/>
                        <a:pt x="202" y="135"/>
                      </a:cubicBezTo>
                      <a:cubicBezTo>
                        <a:pt x="136" y="140"/>
                        <a:pt x="67" y="147"/>
                        <a:pt x="1" y="154"/>
                      </a:cubicBezTo>
                      <a:cubicBezTo>
                        <a:pt x="34" y="272"/>
                        <a:pt x="70" y="388"/>
                        <a:pt x="106" y="504"/>
                      </a:cubicBezTo>
                      <a:cubicBezTo>
                        <a:pt x="789" y="2693"/>
                        <a:pt x="1761" y="4781"/>
                        <a:pt x="2961" y="6739"/>
                      </a:cubicBezTo>
                      <a:cubicBezTo>
                        <a:pt x="3041" y="6870"/>
                        <a:pt x="3123" y="7003"/>
                        <a:pt x="3206" y="7132"/>
                      </a:cubicBezTo>
                      <a:cubicBezTo>
                        <a:pt x="4207" y="8712"/>
                        <a:pt x="5356" y="10203"/>
                        <a:pt x="6619" y="11590"/>
                      </a:cubicBezTo>
                      <a:cubicBezTo>
                        <a:pt x="6751" y="11736"/>
                        <a:pt x="6883" y="11879"/>
                        <a:pt x="7018" y="12021"/>
                      </a:cubicBezTo>
                      <a:cubicBezTo>
                        <a:pt x="8711" y="13815"/>
                        <a:pt x="10581" y="15432"/>
                        <a:pt x="12602" y="16848"/>
                      </a:cubicBezTo>
                      <a:cubicBezTo>
                        <a:pt x="12603" y="16850"/>
                        <a:pt x="12605" y="16850"/>
                        <a:pt x="12606" y="16851"/>
                      </a:cubicBezTo>
                      <a:cubicBezTo>
                        <a:pt x="12828" y="17007"/>
                        <a:pt x="13053" y="17161"/>
                        <a:pt x="13277" y="17309"/>
                      </a:cubicBezTo>
                      <a:cubicBezTo>
                        <a:pt x="18903" y="21072"/>
                        <a:pt x="25800" y="23413"/>
                        <a:pt x="32324" y="25169"/>
                      </a:cubicBezTo>
                      <a:cubicBezTo>
                        <a:pt x="32388" y="25184"/>
                        <a:pt x="32453" y="25203"/>
                        <a:pt x="32516" y="25219"/>
                      </a:cubicBezTo>
                      <a:cubicBezTo>
                        <a:pt x="32492" y="25062"/>
                        <a:pt x="32467" y="24905"/>
                        <a:pt x="32437" y="24747"/>
                      </a:cubicBezTo>
                      <a:cubicBezTo>
                        <a:pt x="31714" y="20531"/>
                        <a:pt x="30044" y="16487"/>
                        <a:pt x="27629" y="12956"/>
                      </a:cubicBezTo>
                      <a:cubicBezTo>
                        <a:pt x="27478" y="12733"/>
                        <a:pt x="27325" y="12513"/>
                        <a:pt x="27167" y="12296"/>
                      </a:cubicBezTo>
                      <a:cubicBezTo>
                        <a:pt x="25503" y="9992"/>
                        <a:pt x="23516" y="7924"/>
                        <a:pt x="21266" y="6189"/>
                      </a:cubicBezTo>
                      <a:cubicBezTo>
                        <a:pt x="20701" y="5754"/>
                        <a:pt x="20121" y="5339"/>
                        <a:pt x="19525" y="4950"/>
                      </a:cubicBezTo>
                      <a:cubicBezTo>
                        <a:pt x="19352" y="4833"/>
                        <a:pt x="19179" y="4723"/>
                        <a:pt x="19007" y="4615"/>
                      </a:cubicBezTo>
                      <a:cubicBezTo>
                        <a:pt x="17470" y="3649"/>
                        <a:pt x="15847" y="2825"/>
                        <a:pt x="14159" y="2156"/>
                      </a:cubicBezTo>
                      <a:cubicBezTo>
                        <a:pt x="14008" y="2096"/>
                        <a:pt x="13857" y="2035"/>
                        <a:pt x="13705" y="1978"/>
                      </a:cubicBezTo>
                      <a:cubicBezTo>
                        <a:pt x="11385" y="1097"/>
                        <a:pt x="8969" y="504"/>
                        <a:pt x="6506" y="212"/>
                      </a:cubicBezTo>
                      <a:cubicBezTo>
                        <a:pt x="6357" y="191"/>
                        <a:pt x="6211" y="174"/>
                        <a:pt x="6060" y="162"/>
                      </a:cubicBezTo>
                      <a:cubicBezTo>
                        <a:pt x="5042" y="54"/>
                        <a:pt x="4019" y="0"/>
                        <a:pt x="299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g1f5708e7a3f_0_2056"/>
                <p:cNvSpPr/>
                <p:nvPr/>
              </p:nvSpPr>
              <p:spPr>
                <a:xfrm>
                  <a:off x="284150" y="1908225"/>
                  <a:ext cx="812975" cy="627175"/>
                </a:xfrm>
                <a:custGeom>
                  <a:rect b="b" l="l" r="r" t="t"/>
                  <a:pathLst>
                    <a:path extrusionOk="0" h="25087" w="32519">
                      <a:moveTo>
                        <a:pt x="203" y="1"/>
                      </a:moveTo>
                      <a:cubicBezTo>
                        <a:pt x="136" y="4"/>
                        <a:pt x="68" y="12"/>
                        <a:pt x="1" y="18"/>
                      </a:cubicBezTo>
                      <a:cubicBezTo>
                        <a:pt x="35" y="136"/>
                        <a:pt x="71" y="252"/>
                        <a:pt x="108" y="370"/>
                      </a:cubicBezTo>
                      <a:cubicBezTo>
                        <a:pt x="2245" y="1231"/>
                        <a:pt x="4300" y="2298"/>
                        <a:pt x="6267" y="3502"/>
                      </a:cubicBezTo>
                      <a:cubicBezTo>
                        <a:pt x="8054" y="4594"/>
                        <a:pt x="9767" y="5790"/>
                        <a:pt x="11436" y="7045"/>
                      </a:cubicBezTo>
                      <a:cubicBezTo>
                        <a:pt x="8612" y="6901"/>
                        <a:pt x="5787" y="6753"/>
                        <a:pt x="2961" y="6605"/>
                      </a:cubicBezTo>
                      <a:lnTo>
                        <a:pt x="2961" y="6605"/>
                      </a:lnTo>
                      <a:cubicBezTo>
                        <a:pt x="3041" y="6736"/>
                        <a:pt x="3123" y="6869"/>
                        <a:pt x="3206" y="6998"/>
                      </a:cubicBezTo>
                      <a:lnTo>
                        <a:pt x="11786" y="7445"/>
                      </a:lnTo>
                      <a:cubicBezTo>
                        <a:pt x="11790" y="7445"/>
                        <a:pt x="11794" y="7445"/>
                        <a:pt x="11798" y="7445"/>
                      </a:cubicBezTo>
                      <a:cubicBezTo>
                        <a:pt x="11838" y="7445"/>
                        <a:pt x="11877" y="7431"/>
                        <a:pt x="11909" y="7405"/>
                      </a:cubicBezTo>
                      <a:cubicBezTo>
                        <a:pt x="13925" y="8945"/>
                        <a:pt x="15881" y="10570"/>
                        <a:pt x="17822" y="12206"/>
                      </a:cubicBezTo>
                      <a:cubicBezTo>
                        <a:pt x="16753" y="12196"/>
                        <a:pt x="15686" y="12171"/>
                        <a:pt x="14619" y="12129"/>
                      </a:cubicBezTo>
                      <a:cubicBezTo>
                        <a:pt x="11945" y="12016"/>
                        <a:pt x="9278" y="11793"/>
                        <a:pt x="6619" y="11456"/>
                      </a:cubicBezTo>
                      <a:lnTo>
                        <a:pt x="6619" y="11456"/>
                      </a:lnTo>
                      <a:cubicBezTo>
                        <a:pt x="6751" y="11602"/>
                        <a:pt x="6883" y="11745"/>
                        <a:pt x="7018" y="11887"/>
                      </a:cubicBezTo>
                      <a:cubicBezTo>
                        <a:pt x="10622" y="12325"/>
                        <a:pt x="14248" y="12559"/>
                        <a:pt x="17880" y="12586"/>
                      </a:cubicBezTo>
                      <a:cubicBezTo>
                        <a:pt x="17882" y="12586"/>
                        <a:pt x="17884" y="12586"/>
                        <a:pt x="17886" y="12586"/>
                      </a:cubicBezTo>
                      <a:cubicBezTo>
                        <a:pt x="17998" y="12586"/>
                        <a:pt x="18059" y="12503"/>
                        <a:pt x="18068" y="12415"/>
                      </a:cubicBezTo>
                      <a:cubicBezTo>
                        <a:pt x="18460" y="12745"/>
                        <a:pt x="18849" y="13073"/>
                        <a:pt x="19238" y="13402"/>
                      </a:cubicBezTo>
                      <a:cubicBezTo>
                        <a:pt x="20872" y="14784"/>
                        <a:pt x="22508" y="16172"/>
                        <a:pt x="24128" y="17572"/>
                      </a:cubicBezTo>
                      <a:cubicBezTo>
                        <a:pt x="22820" y="17534"/>
                        <a:pt x="21514" y="17478"/>
                        <a:pt x="20209" y="17402"/>
                      </a:cubicBezTo>
                      <a:cubicBezTo>
                        <a:pt x="17668" y="17250"/>
                        <a:pt x="15132" y="17022"/>
                        <a:pt x="12602" y="16716"/>
                      </a:cubicBezTo>
                      <a:lnTo>
                        <a:pt x="12602" y="16716"/>
                      </a:lnTo>
                      <a:cubicBezTo>
                        <a:pt x="12605" y="16717"/>
                        <a:pt x="12606" y="16717"/>
                        <a:pt x="12608" y="16719"/>
                      </a:cubicBezTo>
                      <a:cubicBezTo>
                        <a:pt x="12828" y="16874"/>
                        <a:pt x="13053" y="17028"/>
                        <a:pt x="13279" y="17176"/>
                      </a:cubicBezTo>
                      <a:cubicBezTo>
                        <a:pt x="16946" y="17600"/>
                        <a:pt x="20630" y="17863"/>
                        <a:pt x="24326" y="17960"/>
                      </a:cubicBezTo>
                      <a:cubicBezTo>
                        <a:pt x="24329" y="17960"/>
                        <a:pt x="24332" y="17960"/>
                        <a:pt x="24335" y="17960"/>
                      </a:cubicBezTo>
                      <a:cubicBezTo>
                        <a:pt x="24396" y="17960"/>
                        <a:pt x="24451" y="17930"/>
                        <a:pt x="24483" y="17879"/>
                      </a:cubicBezTo>
                      <a:cubicBezTo>
                        <a:pt x="27159" y="20196"/>
                        <a:pt x="29793" y="22561"/>
                        <a:pt x="32327" y="25035"/>
                      </a:cubicBezTo>
                      <a:cubicBezTo>
                        <a:pt x="32390" y="25052"/>
                        <a:pt x="32454" y="25071"/>
                        <a:pt x="32519" y="25086"/>
                      </a:cubicBezTo>
                      <a:cubicBezTo>
                        <a:pt x="32494" y="24929"/>
                        <a:pt x="32469" y="24772"/>
                        <a:pt x="32440" y="24615"/>
                      </a:cubicBezTo>
                      <a:cubicBezTo>
                        <a:pt x="31047" y="23262"/>
                        <a:pt x="29628" y="21939"/>
                        <a:pt x="28183" y="20644"/>
                      </a:cubicBezTo>
                      <a:cubicBezTo>
                        <a:pt x="28243" y="20619"/>
                        <a:pt x="28281" y="20556"/>
                        <a:pt x="28275" y="20490"/>
                      </a:cubicBezTo>
                      <a:cubicBezTo>
                        <a:pt x="28220" y="19409"/>
                        <a:pt x="28150" y="18328"/>
                        <a:pt x="28066" y="17248"/>
                      </a:cubicBezTo>
                      <a:cubicBezTo>
                        <a:pt x="27949" y="15770"/>
                        <a:pt x="27803" y="14294"/>
                        <a:pt x="27630" y="12820"/>
                      </a:cubicBezTo>
                      <a:cubicBezTo>
                        <a:pt x="27478" y="12599"/>
                        <a:pt x="27325" y="12379"/>
                        <a:pt x="27167" y="12160"/>
                      </a:cubicBezTo>
                      <a:lnTo>
                        <a:pt x="27167" y="12160"/>
                      </a:lnTo>
                      <a:cubicBezTo>
                        <a:pt x="27511" y="14891"/>
                        <a:pt x="27750" y="17630"/>
                        <a:pt x="27888" y="20379"/>
                      </a:cubicBezTo>
                      <a:cubicBezTo>
                        <a:pt x="27102" y="19671"/>
                        <a:pt x="26310" y="18969"/>
                        <a:pt x="25512" y="18271"/>
                      </a:cubicBezTo>
                      <a:cubicBezTo>
                        <a:pt x="24481" y="17373"/>
                        <a:pt x="23444" y="16480"/>
                        <a:pt x="22402" y="15592"/>
                      </a:cubicBezTo>
                      <a:cubicBezTo>
                        <a:pt x="22424" y="15556"/>
                        <a:pt x="22431" y="15512"/>
                        <a:pt x="22421" y="15470"/>
                      </a:cubicBezTo>
                      <a:cubicBezTo>
                        <a:pt x="22209" y="14398"/>
                        <a:pt x="21975" y="13331"/>
                        <a:pt x="21717" y="12269"/>
                      </a:cubicBezTo>
                      <a:cubicBezTo>
                        <a:pt x="21109" y="9748"/>
                        <a:pt x="20378" y="7264"/>
                        <a:pt x="19525" y="4814"/>
                      </a:cubicBezTo>
                      <a:cubicBezTo>
                        <a:pt x="19354" y="4699"/>
                        <a:pt x="19181" y="4588"/>
                        <a:pt x="19007" y="4481"/>
                      </a:cubicBezTo>
                      <a:lnTo>
                        <a:pt x="19007" y="4481"/>
                      </a:lnTo>
                      <a:cubicBezTo>
                        <a:pt x="19018" y="4506"/>
                        <a:pt x="19027" y="4533"/>
                        <a:pt x="19035" y="4558"/>
                      </a:cubicBezTo>
                      <a:cubicBezTo>
                        <a:pt x="20264" y="8045"/>
                        <a:pt x="21249" y="11613"/>
                        <a:pt x="21986" y="15237"/>
                      </a:cubicBezTo>
                      <a:cubicBezTo>
                        <a:pt x="20897" y="14308"/>
                        <a:pt x="19805" y="13384"/>
                        <a:pt x="18711" y="12462"/>
                      </a:cubicBezTo>
                      <a:cubicBezTo>
                        <a:pt x="17757" y="11657"/>
                        <a:pt x="16800" y="10856"/>
                        <a:pt x="15840" y="10059"/>
                      </a:cubicBezTo>
                      <a:cubicBezTo>
                        <a:pt x="15887" y="10018"/>
                        <a:pt x="15909" y="9957"/>
                        <a:pt x="15902" y="9894"/>
                      </a:cubicBezTo>
                      <a:cubicBezTo>
                        <a:pt x="15576" y="7220"/>
                        <a:pt x="14993" y="4585"/>
                        <a:pt x="14160" y="2022"/>
                      </a:cubicBezTo>
                      <a:cubicBezTo>
                        <a:pt x="14010" y="1962"/>
                        <a:pt x="13857" y="1901"/>
                        <a:pt x="13705" y="1844"/>
                      </a:cubicBezTo>
                      <a:lnTo>
                        <a:pt x="13705" y="1844"/>
                      </a:lnTo>
                      <a:cubicBezTo>
                        <a:pt x="14563" y="4424"/>
                        <a:pt x="15166" y="7083"/>
                        <a:pt x="15504" y="9783"/>
                      </a:cubicBezTo>
                      <a:cubicBezTo>
                        <a:pt x="14457" y="8922"/>
                        <a:pt x="13401" y="8075"/>
                        <a:pt x="12328" y="7248"/>
                      </a:cubicBezTo>
                      <a:cubicBezTo>
                        <a:pt x="11117" y="6318"/>
                        <a:pt x="9877" y="5417"/>
                        <a:pt x="8607" y="4561"/>
                      </a:cubicBezTo>
                      <a:cubicBezTo>
                        <a:pt x="8637" y="4509"/>
                        <a:pt x="8637" y="4448"/>
                        <a:pt x="8610" y="4394"/>
                      </a:cubicBezTo>
                      <a:cubicBezTo>
                        <a:pt x="7909" y="2955"/>
                        <a:pt x="7209" y="1516"/>
                        <a:pt x="6508" y="78"/>
                      </a:cubicBezTo>
                      <a:cubicBezTo>
                        <a:pt x="6358" y="57"/>
                        <a:pt x="6211" y="40"/>
                        <a:pt x="6061" y="28"/>
                      </a:cubicBezTo>
                      <a:lnTo>
                        <a:pt x="6061" y="28"/>
                      </a:lnTo>
                      <a:lnTo>
                        <a:pt x="8107" y="4225"/>
                      </a:lnTo>
                      <a:cubicBezTo>
                        <a:pt x="5606" y="2575"/>
                        <a:pt x="2982" y="1115"/>
                        <a:pt x="203"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7" name="Google Shape;1747;g1f5708e7a3f_0_2056"/>
              <p:cNvGrpSpPr/>
              <p:nvPr/>
            </p:nvGrpSpPr>
            <p:grpSpPr>
              <a:xfrm flipH="1" rot="-292155">
                <a:off x="-283727" y="3499334"/>
                <a:ext cx="1002245" cy="1712665"/>
                <a:chOff x="302625" y="556975"/>
                <a:chExt cx="686625" cy="1173325"/>
              </a:xfrm>
            </p:grpSpPr>
            <p:sp>
              <p:nvSpPr>
                <p:cNvPr id="1748" name="Google Shape;1748;g1f5708e7a3f_0_2056"/>
                <p:cNvSpPr/>
                <p:nvPr/>
              </p:nvSpPr>
              <p:spPr>
                <a:xfrm>
                  <a:off x="302625" y="556975"/>
                  <a:ext cx="686625" cy="1173325"/>
                </a:xfrm>
                <a:custGeom>
                  <a:rect b="b" l="l" r="r" t="t"/>
                  <a:pathLst>
                    <a:path extrusionOk="0" h="46933" w="27465">
                      <a:moveTo>
                        <a:pt x="2037" y="1"/>
                      </a:moveTo>
                      <a:cubicBezTo>
                        <a:pt x="1996" y="1"/>
                        <a:pt x="1956" y="2"/>
                        <a:pt x="1916" y="5"/>
                      </a:cubicBezTo>
                      <a:cubicBezTo>
                        <a:pt x="1793" y="13"/>
                        <a:pt x="1671" y="35"/>
                        <a:pt x="1553" y="71"/>
                      </a:cubicBezTo>
                      <a:cubicBezTo>
                        <a:pt x="1548" y="71"/>
                        <a:pt x="1545" y="72"/>
                        <a:pt x="1542" y="74"/>
                      </a:cubicBezTo>
                      <a:cubicBezTo>
                        <a:pt x="913" y="266"/>
                        <a:pt x="445" y="828"/>
                        <a:pt x="225" y="1450"/>
                      </a:cubicBezTo>
                      <a:cubicBezTo>
                        <a:pt x="5" y="2076"/>
                        <a:pt x="0" y="2755"/>
                        <a:pt x="47" y="3416"/>
                      </a:cubicBezTo>
                      <a:cubicBezTo>
                        <a:pt x="225" y="5893"/>
                        <a:pt x="1083" y="8281"/>
                        <a:pt x="2236" y="10480"/>
                      </a:cubicBezTo>
                      <a:cubicBezTo>
                        <a:pt x="3220" y="12354"/>
                        <a:pt x="4369" y="14095"/>
                        <a:pt x="5582" y="15821"/>
                      </a:cubicBezTo>
                      <a:cubicBezTo>
                        <a:pt x="4890" y="14966"/>
                        <a:pt x="4037" y="14256"/>
                        <a:pt x="3074" y="13729"/>
                      </a:cubicBezTo>
                      <a:cubicBezTo>
                        <a:pt x="2736" y="13544"/>
                        <a:pt x="2348" y="13382"/>
                        <a:pt x="1973" y="13382"/>
                      </a:cubicBezTo>
                      <a:cubicBezTo>
                        <a:pt x="1827" y="13382"/>
                        <a:pt x="1683" y="13406"/>
                        <a:pt x="1545" y="13464"/>
                      </a:cubicBezTo>
                      <a:cubicBezTo>
                        <a:pt x="1542" y="13464"/>
                        <a:pt x="1540" y="13467"/>
                        <a:pt x="1537" y="13467"/>
                      </a:cubicBezTo>
                      <a:cubicBezTo>
                        <a:pt x="1422" y="13516"/>
                        <a:pt x="1319" y="13586"/>
                        <a:pt x="1231" y="13674"/>
                      </a:cubicBezTo>
                      <a:cubicBezTo>
                        <a:pt x="890" y="14003"/>
                        <a:pt x="770" y="14565"/>
                        <a:pt x="877" y="15046"/>
                      </a:cubicBezTo>
                      <a:cubicBezTo>
                        <a:pt x="1014" y="15651"/>
                        <a:pt x="1418" y="16155"/>
                        <a:pt x="1806" y="16635"/>
                      </a:cubicBezTo>
                      <a:cubicBezTo>
                        <a:pt x="4026" y="19363"/>
                        <a:pt x="6336" y="22252"/>
                        <a:pt x="8555" y="24980"/>
                      </a:cubicBezTo>
                      <a:cubicBezTo>
                        <a:pt x="7617" y="23860"/>
                        <a:pt x="6660" y="22724"/>
                        <a:pt x="5445" y="21911"/>
                      </a:cubicBezTo>
                      <a:cubicBezTo>
                        <a:pt x="5057" y="21655"/>
                        <a:pt x="4594" y="21428"/>
                        <a:pt x="4145" y="21428"/>
                      </a:cubicBezTo>
                      <a:cubicBezTo>
                        <a:pt x="3987" y="21428"/>
                        <a:pt x="3830" y="21457"/>
                        <a:pt x="3679" y="21522"/>
                      </a:cubicBezTo>
                      <a:cubicBezTo>
                        <a:pt x="3668" y="21526"/>
                        <a:pt x="3655" y="21531"/>
                        <a:pt x="3646" y="21539"/>
                      </a:cubicBezTo>
                      <a:cubicBezTo>
                        <a:pt x="3530" y="21591"/>
                        <a:pt x="3426" y="21665"/>
                        <a:pt x="3339" y="21757"/>
                      </a:cubicBezTo>
                      <a:cubicBezTo>
                        <a:pt x="2992" y="22105"/>
                        <a:pt x="2865" y="22680"/>
                        <a:pt x="2967" y="23176"/>
                      </a:cubicBezTo>
                      <a:cubicBezTo>
                        <a:pt x="3099" y="23813"/>
                        <a:pt x="3517" y="24350"/>
                        <a:pt x="3937" y="24847"/>
                      </a:cubicBezTo>
                      <a:cubicBezTo>
                        <a:pt x="5937" y="27194"/>
                        <a:pt x="8118" y="29383"/>
                        <a:pt x="10461" y="31390"/>
                      </a:cubicBezTo>
                      <a:cubicBezTo>
                        <a:pt x="9869" y="31014"/>
                        <a:pt x="9223" y="30732"/>
                        <a:pt x="8544" y="30554"/>
                      </a:cubicBezTo>
                      <a:cubicBezTo>
                        <a:pt x="8309" y="30492"/>
                        <a:pt x="8051" y="30452"/>
                        <a:pt x="7799" y="30452"/>
                      </a:cubicBezTo>
                      <a:cubicBezTo>
                        <a:pt x="7337" y="30452"/>
                        <a:pt x="6898" y="30587"/>
                        <a:pt x="6669" y="30969"/>
                      </a:cubicBezTo>
                      <a:cubicBezTo>
                        <a:pt x="6649" y="31003"/>
                        <a:pt x="6631" y="31040"/>
                        <a:pt x="6616" y="31077"/>
                      </a:cubicBezTo>
                      <a:cubicBezTo>
                        <a:pt x="6558" y="31206"/>
                        <a:pt x="6531" y="31346"/>
                        <a:pt x="6536" y="31487"/>
                      </a:cubicBezTo>
                      <a:cubicBezTo>
                        <a:pt x="6540" y="31948"/>
                        <a:pt x="6826" y="32437"/>
                        <a:pt x="7137" y="32809"/>
                      </a:cubicBezTo>
                      <a:cubicBezTo>
                        <a:pt x="9559" y="35722"/>
                        <a:pt x="13492" y="36788"/>
                        <a:pt x="16729" y="38755"/>
                      </a:cubicBezTo>
                      <a:cubicBezTo>
                        <a:pt x="19899" y="40683"/>
                        <a:pt x="22518" y="43560"/>
                        <a:pt x="24066" y="46933"/>
                      </a:cubicBezTo>
                      <a:cubicBezTo>
                        <a:pt x="24569" y="46744"/>
                        <a:pt x="25069" y="46554"/>
                        <a:pt x="25571" y="46365"/>
                      </a:cubicBezTo>
                      <a:cubicBezTo>
                        <a:pt x="25691" y="46321"/>
                        <a:pt x="25812" y="46277"/>
                        <a:pt x="25930" y="46232"/>
                      </a:cubicBezTo>
                      <a:cubicBezTo>
                        <a:pt x="26231" y="46119"/>
                        <a:pt x="26530" y="46005"/>
                        <a:pt x="26832" y="45894"/>
                      </a:cubicBezTo>
                      <a:cubicBezTo>
                        <a:pt x="26597" y="41723"/>
                        <a:pt x="27235" y="37605"/>
                        <a:pt x="27350" y="33428"/>
                      </a:cubicBezTo>
                      <a:cubicBezTo>
                        <a:pt x="27465" y="29250"/>
                        <a:pt x="27169" y="24960"/>
                        <a:pt x="25457" y="21151"/>
                      </a:cubicBezTo>
                      <a:cubicBezTo>
                        <a:pt x="25160" y="20489"/>
                        <a:pt x="24761" y="19792"/>
                        <a:pt x="24077" y="19547"/>
                      </a:cubicBezTo>
                      <a:cubicBezTo>
                        <a:pt x="23920" y="19491"/>
                        <a:pt x="23760" y="19465"/>
                        <a:pt x="23600" y="19465"/>
                      </a:cubicBezTo>
                      <a:cubicBezTo>
                        <a:pt x="23314" y="19465"/>
                        <a:pt x="23029" y="19548"/>
                        <a:pt x="22770" y="19693"/>
                      </a:cubicBezTo>
                      <a:cubicBezTo>
                        <a:pt x="22653" y="19757"/>
                        <a:pt x="22543" y="19831"/>
                        <a:pt x="22441" y="19914"/>
                      </a:cubicBezTo>
                      <a:cubicBezTo>
                        <a:pt x="22138" y="20162"/>
                        <a:pt x="21902" y="20483"/>
                        <a:pt x="21756" y="20848"/>
                      </a:cubicBezTo>
                      <a:cubicBezTo>
                        <a:pt x="21401" y="21762"/>
                        <a:pt x="21560" y="22791"/>
                        <a:pt x="21786" y="23747"/>
                      </a:cubicBezTo>
                      <a:cubicBezTo>
                        <a:pt x="22014" y="24702"/>
                        <a:pt x="22326" y="25868"/>
                        <a:pt x="22223" y="26846"/>
                      </a:cubicBezTo>
                      <a:cubicBezTo>
                        <a:pt x="21352" y="23582"/>
                        <a:pt x="20480" y="20316"/>
                        <a:pt x="19610" y="17051"/>
                      </a:cubicBezTo>
                      <a:cubicBezTo>
                        <a:pt x="19421" y="16341"/>
                        <a:pt x="19212" y="15598"/>
                        <a:pt x="18697" y="15073"/>
                      </a:cubicBezTo>
                      <a:cubicBezTo>
                        <a:pt x="18390" y="14763"/>
                        <a:pt x="17937" y="14568"/>
                        <a:pt x="17509" y="14568"/>
                      </a:cubicBezTo>
                      <a:cubicBezTo>
                        <a:pt x="17499" y="14568"/>
                        <a:pt x="17489" y="14568"/>
                        <a:pt x="17479" y="14568"/>
                      </a:cubicBezTo>
                      <a:cubicBezTo>
                        <a:pt x="17353" y="14568"/>
                        <a:pt x="17227" y="14590"/>
                        <a:pt x="17108" y="14630"/>
                      </a:cubicBezTo>
                      <a:cubicBezTo>
                        <a:pt x="16963" y="14678"/>
                        <a:pt x="16830" y="14757"/>
                        <a:pt x="16718" y="14862"/>
                      </a:cubicBezTo>
                      <a:cubicBezTo>
                        <a:pt x="16256" y="15302"/>
                        <a:pt x="16277" y="16034"/>
                        <a:pt x="16363" y="16666"/>
                      </a:cubicBezTo>
                      <a:cubicBezTo>
                        <a:pt x="16566" y="18129"/>
                        <a:pt x="16933" y="19506"/>
                        <a:pt x="17466" y="20882"/>
                      </a:cubicBezTo>
                      <a:cubicBezTo>
                        <a:pt x="16110" y="17617"/>
                        <a:pt x="14754" y="14353"/>
                        <a:pt x="13399" y="11088"/>
                      </a:cubicBezTo>
                      <a:cubicBezTo>
                        <a:pt x="13098" y="10360"/>
                        <a:pt x="12768" y="9600"/>
                        <a:pt x="12133" y="9133"/>
                      </a:cubicBezTo>
                      <a:cubicBezTo>
                        <a:pt x="11855" y="8933"/>
                        <a:pt x="11525" y="8819"/>
                        <a:pt x="11181" y="8803"/>
                      </a:cubicBezTo>
                      <a:cubicBezTo>
                        <a:pt x="11151" y="8801"/>
                        <a:pt x="11122" y="8800"/>
                        <a:pt x="11093" y="8800"/>
                      </a:cubicBezTo>
                      <a:cubicBezTo>
                        <a:pt x="10994" y="8800"/>
                        <a:pt x="10896" y="8810"/>
                        <a:pt x="10799" y="8830"/>
                      </a:cubicBezTo>
                      <a:cubicBezTo>
                        <a:pt x="10489" y="8888"/>
                        <a:pt x="10213" y="9047"/>
                        <a:pt x="10037" y="9318"/>
                      </a:cubicBezTo>
                      <a:cubicBezTo>
                        <a:pt x="9718" y="9815"/>
                        <a:pt x="9850" y="10467"/>
                        <a:pt x="10010" y="11036"/>
                      </a:cubicBezTo>
                      <a:cubicBezTo>
                        <a:pt x="10403" y="12419"/>
                        <a:pt x="10860" y="13811"/>
                        <a:pt x="11446" y="15121"/>
                      </a:cubicBezTo>
                      <a:cubicBezTo>
                        <a:pt x="9268" y="10935"/>
                        <a:pt x="7089" y="6748"/>
                        <a:pt x="4909" y="2561"/>
                      </a:cubicBezTo>
                      <a:cubicBezTo>
                        <a:pt x="4560" y="1887"/>
                        <a:pt x="4197" y="1199"/>
                        <a:pt x="3640" y="685"/>
                      </a:cubicBezTo>
                      <a:cubicBezTo>
                        <a:pt x="3206" y="281"/>
                        <a:pt x="2619" y="1"/>
                        <a:pt x="2037" y="1"/>
                      </a:cubicBezTo>
                      <a:close/>
                    </a:path>
                  </a:pathLst>
                </a:custGeom>
                <a:solidFill>
                  <a:srgbClr val="6B671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g1f5708e7a3f_0_2056"/>
                <p:cNvSpPr/>
                <p:nvPr/>
              </p:nvSpPr>
              <p:spPr>
                <a:xfrm>
                  <a:off x="333350" y="557125"/>
                  <a:ext cx="617575" cy="1159025"/>
                </a:xfrm>
                <a:custGeom>
                  <a:rect b="b" l="l" r="r" t="t"/>
                  <a:pathLst>
                    <a:path extrusionOk="0" h="46361" w="24703">
                      <a:moveTo>
                        <a:pt x="687" y="0"/>
                      </a:moveTo>
                      <a:cubicBezTo>
                        <a:pt x="563" y="8"/>
                        <a:pt x="442" y="30"/>
                        <a:pt x="322" y="65"/>
                      </a:cubicBezTo>
                      <a:cubicBezTo>
                        <a:pt x="319" y="65"/>
                        <a:pt x="316" y="68"/>
                        <a:pt x="313" y="68"/>
                      </a:cubicBezTo>
                      <a:cubicBezTo>
                        <a:pt x="1334" y="2900"/>
                        <a:pt x="2458" y="5692"/>
                        <a:pt x="3683" y="8447"/>
                      </a:cubicBezTo>
                      <a:cubicBezTo>
                        <a:pt x="5245" y="11963"/>
                        <a:pt x="6963" y="15405"/>
                        <a:pt x="8839" y="18769"/>
                      </a:cubicBezTo>
                      <a:cubicBezTo>
                        <a:pt x="9640" y="20210"/>
                        <a:pt x="10472" y="21634"/>
                        <a:pt x="11331" y="23040"/>
                      </a:cubicBezTo>
                      <a:cubicBezTo>
                        <a:pt x="10393" y="22498"/>
                        <a:pt x="9479" y="21918"/>
                        <a:pt x="8588" y="21297"/>
                      </a:cubicBezTo>
                      <a:cubicBezTo>
                        <a:pt x="5454" y="19110"/>
                        <a:pt x="2667" y="16468"/>
                        <a:pt x="316" y="13458"/>
                      </a:cubicBezTo>
                      <a:cubicBezTo>
                        <a:pt x="311" y="13458"/>
                        <a:pt x="310" y="13461"/>
                        <a:pt x="306" y="13461"/>
                      </a:cubicBezTo>
                      <a:cubicBezTo>
                        <a:pt x="192" y="13510"/>
                        <a:pt x="88" y="13580"/>
                        <a:pt x="0" y="13668"/>
                      </a:cubicBezTo>
                      <a:cubicBezTo>
                        <a:pt x="383" y="14162"/>
                        <a:pt x="781" y="14646"/>
                        <a:pt x="1191" y="15122"/>
                      </a:cubicBezTo>
                      <a:cubicBezTo>
                        <a:pt x="4158" y="18562"/>
                        <a:pt x="7706" y="21454"/>
                        <a:pt x="11674" y="23667"/>
                      </a:cubicBezTo>
                      <a:cubicBezTo>
                        <a:pt x="11690" y="23676"/>
                        <a:pt x="11707" y="23681"/>
                        <a:pt x="11726" y="23686"/>
                      </a:cubicBezTo>
                      <a:cubicBezTo>
                        <a:pt x="12736" y="25323"/>
                        <a:pt x="13784" y="26937"/>
                        <a:pt x="14867" y="28527"/>
                      </a:cubicBezTo>
                      <a:cubicBezTo>
                        <a:pt x="15437" y="29363"/>
                        <a:pt x="16014" y="30196"/>
                        <a:pt x="16591" y="31027"/>
                      </a:cubicBezTo>
                      <a:cubicBezTo>
                        <a:pt x="15354" y="30658"/>
                        <a:pt x="14144" y="30205"/>
                        <a:pt x="12967" y="29673"/>
                      </a:cubicBezTo>
                      <a:cubicBezTo>
                        <a:pt x="10698" y="28640"/>
                        <a:pt x="8569" y="27324"/>
                        <a:pt x="6634" y="25751"/>
                      </a:cubicBezTo>
                      <a:cubicBezTo>
                        <a:pt x="5087" y="24494"/>
                        <a:pt x="3672" y="23081"/>
                        <a:pt x="2417" y="21533"/>
                      </a:cubicBezTo>
                      <a:cubicBezTo>
                        <a:pt x="2301" y="21585"/>
                        <a:pt x="2197" y="21659"/>
                        <a:pt x="2110" y="21751"/>
                      </a:cubicBezTo>
                      <a:cubicBezTo>
                        <a:pt x="2697" y="22477"/>
                        <a:pt x="3319" y="23172"/>
                        <a:pt x="3974" y="23837"/>
                      </a:cubicBezTo>
                      <a:cubicBezTo>
                        <a:pt x="5737" y="25626"/>
                        <a:pt x="7722" y="27185"/>
                        <a:pt x="9878" y="28474"/>
                      </a:cubicBezTo>
                      <a:cubicBezTo>
                        <a:pt x="12032" y="29765"/>
                        <a:pt x="14345" y="30771"/>
                        <a:pt x="16759" y="31469"/>
                      </a:cubicBezTo>
                      <a:cubicBezTo>
                        <a:pt x="16776" y="31474"/>
                        <a:pt x="16795" y="31476"/>
                        <a:pt x="16813" y="31476"/>
                      </a:cubicBezTo>
                      <a:cubicBezTo>
                        <a:pt x="16840" y="31476"/>
                        <a:pt x="16866" y="31471"/>
                        <a:pt x="16891" y="31459"/>
                      </a:cubicBezTo>
                      <a:cubicBezTo>
                        <a:pt x="17999" y="33067"/>
                        <a:pt x="19096" y="34682"/>
                        <a:pt x="20112" y="36348"/>
                      </a:cubicBezTo>
                      <a:cubicBezTo>
                        <a:pt x="18905" y="36307"/>
                        <a:pt x="17702" y="36183"/>
                        <a:pt x="16514" y="35972"/>
                      </a:cubicBezTo>
                      <a:cubicBezTo>
                        <a:pt x="12467" y="35248"/>
                        <a:pt x="8652" y="33568"/>
                        <a:pt x="5387" y="31071"/>
                      </a:cubicBezTo>
                      <a:cubicBezTo>
                        <a:pt x="5330" y="31200"/>
                        <a:pt x="5302" y="31340"/>
                        <a:pt x="5308" y="31481"/>
                      </a:cubicBezTo>
                      <a:cubicBezTo>
                        <a:pt x="5901" y="31934"/>
                        <a:pt x="6515" y="32358"/>
                        <a:pt x="7148" y="32753"/>
                      </a:cubicBezTo>
                      <a:cubicBezTo>
                        <a:pt x="11075" y="35210"/>
                        <a:pt x="15649" y="36612"/>
                        <a:pt x="20282" y="36728"/>
                      </a:cubicBezTo>
                      <a:cubicBezTo>
                        <a:pt x="20299" y="36728"/>
                        <a:pt x="20318" y="36725"/>
                        <a:pt x="20335" y="36719"/>
                      </a:cubicBezTo>
                      <a:cubicBezTo>
                        <a:pt x="20558" y="37093"/>
                        <a:pt x="20778" y="37465"/>
                        <a:pt x="20992" y="37844"/>
                      </a:cubicBezTo>
                      <a:cubicBezTo>
                        <a:pt x="22499" y="40514"/>
                        <a:pt x="23741" y="43353"/>
                        <a:pt x="24344" y="46361"/>
                      </a:cubicBezTo>
                      <a:cubicBezTo>
                        <a:pt x="24462" y="46317"/>
                        <a:pt x="24583" y="46271"/>
                        <a:pt x="24702" y="46226"/>
                      </a:cubicBezTo>
                      <a:cubicBezTo>
                        <a:pt x="24364" y="44554"/>
                        <a:pt x="23829" y="42935"/>
                        <a:pt x="23162" y="41369"/>
                      </a:cubicBezTo>
                      <a:cubicBezTo>
                        <a:pt x="23200" y="41340"/>
                        <a:pt x="23224" y="41298"/>
                        <a:pt x="23228" y="41251"/>
                      </a:cubicBezTo>
                      <a:cubicBezTo>
                        <a:pt x="23411" y="39547"/>
                        <a:pt x="23519" y="37838"/>
                        <a:pt x="23554" y="36125"/>
                      </a:cubicBezTo>
                      <a:cubicBezTo>
                        <a:pt x="23610" y="33128"/>
                        <a:pt x="23439" y="30132"/>
                        <a:pt x="23043" y="27162"/>
                      </a:cubicBezTo>
                      <a:cubicBezTo>
                        <a:pt x="22703" y="24641"/>
                        <a:pt x="22202" y="22144"/>
                        <a:pt x="21541" y="19688"/>
                      </a:cubicBezTo>
                      <a:cubicBezTo>
                        <a:pt x="21424" y="19751"/>
                        <a:pt x="21314" y="19826"/>
                        <a:pt x="21212" y="19910"/>
                      </a:cubicBezTo>
                      <a:cubicBezTo>
                        <a:pt x="21520" y="21058"/>
                        <a:pt x="21792" y="22215"/>
                        <a:pt x="22028" y="23379"/>
                      </a:cubicBezTo>
                      <a:cubicBezTo>
                        <a:pt x="23183" y="29099"/>
                        <a:pt x="23477" y="34960"/>
                        <a:pt x="22898" y="40767"/>
                      </a:cubicBezTo>
                      <a:cubicBezTo>
                        <a:pt x="22262" y="39356"/>
                        <a:pt x="21523" y="37984"/>
                        <a:pt x="20731" y="36654"/>
                      </a:cubicBezTo>
                      <a:cubicBezTo>
                        <a:pt x="20404" y="36106"/>
                        <a:pt x="20068" y="35567"/>
                        <a:pt x="19724" y="35030"/>
                      </a:cubicBezTo>
                      <a:cubicBezTo>
                        <a:pt x="19732" y="35009"/>
                        <a:pt x="19735" y="34987"/>
                        <a:pt x="19735" y="34964"/>
                      </a:cubicBezTo>
                      <a:cubicBezTo>
                        <a:pt x="19669" y="33295"/>
                        <a:pt x="19551" y="31629"/>
                        <a:pt x="19381" y="29965"/>
                      </a:cubicBezTo>
                      <a:cubicBezTo>
                        <a:pt x="18843" y="24740"/>
                        <a:pt x="17794" y="19583"/>
                        <a:pt x="16250" y="14562"/>
                      </a:cubicBezTo>
                      <a:cubicBezTo>
                        <a:pt x="16124" y="14564"/>
                        <a:pt x="16000" y="14584"/>
                        <a:pt x="15880" y="14625"/>
                      </a:cubicBezTo>
                      <a:cubicBezTo>
                        <a:pt x="16182" y="15601"/>
                        <a:pt x="16463" y="16580"/>
                        <a:pt x="16724" y="17565"/>
                      </a:cubicBezTo>
                      <a:cubicBezTo>
                        <a:pt x="18192" y="23076"/>
                        <a:pt x="19066" y="28727"/>
                        <a:pt x="19334" y="34421"/>
                      </a:cubicBezTo>
                      <a:cubicBezTo>
                        <a:pt x="17790" y="32046"/>
                        <a:pt x="16126" y="29743"/>
                        <a:pt x="14548" y="27388"/>
                      </a:cubicBezTo>
                      <a:cubicBezTo>
                        <a:pt x="14496" y="27309"/>
                        <a:pt x="14446" y="27231"/>
                        <a:pt x="14394" y="27152"/>
                      </a:cubicBezTo>
                      <a:cubicBezTo>
                        <a:pt x="14417" y="27116"/>
                        <a:pt x="14425" y="27074"/>
                        <a:pt x="14417" y="27031"/>
                      </a:cubicBezTo>
                      <a:cubicBezTo>
                        <a:pt x="14128" y="25521"/>
                        <a:pt x="13820" y="24014"/>
                        <a:pt x="13494" y="22510"/>
                      </a:cubicBezTo>
                      <a:cubicBezTo>
                        <a:pt x="12491" y="17895"/>
                        <a:pt x="11311" y="13326"/>
                        <a:pt x="9953" y="8799"/>
                      </a:cubicBezTo>
                      <a:cubicBezTo>
                        <a:pt x="9924" y="8797"/>
                        <a:pt x="9895" y="8796"/>
                        <a:pt x="9865" y="8796"/>
                      </a:cubicBezTo>
                      <a:cubicBezTo>
                        <a:pt x="9767" y="8796"/>
                        <a:pt x="9668" y="8806"/>
                        <a:pt x="9571" y="8825"/>
                      </a:cubicBezTo>
                      <a:cubicBezTo>
                        <a:pt x="9818" y="9642"/>
                        <a:pt x="10058" y="10464"/>
                        <a:pt x="10293" y="11286"/>
                      </a:cubicBezTo>
                      <a:cubicBezTo>
                        <a:pt x="11718" y="16280"/>
                        <a:pt x="12926" y="21330"/>
                        <a:pt x="13919" y="26434"/>
                      </a:cubicBezTo>
                      <a:cubicBezTo>
                        <a:pt x="11998" y="23508"/>
                        <a:pt x="10200" y="20505"/>
                        <a:pt x="8526" y="17425"/>
                      </a:cubicBezTo>
                      <a:cubicBezTo>
                        <a:pt x="6680" y="14031"/>
                        <a:pt x="4991" y="10555"/>
                        <a:pt x="3460" y="7001"/>
                      </a:cubicBezTo>
                      <a:cubicBezTo>
                        <a:pt x="2467" y="4696"/>
                        <a:pt x="1542" y="2362"/>
                        <a:pt x="687" y="0"/>
                      </a:cubicBezTo>
                      <a:close/>
                    </a:path>
                  </a:pathLst>
                </a:custGeom>
                <a:solidFill>
                  <a:srgbClr val="4D49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50" name="Google Shape;1750;g1f5708e7a3f_0_2056"/>
            <p:cNvGrpSpPr/>
            <p:nvPr/>
          </p:nvGrpSpPr>
          <p:grpSpPr>
            <a:xfrm>
              <a:off x="7466254" y="3294672"/>
              <a:ext cx="1176310" cy="1416483"/>
              <a:chOff x="4437825" y="3557000"/>
              <a:chExt cx="686175" cy="826275"/>
            </a:xfrm>
          </p:grpSpPr>
          <p:sp>
            <p:nvSpPr>
              <p:cNvPr id="1751" name="Google Shape;1751;g1f5708e7a3f_0_2056"/>
              <p:cNvSpPr/>
              <p:nvPr/>
            </p:nvSpPr>
            <p:spPr>
              <a:xfrm>
                <a:off x="4437825" y="3557000"/>
                <a:ext cx="430275" cy="545725"/>
              </a:xfrm>
              <a:custGeom>
                <a:rect b="b" l="l" r="r" t="t"/>
                <a:pathLst>
                  <a:path extrusionOk="0" h="21829" w="17211">
                    <a:moveTo>
                      <a:pt x="3346" y="1"/>
                    </a:moveTo>
                    <a:cubicBezTo>
                      <a:pt x="3210" y="1"/>
                      <a:pt x="3081" y="30"/>
                      <a:pt x="2958" y="92"/>
                    </a:cubicBezTo>
                    <a:cubicBezTo>
                      <a:pt x="1" y="1563"/>
                      <a:pt x="11208" y="16205"/>
                      <a:pt x="11208" y="16205"/>
                    </a:cubicBezTo>
                    <a:cubicBezTo>
                      <a:pt x="10301" y="17580"/>
                      <a:pt x="12002" y="17998"/>
                      <a:pt x="12002" y="17998"/>
                    </a:cubicBezTo>
                    <a:cubicBezTo>
                      <a:pt x="11794" y="18570"/>
                      <a:pt x="11703" y="19059"/>
                      <a:pt x="11700" y="19473"/>
                    </a:cubicBezTo>
                    <a:cubicBezTo>
                      <a:pt x="11694" y="20239"/>
                      <a:pt x="11981" y="20759"/>
                      <a:pt x="12361" y="21106"/>
                    </a:cubicBezTo>
                    <a:cubicBezTo>
                      <a:pt x="13084" y="21774"/>
                      <a:pt x="14145" y="21829"/>
                      <a:pt x="14145" y="21829"/>
                    </a:cubicBezTo>
                    <a:lnTo>
                      <a:pt x="16185" y="21331"/>
                    </a:lnTo>
                    <a:cubicBezTo>
                      <a:pt x="16210" y="21258"/>
                      <a:pt x="16229" y="21188"/>
                      <a:pt x="16249" y="21120"/>
                    </a:cubicBezTo>
                    <a:cubicBezTo>
                      <a:pt x="17211" y="17713"/>
                      <a:pt x="13843" y="17229"/>
                      <a:pt x="13843" y="17229"/>
                    </a:cubicBezTo>
                    <a:cubicBezTo>
                      <a:pt x="14755" y="15779"/>
                      <a:pt x="12833" y="15446"/>
                      <a:pt x="12833" y="15446"/>
                    </a:cubicBezTo>
                    <a:cubicBezTo>
                      <a:pt x="12833" y="15446"/>
                      <a:pt x="6902" y="1024"/>
                      <a:pt x="3676" y="54"/>
                    </a:cubicBezTo>
                    <a:cubicBezTo>
                      <a:pt x="3563" y="19"/>
                      <a:pt x="3453" y="1"/>
                      <a:pt x="3346" y="1"/>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g1f5708e7a3f_0_2056"/>
              <p:cNvSpPr/>
              <p:nvPr/>
            </p:nvSpPr>
            <p:spPr>
              <a:xfrm>
                <a:off x="4529675" y="3558350"/>
                <a:ext cx="338425" cy="526675"/>
              </a:xfrm>
              <a:custGeom>
                <a:rect b="b" l="l" r="r" t="t"/>
                <a:pathLst>
                  <a:path extrusionOk="0" h="21067" w="13537">
                    <a:moveTo>
                      <a:pt x="1" y="0"/>
                    </a:moveTo>
                    <a:lnTo>
                      <a:pt x="1" y="0"/>
                    </a:lnTo>
                    <a:cubicBezTo>
                      <a:pt x="3631" y="4801"/>
                      <a:pt x="6531" y="10114"/>
                      <a:pt x="8604" y="15764"/>
                    </a:cubicBezTo>
                    <a:cubicBezTo>
                      <a:pt x="8962" y="15826"/>
                      <a:pt x="9349" y="16083"/>
                      <a:pt x="9468" y="16427"/>
                    </a:cubicBezTo>
                    <a:cubicBezTo>
                      <a:pt x="9583" y="16781"/>
                      <a:pt x="9501" y="17169"/>
                      <a:pt x="9252" y="17447"/>
                    </a:cubicBezTo>
                    <a:cubicBezTo>
                      <a:pt x="9773" y="17615"/>
                      <a:pt x="10221" y="18022"/>
                      <a:pt x="10447" y="18524"/>
                    </a:cubicBezTo>
                    <a:cubicBezTo>
                      <a:pt x="9583" y="18634"/>
                      <a:pt x="8755" y="18940"/>
                      <a:pt x="8026" y="19419"/>
                    </a:cubicBezTo>
                    <a:cubicBezTo>
                      <a:pt x="8020" y="20185"/>
                      <a:pt x="8307" y="20705"/>
                      <a:pt x="8687" y="21052"/>
                    </a:cubicBezTo>
                    <a:cubicBezTo>
                      <a:pt x="9984" y="21052"/>
                      <a:pt x="11280" y="21061"/>
                      <a:pt x="12575" y="21066"/>
                    </a:cubicBezTo>
                    <a:cubicBezTo>
                      <a:pt x="13537" y="17659"/>
                      <a:pt x="10169" y="17175"/>
                      <a:pt x="10168" y="17175"/>
                    </a:cubicBezTo>
                    <a:cubicBezTo>
                      <a:pt x="11079" y="15725"/>
                      <a:pt x="9156" y="15392"/>
                      <a:pt x="9156" y="15392"/>
                    </a:cubicBezTo>
                    <a:cubicBezTo>
                      <a:pt x="9156" y="15392"/>
                      <a:pt x="3227" y="970"/>
                      <a:pt x="1" y="0"/>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g1f5708e7a3f_0_2056"/>
              <p:cNvSpPr/>
              <p:nvPr/>
            </p:nvSpPr>
            <p:spPr>
              <a:xfrm>
                <a:off x="4887800" y="4044800"/>
                <a:ext cx="236200" cy="323450"/>
              </a:xfrm>
              <a:custGeom>
                <a:rect b="b" l="l" r="r" t="t"/>
                <a:pathLst>
                  <a:path extrusionOk="0" h="12938" w="9448">
                    <a:moveTo>
                      <a:pt x="4079" y="1"/>
                    </a:moveTo>
                    <a:cubicBezTo>
                      <a:pt x="3336" y="1"/>
                      <a:pt x="2868" y="207"/>
                      <a:pt x="2868" y="207"/>
                    </a:cubicBezTo>
                    <a:lnTo>
                      <a:pt x="3010" y="491"/>
                    </a:lnTo>
                    <a:cubicBezTo>
                      <a:pt x="1214" y="1402"/>
                      <a:pt x="1" y="3847"/>
                      <a:pt x="137" y="6657"/>
                    </a:cubicBezTo>
                    <a:cubicBezTo>
                      <a:pt x="280" y="9622"/>
                      <a:pt x="1880" y="12036"/>
                      <a:pt x="3907" y="12624"/>
                    </a:cubicBezTo>
                    <a:lnTo>
                      <a:pt x="3601" y="12825"/>
                    </a:lnTo>
                    <a:cubicBezTo>
                      <a:pt x="3601" y="12825"/>
                      <a:pt x="3903" y="12937"/>
                      <a:pt x="4378" y="12937"/>
                    </a:cubicBezTo>
                    <a:cubicBezTo>
                      <a:pt x="4727" y="12937"/>
                      <a:pt x="5169" y="12876"/>
                      <a:pt x="5651" y="12664"/>
                    </a:cubicBezTo>
                    <a:lnTo>
                      <a:pt x="5657" y="12663"/>
                    </a:lnTo>
                    <a:cubicBezTo>
                      <a:pt x="7862" y="12125"/>
                      <a:pt x="9448" y="9404"/>
                      <a:pt x="9292" y="6214"/>
                    </a:cubicBezTo>
                    <a:cubicBezTo>
                      <a:pt x="9146" y="3197"/>
                      <a:pt x="7493" y="750"/>
                      <a:pt x="5416" y="219"/>
                    </a:cubicBezTo>
                    <a:lnTo>
                      <a:pt x="5400" y="214"/>
                    </a:lnTo>
                    <a:cubicBezTo>
                      <a:pt x="4905" y="54"/>
                      <a:pt x="4456" y="1"/>
                      <a:pt x="4079" y="1"/>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g1f5708e7a3f_0_2056"/>
              <p:cNvSpPr/>
              <p:nvPr/>
            </p:nvSpPr>
            <p:spPr>
              <a:xfrm>
                <a:off x="4856450" y="4049450"/>
                <a:ext cx="237375" cy="316275"/>
              </a:xfrm>
              <a:custGeom>
                <a:rect b="b" l="l" r="r" t="t"/>
                <a:pathLst>
                  <a:path extrusionOk="0" h="12651" w="9495">
                    <a:moveTo>
                      <a:pt x="4605" y="1"/>
                    </a:moveTo>
                    <a:cubicBezTo>
                      <a:pt x="4551" y="1"/>
                      <a:pt x="4496" y="2"/>
                      <a:pt x="4441" y="5"/>
                    </a:cubicBezTo>
                    <a:cubicBezTo>
                      <a:pt x="1913" y="127"/>
                      <a:pt x="1" y="3056"/>
                      <a:pt x="169" y="6546"/>
                    </a:cubicBezTo>
                    <a:cubicBezTo>
                      <a:pt x="335" y="9963"/>
                      <a:pt x="2432" y="12650"/>
                      <a:pt x="4891" y="12650"/>
                    </a:cubicBezTo>
                    <a:cubicBezTo>
                      <a:pt x="4945" y="12650"/>
                      <a:pt x="4998" y="12649"/>
                      <a:pt x="5053" y="12647"/>
                    </a:cubicBezTo>
                    <a:cubicBezTo>
                      <a:pt x="7581" y="12524"/>
                      <a:pt x="9495" y="9595"/>
                      <a:pt x="9325" y="6103"/>
                    </a:cubicBezTo>
                    <a:cubicBezTo>
                      <a:pt x="9161" y="2689"/>
                      <a:pt x="7063" y="1"/>
                      <a:pt x="4605"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g1f5708e7a3f_0_2056"/>
              <p:cNvSpPr/>
              <p:nvPr/>
            </p:nvSpPr>
            <p:spPr>
              <a:xfrm>
                <a:off x="4650325" y="4049075"/>
                <a:ext cx="407300" cy="328775"/>
              </a:xfrm>
              <a:custGeom>
                <a:rect b="b" l="l" r="r" t="t"/>
                <a:pathLst>
                  <a:path extrusionOk="0" h="13151" w="16292">
                    <a:moveTo>
                      <a:pt x="7415" y="0"/>
                    </a:moveTo>
                    <a:cubicBezTo>
                      <a:pt x="3064" y="0"/>
                      <a:pt x="0" y="1297"/>
                      <a:pt x="0" y="1297"/>
                    </a:cubicBezTo>
                    <a:lnTo>
                      <a:pt x="543" y="12489"/>
                    </a:lnTo>
                    <a:cubicBezTo>
                      <a:pt x="1663" y="12717"/>
                      <a:pt x="2794" y="12888"/>
                      <a:pt x="3932" y="13003"/>
                    </a:cubicBezTo>
                    <a:cubicBezTo>
                      <a:pt x="4975" y="13107"/>
                      <a:pt x="5945" y="13151"/>
                      <a:pt x="6841" y="13151"/>
                    </a:cubicBezTo>
                    <a:cubicBezTo>
                      <a:pt x="8641" y="13151"/>
                      <a:pt x="10144" y="12972"/>
                      <a:pt x="11340" y="12737"/>
                    </a:cubicBezTo>
                    <a:cubicBezTo>
                      <a:pt x="13873" y="12239"/>
                      <a:pt x="15849" y="10209"/>
                      <a:pt x="16190" y="7650"/>
                    </a:cubicBezTo>
                    <a:cubicBezTo>
                      <a:pt x="16275" y="7020"/>
                      <a:pt x="16291" y="6384"/>
                      <a:pt x="16236" y="5752"/>
                    </a:cubicBezTo>
                    <a:cubicBezTo>
                      <a:pt x="16018" y="3238"/>
                      <a:pt x="14234" y="1154"/>
                      <a:pt x="11838" y="482"/>
                    </a:cubicBezTo>
                    <a:cubicBezTo>
                      <a:pt x="11666" y="433"/>
                      <a:pt x="11489" y="392"/>
                      <a:pt x="11310" y="358"/>
                    </a:cubicBezTo>
                    <a:cubicBezTo>
                      <a:pt x="9937" y="101"/>
                      <a:pt x="8626" y="0"/>
                      <a:pt x="7415"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g1f5708e7a3f_0_2056"/>
              <p:cNvSpPr/>
              <p:nvPr/>
            </p:nvSpPr>
            <p:spPr>
              <a:xfrm>
                <a:off x="4748625" y="4061100"/>
                <a:ext cx="309000" cy="316750"/>
              </a:xfrm>
              <a:custGeom>
                <a:rect b="b" l="l" r="r" t="t"/>
                <a:pathLst>
                  <a:path extrusionOk="0" h="12670" w="12360">
                    <a:moveTo>
                      <a:pt x="7906" y="1"/>
                    </a:moveTo>
                    <a:cubicBezTo>
                      <a:pt x="8346" y="372"/>
                      <a:pt x="8702" y="829"/>
                      <a:pt x="8957" y="1344"/>
                    </a:cubicBezTo>
                    <a:cubicBezTo>
                      <a:pt x="9490" y="2432"/>
                      <a:pt x="9557" y="3712"/>
                      <a:pt x="9279" y="4891"/>
                    </a:cubicBezTo>
                    <a:cubicBezTo>
                      <a:pt x="8999" y="6069"/>
                      <a:pt x="8393" y="7151"/>
                      <a:pt x="7643" y="8103"/>
                    </a:cubicBezTo>
                    <a:cubicBezTo>
                      <a:pt x="5781" y="10474"/>
                      <a:pt x="2981" y="12082"/>
                      <a:pt x="0" y="12522"/>
                    </a:cubicBezTo>
                    <a:cubicBezTo>
                      <a:pt x="1043" y="12626"/>
                      <a:pt x="2013" y="12670"/>
                      <a:pt x="2909" y="12670"/>
                    </a:cubicBezTo>
                    <a:cubicBezTo>
                      <a:pt x="4709" y="12670"/>
                      <a:pt x="6212" y="12491"/>
                      <a:pt x="7408" y="12256"/>
                    </a:cubicBezTo>
                    <a:cubicBezTo>
                      <a:pt x="9941" y="11758"/>
                      <a:pt x="11917" y="9728"/>
                      <a:pt x="12258" y="7169"/>
                    </a:cubicBezTo>
                    <a:cubicBezTo>
                      <a:pt x="12343" y="6539"/>
                      <a:pt x="12359" y="5903"/>
                      <a:pt x="12304" y="5271"/>
                    </a:cubicBezTo>
                    <a:cubicBezTo>
                      <a:pt x="12086" y="2757"/>
                      <a:pt x="10302" y="673"/>
                      <a:pt x="7906" y="1"/>
                    </a:cubicBezTo>
                    <a:close/>
                  </a:path>
                </a:pathLst>
              </a:custGeom>
              <a:solidFill>
                <a:srgbClr val="001B33">
                  <a:alpha val="471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g1f5708e7a3f_0_2056"/>
              <p:cNvSpPr/>
              <p:nvPr/>
            </p:nvSpPr>
            <p:spPr>
              <a:xfrm>
                <a:off x="4577800" y="4059825"/>
                <a:ext cx="236200" cy="323450"/>
              </a:xfrm>
              <a:custGeom>
                <a:rect b="b" l="l" r="r" t="t"/>
                <a:pathLst>
                  <a:path extrusionOk="0" h="12938" w="9448">
                    <a:moveTo>
                      <a:pt x="4079" y="1"/>
                    </a:moveTo>
                    <a:cubicBezTo>
                      <a:pt x="3337" y="1"/>
                      <a:pt x="2870" y="206"/>
                      <a:pt x="2870" y="206"/>
                    </a:cubicBezTo>
                    <a:lnTo>
                      <a:pt x="3011" y="492"/>
                    </a:lnTo>
                    <a:cubicBezTo>
                      <a:pt x="1214" y="1403"/>
                      <a:pt x="1" y="3847"/>
                      <a:pt x="137" y="6656"/>
                    </a:cubicBezTo>
                    <a:cubicBezTo>
                      <a:pt x="280" y="9622"/>
                      <a:pt x="1880" y="12037"/>
                      <a:pt x="3907" y="12623"/>
                    </a:cubicBezTo>
                    <a:lnTo>
                      <a:pt x="3601" y="12826"/>
                    </a:lnTo>
                    <a:cubicBezTo>
                      <a:pt x="3601" y="12826"/>
                      <a:pt x="3903" y="12938"/>
                      <a:pt x="4377" y="12938"/>
                    </a:cubicBezTo>
                    <a:cubicBezTo>
                      <a:pt x="4726" y="12938"/>
                      <a:pt x="5169" y="12877"/>
                      <a:pt x="5651" y="12665"/>
                    </a:cubicBezTo>
                    <a:lnTo>
                      <a:pt x="5658" y="12662"/>
                    </a:lnTo>
                    <a:cubicBezTo>
                      <a:pt x="7862" y="12125"/>
                      <a:pt x="9448" y="9405"/>
                      <a:pt x="9294" y="6213"/>
                    </a:cubicBezTo>
                    <a:cubicBezTo>
                      <a:pt x="9148" y="3196"/>
                      <a:pt x="7493" y="749"/>
                      <a:pt x="5416" y="218"/>
                    </a:cubicBezTo>
                    <a:lnTo>
                      <a:pt x="5400" y="214"/>
                    </a:lnTo>
                    <a:cubicBezTo>
                      <a:pt x="4905" y="54"/>
                      <a:pt x="4457" y="1"/>
                      <a:pt x="4079"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g1f5708e7a3f_0_2056"/>
              <p:cNvSpPr/>
              <p:nvPr/>
            </p:nvSpPr>
            <p:spPr>
              <a:xfrm>
                <a:off x="4546775" y="4064000"/>
                <a:ext cx="237350" cy="316300"/>
              </a:xfrm>
              <a:custGeom>
                <a:rect b="b" l="l" r="r" t="t"/>
                <a:pathLst>
                  <a:path extrusionOk="0" h="12652" w="9494">
                    <a:moveTo>
                      <a:pt x="4602" y="0"/>
                    </a:moveTo>
                    <a:cubicBezTo>
                      <a:pt x="4548" y="0"/>
                      <a:pt x="4495" y="2"/>
                      <a:pt x="4441" y="4"/>
                    </a:cubicBezTo>
                    <a:cubicBezTo>
                      <a:pt x="1911" y="128"/>
                      <a:pt x="0" y="3057"/>
                      <a:pt x="168" y="6549"/>
                    </a:cubicBezTo>
                    <a:cubicBezTo>
                      <a:pt x="181" y="6785"/>
                      <a:pt x="201" y="7019"/>
                      <a:pt x="231" y="7248"/>
                    </a:cubicBezTo>
                    <a:cubicBezTo>
                      <a:pt x="368" y="8304"/>
                      <a:pt x="689" y="9272"/>
                      <a:pt x="1147" y="10088"/>
                    </a:cubicBezTo>
                    <a:cubicBezTo>
                      <a:pt x="1309" y="10380"/>
                      <a:pt x="1496" y="10661"/>
                      <a:pt x="1705" y="10924"/>
                    </a:cubicBezTo>
                    <a:cubicBezTo>
                      <a:pt x="1924" y="11203"/>
                      <a:pt x="2169" y="11460"/>
                      <a:pt x="2438" y="11691"/>
                    </a:cubicBezTo>
                    <a:cubicBezTo>
                      <a:pt x="3159" y="12301"/>
                      <a:pt x="4002" y="12651"/>
                      <a:pt x="4891" y="12651"/>
                    </a:cubicBezTo>
                    <a:cubicBezTo>
                      <a:pt x="4945" y="12651"/>
                      <a:pt x="5000" y="12650"/>
                      <a:pt x="5054" y="12648"/>
                    </a:cubicBezTo>
                    <a:cubicBezTo>
                      <a:pt x="7582" y="12525"/>
                      <a:pt x="9493" y="9596"/>
                      <a:pt x="9325" y="6106"/>
                    </a:cubicBezTo>
                    <a:cubicBezTo>
                      <a:pt x="9267" y="4912"/>
                      <a:pt x="8975" y="3809"/>
                      <a:pt x="8514" y="2878"/>
                    </a:cubicBezTo>
                    <a:cubicBezTo>
                      <a:pt x="8346" y="2537"/>
                      <a:pt x="8148" y="2212"/>
                      <a:pt x="7925" y="1904"/>
                    </a:cubicBezTo>
                    <a:cubicBezTo>
                      <a:pt x="7735" y="1645"/>
                      <a:pt x="7523" y="1401"/>
                      <a:pt x="7290" y="1176"/>
                    </a:cubicBezTo>
                    <a:cubicBezTo>
                      <a:pt x="6677" y="584"/>
                      <a:pt x="5959" y="188"/>
                      <a:pt x="5192" y="53"/>
                    </a:cubicBezTo>
                    <a:cubicBezTo>
                      <a:pt x="4997" y="18"/>
                      <a:pt x="4799" y="0"/>
                      <a:pt x="4602"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g1f5708e7a3f_0_2056"/>
              <p:cNvSpPr/>
              <p:nvPr/>
            </p:nvSpPr>
            <p:spPr>
              <a:xfrm>
                <a:off x="4556200" y="4087675"/>
                <a:ext cx="201825" cy="269800"/>
              </a:xfrm>
              <a:custGeom>
                <a:rect b="b" l="l" r="r" t="t"/>
                <a:pathLst>
                  <a:path extrusionOk="0" h="10792" w="8073">
                    <a:moveTo>
                      <a:pt x="3941" y="1"/>
                    </a:moveTo>
                    <a:cubicBezTo>
                      <a:pt x="3887" y="1"/>
                      <a:pt x="3833" y="2"/>
                      <a:pt x="3778" y="5"/>
                    </a:cubicBezTo>
                    <a:cubicBezTo>
                      <a:pt x="1621" y="108"/>
                      <a:pt x="0" y="2808"/>
                      <a:pt x="143" y="5786"/>
                    </a:cubicBezTo>
                    <a:cubicBezTo>
                      <a:pt x="285" y="8694"/>
                      <a:pt x="2058" y="10791"/>
                      <a:pt x="4149" y="10791"/>
                    </a:cubicBezTo>
                    <a:cubicBezTo>
                      <a:pt x="4199" y="10791"/>
                      <a:pt x="4249" y="10790"/>
                      <a:pt x="4300" y="10788"/>
                    </a:cubicBezTo>
                    <a:cubicBezTo>
                      <a:pt x="6457" y="10684"/>
                      <a:pt x="8073" y="7846"/>
                      <a:pt x="7928" y="4870"/>
                    </a:cubicBezTo>
                    <a:cubicBezTo>
                      <a:pt x="7787" y="1967"/>
                      <a:pt x="6026" y="1"/>
                      <a:pt x="3941" y="1"/>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g1f5708e7a3f_0_2056"/>
              <p:cNvSpPr/>
              <p:nvPr/>
            </p:nvSpPr>
            <p:spPr>
              <a:xfrm>
                <a:off x="4552550" y="4065275"/>
                <a:ext cx="176475" cy="250900"/>
              </a:xfrm>
              <a:custGeom>
                <a:rect b="b" l="l" r="r" t="t"/>
                <a:pathLst>
                  <a:path extrusionOk="0" h="10036" w="7059">
                    <a:moveTo>
                      <a:pt x="4961" y="0"/>
                    </a:moveTo>
                    <a:lnTo>
                      <a:pt x="0" y="7197"/>
                    </a:lnTo>
                    <a:cubicBezTo>
                      <a:pt x="137" y="8253"/>
                      <a:pt x="458" y="9220"/>
                      <a:pt x="916" y="10035"/>
                    </a:cubicBezTo>
                    <a:lnTo>
                      <a:pt x="7059" y="1125"/>
                    </a:lnTo>
                    <a:cubicBezTo>
                      <a:pt x="6446" y="533"/>
                      <a:pt x="5728" y="137"/>
                      <a:pt x="4961" y="0"/>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g1f5708e7a3f_0_2056"/>
              <p:cNvSpPr/>
              <p:nvPr/>
            </p:nvSpPr>
            <p:spPr>
              <a:xfrm>
                <a:off x="4589400" y="4111600"/>
                <a:ext cx="170200" cy="244650"/>
              </a:xfrm>
              <a:custGeom>
                <a:rect b="b" l="l" r="r" t="t"/>
                <a:pathLst>
                  <a:path extrusionOk="0" h="9786" w="6808">
                    <a:moveTo>
                      <a:pt x="6220" y="0"/>
                    </a:moveTo>
                    <a:lnTo>
                      <a:pt x="0" y="9020"/>
                    </a:lnTo>
                    <a:cubicBezTo>
                      <a:pt x="219" y="9298"/>
                      <a:pt x="464" y="9556"/>
                      <a:pt x="733" y="9785"/>
                    </a:cubicBezTo>
                    <a:lnTo>
                      <a:pt x="6808" y="974"/>
                    </a:lnTo>
                    <a:cubicBezTo>
                      <a:pt x="6639" y="633"/>
                      <a:pt x="6443" y="306"/>
                      <a:pt x="6220" y="0"/>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762" name="Google Shape;1762;g1f5708e7a3f_0_2056"/>
          <p:cNvGrpSpPr/>
          <p:nvPr/>
        </p:nvGrpSpPr>
        <p:grpSpPr>
          <a:xfrm>
            <a:off x="308752" y="954304"/>
            <a:ext cx="2667785" cy="1386135"/>
            <a:chOff x="6298677" y="162429"/>
            <a:chExt cx="2667785" cy="1386135"/>
          </a:xfrm>
        </p:grpSpPr>
        <p:grpSp>
          <p:nvGrpSpPr>
            <p:cNvPr id="1763" name="Google Shape;1763;g1f5708e7a3f_0_2056"/>
            <p:cNvGrpSpPr/>
            <p:nvPr/>
          </p:nvGrpSpPr>
          <p:grpSpPr>
            <a:xfrm>
              <a:off x="6298677" y="280977"/>
              <a:ext cx="664633" cy="664286"/>
              <a:chOff x="6212418" y="1482331"/>
              <a:chExt cx="627249" cy="626921"/>
            </a:xfrm>
          </p:grpSpPr>
          <p:sp>
            <p:nvSpPr>
              <p:cNvPr id="1764" name="Google Shape;1764;g1f5708e7a3f_0_2056"/>
              <p:cNvSpPr/>
              <p:nvPr/>
            </p:nvSpPr>
            <p:spPr>
              <a:xfrm>
                <a:off x="6212418" y="1482331"/>
                <a:ext cx="627249" cy="620800"/>
              </a:xfrm>
              <a:custGeom>
                <a:rect b="b" l="l" r="r" t="t"/>
                <a:pathLst>
                  <a:path extrusionOk="0" h="7702" w="7782">
                    <a:moveTo>
                      <a:pt x="6112" y="1623"/>
                    </a:moveTo>
                    <a:cubicBezTo>
                      <a:pt x="6112" y="1623"/>
                      <a:pt x="6112" y="1623"/>
                      <a:pt x="6112" y="1623"/>
                    </a:cubicBezTo>
                    <a:lnTo>
                      <a:pt x="6112" y="1623"/>
                    </a:lnTo>
                    <a:cubicBezTo>
                      <a:pt x="6112" y="1623"/>
                      <a:pt x="6112" y="1623"/>
                      <a:pt x="6112" y="1623"/>
                    </a:cubicBezTo>
                    <a:close/>
                    <a:moveTo>
                      <a:pt x="1032" y="1"/>
                    </a:moveTo>
                    <a:cubicBezTo>
                      <a:pt x="1032" y="1"/>
                      <a:pt x="1" y="4037"/>
                      <a:pt x="1909" y="6207"/>
                    </a:cubicBezTo>
                    <a:cubicBezTo>
                      <a:pt x="1909" y="6207"/>
                      <a:pt x="3569" y="7701"/>
                      <a:pt x="5835" y="7701"/>
                    </a:cubicBezTo>
                    <a:cubicBezTo>
                      <a:pt x="6447" y="7701"/>
                      <a:pt x="7102" y="7592"/>
                      <a:pt x="7781" y="7316"/>
                    </a:cubicBezTo>
                    <a:cubicBezTo>
                      <a:pt x="7781" y="7316"/>
                      <a:pt x="5635" y="6499"/>
                      <a:pt x="6112" y="1623"/>
                    </a:cubicBezTo>
                    <a:lnTo>
                      <a:pt x="6112" y="1623"/>
                    </a:lnTo>
                    <a:cubicBezTo>
                      <a:pt x="6112" y="1623"/>
                      <a:pt x="6109" y="1623"/>
                      <a:pt x="6104" y="1623"/>
                    </a:cubicBezTo>
                    <a:cubicBezTo>
                      <a:pt x="5980" y="1623"/>
                      <a:pt x="4400" y="1465"/>
                      <a:pt x="1032"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g1f5708e7a3f_0_2056"/>
              <p:cNvSpPr/>
              <p:nvPr/>
            </p:nvSpPr>
            <p:spPr>
              <a:xfrm>
                <a:off x="6365722" y="1881228"/>
                <a:ext cx="473459" cy="228024"/>
              </a:xfrm>
              <a:custGeom>
                <a:rect b="b" l="l" r="r" t="t"/>
                <a:pathLst>
                  <a:path extrusionOk="0" h="2829" w="5874">
                    <a:moveTo>
                      <a:pt x="5873" y="2367"/>
                    </a:moveTo>
                    <a:cubicBezTo>
                      <a:pt x="5872" y="2368"/>
                      <a:pt x="5870" y="2368"/>
                      <a:pt x="5869" y="2369"/>
                    </a:cubicBezTo>
                    <a:lnTo>
                      <a:pt x="5869" y="2369"/>
                    </a:lnTo>
                    <a:cubicBezTo>
                      <a:pt x="5872" y="2368"/>
                      <a:pt x="5874" y="2368"/>
                      <a:pt x="5873" y="2367"/>
                    </a:cubicBezTo>
                    <a:close/>
                    <a:moveTo>
                      <a:pt x="2141" y="0"/>
                    </a:moveTo>
                    <a:cubicBezTo>
                      <a:pt x="2141" y="0"/>
                      <a:pt x="1496" y="1415"/>
                      <a:pt x="546" y="1415"/>
                    </a:cubicBezTo>
                    <a:cubicBezTo>
                      <a:pt x="373" y="1415"/>
                      <a:pt x="191" y="1368"/>
                      <a:pt x="1" y="1258"/>
                    </a:cubicBezTo>
                    <a:lnTo>
                      <a:pt x="1" y="1258"/>
                    </a:lnTo>
                    <a:cubicBezTo>
                      <a:pt x="1" y="1258"/>
                      <a:pt x="1394" y="2828"/>
                      <a:pt x="3689" y="2828"/>
                    </a:cubicBezTo>
                    <a:cubicBezTo>
                      <a:pt x="4346" y="2828"/>
                      <a:pt x="5076" y="2700"/>
                      <a:pt x="5869" y="2369"/>
                    </a:cubicBezTo>
                    <a:lnTo>
                      <a:pt x="5869" y="2369"/>
                    </a:lnTo>
                    <a:cubicBezTo>
                      <a:pt x="5850" y="2374"/>
                      <a:pt x="5766" y="2386"/>
                      <a:pt x="5633" y="2386"/>
                    </a:cubicBezTo>
                    <a:cubicBezTo>
                      <a:pt x="5034" y="2386"/>
                      <a:pt x="3434" y="2150"/>
                      <a:pt x="2141" y="0"/>
                    </a:cubicBezTo>
                    <a:close/>
                  </a:path>
                </a:pathLst>
              </a:custGeom>
              <a:solidFill>
                <a:srgbClr val="EAD9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6" name="Google Shape;1766;g1f5708e7a3f_0_2056"/>
            <p:cNvGrpSpPr/>
            <p:nvPr/>
          </p:nvGrpSpPr>
          <p:grpSpPr>
            <a:xfrm>
              <a:off x="7245074" y="162429"/>
              <a:ext cx="1721388" cy="1386135"/>
              <a:chOff x="715099" y="1369529"/>
              <a:chExt cx="1721388" cy="1386135"/>
            </a:xfrm>
          </p:grpSpPr>
          <p:sp>
            <p:nvSpPr>
              <p:cNvPr id="1767" name="Google Shape;1767;g1f5708e7a3f_0_2056"/>
              <p:cNvSpPr/>
              <p:nvPr/>
            </p:nvSpPr>
            <p:spPr>
              <a:xfrm>
                <a:off x="715099" y="1369529"/>
                <a:ext cx="1721388" cy="1386135"/>
              </a:xfrm>
              <a:custGeom>
                <a:rect b="b" l="l" r="r" t="t"/>
                <a:pathLst>
                  <a:path extrusionOk="0" h="9641" w="11973">
                    <a:moveTo>
                      <a:pt x="9820" y="1"/>
                    </a:moveTo>
                    <a:lnTo>
                      <a:pt x="1" y="3363"/>
                    </a:lnTo>
                    <a:lnTo>
                      <a:pt x="2147" y="9641"/>
                    </a:lnTo>
                    <a:lnTo>
                      <a:pt x="11973" y="6272"/>
                    </a:lnTo>
                    <a:lnTo>
                      <a:pt x="9820" y="1"/>
                    </a:lnTo>
                    <a:close/>
                  </a:path>
                </a:pathLst>
              </a:custGeom>
              <a:solidFill>
                <a:srgbClr val="6D78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g1f5708e7a3f_0_2056"/>
              <p:cNvSpPr/>
              <p:nvPr/>
            </p:nvSpPr>
            <p:spPr>
              <a:xfrm>
                <a:off x="782098" y="1654920"/>
                <a:ext cx="941279" cy="1051139"/>
              </a:xfrm>
              <a:custGeom>
                <a:rect b="b" l="l" r="r" t="t"/>
                <a:pathLst>
                  <a:path extrusionOk="0" h="7311" w="6547">
                    <a:moveTo>
                      <a:pt x="4543" y="1"/>
                    </a:moveTo>
                    <a:cubicBezTo>
                      <a:pt x="4543" y="1"/>
                      <a:pt x="1103" y="686"/>
                      <a:pt x="0" y="1211"/>
                    </a:cubicBezTo>
                    <a:lnTo>
                      <a:pt x="2087" y="7310"/>
                    </a:lnTo>
                    <a:cubicBezTo>
                      <a:pt x="2087" y="7310"/>
                      <a:pt x="5378" y="6028"/>
                      <a:pt x="6546" y="5861"/>
                    </a:cubicBezTo>
                    <a:lnTo>
                      <a:pt x="4543" y="1"/>
                    </a:lnTo>
                    <a:close/>
                  </a:path>
                </a:pathLst>
              </a:custGeom>
              <a:solidFill>
                <a:srgbClr val="DDD4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g1f5708e7a3f_0_2056"/>
              <p:cNvSpPr/>
              <p:nvPr/>
            </p:nvSpPr>
            <p:spPr>
              <a:xfrm>
                <a:off x="808552" y="1666853"/>
                <a:ext cx="916550" cy="1004843"/>
              </a:xfrm>
              <a:custGeom>
                <a:rect b="b" l="l" r="r" t="t"/>
                <a:pathLst>
                  <a:path extrusionOk="0" h="6989" w="6375">
                    <a:moveTo>
                      <a:pt x="4311" y="1"/>
                    </a:moveTo>
                    <a:cubicBezTo>
                      <a:pt x="2160" y="1"/>
                      <a:pt x="1" y="961"/>
                      <a:pt x="1" y="961"/>
                    </a:cubicBezTo>
                    <a:lnTo>
                      <a:pt x="2070" y="6989"/>
                    </a:lnTo>
                    <a:cubicBezTo>
                      <a:pt x="3900" y="6321"/>
                      <a:pt x="6374" y="5778"/>
                      <a:pt x="6374" y="5778"/>
                    </a:cubicBezTo>
                    <a:lnTo>
                      <a:pt x="4389" y="1"/>
                    </a:lnTo>
                    <a:cubicBezTo>
                      <a:pt x="4363" y="1"/>
                      <a:pt x="4337" y="1"/>
                      <a:pt x="4311" y="1"/>
                    </a:cubicBezTo>
                    <a:close/>
                  </a:path>
                </a:pathLst>
              </a:custGeom>
              <a:solidFill>
                <a:srgbClr val="E9CC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g1f5708e7a3f_0_2056"/>
              <p:cNvSpPr/>
              <p:nvPr/>
            </p:nvSpPr>
            <p:spPr>
              <a:xfrm>
                <a:off x="833425" y="1636085"/>
                <a:ext cx="889952" cy="998805"/>
              </a:xfrm>
              <a:custGeom>
                <a:rect b="b" l="l" r="r" t="t"/>
                <a:pathLst>
                  <a:path extrusionOk="0" h="6947" w="6190">
                    <a:moveTo>
                      <a:pt x="4144" y="1"/>
                    </a:moveTo>
                    <a:cubicBezTo>
                      <a:pt x="4144" y="1"/>
                      <a:pt x="1658" y="186"/>
                      <a:pt x="1" y="937"/>
                    </a:cubicBezTo>
                    <a:lnTo>
                      <a:pt x="2177" y="6946"/>
                    </a:lnTo>
                    <a:cubicBezTo>
                      <a:pt x="2177" y="6946"/>
                      <a:pt x="4998" y="5980"/>
                      <a:pt x="6015" y="5980"/>
                    </a:cubicBezTo>
                    <a:cubicBezTo>
                      <a:pt x="6081" y="5980"/>
                      <a:pt x="6140" y="5984"/>
                      <a:pt x="6189" y="5992"/>
                    </a:cubicBezTo>
                    <a:lnTo>
                      <a:pt x="4144" y="1"/>
                    </a:lnTo>
                    <a:close/>
                  </a:path>
                </a:pathLst>
              </a:custGeom>
              <a:solidFill>
                <a:srgbClr val="EAD9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g1f5708e7a3f_0_2056"/>
              <p:cNvSpPr/>
              <p:nvPr/>
            </p:nvSpPr>
            <p:spPr>
              <a:xfrm>
                <a:off x="891797" y="1619408"/>
                <a:ext cx="831580" cy="970050"/>
              </a:xfrm>
              <a:custGeom>
                <a:rect b="b" l="l" r="r" t="t"/>
                <a:pathLst>
                  <a:path extrusionOk="0" h="6747" w="5784">
                    <a:moveTo>
                      <a:pt x="2814" y="0"/>
                    </a:moveTo>
                    <a:cubicBezTo>
                      <a:pt x="2176" y="0"/>
                      <a:pt x="1221" y="131"/>
                      <a:pt x="0" y="671"/>
                    </a:cubicBezTo>
                    <a:lnTo>
                      <a:pt x="2081" y="6746"/>
                    </a:lnTo>
                    <a:cubicBezTo>
                      <a:pt x="2081" y="6746"/>
                      <a:pt x="4020" y="6041"/>
                      <a:pt x="5238" y="6041"/>
                    </a:cubicBezTo>
                    <a:cubicBezTo>
                      <a:pt x="5445" y="6041"/>
                      <a:pt x="5631" y="6061"/>
                      <a:pt x="5783" y="6108"/>
                    </a:cubicBezTo>
                    <a:lnTo>
                      <a:pt x="3738" y="117"/>
                    </a:lnTo>
                    <a:cubicBezTo>
                      <a:pt x="3738" y="117"/>
                      <a:pt x="3417" y="0"/>
                      <a:pt x="281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g1f5708e7a3f_0_2056"/>
              <p:cNvSpPr/>
              <p:nvPr/>
            </p:nvSpPr>
            <p:spPr>
              <a:xfrm>
                <a:off x="1435259" y="1391814"/>
                <a:ext cx="924026" cy="1105917"/>
              </a:xfrm>
              <a:custGeom>
                <a:rect b="b" l="l" r="r" t="t"/>
                <a:pathLst>
                  <a:path extrusionOk="0" h="7692" w="6427">
                    <a:moveTo>
                      <a:pt x="4340" y="1"/>
                    </a:moveTo>
                    <a:cubicBezTo>
                      <a:pt x="3148" y="257"/>
                      <a:pt x="0" y="1831"/>
                      <a:pt x="0" y="1831"/>
                    </a:cubicBezTo>
                    <a:lnTo>
                      <a:pt x="2003" y="7691"/>
                    </a:lnTo>
                    <a:cubicBezTo>
                      <a:pt x="3035" y="7113"/>
                      <a:pt x="6427" y="6100"/>
                      <a:pt x="6427" y="6100"/>
                    </a:cubicBezTo>
                    <a:lnTo>
                      <a:pt x="4340" y="1"/>
                    </a:lnTo>
                    <a:close/>
                  </a:path>
                </a:pathLst>
              </a:custGeom>
              <a:solidFill>
                <a:srgbClr val="DDD4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g1f5708e7a3f_0_2056"/>
              <p:cNvSpPr/>
              <p:nvPr/>
            </p:nvSpPr>
            <p:spPr>
              <a:xfrm>
                <a:off x="1439429" y="1389226"/>
                <a:ext cx="881325" cy="1108505"/>
              </a:xfrm>
              <a:custGeom>
                <a:rect b="b" l="l" r="r" t="t"/>
                <a:pathLst>
                  <a:path extrusionOk="0" h="7710" w="6130">
                    <a:moveTo>
                      <a:pt x="4061" y="1"/>
                    </a:moveTo>
                    <a:cubicBezTo>
                      <a:pt x="4061" y="1"/>
                      <a:pt x="1718" y="585"/>
                      <a:pt x="1" y="1932"/>
                    </a:cubicBezTo>
                    <a:lnTo>
                      <a:pt x="1986" y="7709"/>
                    </a:lnTo>
                    <a:cubicBezTo>
                      <a:pt x="1986" y="7709"/>
                      <a:pt x="4270" y="6618"/>
                      <a:pt x="6130" y="6028"/>
                    </a:cubicBezTo>
                    <a:lnTo>
                      <a:pt x="4061" y="1"/>
                    </a:lnTo>
                    <a:close/>
                  </a:path>
                </a:pathLst>
              </a:custGeom>
              <a:solidFill>
                <a:srgbClr val="E9CC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g1f5708e7a3f_0_2056"/>
              <p:cNvSpPr/>
              <p:nvPr/>
            </p:nvSpPr>
            <p:spPr>
              <a:xfrm>
                <a:off x="1429221" y="1377293"/>
                <a:ext cx="835893" cy="1120439"/>
              </a:xfrm>
              <a:custGeom>
                <a:rect b="b" l="l" r="r" t="t"/>
                <a:pathLst>
                  <a:path extrusionOk="0" h="7793" w="5814">
                    <a:moveTo>
                      <a:pt x="3846" y="0"/>
                    </a:moveTo>
                    <a:cubicBezTo>
                      <a:pt x="2069" y="429"/>
                      <a:pt x="0" y="1801"/>
                      <a:pt x="0" y="1801"/>
                    </a:cubicBezTo>
                    <a:lnTo>
                      <a:pt x="2057" y="7792"/>
                    </a:lnTo>
                    <a:cubicBezTo>
                      <a:pt x="2606" y="7178"/>
                      <a:pt x="5813" y="6081"/>
                      <a:pt x="5813" y="6081"/>
                    </a:cubicBezTo>
                    <a:lnTo>
                      <a:pt x="3846" y="0"/>
                    </a:lnTo>
                    <a:close/>
                  </a:path>
                </a:pathLst>
              </a:custGeom>
              <a:solidFill>
                <a:srgbClr val="EAD9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g1f5708e7a3f_0_2056"/>
              <p:cNvSpPr/>
              <p:nvPr/>
            </p:nvSpPr>
            <p:spPr>
              <a:xfrm>
                <a:off x="1429221" y="1370392"/>
                <a:ext cx="772346" cy="1127340"/>
              </a:xfrm>
              <a:custGeom>
                <a:rect b="b" l="l" r="r" t="t"/>
                <a:pathLst>
                  <a:path extrusionOk="0" h="7841" w="5372">
                    <a:moveTo>
                      <a:pt x="3291" y="1"/>
                    </a:moveTo>
                    <a:cubicBezTo>
                      <a:pt x="775" y="627"/>
                      <a:pt x="0" y="1849"/>
                      <a:pt x="0" y="1849"/>
                    </a:cubicBezTo>
                    <a:lnTo>
                      <a:pt x="2057" y="7840"/>
                    </a:lnTo>
                    <a:cubicBezTo>
                      <a:pt x="2683" y="6928"/>
                      <a:pt x="5372" y="6070"/>
                      <a:pt x="5372" y="6070"/>
                    </a:cubicBezTo>
                    <a:lnTo>
                      <a:pt x="3291"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g1f5708e7a3f_0_2056"/>
              <p:cNvSpPr/>
              <p:nvPr/>
            </p:nvSpPr>
            <p:spPr>
              <a:xfrm>
                <a:off x="967996" y="1713867"/>
                <a:ext cx="433905" cy="74907"/>
              </a:xfrm>
              <a:custGeom>
                <a:rect b="b" l="l" r="r" t="t"/>
                <a:pathLst>
                  <a:path extrusionOk="0" h="521" w="3018">
                    <a:moveTo>
                      <a:pt x="2367" y="1"/>
                    </a:moveTo>
                    <a:cubicBezTo>
                      <a:pt x="1261" y="1"/>
                      <a:pt x="35" y="469"/>
                      <a:pt x="25" y="479"/>
                    </a:cubicBezTo>
                    <a:cubicBezTo>
                      <a:pt x="7" y="485"/>
                      <a:pt x="1" y="497"/>
                      <a:pt x="7" y="509"/>
                    </a:cubicBezTo>
                    <a:cubicBezTo>
                      <a:pt x="13" y="521"/>
                      <a:pt x="31" y="521"/>
                      <a:pt x="37" y="521"/>
                    </a:cubicBezTo>
                    <a:cubicBezTo>
                      <a:pt x="56" y="516"/>
                      <a:pt x="1269" y="54"/>
                      <a:pt x="2362" y="54"/>
                    </a:cubicBezTo>
                    <a:cubicBezTo>
                      <a:pt x="2579" y="54"/>
                      <a:pt x="2791" y="72"/>
                      <a:pt x="2988" y="116"/>
                    </a:cubicBezTo>
                    <a:lnTo>
                      <a:pt x="3006" y="116"/>
                    </a:lnTo>
                    <a:cubicBezTo>
                      <a:pt x="3006" y="116"/>
                      <a:pt x="3012" y="104"/>
                      <a:pt x="3012" y="80"/>
                    </a:cubicBezTo>
                    <a:cubicBezTo>
                      <a:pt x="3017" y="74"/>
                      <a:pt x="3012" y="62"/>
                      <a:pt x="2994" y="62"/>
                    </a:cubicBezTo>
                    <a:cubicBezTo>
                      <a:pt x="2796" y="19"/>
                      <a:pt x="2584" y="1"/>
                      <a:pt x="2367"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g1f5708e7a3f_0_2056"/>
              <p:cNvSpPr/>
              <p:nvPr/>
            </p:nvSpPr>
            <p:spPr>
              <a:xfrm>
                <a:off x="1002358" y="1806745"/>
                <a:ext cx="432180" cy="81377"/>
              </a:xfrm>
              <a:custGeom>
                <a:rect b="b" l="l" r="r" t="t"/>
                <a:pathLst>
                  <a:path extrusionOk="0" h="566" w="3006">
                    <a:moveTo>
                      <a:pt x="2443" y="0"/>
                    </a:moveTo>
                    <a:cubicBezTo>
                      <a:pt x="1324" y="0"/>
                      <a:pt x="34" y="514"/>
                      <a:pt x="24" y="519"/>
                    </a:cubicBezTo>
                    <a:cubicBezTo>
                      <a:pt x="6" y="525"/>
                      <a:pt x="0" y="543"/>
                      <a:pt x="6" y="549"/>
                    </a:cubicBezTo>
                    <a:cubicBezTo>
                      <a:pt x="15" y="557"/>
                      <a:pt x="23" y="565"/>
                      <a:pt x="29" y="565"/>
                    </a:cubicBezTo>
                    <a:cubicBezTo>
                      <a:pt x="32" y="565"/>
                      <a:pt x="34" y="564"/>
                      <a:pt x="36" y="561"/>
                    </a:cubicBezTo>
                    <a:cubicBezTo>
                      <a:pt x="51" y="555"/>
                      <a:pt x="1325" y="48"/>
                      <a:pt x="2432" y="48"/>
                    </a:cubicBezTo>
                    <a:cubicBezTo>
                      <a:pt x="2618" y="48"/>
                      <a:pt x="2799" y="62"/>
                      <a:pt x="2969" y="96"/>
                    </a:cubicBezTo>
                    <a:lnTo>
                      <a:pt x="2975" y="96"/>
                    </a:lnTo>
                    <a:cubicBezTo>
                      <a:pt x="2981" y="96"/>
                      <a:pt x="2987" y="84"/>
                      <a:pt x="2999" y="72"/>
                    </a:cubicBezTo>
                    <a:cubicBezTo>
                      <a:pt x="3005" y="66"/>
                      <a:pt x="2999" y="48"/>
                      <a:pt x="2981" y="48"/>
                    </a:cubicBezTo>
                    <a:cubicBezTo>
                      <a:pt x="2811" y="15"/>
                      <a:pt x="2629" y="0"/>
                      <a:pt x="2443"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g1f5708e7a3f_0_2056"/>
              <p:cNvSpPr/>
              <p:nvPr/>
            </p:nvSpPr>
            <p:spPr>
              <a:xfrm>
                <a:off x="1033988" y="1905517"/>
                <a:ext cx="432180" cy="79076"/>
              </a:xfrm>
              <a:custGeom>
                <a:rect b="b" l="l" r="r" t="t"/>
                <a:pathLst>
                  <a:path extrusionOk="0" h="550" w="3006">
                    <a:moveTo>
                      <a:pt x="2457" y="0"/>
                    </a:moveTo>
                    <a:cubicBezTo>
                      <a:pt x="2107" y="0"/>
                      <a:pt x="1670" y="60"/>
                      <a:pt x="1151" y="184"/>
                    </a:cubicBezTo>
                    <a:cubicBezTo>
                      <a:pt x="531" y="321"/>
                      <a:pt x="37" y="500"/>
                      <a:pt x="25" y="500"/>
                    </a:cubicBezTo>
                    <a:cubicBezTo>
                      <a:pt x="13" y="511"/>
                      <a:pt x="1" y="523"/>
                      <a:pt x="13" y="529"/>
                    </a:cubicBezTo>
                    <a:cubicBezTo>
                      <a:pt x="17" y="543"/>
                      <a:pt x="25" y="549"/>
                      <a:pt x="34" y="549"/>
                    </a:cubicBezTo>
                    <a:cubicBezTo>
                      <a:pt x="37" y="549"/>
                      <a:pt x="40" y="549"/>
                      <a:pt x="43" y="547"/>
                    </a:cubicBezTo>
                    <a:cubicBezTo>
                      <a:pt x="53" y="542"/>
                      <a:pt x="1478" y="51"/>
                      <a:pt x="2481" y="51"/>
                    </a:cubicBezTo>
                    <a:cubicBezTo>
                      <a:pt x="2664" y="51"/>
                      <a:pt x="2832" y="67"/>
                      <a:pt x="2976" y="106"/>
                    </a:cubicBezTo>
                    <a:lnTo>
                      <a:pt x="2994" y="106"/>
                    </a:lnTo>
                    <a:cubicBezTo>
                      <a:pt x="3000" y="106"/>
                      <a:pt x="3006" y="100"/>
                      <a:pt x="3006" y="94"/>
                    </a:cubicBezTo>
                    <a:cubicBezTo>
                      <a:pt x="3006" y="76"/>
                      <a:pt x="3006" y="64"/>
                      <a:pt x="2994" y="64"/>
                    </a:cubicBezTo>
                    <a:cubicBezTo>
                      <a:pt x="2846" y="22"/>
                      <a:pt x="2667" y="0"/>
                      <a:pt x="245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g1f5708e7a3f_0_2056"/>
              <p:cNvSpPr/>
              <p:nvPr/>
            </p:nvSpPr>
            <p:spPr>
              <a:xfrm>
                <a:off x="1072663" y="2003859"/>
                <a:ext cx="427867" cy="88709"/>
              </a:xfrm>
              <a:custGeom>
                <a:rect b="b" l="l" r="r" t="t"/>
                <a:pathLst>
                  <a:path extrusionOk="0" h="617" w="2976">
                    <a:moveTo>
                      <a:pt x="2521" y="0"/>
                    </a:moveTo>
                    <a:cubicBezTo>
                      <a:pt x="1424" y="0"/>
                      <a:pt x="40" y="562"/>
                      <a:pt x="24" y="573"/>
                    </a:cubicBezTo>
                    <a:cubicBezTo>
                      <a:pt x="12" y="579"/>
                      <a:pt x="0" y="591"/>
                      <a:pt x="12" y="603"/>
                    </a:cubicBezTo>
                    <a:cubicBezTo>
                      <a:pt x="16" y="611"/>
                      <a:pt x="21" y="617"/>
                      <a:pt x="30" y="617"/>
                    </a:cubicBezTo>
                    <a:cubicBezTo>
                      <a:pt x="33" y="617"/>
                      <a:pt x="37" y="616"/>
                      <a:pt x="42" y="614"/>
                    </a:cubicBezTo>
                    <a:cubicBezTo>
                      <a:pt x="52" y="609"/>
                      <a:pt x="1449" y="46"/>
                      <a:pt x="2535" y="46"/>
                    </a:cubicBezTo>
                    <a:cubicBezTo>
                      <a:pt x="2678" y="46"/>
                      <a:pt x="2817" y="56"/>
                      <a:pt x="2945" y="78"/>
                    </a:cubicBezTo>
                    <a:lnTo>
                      <a:pt x="2957" y="78"/>
                    </a:lnTo>
                    <a:cubicBezTo>
                      <a:pt x="2963" y="78"/>
                      <a:pt x="2963" y="72"/>
                      <a:pt x="2969" y="54"/>
                    </a:cubicBezTo>
                    <a:cubicBezTo>
                      <a:pt x="2975" y="48"/>
                      <a:pt x="2969" y="36"/>
                      <a:pt x="2957" y="36"/>
                    </a:cubicBezTo>
                    <a:cubicBezTo>
                      <a:pt x="2820" y="11"/>
                      <a:pt x="2673" y="0"/>
                      <a:pt x="2521"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g1f5708e7a3f_0_2056"/>
              <p:cNvSpPr/>
              <p:nvPr/>
            </p:nvSpPr>
            <p:spPr>
              <a:xfrm>
                <a:off x="1106019" y="2108382"/>
                <a:ext cx="430455" cy="85402"/>
              </a:xfrm>
              <a:custGeom>
                <a:rect b="b" l="l" r="r" t="t"/>
                <a:pathLst>
                  <a:path extrusionOk="0" h="594" w="2994">
                    <a:moveTo>
                      <a:pt x="2339" y="0"/>
                    </a:moveTo>
                    <a:cubicBezTo>
                      <a:pt x="1279" y="0"/>
                      <a:pt x="28" y="544"/>
                      <a:pt x="19" y="549"/>
                    </a:cubicBezTo>
                    <a:cubicBezTo>
                      <a:pt x="13" y="561"/>
                      <a:pt x="1" y="573"/>
                      <a:pt x="13" y="579"/>
                    </a:cubicBezTo>
                    <a:cubicBezTo>
                      <a:pt x="17" y="588"/>
                      <a:pt x="21" y="593"/>
                      <a:pt x="30" y="593"/>
                    </a:cubicBezTo>
                    <a:cubicBezTo>
                      <a:pt x="34" y="593"/>
                      <a:pt x="38" y="593"/>
                      <a:pt x="42" y="591"/>
                    </a:cubicBezTo>
                    <a:cubicBezTo>
                      <a:pt x="57" y="576"/>
                      <a:pt x="1294" y="38"/>
                      <a:pt x="2343" y="38"/>
                    </a:cubicBezTo>
                    <a:cubicBezTo>
                      <a:pt x="2565" y="38"/>
                      <a:pt x="2778" y="62"/>
                      <a:pt x="2970" y="120"/>
                    </a:cubicBezTo>
                    <a:lnTo>
                      <a:pt x="2982" y="120"/>
                    </a:lnTo>
                    <a:cubicBezTo>
                      <a:pt x="2994" y="120"/>
                      <a:pt x="2994" y="114"/>
                      <a:pt x="2994" y="114"/>
                    </a:cubicBezTo>
                    <a:cubicBezTo>
                      <a:pt x="2994" y="96"/>
                      <a:pt x="2994" y="84"/>
                      <a:pt x="2976" y="84"/>
                    </a:cubicBezTo>
                    <a:cubicBezTo>
                      <a:pt x="2781" y="25"/>
                      <a:pt x="2565" y="0"/>
                      <a:pt x="2339"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g1f5708e7a3f_0_2056"/>
              <p:cNvSpPr/>
              <p:nvPr/>
            </p:nvSpPr>
            <p:spPr>
              <a:xfrm>
                <a:off x="1140380" y="2205861"/>
                <a:ext cx="437212" cy="86121"/>
              </a:xfrm>
              <a:custGeom>
                <a:rect b="b" l="l" r="r" t="t"/>
                <a:pathLst>
                  <a:path extrusionOk="0" h="599" w="3041">
                    <a:moveTo>
                      <a:pt x="2692" y="1"/>
                    </a:moveTo>
                    <a:cubicBezTo>
                      <a:pt x="1806" y="1"/>
                      <a:pt x="101" y="525"/>
                      <a:pt x="18" y="551"/>
                    </a:cubicBezTo>
                    <a:cubicBezTo>
                      <a:pt x="12" y="557"/>
                      <a:pt x="0" y="563"/>
                      <a:pt x="0" y="581"/>
                    </a:cubicBezTo>
                    <a:cubicBezTo>
                      <a:pt x="12" y="599"/>
                      <a:pt x="18" y="599"/>
                      <a:pt x="30" y="599"/>
                    </a:cubicBezTo>
                    <a:cubicBezTo>
                      <a:pt x="51" y="588"/>
                      <a:pt x="1826" y="47"/>
                      <a:pt x="2707" y="47"/>
                    </a:cubicBezTo>
                    <a:cubicBezTo>
                      <a:pt x="2827" y="47"/>
                      <a:pt x="2931" y="57"/>
                      <a:pt x="3011" y="80"/>
                    </a:cubicBezTo>
                    <a:lnTo>
                      <a:pt x="3029" y="80"/>
                    </a:lnTo>
                    <a:cubicBezTo>
                      <a:pt x="3035" y="80"/>
                      <a:pt x="3041" y="74"/>
                      <a:pt x="3035" y="68"/>
                    </a:cubicBezTo>
                    <a:cubicBezTo>
                      <a:pt x="3035" y="50"/>
                      <a:pt x="3035" y="38"/>
                      <a:pt x="3023" y="38"/>
                    </a:cubicBezTo>
                    <a:cubicBezTo>
                      <a:pt x="2936" y="12"/>
                      <a:pt x="2823" y="1"/>
                      <a:pt x="2692"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g1f5708e7a3f_0_2056"/>
              <p:cNvSpPr/>
              <p:nvPr/>
            </p:nvSpPr>
            <p:spPr>
              <a:xfrm>
                <a:off x="1174598" y="2301614"/>
                <a:ext cx="427004" cy="89284"/>
              </a:xfrm>
              <a:custGeom>
                <a:rect b="b" l="l" r="r" t="t"/>
                <a:pathLst>
                  <a:path extrusionOk="0" h="621" w="2970">
                    <a:moveTo>
                      <a:pt x="2642" y="1"/>
                    </a:moveTo>
                    <a:cubicBezTo>
                      <a:pt x="1764" y="1"/>
                      <a:pt x="97" y="544"/>
                      <a:pt x="18" y="571"/>
                    </a:cubicBezTo>
                    <a:cubicBezTo>
                      <a:pt x="1" y="576"/>
                      <a:pt x="1" y="588"/>
                      <a:pt x="1" y="600"/>
                    </a:cubicBezTo>
                    <a:cubicBezTo>
                      <a:pt x="10" y="614"/>
                      <a:pt x="15" y="620"/>
                      <a:pt x="22" y="620"/>
                    </a:cubicBezTo>
                    <a:cubicBezTo>
                      <a:pt x="25" y="620"/>
                      <a:pt x="27" y="620"/>
                      <a:pt x="30" y="618"/>
                    </a:cubicBezTo>
                    <a:cubicBezTo>
                      <a:pt x="51" y="608"/>
                      <a:pt x="1758" y="48"/>
                      <a:pt x="2634" y="48"/>
                    </a:cubicBezTo>
                    <a:cubicBezTo>
                      <a:pt x="2754" y="48"/>
                      <a:pt x="2858" y="58"/>
                      <a:pt x="2940" y="82"/>
                    </a:cubicBezTo>
                    <a:lnTo>
                      <a:pt x="2952" y="82"/>
                    </a:lnTo>
                    <a:cubicBezTo>
                      <a:pt x="2964" y="82"/>
                      <a:pt x="2964" y="70"/>
                      <a:pt x="2970" y="64"/>
                    </a:cubicBezTo>
                    <a:cubicBezTo>
                      <a:pt x="2970" y="52"/>
                      <a:pt x="2970" y="34"/>
                      <a:pt x="2952" y="34"/>
                    </a:cubicBezTo>
                    <a:cubicBezTo>
                      <a:pt x="2867" y="11"/>
                      <a:pt x="2762" y="1"/>
                      <a:pt x="2642"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g1f5708e7a3f_0_2056"/>
              <p:cNvSpPr/>
              <p:nvPr/>
            </p:nvSpPr>
            <p:spPr>
              <a:xfrm>
                <a:off x="1210542" y="2400818"/>
                <a:ext cx="425423" cy="95898"/>
              </a:xfrm>
              <a:custGeom>
                <a:rect b="b" l="l" r="r" t="t"/>
                <a:pathLst>
                  <a:path extrusionOk="0" h="667" w="2959">
                    <a:moveTo>
                      <a:pt x="2585" y="1"/>
                    </a:moveTo>
                    <a:cubicBezTo>
                      <a:pt x="1556" y="1"/>
                      <a:pt x="40" y="609"/>
                      <a:pt x="19" y="620"/>
                    </a:cubicBezTo>
                    <a:cubicBezTo>
                      <a:pt x="7" y="626"/>
                      <a:pt x="1" y="638"/>
                      <a:pt x="7" y="650"/>
                    </a:cubicBezTo>
                    <a:cubicBezTo>
                      <a:pt x="11" y="658"/>
                      <a:pt x="21" y="666"/>
                      <a:pt x="29" y="666"/>
                    </a:cubicBezTo>
                    <a:cubicBezTo>
                      <a:pt x="32" y="666"/>
                      <a:pt x="35" y="665"/>
                      <a:pt x="37" y="662"/>
                    </a:cubicBezTo>
                    <a:cubicBezTo>
                      <a:pt x="58" y="656"/>
                      <a:pt x="1567" y="50"/>
                      <a:pt x="2590" y="50"/>
                    </a:cubicBezTo>
                    <a:cubicBezTo>
                      <a:pt x="2711" y="50"/>
                      <a:pt x="2824" y="58"/>
                      <a:pt x="2928" y="77"/>
                    </a:cubicBezTo>
                    <a:lnTo>
                      <a:pt x="2934" y="77"/>
                    </a:lnTo>
                    <a:cubicBezTo>
                      <a:pt x="2940" y="77"/>
                      <a:pt x="2952" y="65"/>
                      <a:pt x="2952" y="53"/>
                    </a:cubicBezTo>
                    <a:cubicBezTo>
                      <a:pt x="2958" y="47"/>
                      <a:pt x="2952" y="30"/>
                      <a:pt x="2934" y="30"/>
                    </a:cubicBezTo>
                    <a:cubicBezTo>
                      <a:pt x="2827" y="10"/>
                      <a:pt x="2710" y="1"/>
                      <a:pt x="2585"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g1f5708e7a3f_0_2056"/>
              <p:cNvSpPr/>
              <p:nvPr/>
            </p:nvSpPr>
            <p:spPr>
              <a:xfrm>
                <a:off x="1502114" y="1473190"/>
                <a:ext cx="378984" cy="220551"/>
              </a:xfrm>
              <a:custGeom>
                <a:rect b="b" l="l" r="r" t="t"/>
                <a:pathLst>
                  <a:path extrusionOk="0" h="1534" w="2636">
                    <a:moveTo>
                      <a:pt x="2605" y="1"/>
                    </a:moveTo>
                    <a:cubicBezTo>
                      <a:pt x="2593" y="7"/>
                      <a:pt x="793" y="549"/>
                      <a:pt x="6" y="1497"/>
                    </a:cubicBezTo>
                    <a:cubicBezTo>
                      <a:pt x="0" y="1503"/>
                      <a:pt x="0" y="1521"/>
                      <a:pt x="6" y="1527"/>
                    </a:cubicBezTo>
                    <a:cubicBezTo>
                      <a:pt x="12" y="1533"/>
                      <a:pt x="18" y="1533"/>
                      <a:pt x="30" y="1533"/>
                    </a:cubicBezTo>
                    <a:cubicBezTo>
                      <a:pt x="36" y="1533"/>
                      <a:pt x="36" y="1533"/>
                      <a:pt x="36" y="1527"/>
                    </a:cubicBezTo>
                    <a:cubicBezTo>
                      <a:pt x="817" y="585"/>
                      <a:pt x="2605" y="49"/>
                      <a:pt x="2623" y="43"/>
                    </a:cubicBezTo>
                    <a:cubicBezTo>
                      <a:pt x="2635" y="37"/>
                      <a:pt x="2635" y="31"/>
                      <a:pt x="2635" y="13"/>
                    </a:cubicBezTo>
                    <a:cubicBezTo>
                      <a:pt x="2629" y="1"/>
                      <a:pt x="2623" y="1"/>
                      <a:pt x="2605"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g1f5708e7a3f_0_2056"/>
              <p:cNvSpPr/>
              <p:nvPr/>
            </p:nvSpPr>
            <p:spPr>
              <a:xfrm>
                <a:off x="1532881" y="1571819"/>
                <a:ext cx="382435" cy="211924"/>
              </a:xfrm>
              <a:custGeom>
                <a:rect b="b" l="l" r="r" t="t"/>
                <a:pathLst>
                  <a:path extrusionOk="0" h="1474" w="2660">
                    <a:moveTo>
                      <a:pt x="2630" y="1"/>
                    </a:moveTo>
                    <a:cubicBezTo>
                      <a:pt x="2606" y="1"/>
                      <a:pt x="806" y="519"/>
                      <a:pt x="7" y="1437"/>
                    </a:cubicBezTo>
                    <a:cubicBezTo>
                      <a:pt x="1" y="1443"/>
                      <a:pt x="1" y="1455"/>
                      <a:pt x="7" y="1467"/>
                    </a:cubicBezTo>
                    <a:cubicBezTo>
                      <a:pt x="13" y="1473"/>
                      <a:pt x="25" y="1473"/>
                      <a:pt x="30" y="1473"/>
                    </a:cubicBezTo>
                    <a:lnTo>
                      <a:pt x="42" y="1473"/>
                    </a:lnTo>
                    <a:cubicBezTo>
                      <a:pt x="835" y="567"/>
                      <a:pt x="2630" y="48"/>
                      <a:pt x="2648" y="42"/>
                    </a:cubicBezTo>
                    <a:cubicBezTo>
                      <a:pt x="2660" y="36"/>
                      <a:pt x="2660" y="30"/>
                      <a:pt x="2660" y="12"/>
                    </a:cubicBezTo>
                    <a:cubicBezTo>
                      <a:pt x="2654" y="1"/>
                      <a:pt x="2648" y="1"/>
                      <a:pt x="2630"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g1f5708e7a3f_0_2056"/>
              <p:cNvSpPr/>
              <p:nvPr/>
            </p:nvSpPr>
            <p:spPr>
              <a:xfrm>
                <a:off x="1565518" y="1667572"/>
                <a:ext cx="382435" cy="217244"/>
              </a:xfrm>
              <a:custGeom>
                <a:rect b="b" l="l" r="r" t="t"/>
                <a:pathLst>
                  <a:path extrusionOk="0" h="1511" w="2660">
                    <a:moveTo>
                      <a:pt x="2629" y="0"/>
                    </a:moveTo>
                    <a:cubicBezTo>
                      <a:pt x="2626" y="0"/>
                      <a:pt x="2622" y="1"/>
                      <a:pt x="2618" y="2"/>
                    </a:cubicBezTo>
                    <a:cubicBezTo>
                      <a:pt x="2618" y="8"/>
                      <a:pt x="2111" y="181"/>
                      <a:pt x="1538" y="443"/>
                    </a:cubicBezTo>
                    <a:cubicBezTo>
                      <a:pt x="769" y="801"/>
                      <a:pt x="257" y="1153"/>
                      <a:pt x="12" y="1481"/>
                    </a:cubicBezTo>
                    <a:cubicBezTo>
                      <a:pt x="0" y="1487"/>
                      <a:pt x="12" y="1499"/>
                      <a:pt x="18" y="1511"/>
                    </a:cubicBezTo>
                    <a:lnTo>
                      <a:pt x="42" y="1511"/>
                    </a:lnTo>
                    <a:cubicBezTo>
                      <a:pt x="48" y="1511"/>
                      <a:pt x="48" y="1499"/>
                      <a:pt x="42" y="1499"/>
                    </a:cubicBezTo>
                    <a:cubicBezTo>
                      <a:pt x="608" y="748"/>
                      <a:pt x="2474" y="98"/>
                      <a:pt x="2623" y="50"/>
                    </a:cubicBezTo>
                    <a:lnTo>
                      <a:pt x="2635" y="50"/>
                    </a:lnTo>
                    <a:cubicBezTo>
                      <a:pt x="2647" y="38"/>
                      <a:pt x="2659" y="32"/>
                      <a:pt x="2647" y="20"/>
                    </a:cubicBezTo>
                    <a:cubicBezTo>
                      <a:pt x="2643" y="7"/>
                      <a:pt x="2638" y="0"/>
                      <a:pt x="2629"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g1f5708e7a3f_0_2056"/>
              <p:cNvSpPr/>
              <p:nvPr/>
            </p:nvSpPr>
            <p:spPr>
              <a:xfrm>
                <a:off x="1598873" y="1775833"/>
                <a:ext cx="385885" cy="203298"/>
              </a:xfrm>
              <a:custGeom>
                <a:rect b="b" l="l" r="r" t="t"/>
                <a:pathLst>
                  <a:path extrusionOk="0" h="1414" w="2684">
                    <a:moveTo>
                      <a:pt x="2654" y="0"/>
                    </a:moveTo>
                    <a:cubicBezTo>
                      <a:pt x="2636" y="0"/>
                      <a:pt x="770" y="531"/>
                      <a:pt x="13" y="1372"/>
                    </a:cubicBezTo>
                    <a:cubicBezTo>
                      <a:pt x="1" y="1384"/>
                      <a:pt x="1" y="1396"/>
                      <a:pt x="13" y="1402"/>
                    </a:cubicBezTo>
                    <a:cubicBezTo>
                      <a:pt x="19" y="1413"/>
                      <a:pt x="25" y="1413"/>
                      <a:pt x="31" y="1413"/>
                    </a:cubicBezTo>
                    <a:lnTo>
                      <a:pt x="48" y="1413"/>
                    </a:lnTo>
                    <a:cubicBezTo>
                      <a:pt x="800" y="579"/>
                      <a:pt x="2648" y="54"/>
                      <a:pt x="2672" y="48"/>
                    </a:cubicBezTo>
                    <a:cubicBezTo>
                      <a:pt x="2678" y="42"/>
                      <a:pt x="2684" y="30"/>
                      <a:pt x="2684" y="18"/>
                    </a:cubicBezTo>
                    <a:cubicBezTo>
                      <a:pt x="2678" y="0"/>
                      <a:pt x="2672" y="0"/>
                      <a:pt x="2654"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g1f5708e7a3f_0_2056"/>
              <p:cNvSpPr/>
              <p:nvPr/>
            </p:nvSpPr>
            <p:spPr>
              <a:xfrm>
                <a:off x="1635823" y="1877050"/>
                <a:ext cx="381572" cy="211781"/>
              </a:xfrm>
              <a:custGeom>
                <a:rect b="b" l="l" r="r" t="t"/>
                <a:pathLst>
                  <a:path extrusionOk="0" h="1473" w="2654">
                    <a:moveTo>
                      <a:pt x="2629" y="0"/>
                    </a:moveTo>
                    <a:cubicBezTo>
                      <a:pt x="2605" y="6"/>
                      <a:pt x="680" y="501"/>
                      <a:pt x="6" y="1443"/>
                    </a:cubicBezTo>
                    <a:cubicBezTo>
                      <a:pt x="0" y="1455"/>
                      <a:pt x="6" y="1467"/>
                      <a:pt x="12" y="1473"/>
                    </a:cubicBezTo>
                    <a:lnTo>
                      <a:pt x="36" y="1473"/>
                    </a:lnTo>
                    <a:cubicBezTo>
                      <a:pt x="42" y="1473"/>
                      <a:pt x="54" y="1473"/>
                      <a:pt x="36" y="1461"/>
                    </a:cubicBezTo>
                    <a:cubicBezTo>
                      <a:pt x="698" y="531"/>
                      <a:pt x="2617" y="42"/>
                      <a:pt x="2635" y="36"/>
                    </a:cubicBezTo>
                    <a:cubicBezTo>
                      <a:pt x="2647" y="36"/>
                      <a:pt x="2653" y="30"/>
                      <a:pt x="2653" y="12"/>
                    </a:cubicBezTo>
                    <a:cubicBezTo>
                      <a:pt x="2653" y="6"/>
                      <a:pt x="2647" y="0"/>
                      <a:pt x="2629"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g1f5708e7a3f_0_2056"/>
              <p:cNvSpPr/>
              <p:nvPr/>
            </p:nvSpPr>
            <p:spPr>
              <a:xfrm>
                <a:off x="1660552" y="1975535"/>
                <a:ext cx="392786" cy="211062"/>
              </a:xfrm>
              <a:custGeom>
                <a:rect b="b" l="l" r="r" t="t"/>
                <a:pathLst>
                  <a:path extrusionOk="0" h="1468" w="2732">
                    <a:moveTo>
                      <a:pt x="2696" y="1"/>
                    </a:moveTo>
                    <a:cubicBezTo>
                      <a:pt x="2600" y="36"/>
                      <a:pt x="424" y="865"/>
                      <a:pt x="7" y="1437"/>
                    </a:cubicBezTo>
                    <a:cubicBezTo>
                      <a:pt x="1" y="1443"/>
                      <a:pt x="7" y="1461"/>
                      <a:pt x="13" y="1467"/>
                    </a:cubicBezTo>
                    <a:lnTo>
                      <a:pt x="43" y="1467"/>
                    </a:lnTo>
                    <a:cubicBezTo>
                      <a:pt x="454" y="901"/>
                      <a:pt x="2690" y="54"/>
                      <a:pt x="2714" y="42"/>
                    </a:cubicBezTo>
                    <a:cubicBezTo>
                      <a:pt x="2726" y="36"/>
                      <a:pt x="2732" y="24"/>
                      <a:pt x="2726" y="13"/>
                    </a:cubicBezTo>
                    <a:cubicBezTo>
                      <a:pt x="2720" y="1"/>
                      <a:pt x="2714" y="1"/>
                      <a:pt x="2696"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g1f5708e7a3f_0_2056"/>
              <p:cNvSpPr/>
              <p:nvPr/>
            </p:nvSpPr>
            <p:spPr>
              <a:xfrm>
                <a:off x="1700090" y="2073733"/>
                <a:ext cx="386748" cy="202867"/>
              </a:xfrm>
              <a:custGeom>
                <a:rect b="b" l="l" r="r" t="t"/>
                <a:pathLst>
                  <a:path extrusionOk="0" h="1411" w="2690">
                    <a:moveTo>
                      <a:pt x="2660" y="1"/>
                    </a:moveTo>
                    <a:cubicBezTo>
                      <a:pt x="2657" y="1"/>
                      <a:pt x="2655" y="2"/>
                      <a:pt x="2653" y="3"/>
                    </a:cubicBezTo>
                    <a:cubicBezTo>
                      <a:pt x="2564" y="39"/>
                      <a:pt x="435" y="802"/>
                      <a:pt x="6" y="1380"/>
                    </a:cubicBezTo>
                    <a:cubicBezTo>
                      <a:pt x="0" y="1386"/>
                      <a:pt x="6" y="1404"/>
                      <a:pt x="12" y="1410"/>
                    </a:cubicBezTo>
                    <a:lnTo>
                      <a:pt x="42" y="1410"/>
                    </a:lnTo>
                    <a:cubicBezTo>
                      <a:pt x="465" y="838"/>
                      <a:pt x="2647" y="57"/>
                      <a:pt x="2665" y="45"/>
                    </a:cubicBezTo>
                    <a:cubicBezTo>
                      <a:pt x="2683" y="39"/>
                      <a:pt x="2689" y="33"/>
                      <a:pt x="2683" y="15"/>
                    </a:cubicBezTo>
                    <a:cubicBezTo>
                      <a:pt x="2679" y="6"/>
                      <a:pt x="2668" y="1"/>
                      <a:pt x="2660"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g1f5708e7a3f_0_2056"/>
              <p:cNvSpPr/>
              <p:nvPr/>
            </p:nvSpPr>
            <p:spPr>
              <a:xfrm>
                <a:off x="1735170" y="2180413"/>
                <a:ext cx="388473" cy="194671"/>
              </a:xfrm>
              <a:custGeom>
                <a:rect b="b" l="l" r="r" t="t"/>
                <a:pathLst>
                  <a:path extrusionOk="0" h="1354" w="2702">
                    <a:moveTo>
                      <a:pt x="2672" y="1"/>
                    </a:moveTo>
                    <a:cubicBezTo>
                      <a:pt x="2654" y="6"/>
                      <a:pt x="680" y="567"/>
                      <a:pt x="7" y="1318"/>
                    </a:cubicBezTo>
                    <a:cubicBezTo>
                      <a:pt x="1" y="1324"/>
                      <a:pt x="1" y="1342"/>
                      <a:pt x="7" y="1348"/>
                    </a:cubicBezTo>
                    <a:cubicBezTo>
                      <a:pt x="13" y="1354"/>
                      <a:pt x="25" y="1354"/>
                      <a:pt x="30" y="1354"/>
                    </a:cubicBezTo>
                    <a:cubicBezTo>
                      <a:pt x="30" y="1354"/>
                      <a:pt x="36" y="1354"/>
                      <a:pt x="36" y="1348"/>
                    </a:cubicBezTo>
                    <a:cubicBezTo>
                      <a:pt x="710" y="609"/>
                      <a:pt x="2660" y="48"/>
                      <a:pt x="2684" y="42"/>
                    </a:cubicBezTo>
                    <a:cubicBezTo>
                      <a:pt x="2701" y="36"/>
                      <a:pt x="2701" y="30"/>
                      <a:pt x="2701" y="12"/>
                    </a:cubicBezTo>
                    <a:cubicBezTo>
                      <a:pt x="2690" y="1"/>
                      <a:pt x="2684" y="1"/>
                      <a:pt x="2672" y="1"/>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g1f5708e7a3f_0_2056"/>
              <p:cNvSpPr/>
              <p:nvPr/>
            </p:nvSpPr>
            <p:spPr>
              <a:xfrm>
                <a:off x="1467752" y="1547808"/>
                <a:ext cx="128676" cy="289850"/>
              </a:xfrm>
              <a:custGeom>
                <a:rect b="b" l="l" r="r" t="t"/>
                <a:pathLst>
                  <a:path extrusionOk="0" h="2016" w="895">
                    <a:moveTo>
                      <a:pt x="328" y="1"/>
                    </a:moveTo>
                    <a:cubicBezTo>
                      <a:pt x="209" y="96"/>
                      <a:pt x="102" y="197"/>
                      <a:pt x="1" y="293"/>
                    </a:cubicBezTo>
                    <a:lnTo>
                      <a:pt x="585" y="2016"/>
                    </a:lnTo>
                    <a:lnTo>
                      <a:pt x="627" y="1521"/>
                    </a:lnTo>
                    <a:lnTo>
                      <a:pt x="895" y="1664"/>
                    </a:lnTo>
                    <a:lnTo>
                      <a:pt x="328" y="1"/>
                    </a:lnTo>
                    <a:close/>
                  </a:path>
                </a:pathLst>
              </a:custGeom>
              <a:solidFill>
                <a:srgbClr val="EDCB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93" name="Google Shape;1793;g1f5708e7a3f_0_2056"/>
          <p:cNvSpPr txBox="1"/>
          <p:nvPr/>
        </p:nvSpPr>
        <p:spPr>
          <a:xfrm>
            <a:off x="221275" y="2478150"/>
            <a:ext cx="3000000" cy="5850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300">
                <a:latin typeface="Fira Sans Extra Condensed"/>
                <a:ea typeface="Fira Sans Extra Condensed"/>
                <a:cs typeface="Fira Sans Extra Condensed"/>
                <a:sym typeface="Fira Sans Extra Condensed"/>
              </a:rPr>
              <a:t>DECRETO 452/88 : </a:t>
            </a:r>
            <a:r>
              <a:rPr lang="en" sz="1300">
                <a:latin typeface="Fira Sans Extra Condensed"/>
                <a:ea typeface="Fira Sans Extra Condensed"/>
                <a:cs typeface="Fira Sans Extra Condensed"/>
                <a:sym typeface="Fira Sans Extra Condensed"/>
              </a:rPr>
              <a:t>PRIMER DECRETO REGLAMENTARIO</a:t>
            </a:r>
            <a:endParaRPr>
              <a:latin typeface="Fira Sans Extra Condensed"/>
              <a:ea typeface="Fira Sans Extra Condensed"/>
              <a:cs typeface="Fira Sans Extra Condensed"/>
              <a:sym typeface="Fira Sans Extra Condensed"/>
            </a:endParaRPr>
          </a:p>
        </p:txBody>
      </p:sp>
      <p:sp>
        <p:nvSpPr>
          <p:cNvPr id="1794" name="Google Shape;1794;g1f5708e7a3f_0_2056"/>
          <p:cNvSpPr txBox="1"/>
          <p:nvPr/>
        </p:nvSpPr>
        <p:spPr>
          <a:xfrm>
            <a:off x="221275" y="306315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rgbClr val="0563C1"/>
                </a:solidFill>
                <a:highlight>
                  <a:schemeClr val="dk1"/>
                </a:highlight>
                <a:hlinkClick r:id="rId4">
                  <a:extLst>
                    <a:ext uri="{A12FA001-AC4F-418D-AE19-62706E023703}">
                      <ahyp:hlinkClr val="tx"/>
                    </a:ext>
                  </a:extLst>
                </a:hlinkClick>
              </a:rPr>
              <a:t>https://www.impo.com.uy/bases/decretos/452-1988</a:t>
            </a:r>
            <a:r>
              <a:rPr lang="en">
                <a:solidFill>
                  <a:srgbClr val="0563C1"/>
                </a:solidFill>
                <a:highlight>
                  <a:schemeClr val="dk1"/>
                </a:highlight>
              </a:rPr>
              <a:t> </a:t>
            </a:r>
            <a:endParaRPr>
              <a:solidFill>
                <a:srgbClr val="0563C1"/>
              </a:solidFill>
              <a:highlight>
                <a:schemeClr val="dk1"/>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8" name="Shape 1798"/>
        <p:cNvGrpSpPr/>
        <p:nvPr/>
      </p:nvGrpSpPr>
      <p:grpSpPr>
        <a:xfrm>
          <a:off x="0" y="0"/>
          <a:ext cx="0" cy="0"/>
          <a:chOff x="0" y="0"/>
          <a:chExt cx="0" cy="0"/>
        </a:xfrm>
      </p:grpSpPr>
      <p:sp>
        <p:nvSpPr>
          <p:cNvPr id="1799" name="Google Shape;1799;g1f5708e7a3f_0_2222"/>
          <p:cNvSpPr/>
          <p:nvPr/>
        </p:nvSpPr>
        <p:spPr>
          <a:xfrm>
            <a:off x="3108826" y="2832038"/>
            <a:ext cx="1607700" cy="734700"/>
          </a:xfrm>
          <a:prstGeom prst="rect">
            <a:avLst/>
          </a:prstGeom>
          <a:solidFill>
            <a:srgbClr val="DBBBA0">
              <a:alpha val="289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chemeClr val="accent6"/>
                </a:solidFill>
                <a:latin typeface="Fira Sans Extra Condensed"/>
                <a:ea typeface="Fira Sans Extra Condensed"/>
                <a:cs typeface="Fira Sans Extra Condensed"/>
                <a:sym typeface="Fira Sans Extra Condensed"/>
              </a:rPr>
              <a:t>MONTE INDÍGENA</a:t>
            </a:r>
            <a:endParaRPr/>
          </a:p>
        </p:txBody>
      </p:sp>
      <p:cxnSp>
        <p:nvCxnSpPr>
          <p:cNvPr id="1800" name="Google Shape;1800;g1f5708e7a3f_0_2222"/>
          <p:cNvCxnSpPr>
            <a:stCxn id="1799" idx="2"/>
          </p:cNvCxnSpPr>
          <p:nvPr/>
        </p:nvCxnSpPr>
        <p:spPr>
          <a:xfrm flipH="1" rot="-5400000">
            <a:off x="3813376" y="3666038"/>
            <a:ext cx="200700" cy="2100"/>
          </a:xfrm>
          <a:prstGeom prst="bentConnector3">
            <a:avLst>
              <a:gd fmla="val 50000" name="adj1"/>
            </a:avLst>
          </a:prstGeom>
          <a:noFill/>
          <a:ln cap="flat" cmpd="sng" w="19050">
            <a:solidFill>
              <a:srgbClr val="001B33"/>
            </a:solidFill>
            <a:prstDash val="solid"/>
            <a:round/>
            <a:headEnd len="med" w="med" type="none"/>
            <a:tailEnd len="med" w="med" type="none"/>
          </a:ln>
        </p:spPr>
      </p:cxnSp>
      <p:sp>
        <p:nvSpPr>
          <p:cNvPr id="1801" name="Google Shape;1801;g1f5708e7a3f_0_2222"/>
          <p:cNvSpPr txBox="1"/>
          <p:nvPr/>
        </p:nvSpPr>
        <p:spPr>
          <a:xfrm>
            <a:off x="1647300" y="85300"/>
            <a:ext cx="77979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latin typeface="Fira Sans Extra Condensed"/>
                <a:ea typeface="Fira Sans Extra Condensed"/>
                <a:cs typeface="Fira Sans Extra Condensed"/>
                <a:sym typeface="Fira Sans Extra Condensed"/>
              </a:rPr>
              <a:t>CALIFICACIÓN DE BOSQUES - LEY FORESTAL</a:t>
            </a:r>
            <a:endParaRPr b="1" sz="24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1802" name="Google Shape;1802;g1f5708e7a3f_0_2222"/>
          <p:cNvSpPr txBox="1"/>
          <p:nvPr/>
        </p:nvSpPr>
        <p:spPr>
          <a:xfrm>
            <a:off x="755450" y="1418150"/>
            <a:ext cx="5339700" cy="9852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300">
                <a:solidFill>
                  <a:schemeClr val="accent5"/>
                </a:solidFill>
                <a:latin typeface="Fira Sans Extra Condensed"/>
                <a:ea typeface="Fira Sans Extra Condensed"/>
                <a:cs typeface="Fira Sans Extra Condensed"/>
                <a:sym typeface="Fira Sans Extra Condensed"/>
              </a:rPr>
              <a:t>Artículo 8º.- Los bosques particulares se calificarán según sus fines en la siguiente forma:</a:t>
            </a:r>
            <a:endParaRPr b="1" sz="1100">
              <a:solidFill>
                <a:schemeClr val="accent5"/>
              </a:solidFill>
              <a:latin typeface="Fira Sans Extra Condensed"/>
              <a:ea typeface="Fira Sans Extra Condensed"/>
              <a:cs typeface="Fira Sans Extra Condensed"/>
              <a:sym typeface="Fira Sans Extra Condensed"/>
            </a:endParaRPr>
          </a:p>
          <a:p>
            <a:pPr indent="-323850" lvl="0" marL="342900" rtl="0" algn="just">
              <a:spcBef>
                <a:spcPts val="0"/>
              </a:spcBef>
              <a:spcAft>
                <a:spcPts val="0"/>
              </a:spcAft>
              <a:buClr>
                <a:schemeClr val="accent5"/>
              </a:buClr>
              <a:buSzPts val="1300"/>
              <a:buFont typeface="Fira Sans Extra Condensed"/>
              <a:buAutoNum type="alphaUcParenR"/>
            </a:pPr>
            <a:r>
              <a:rPr b="1" lang="en" sz="1300">
                <a:solidFill>
                  <a:schemeClr val="accent6"/>
                </a:solidFill>
                <a:latin typeface="Fira Sans Extra Condensed"/>
                <a:ea typeface="Fira Sans Extra Condensed"/>
                <a:cs typeface="Fira Sans Extra Condensed"/>
                <a:sym typeface="Fira Sans Extra Condensed"/>
              </a:rPr>
              <a:t>Protectores</a:t>
            </a:r>
            <a:r>
              <a:rPr b="1" lang="en" sz="1300">
                <a:solidFill>
                  <a:schemeClr val="accent5"/>
                </a:solidFill>
                <a:latin typeface="Fira Sans Extra Condensed"/>
                <a:ea typeface="Fira Sans Extra Condensed"/>
                <a:cs typeface="Fira Sans Extra Condensed"/>
                <a:sym typeface="Fira Sans Extra Condensed"/>
              </a:rPr>
              <a:t>, </a:t>
            </a:r>
            <a:r>
              <a:rPr lang="en" sz="1300">
                <a:solidFill>
                  <a:schemeClr val="accent5"/>
                </a:solidFill>
                <a:latin typeface="Fira Sans Extra Condensed"/>
                <a:ea typeface="Fira Sans Extra Condensed"/>
                <a:cs typeface="Fira Sans Extra Condensed"/>
                <a:sym typeface="Fira Sans Extra Condensed"/>
              </a:rPr>
              <a:t>cuando tengan fundamentalmente el fin de conservar el suelo, el agua y otros recursos naturales renovables.</a:t>
            </a:r>
            <a:endParaRPr>
              <a:latin typeface="Fira Sans Extra Condensed"/>
              <a:ea typeface="Fira Sans Extra Condensed"/>
              <a:cs typeface="Fira Sans Extra Condensed"/>
              <a:sym typeface="Fira Sans Extra Condensed"/>
            </a:endParaRPr>
          </a:p>
        </p:txBody>
      </p:sp>
      <p:grpSp>
        <p:nvGrpSpPr>
          <p:cNvPr id="1803" name="Google Shape;1803;g1f5708e7a3f_0_2222"/>
          <p:cNvGrpSpPr/>
          <p:nvPr/>
        </p:nvGrpSpPr>
        <p:grpSpPr>
          <a:xfrm>
            <a:off x="7493439" y="3542590"/>
            <a:ext cx="1846637" cy="1600871"/>
            <a:chOff x="276227" y="870337"/>
            <a:chExt cx="3781767" cy="3704863"/>
          </a:xfrm>
        </p:grpSpPr>
        <p:grpSp>
          <p:nvGrpSpPr>
            <p:cNvPr id="1804" name="Google Shape;1804;g1f5708e7a3f_0_2222"/>
            <p:cNvGrpSpPr/>
            <p:nvPr/>
          </p:nvGrpSpPr>
          <p:grpSpPr>
            <a:xfrm>
              <a:off x="868913" y="3182675"/>
              <a:ext cx="2596402" cy="1392525"/>
              <a:chOff x="718728" y="3182675"/>
              <a:chExt cx="2896800" cy="1392525"/>
            </a:xfrm>
          </p:grpSpPr>
          <p:sp>
            <p:nvSpPr>
              <p:cNvPr id="1805" name="Google Shape;1805;g1f5708e7a3f_0_2222"/>
              <p:cNvSpPr/>
              <p:nvPr/>
            </p:nvSpPr>
            <p:spPr>
              <a:xfrm>
                <a:off x="1241887" y="3413150"/>
                <a:ext cx="1843200" cy="495300"/>
              </a:xfrm>
              <a:prstGeom prst="rect">
                <a:avLst/>
              </a:pr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g1f5708e7a3f_0_2222"/>
              <p:cNvSpPr/>
              <p:nvPr/>
            </p:nvSpPr>
            <p:spPr>
              <a:xfrm>
                <a:off x="925237" y="3743325"/>
                <a:ext cx="2476500" cy="495300"/>
              </a:xfrm>
              <a:prstGeom prst="rect">
                <a:avLst/>
              </a:pr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g1f5708e7a3f_0_2222"/>
              <p:cNvSpPr/>
              <p:nvPr/>
            </p:nvSpPr>
            <p:spPr>
              <a:xfrm>
                <a:off x="718728" y="4079900"/>
                <a:ext cx="2896800" cy="495300"/>
              </a:xfrm>
              <a:prstGeom prst="rect">
                <a:avLst/>
              </a:pr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g1f5708e7a3f_0_2222"/>
              <p:cNvSpPr/>
              <p:nvPr/>
            </p:nvSpPr>
            <p:spPr>
              <a:xfrm>
                <a:off x="1474987" y="3182675"/>
                <a:ext cx="1377000" cy="495300"/>
              </a:xfrm>
              <a:prstGeom prst="rect">
                <a:avLst/>
              </a:pr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g1f5708e7a3f_0_2222"/>
              <p:cNvSpPr/>
              <p:nvPr/>
            </p:nvSpPr>
            <p:spPr>
              <a:xfrm>
                <a:off x="2115303" y="3413150"/>
                <a:ext cx="966300" cy="495300"/>
              </a:xfrm>
              <a:prstGeom prst="rect">
                <a:avLst/>
              </a:pr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g1f5708e7a3f_0_2222"/>
              <p:cNvSpPr/>
              <p:nvPr/>
            </p:nvSpPr>
            <p:spPr>
              <a:xfrm>
                <a:off x="2115304" y="3743325"/>
                <a:ext cx="1282800" cy="495300"/>
              </a:xfrm>
              <a:prstGeom prst="rect">
                <a:avLst/>
              </a:pr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g1f5708e7a3f_0_2222"/>
              <p:cNvSpPr/>
              <p:nvPr/>
            </p:nvSpPr>
            <p:spPr>
              <a:xfrm>
                <a:off x="2115303" y="4079900"/>
                <a:ext cx="1496700" cy="495300"/>
              </a:xfrm>
              <a:prstGeom prst="rect">
                <a:avLst/>
              </a:pr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g1f5708e7a3f_0_2222"/>
              <p:cNvSpPr/>
              <p:nvPr/>
            </p:nvSpPr>
            <p:spPr>
              <a:xfrm>
                <a:off x="2115307" y="3182675"/>
                <a:ext cx="732900" cy="495300"/>
              </a:xfrm>
              <a:prstGeom prst="rect">
                <a:avLst/>
              </a:pr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13" name="Google Shape;1813;g1f5708e7a3f_0_2222"/>
            <p:cNvGrpSpPr/>
            <p:nvPr/>
          </p:nvGrpSpPr>
          <p:grpSpPr>
            <a:xfrm>
              <a:off x="276227" y="870337"/>
              <a:ext cx="3781767" cy="2326852"/>
              <a:chOff x="133350" y="1082601"/>
              <a:chExt cx="2457448" cy="1512023"/>
            </a:xfrm>
          </p:grpSpPr>
          <p:sp>
            <p:nvSpPr>
              <p:cNvPr id="1814" name="Google Shape;1814;g1f5708e7a3f_0_2222"/>
              <p:cNvSpPr/>
              <p:nvPr/>
            </p:nvSpPr>
            <p:spPr>
              <a:xfrm>
                <a:off x="486784" y="1082601"/>
                <a:ext cx="897949" cy="481318"/>
              </a:xfrm>
              <a:custGeom>
                <a:rect b="b" l="l" r="r" t="t"/>
                <a:pathLst>
                  <a:path extrusionOk="0" h="9115" w="17005">
                    <a:moveTo>
                      <a:pt x="7354" y="0"/>
                    </a:moveTo>
                    <a:cubicBezTo>
                      <a:pt x="6561" y="0"/>
                      <a:pt x="5772" y="173"/>
                      <a:pt x="5059" y="499"/>
                    </a:cubicBezTo>
                    <a:cubicBezTo>
                      <a:pt x="4578" y="716"/>
                      <a:pt x="4132" y="999"/>
                      <a:pt x="3732" y="1343"/>
                    </a:cubicBezTo>
                    <a:cubicBezTo>
                      <a:pt x="3335" y="1687"/>
                      <a:pt x="2991" y="2088"/>
                      <a:pt x="2711" y="2533"/>
                    </a:cubicBezTo>
                    <a:cubicBezTo>
                      <a:pt x="2153" y="3418"/>
                      <a:pt x="1858" y="4442"/>
                      <a:pt x="1859" y="5489"/>
                    </a:cubicBezTo>
                    <a:cubicBezTo>
                      <a:pt x="1859" y="6013"/>
                      <a:pt x="1965" y="6507"/>
                      <a:pt x="1999" y="6978"/>
                    </a:cubicBezTo>
                    <a:cubicBezTo>
                      <a:pt x="2035" y="7443"/>
                      <a:pt x="1988" y="7916"/>
                      <a:pt x="1759" y="8281"/>
                    </a:cubicBezTo>
                    <a:cubicBezTo>
                      <a:pt x="1649" y="8460"/>
                      <a:pt x="1485" y="8600"/>
                      <a:pt x="1292" y="8685"/>
                    </a:cubicBezTo>
                    <a:cubicBezTo>
                      <a:pt x="1179" y="8734"/>
                      <a:pt x="1057" y="8761"/>
                      <a:pt x="939" y="8761"/>
                    </a:cubicBezTo>
                    <a:cubicBezTo>
                      <a:pt x="857" y="8761"/>
                      <a:pt x="776" y="8748"/>
                      <a:pt x="701" y="8721"/>
                    </a:cubicBezTo>
                    <a:cubicBezTo>
                      <a:pt x="522" y="8661"/>
                      <a:pt x="393" y="8491"/>
                      <a:pt x="343" y="8297"/>
                    </a:cubicBezTo>
                    <a:cubicBezTo>
                      <a:pt x="294" y="8102"/>
                      <a:pt x="340" y="7890"/>
                      <a:pt x="481" y="7781"/>
                    </a:cubicBezTo>
                    <a:cubicBezTo>
                      <a:pt x="544" y="7733"/>
                      <a:pt x="557" y="7643"/>
                      <a:pt x="511" y="7579"/>
                    </a:cubicBezTo>
                    <a:cubicBezTo>
                      <a:pt x="483" y="7539"/>
                      <a:pt x="438" y="7518"/>
                      <a:pt x="393" y="7518"/>
                    </a:cubicBezTo>
                    <a:cubicBezTo>
                      <a:pt x="363" y="7518"/>
                      <a:pt x="333" y="7528"/>
                      <a:pt x="307" y="7547"/>
                    </a:cubicBezTo>
                    <a:cubicBezTo>
                      <a:pt x="179" y="7640"/>
                      <a:pt x="88" y="7773"/>
                      <a:pt x="47" y="7926"/>
                    </a:cubicBezTo>
                    <a:cubicBezTo>
                      <a:pt x="5" y="8069"/>
                      <a:pt x="0" y="8221"/>
                      <a:pt x="32" y="8367"/>
                    </a:cubicBezTo>
                    <a:cubicBezTo>
                      <a:pt x="63" y="8512"/>
                      <a:pt x="124" y="8649"/>
                      <a:pt x="216" y="8768"/>
                    </a:cubicBezTo>
                    <a:cubicBezTo>
                      <a:pt x="308" y="8889"/>
                      <a:pt x="432" y="8983"/>
                      <a:pt x="575" y="9040"/>
                    </a:cubicBezTo>
                    <a:cubicBezTo>
                      <a:pt x="703" y="9091"/>
                      <a:pt x="838" y="9114"/>
                      <a:pt x="971" y="9114"/>
                    </a:cubicBezTo>
                    <a:cubicBezTo>
                      <a:pt x="1130" y="9114"/>
                      <a:pt x="1288" y="9081"/>
                      <a:pt x="1432" y="9026"/>
                    </a:cubicBezTo>
                    <a:cubicBezTo>
                      <a:pt x="1699" y="8920"/>
                      <a:pt x="1927" y="8737"/>
                      <a:pt x="2087" y="8498"/>
                    </a:cubicBezTo>
                    <a:cubicBezTo>
                      <a:pt x="2405" y="8028"/>
                      <a:pt x="2463" y="7465"/>
                      <a:pt x="2444" y="6955"/>
                    </a:cubicBezTo>
                    <a:cubicBezTo>
                      <a:pt x="2423" y="6474"/>
                      <a:pt x="2350" y="6023"/>
                      <a:pt x="2356" y="5588"/>
                    </a:cubicBezTo>
                    <a:cubicBezTo>
                      <a:pt x="2356" y="5553"/>
                      <a:pt x="2357" y="5515"/>
                      <a:pt x="2357" y="5479"/>
                    </a:cubicBezTo>
                    <a:cubicBezTo>
                      <a:pt x="2390" y="4543"/>
                      <a:pt x="2687" y="3634"/>
                      <a:pt x="3212" y="2860"/>
                    </a:cubicBezTo>
                    <a:cubicBezTo>
                      <a:pt x="3734" y="2088"/>
                      <a:pt x="4474" y="1491"/>
                      <a:pt x="5337" y="1141"/>
                    </a:cubicBezTo>
                    <a:cubicBezTo>
                      <a:pt x="5923" y="898"/>
                      <a:pt x="6552" y="773"/>
                      <a:pt x="7180" y="773"/>
                    </a:cubicBezTo>
                    <a:cubicBezTo>
                      <a:pt x="7465" y="773"/>
                      <a:pt x="7750" y="799"/>
                      <a:pt x="8030" y="851"/>
                    </a:cubicBezTo>
                    <a:cubicBezTo>
                      <a:pt x="8934" y="1016"/>
                      <a:pt x="9796" y="1425"/>
                      <a:pt x="10653" y="1882"/>
                    </a:cubicBezTo>
                    <a:lnTo>
                      <a:pt x="11954" y="2589"/>
                    </a:lnTo>
                    <a:cubicBezTo>
                      <a:pt x="12392" y="2824"/>
                      <a:pt x="12845" y="3058"/>
                      <a:pt x="13316" y="3264"/>
                    </a:cubicBezTo>
                    <a:cubicBezTo>
                      <a:pt x="13789" y="3469"/>
                      <a:pt x="14291" y="3647"/>
                      <a:pt x="14823" y="3757"/>
                    </a:cubicBezTo>
                    <a:cubicBezTo>
                      <a:pt x="15140" y="3823"/>
                      <a:pt x="15462" y="3856"/>
                      <a:pt x="15784" y="3856"/>
                    </a:cubicBezTo>
                    <a:cubicBezTo>
                      <a:pt x="16021" y="3856"/>
                      <a:pt x="16257" y="3838"/>
                      <a:pt x="16492" y="3802"/>
                    </a:cubicBezTo>
                    <a:cubicBezTo>
                      <a:pt x="16498" y="3801"/>
                      <a:pt x="16503" y="3801"/>
                      <a:pt x="16509" y="3799"/>
                    </a:cubicBezTo>
                    <a:cubicBezTo>
                      <a:pt x="16806" y="3743"/>
                      <a:pt x="17004" y="3460"/>
                      <a:pt x="16954" y="3161"/>
                    </a:cubicBezTo>
                    <a:cubicBezTo>
                      <a:pt x="16954" y="3158"/>
                      <a:pt x="16952" y="3155"/>
                      <a:pt x="16952" y="3152"/>
                    </a:cubicBezTo>
                    <a:cubicBezTo>
                      <a:pt x="16901" y="2886"/>
                      <a:pt x="16669" y="2702"/>
                      <a:pt x="16409" y="2702"/>
                    </a:cubicBezTo>
                    <a:cubicBezTo>
                      <a:pt x="16374" y="2702"/>
                      <a:pt x="16339" y="2705"/>
                      <a:pt x="16303" y="2712"/>
                    </a:cubicBezTo>
                    <a:lnTo>
                      <a:pt x="16294" y="2714"/>
                    </a:lnTo>
                    <a:cubicBezTo>
                      <a:pt x="16080" y="2753"/>
                      <a:pt x="15864" y="2772"/>
                      <a:pt x="15647" y="2772"/>
                    </a:cubicBezTo>
                    <a:cubicBezTo>
                      <a:pt x="15437" y="2772"/>
                      <a:pt x="15226" y="2754"/>
                      <a:pt x="15018" y="2717"/>
                    </a:cubicBezTo>
                    <a:cubicBezTo>
                      <a:pt x="14581" y="2643"/>
                      <a:pt x="14143" y="2506"/>
                      <a:pt x="13704" y="2335"/>
                    </a:cubicBezTo>
                    <a:cubicBezTo>
                      <a:pt x="13264" y="2162"/>
                      <a:pt x="12831" y="1956"/>
                      <a:pt x="12391" y="1739"/>
                    </a:cubicBezTo>
                    <a:lnTo>
                      <a:pt x="11066" y="1078"/>
                    </a:lnTo>
                    <a:cubicBezTo>
                      <a:pt x="10170" y="638"/>
                      <a:pt x="9212" y="218"/>
                      <a:pt x="8159" y="61"/>
                    </a:cubicBezTo>
                    <a:cubicBezTo>
                      <a:pt x="7892" y="20"/>
                      <a:pt x="7623" y="0"/>
                      <a:pt x="7354"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g1f5708e7a3f_0_2222"/>
              <p:cNvSpPr/>
              <p:nvPr/>
            </p:nvSpPr>
            <p:spPr>
              <a:xfrm>
                <a:off x="611250" y="1101506"/>
                <a:ext cx="773329" cy="270467"/>
              </a:xfrm>
              <a:custGeom>
                <a:rect b="b" l="l" r="r" t="t"/>
                <a:pathLst>
                  <a:path extrusionOk="0" h="5122" w="14645">
                    <a:moveTo>
                      <a:pt x="4722" y="0"/>
                    </a:moveTo>
                    <a:cubicBezTo>
                      <a:pt x="4512" y="0"/>
                      <a:pt x="4302" y="14"/>
                      <a:pt x="4092" y="44"/>
                    </a:cubicBezTo>
                    <a:cubicBezTo>
                      <a:pt x="2885" y="214"/>
                      <a:pt x="1779" y="922"/>
                      <a:pt x="1055" y="1903"/>
                    </a:cubicBezTo>
                    <a:cubicBezTo>
                      <a:pt x="373" y="2824"/>
                      <a:pt x="19" y="3974"/>
                      <a:pt x="0" y="5121"/>
                    </a:cubicBezTo>
                    <a:cubicBezTo>
                      <a:pt x="33" y="4185"/>
                      <a:pt x="330" y="3276"/>
                      <a:pt x="855" y="2502"/>
                    </a:cubicBezTo>
                    <a:cubicBezTo>
                      <a:pt x="1377" y="1730"/>
                      <a:pt x="2117" y="1133"/>
                      <a:pt x="2980" y="783"/>
                    </a:cubicBezTo>
                    <a:cubicBezTo>
                      <a:pt x="3566" y="540"/>
                      <a:pt x="4195" y="415"/>
                      <a:pt x="4823" y="415"/>
                    </a:cubicBezTo>
                    <a:cubicBezTo>
                      <a:pt x="5108" y="415"/>
                      <a:pt x="5393" y="441"/>
                      <a:pt x="5673" y="493"/>
                    </a:cubicBezTo>
                    <a:cubicBezTo>
                      <a:pt x="6577" y="658"/>
                      <a:pt x="7439" y="1067"/>
                      <a:pt x="8296" y="1524"/>
                    </a:cubicBezTo>
                    <a:lnTo>
                      <a:pt x="9597" y="2231"/>
                    </a:lnTo>
                    <a:cubicBezTo>
                      <a:pt x="10035" y="2466"/>
                      <a:pt x="10488" y="2700"/>
                      <a:pt x="10959" y="2906"/>
                    </a:cubicBezTo>
                    <a:cubicBezTo>
                      <a:pt x="11432" y="3111"/>
                      <a:pt x="11934" y="3289"/>
                      <a:pt x="12466" y="3399"/>
                    </a:cubicBezTo>
                    <a:cubicBezTo>
                      <a:pt x="12783" y="3465"/>
                      <a:pt x="13105" y="3498"/>
                      <a:pt x="13427" y="3498"/>
                    </a:cubicBezTo>
                    <a:cubicBezTo>
                      <a:pt x="13664" y="3498"/>
                      <a:pt x="13900" y="3480"/>
                      <a:pt x="14135" y="3444"/>
                    </a:cubicBezTo>
                    <a:cubicBezTo>
                      <a:pt x="14141" y="3443"/>
                      <a:pt x="14146" y="3443"/>
                      <a:pt x="14152" y="3441"/>
                    </a:cubicBezTo>
                    <a:cubicBezTo>
                      <a:pt x="14449" y="3385"/>
                      <a:pt x="14644" y="3102"/>
                      <a:pt x="14594" y="2803"/>
                    </a:cubicBezTo>
                    <a:lnTo>
                      <a:pt x="14594" y="2803"/>
                    </a:lnTo>
                    <a:cubicBezTo>
                      <a:pt x="14239" y="2898"/>
                      <a:pt x="13874" y="2940"/>
                      <a:pt x="13506" y="2940"/>
                    </a:cubicBezTo>
                    <a:cubicBezTo>
                      <a:pt x="12727" y="2940"/>
                      <a:pt x="11935" y="2751"/>
                      <a:pt x="11203" y="2472"/>
                    </a:cubicBezTo>
                    <a:cubicBezTo>
                      <a:pt x="10018" y="2018"/>
                      <a:pt x="8932" y="1334"/>
                      <a:pt x="7779" y="797"/>
                    </a:cubicBezTo>
                    <a:cubicBezTo>
                      <a:pt x="6816" y="349"/>
                      <a:pt x="5773" y="0"/>
                      <a:pt x="4722"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g1f5708e7a3f_0_2222"/>
              <p:cNvSpPr/>
              <p:nvPr/>
            </p:nvSpPr>
            <p:spPr>
              <a:xfrm>
                <a:off x="1320072" y="1082601"/>
                <a:ext cx="897843" cy="481318"/>
              </a:xfrm>
              <a:custGeom>
                <a:rect b="b" l="l" r="r" t="t"/>
                <a:pathLst>
                  <a:path extrusionOk="0" h="9115" w="17003">
                    <a:moveTo>
                      <a:pt x="9650" y="0"/>
                    </a:moveTo>
                    <a:cubicBezTo>
                      <a:pt x="9381" y="0"/>
                      <a:pt x="9112" y="20"/>
                      <a:pt x="8846" y="61"/>
                    </a:cubicBezTo>
                    <a:cubicBezTo>
                      <a:pt x="7793" y="218"/>
                      <a:pt x="6833" y="638"/>
                      <a:pt x="5938" y="1078"/>
                    </a:cubicBezTo>
                    <a:lnTo>
                      <a:pt x="4614" y="1739"/>
                    </a:lnTo>
                    <a:cubicBezTo>
                      <a:pt x="4174" y="1956"/>
                      <a:pt x="3739" y="2162"/>
                      <a:pt x="3300" y="2335"/>
                    </a:cubicBezTo>
                    <a:cubicBezTo>
                      <a:pt x="2862" y="2506"/>
                      <a:pt x="2423" y="2643"/>
                      <a:pt x="1986" y="2717"/>
                    </a:cubicBezTo>
                    <a:cubicBezTo>
                      <a:pt x="1778" y="2754"/>
                      <a:pt x="1568" y="2772"/>
                      <a:pt x="1358" y="2772"/>
                    </a:cubicBezTo>
                    <a:cubicBezTo>
                      <a:pt x="1141" y="2772"/>
                      <a:pt x="923" y="2753"/>
                      <a:pt x="709" y="2714"/>
                    </a:cubicBezTo>
                    <a:lnTo>
                      <a:pt x="701" y="2712"/>
                    </a:lnTo>
                    <a:cubicBezTo>
                      <a:pt x="665" y="2705"/>
                      <a:pt x="630" y="2702"/>
                      <a:pt x="595" y="2702"/>
                    </a:cubicBezTo>
                    <a:cubicBezTo>
                      <a:pt x="334" y="2702"/>
                      <a:pt x="103" y="2886"/>
                      <a:pt x="52" y="3152"/>
                    </a:cubicBezTo>
                    <a:cubicBezTo>
                      <a:pt x="52" y="3155"/>
                      <a:pt x="50" y="3158"/>
                      <a:pt x="50" y="3161"/>
                    </a:cubicBezTo>
                    <a:cubicBezTo>
                      <a:pt x="0" y="3460"/>
                      <a:pt x="197" y="3743"/>
                      <a:pt x="494" y="3799"/>
                    </a:cubicBezTo>
                    <a:cubicBezTo>
                      <a:pt x="500" y="3801"/>
                      <a:pt x="506" y="3801"/>
                      <a:pt x="512" y="3802"/>
                    </a:cubicBezTo>
                    <a:cubicBezTo>
                      <a:pt x="747" y="3838"/>
                      <a:pt x="983" y="3856"/>
                      <a:pt x="1219" y="3856"/>
                    </a:cubicBezTo>
                    <a:cubicBezTo>
                      <a:pt x="1541" y="3856"/>
                      <a:pt x="1863" y="3823"/>
                      <a:pt x="2180" y="3757"/>
                    </a:cubicBezTo>
                    <a:cubicBezTo>
                      <a:pt x="2714" y="3647"/>
                      <a:pt x="3215" y="3469"/>
                      <a:pt x="3687" y="3264"/>
                    </a:cubicBezTo>
                    <a:cubicBezTo>
                      <a:pt x="4160" y="3058"/>
                      <a:pt x="4612" y="2824"/>
                      <a:pt x="5051" y="2589"/>
                    </a:cubicBezTo>
                    <a:lnTo>
                      <a:pt x="6352" y="1882"/>
                    </a:lnTo>
                    <a:cubicBezTo>
                      <a:pt x="7207" y="1425"/>
                      <a:pt x="8071" y="1016"/>
                      <a:pt x="8974" y="851"/>
                    </a:cubicBezTo>
                    <a:cubicBezTo>
                      <a:pt x="9254" y="799"/>
                      <a:pt x="9538" y="773"/>
                      <a:pt x="9823" y="773"/>
                    </a:cubicBezTo>
                    <a:cubicBezTo>
                      <a:pt x="10451" y="773"/>
                      <a:pt x="11081" y="898"/>
                      <a:pt x="11668" y="1141"/>
                    </a:cubicBezTo>
                    <a:cubicBezTo>
                      <a:pt x="12530" y="1491"/>
                      <a:pt x="13269" y="2088"/>
                      <a:pt x="13792" y="2860"/>
                    </a:cubicBezTo>
                    <a:cubicBezTo>
                      <a:pt x="14317" y="3634"/>
                      <a:pt x="14614" y="4543"/>
                      <a:pt x="14647" y="5479"/>
                    </a:cubicBezTo>
                    <a:cubicBezTo>
                      <a:pt x="14647" y="5515"/>
                      <a:pt x="14649" y="5553"/>
                      <a:pt x="14649" y="5588"/>
                    </a:cubicBezTo>
                    <a:cubicBezTo>
                      <a:pt x="14653" y="6023"/>
                      <a:pt x="14579" y="6474"/>
                      <a:pt x="14561" y="6955"/>
                    </a:cubicBezTo>
                    <a:cubicBezTo>
                      <a:pt x="14540" y="7465"/>
                      <a:pt x="14598" y="8028"/>
                      <a:pt x="14917" y="8498"/>
                    </a:cubicBezTo>
                    <a:cubicBezTo>
                      <a:pt x="15076" y="8737"/>
                      <a:pt x="15305" y="8920"/>
                      <a:pt x="15573" y="9026"/>
                    </a:cubicBezTo>
                    <a:cubicBezTo>
                      <a:pt x="15716" y="9081"/>
                      <a:pt x="15873" y="9114"/>
                      <a:pt x="16032" y="9114"/>
                    </a:cubicBezTo>
                    <a:cubicBezTo>
                      <a:pt x="16165" y="9114"/>
                      <a:pt x="16299" y="9091"/>
                      <a:pt x="16427" y="9040"/>
                    </a:cubicBezTo>
                    <a:cubicBezTo>
                      <a:pt x="16570" y="8983"/>
                      <a:pt x="16695" y="8889"/>
                      <a:pt x="16789" y="8768"/>
                    </a:cubicBezTo>
                    <a:cubicBezTo>
                      <a:pt x="16878" y="8649"/>
                      <a:pt x="16941" y="8512"/>
                      <a:pt x="16971" y="8367"/>
                    </a:cubicBezTo>
                    <a:cubicBezTo>
                      <a:pt x="17003" y="8221"/>
                      <a:pt x="16998" y="8069"/>
                      <a:pt x="16957" y="7926"/>
                    </a:cubicBezTo>
                    <a:cubicBezTo>
                      <a:pt x="16915" y="7773"/>
                      <a:pt x="16823" y="7640"/>
                      <a:pt x="16696" y="7547"/>
                    </a:cubicBezTo>
                    <a:cubicBezTo>
                      <a:pt x="16670" y="7528"/>
                      <a:pt x="16640" y="7518"/>
                      <a:pt x="16610" y="7518"/>
                    </a:cubicBezTo>
                    <a:cubicBezTo>
                      <a:pt x="16566" y="7518"/>
                      <a:pt x="16522" y="7539"/>
                      <a:pt x="16493" y="7579"/>
                    </a:cubicBezTo>
                    <a:cubicBezTo>
                      <a:pt x="16446" y="7643"/>
                      <a:pt x="16460" y="7733"/>
                      <a:pt x="16523" y="7781"/>
                    </a:cubicBezTo>
                    <a:cubicBezTo>
                      <a:pt x="16665" y="7890"/>
                      <a:pt x="16710" y="8102"/>
                      <a:pt x="16660" y="8297"/>
                    </a:cubicBezTo>
                    <a:cubicBezTo>
                      <a:pt x="16611" y="8491"/>
                      <a:pt x="16481" y="8661"/>
                      <a:pt x="16302" y="8721"/>
                    </a:cubicBezTo>
                    <a:cubicBezTo>
                      <a:pt x="16227" y="8748"/>
                      <a:pt x="16147" y="8761"/>
                      <a:pt x="16065" y="8761"/>
                    </a:cubicBezTo>
                    <a:cubicBezTo>
                      <a:pt x="15946" y="8761"/>
                      <a:pt x="15824" y="8734"/>
                      <a:pt x="15711" y="8685"/>
                    </a:cubicBezTo>
                    <a:cubicBezTo>
                      <a:pt x="15518" y="8600"/>
                      <a:pt x="15356" y="8460"/>
                      <a:pt x="15244" y="8281"/>
                    </a:cubicBezTo>
                    <a:cubicBezTo>
                      <a:pt x="15015" y="7916"/>
                      <a:pt x="14969" y="7443"/>
                      <a:pt x="15005" y="6978"/>
                    </a:cubicBezTo>
                    <a:cubicBezTo>
                      <a:pt x="15038" y="6507"/>
                      <a:pt x="15144" y="6013"/>
                      <a:pt x="15144" y="5489"/>
                    </a:cubicBezTo>
                    <a:cubicBezTo>
                      <a:pt x="15145" y="4442"/>
                      <a:pt x="14851" y="3418"/>
                      <a:pt x="14293" y="2533"/>
                    </a:cubicBezTo>
                    <a:cubicBezTo>
                      <a:pt x="14014" y="2088"/>
                      <a:pt x="13670" y="1687"/>
                      <a:pt x="13272" y="1343"/>
                    </a:cubicBezTo>
                    <a:cubicBezTo>
                      <a:pt x="12873" y="999"/>
                      <a:pt x="12425" y="716"/>
                      <a:pt x="11946" y="499"/>
                    </a:cubicBezTo>
                    <a:cubicBezTo>
                      <a:pt x="11231" y="173"/>
                      <a:pt x="10442" y="0"/>
                      <a:pt x="9650"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g1f5708e7a3f_0_2222"/>
              <p:cNvSpPr/>
              <p:nvPr/>
            </p:nvSpPr>
            <p:spPr>
              <a:xfrm>
                <a:off x="1320125" y="1101506"/>
                <a:ext cx="773435" cy="270467"/>
              </a:xfrm>
              <a:custGeom>
                <a:rect b="b" l="l" r="r" t="t"/>
                <a:pathLst>
                  <a:path extrusionOk="0" h="5122" w="14647">
                    <a:moveTo>
                      <a:pt x="9924" y="0"/>
                    </a:moveTo>
                    <a:cubicBezTo>
                      <a:pt x="8873" y="0"/>
                      <a:pt x="7829" y="349"/>
                      <a:pt x="6868" y="797"/>
                    </a:cubicBezTo>
                    <a:cubicBezTo>
                      <a:pt x="5714" y="1334"/>
                      <a:pt x="4628" y="2018"/>
                      <a:pt x="3442" y="2472"/>
                    </a:cubicBezTo>
                    <a:cubicBezTo>
                      <a:pt x="2710" y="2751"/>
                      <a:pt x="1918" y="2940"/>
                      <a:pt x="1139" y="2940"/>
                    </a:cubicBezTo>
                    <a:cubicBezTo>
                      <a:pt x="771" y="2940"/>
                      <a:pt x="406" y="2898"/>
                      <a:pt x="51" y="2803"/>
                    </a:cubicBezTo>
                    <a:lnTo>
                      <a:pt x="51" y="2803"/>
                    </a:lnTo>
                    <a:cubicBezTo>
                      <a:pt x="1" y="3102"/>
                      <a:pt x="197" y="3385"/>
                      <a:pt x="493" y="3441"/>
                    </a:cubicBezTo>
                    <a:cubicBezTo>
                      <a:pt x="499" y="3443"/>
                      <a:pt x="505" y="3443"/>
                      <a:pt x="511" y="3444"/>
                    </a:cubicBezTo>
                    <a:cubicBezTo>
                      <a:pt x="746" y="3480"/>
                      <a:pt x="982" y="3498"/>
                      <a:pt x="1218" y="3498"/>
                    </a:cubicBezTo>
                    <a:cubicBezTo>
                      <a:pt x="1540" y="3498"/>
                      <a:pt x="1862" y="3465"/>
                      <a:pt x="2179" y="3399"/>
                    </a:cubicBezTo>
                    <a:cubicBezTo>
                      <a:pt x="2713" y="3289"/>
                      <a:pt x="3214" y="3111"/>
                      <a:pt x="3686" y="2906"/>
                    </a:cubicBezTo>
                    <a:cubicBezTo>
                      <a:pt x="4159" y="2700"/>
                      <a:pt x="4611" y="2466"/>
                      <a:pt x="5050" y="2231"/>
                    </a:cubicBezTo>
                    <a:lnTo>
                      <a:pt x="6351" y="1524"/>
                    </a:lnTo>
                    <a:cubicBezTo>
                      <a:pt x="7206" y="1067"/>
                      <a:pt x="8070" y="658"/>
                      <a:pt x="8973" y="493"/>
                    </a:cubicBezTo>
                    <a:cubicBezTo>
                      <a:pt x="9253" y="441"/>
                      <a:pt x="9537" y="415"/>
                      <a:pt x="9822" y="415"/>
                    </a:cubicBezTo>
                    <a:cubicBezTo>
                      <a:pt x="10450" y="415"/>
                      <a:pt x="11080" y="540"/>
                      <a:pt x="11667" y="783"/>
                    </a:cubicBezTo>
                    <a:cubicBezTo>
                      <a:pt x="12529" y="1133"/>
                      <a:pt x="13268" y="1730"/>
                      <a:pt x="13791" y="2502"/>
                    </a:cubicBezTo>
                    <a:cubicBezTo>
                      <a:pt x="14316" y="3276"/>
                      <a:pt x="14613" y="4185"/>
                      <a:pt x="14646" y="5121"/>
                    </a:cubicBezTo>
                    <a:cubicBezTo>
                      <a:pt x="14626" y="3974"/>
                      <a:pt x="14272" y="2824"/>
                      <a:pt x="13592" y="1903"/>
                    </a:cubicBezTo>
                    <a:cubicBezTo>
                      <a:pt x="12866" y="922"/>
                      <a:pt x="11759" y="214"/>
                      <a:pt x="10554" y="44"/>
                    </a:cubicBezTo>
                    <a:cubicBezTo>
                      <a:pt x="10344" y="14"/>
                      <a:pt x="10134" y="0"/>
                      <a:pt x="9924"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g1f5708e7a3f_0_2222"/>
              <p:cNvSpPr/>
              <p:nvPr/>
            </p:nvSpPr>
            <p:spPr>
              <a:xfrm>
                <a:off x="1112859" y="1242869"/>
                <a:ext cx="402744" cy="1351755"/>
              </a:xfrm>
              <a:custGeom>
                <a:rect b="b" l="l" r="r" t="t"/>
                <a:pathLst>
                  <a:path extrusionOk="0" h="25599" w="7627">
                    <a:moveTo>
                      <a:pt x="4166" y="1"/>
                    </a:moveTo>
                    <a:lnTo>
                      <a:pt x="3555" y="11118"/>
                    </a:lnTo>
                    <a:lnTo>
                      <a:pt x="3446" y="11118"/>
                    </a:lnTo>
                    <a:cubicBezTo>
                      <a:pt x="3446" y="11118"/>
                      <a:pt x="0" y="25598"/>
                      <a:pt x="3827" y="25598"/>
                    </a:cubicBezTo>
                    <a:cubicBezTo>
                      <a:pt x="3849" y="25598"/>
                      <a:pt x="3868" y="25598"/>
                      <a:pt x="3888" y="25597"/>
                    </a:cubicBezTo>
                    <a:cubicBezTo>
                      <a:pt x="7626" y="25446"/>
                      <a:pt x="4801" y="11118"/>
                      <a:pt x="4801" y="11118"/>
                    </a:cubicBezTo>
                    <a:lnTo>
                      <a:pt x="480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g1f5708e7a3f_0_2222"/>
              <p:cNvSpPr/>
              <p:nvPr/>
            </p:nvSpPr>
            <p:spPr>
              <a:xfrm>
                <a:off x="1318171" y="1254486"/>
                <a:ext cx="197438" cy="1340032"/>
              </a:xfrm>
              <a:custGeom>
                <a:rect b="b" l="l" r="r" t="t"/>
                <a:pathLst>
                  <a:path extrusionOk="0" h="25377" w="3739">
                    <a:moveTo>
                      <a:pt x="913" y="1"/>
                    </a:moveTo>
                    <a:cubicBezTo>
                      <a:pt x="827" y="2"/>
                      <a:pt x="739" y="2"/>
                      <a:pt x="649" y="2"/>
                    </a:cubicBezTo>
                    <a:lnTo>
                      <a:pt x="445" y="10769"/>
                    </a:lnTo>
                    <a:cubicBezTo>
                      <a:pt x="855" y="13411"/>
                      <a:pt x="1050" y="15963"/>
                      <a:pt x="1065" y="18636"/>
                    </a:cubicBezTo>
                    <a:cubicBezTo>
                      <a:pt x="1078" y="20924"/>
                      <a:pt x="792" y="23238"/>
                      <a:pt x="0" y="25377"/>
                    </a:cubicBezTo>
                    <a:cubicBezTo>
                      <a:pt x="3738" y="25226"/>
                      <a:pt x="913" y="10898"/>
                      <a:pt x="913" y="10898"/>
                    </a:cubicBezTo>
                    <a:lnTo>
                      <a:pt x="913"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g1f5708e7a3f_0_2222"/>
              <p:cNvSpPr/>
              <p:nvPr/>
            </p:nvSpPr>
            <p:spPr>
              <a:xfrm>
                <a:off x="1236743" y="1709625"/>
                <a:ext cx="193953" cy="193953"/>
              </a:xfrm>
              <a:custGeom>
                <a:rect b="b" l="l" r="r" t="t"/>
                <a:pathLst>
                  <a:path extrusionOk="0" h="3673" w="3673">
                    <a:moveTo>
                      <a:pt x="1836" y="1"/>
                    </a:moveTo>
                    <a:cubicBezTo>
                      <a:pt x="822" y="1"/>
                      <a:pt x="1" y="823"/>
                      <a:pt x="1" y="1836"/>
                    </a:cubicBezTo>
                    <a:cubicBezTo>
                      <a:pt x="1" y="2851"/>
                      <a:pt x="822" y="3673"/>
                      <a:pt x="1836" y="3673"/>
                    </a:cubicBezTo>
                    <a:cubicBezTo>
                      <a:pt x="2851" y="3673"/>
                      <a:pt x="3673" y="2851"/>
                      <a:pt x="3673" y="1836"/>
                    </a:cubicBezTo>
                    <a:cubicBezTo>
                      <a:pt x="3673" y="823"/>
                      <a:pt x="2851" y="1"/>
                      <a:pt x="1836"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g1f5708e7a3f_0_2222"/>
              <p:cNvSpPr/>
              <p:nvPr/>
            </p:nvSpPr>
            <p:spPr>
              <a:xfrm>
                <a:off x="1250948" y="1723724"/>
                <a:ext cx="179748" cy="179801"/>
              </a:xfrm>
              <a:custGeom>
                <a:rect b="b" l="l" r="r" t="t"/>
                <a:pathLst>
                  <a:path extrusionOk="0" h="3405" w="3404">
                    <a:moveTo>
                      <a:pt x="2524" y="1"/>
                    </a:moveTo>
                    <a:cubicBezTo>
                      <a:pt x="2701" y="288"/>
                      <a:pt x="2794" y="620"/>
                      <a:pt x="2793" y="958"/>
                    </a:cubicBezTo>
                    <a:cubicBezTo>
                      <a:pt x="2793" y="1971"/>
                      <a:pt x="1971" y="2793"/>
                      <a:pt x="957" y="2793"/>
                    </a:cubicBezTo>
                    <a:cubicBezTo>
                      <a:pt x="954" y="2793"/>
                      <a:pt x="952" y="2793"/>
                      <a:pt x="949" y="2793"/>
                    </a:cubicBezTo>
                    <a:cubicBezTo>
                      <a:pt x="614" y="2793"/>
                      <a:pt x="285" y="2701"/>
                      <a:pt x="0" y="2524"/>
                    </a:cubicBezTo>
                    <a:lnTo>
                      <a:pt x="0" y="2524"/>
                    </a:lnTo>
                    <a:cubicBezTo>
                      <a:pt x="340" y="3081"/>
                      <a:pt x="941" y="3405"/>
                      <a:pt x="1570" y="3405"/>
                    </a:cubicBezTo>
                    <a:cubicBezTo>
                      <a:pt x="1734" y="3405"/>
                      <a:pt x="1901" y="3383"/>
                      <a:pt x="2065" y="3337"/>
                    </a:cubicBezTo>
                    <a:cubicBezTo>
                      <a:pt x="2857" y="3114"/>
                      <a:pt x="3404" y="2391"/>
                      <a:pt x="3404" y="1569"/>
                    </a:cubicBezTo>
                    <a:cubicBezTo>
                      <a:pt x="3404" y="928"/>
                      <a:pt x="3071" y="334"/>
                      <a:pt x="25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g1f5708e7a3f_0_2222"/>
              <p:cNvSpPr/>
              <p:nvPr/>
            </p:nvSpPr>
            <p:spPr>
              <a:xfrm>
                <a:off x="1273602" y="1626507"/>
                <a:ext cx="123775" cy="51221"/>
              </a:xfrm>
              <a:custGeom>
                <a:rect b="b" l="l" r="r" t="t"/>
                <a:pathLst>
                  <a:path extrusionOk="0" h="970" w="2344">
                    <a:moveTo>
                      <a:pt x="1748" y="0"/>
                    </a:moveTo>
                    <a:cubicBezTo>
                      <a:pt x="1744" y="0"/>
                      <a:pt x="1740" y="0"/>
                      <a:pt x="1735" y="0"/>
                    </a:cubicBezTo>
                    <a:lnTo>
                      <a:pt x="610" y="25"/>
                    </a:lnTo>
                    <a:cubicBezTo>
                      <a:pt x="6" y="39"/>
                      <a:pt x="0" y="970"/>
                      <a:pt x="596" y="970"/>
                    </a:cubicBezTo>
                    <a:cubicBezTo>
                      <a:pt x="601" y="970"/>
                      <a:pt x="605" y="970"/>
                      <a:pt x="610" y="970"/>
                    </a:cubicBezTo>
                    <a:lnTo>
                      <a:pt x="1735" y="945"/>
                    </a:lnTo>
                    <a:cubicBezTo>
                      <a:pt x="2337" y="931"/>
                      <a:pt x="2343" y="0"/>
                      <a:pt x="1748"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g1f5708e7a3f_0_2222"/>
              <p:cNvSpPr/>
              <p:nvPr/>
            </p:nvSpPr>
            <p:spPr>
              <a:xfrm>
                <a:off x="1280203" y="1182405"/>
                <a:ext cx="144369" cy="144422"/>
              </a:xfrm>
              <a:custGeom>
                <a:rect b="b" l="l" r="r" t="t"/>
                <a:pathLst>
                  <a:path extrusionOk="0" h="2735" w="2734">
                    <a:moveTo>
                      <a:pt x="1366" y="0"/>
                    </a:moveTo>
                    <a:cubicBezTo>
                      <a:pt x="612" y="0"/>
                      <a:pt x="1" y="613"/>
                      <a:pt x="1" y="1367"/>
                    </a:cubicBezTo>
                    <a:cubicBezTo>
                      <a:pt x="1" y="2121"/>
                      <a:pt x="612" y="2734"/>
                      <a:pt x="1366" y="2734"/>
                    </a:cubicBezTo>
                    <a:cubicBezTo>
                      <a:pt x="2122" y="2734"/>
                      <a:pt x="2734" y="2121"/>
                      <a:pt x="2734" y="1367"/>
                    </a:cubicBezTo>
                    <a:cubicBezTo>
                      <a:pt x="2734" y="613"/>
                      <a:pt x="2122" y="0"/>
                      <a:pt x="136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g1f5708e7a3f_0_2222"/>
              <p:cNvSpPr/>
              <p:nvPr/>
            </p:nvSpPr>
            <p:spPr>
              <a:xfrm>
                <a:off x="1299478" y="1205534"/>
                <a:ext cx="101966" cy="98112"/>
              </a:xfrm>
              <a:custGeom>
                <a:rect b="b" l="l" r="r" t="t"/>
                <a:pathLst>
                  <a:path extrusionOk="0" h="1858" w="1931">
                    <a:moveTo>
                      <a:pt x="1001" y="269"/>
                    </a:moveTo>
                    <a:cubicBezTo>
                      <a:pt x="1366" y="271"/>
                      <a:pt x="1661" y="565"/>
                      <a:pt x="1661" y="929"/>
                    </a:cubicBezTo>
                    <a:cubicBezTo>
                      <a:pt x="1661" y="1196"/>
                      <a:pt x="1501" y="1437"/>
                      <a:pt x="1254" y="1539"/>
                    </a:cubicBezTo>
                    <a:cubicBezTo>
                      <a:pt x="1173" y="1573"/>
                      <a:pt x="1087" y="1589"/>
                      <a:pt x="1002" y="1589"/>
                    </a:cubicBezTo>
                    <a:cubicBezTo>
                      <a:pt x="831" y="1589"/>
                      <a:pt x="662" y="1522"/>
                      <a:pt x="536" y="1396"/>
                    </a:cubicBezTo>
                    <a:cubicBezTo>
                      <a:pt x="348" y="1207"/>
                      <a:pt x="291" y="923"/>
                      <a:pt x="393" y="676"/>
                    </a:cubicBezTo>
                    <a:cubicBezTo>
                      <a:pt x="495" y="431"/>
                      <a:pt x="736" y="269"/>
                      <a:pt x="1001" y="269"/>
                    </a:cubicBezTo>
                    <a:close/>
                    <a:moveTo>
                      <a:pt x="1002" y="0"/>
                    </a:moveTo>
                    <a:cubicBezTo>
                      <a:pt x="760" y="0"/>
                      <a:pt x="522" y="95"/>
                      <a:pt x="345" y="272"/>
                    </a:cubicBezTo>
                    <a:cubicBezTo>
                      <a:pt x="79" y="538"/>
                      <a:pt x="0" y="937"/>
                      <a:pt x="143" y="1284"/>
                    </a:cubicBezTo>
                    <a:cubicBezTo>
                      <a:pt x="288" y="1632"/>
                      <a:pt x="626" y="1858"/>
                      <a:pt x="1001" y="1858"/>
                    </a:cubicBezTo>
                    <a:cubicBezTo>
                      <a:pt x="1515" y="1858"/>
                      <a:pt x="1930" y="1441"/>
                      <a:pt x="1930" y="929"/>
                    </a:cubicBezTo>
                    <a:cubicBezTo>
                      <a:pt x="1930" y="554"/>
                      <a:pt x="1704" y="214"/>
                      <a:pt x="1357" y="71"/>
                    </a:cubicBezTo>
                    <a:cubicBezTo>
                      <a:pt x="1242" y="23"/>
                      <a:pt x="1122" y="0"/>
                      <a:pt x="1002" y="0"/>
                    </a:cubicBezTo>
                    <a:close/>
                  </a:path>
                </a:pathLst>
              </a:custGeom>
              <a:solidFill>
                <a:srgbClr val="1422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g1f5708e7a3f_0_2222"/>
              <p:cNvSpPr/>
              <p:nvPr/>
            </p:nvSpPr>
            <p:spPr>
              <a:xfrm>
                <a:off x="162077" y="1537265"/>
                <a:ext cx="780722" cy="449582"/>
              </a:xfrm>
              <a:custGeom>
                <a:rect b="b" l="l" r="r" t="t"/>
                <a:pathLst>
                  <a:path extrusionOk="0" h="8514" w="14785">
                    <a:moveTo>
                      <a:pt x="7232" y="1"/>
                    </a:moveTo>
                    <a:cubicBezTo>
                      <a:pt x="7193" y="1"/>
                      <a:pt x="7157" y="18"/>
                      <a:pt x="7131" y="48"/>
                    </a:cubicBezTo>
                    <a:lnTo>
                      <a:pt x="76" y="8290"/>
                    </a:lnTo>
                    <a:cubicBezTo>
                      <a:pt x="1" y="8378"/>
                      <a:pt x="63" y="8513"/>
                      <a:pt x="178" y="8513"/>
                    </a:cubicBezTo>
                    <a:cubicBezTo>
                      <a:pt x="217" y="8513"/>
                      <a:pt x="255" y="8496"/>
                      <a:pt x="280" y="8466"/>
                    </a:cubicBezTo>
                    <a:lnTo>
                      <a:pt x="7237" y="340"/>
                    </a:lnTo>
                    <a:lnTo>
                      <a:pt x="14534" y="8468"/>
                    </a:lnTo>
                    <a:cubicBezTo>
                      <a:pt x="14561" y="8498"/>
                      <a:pt x="14598" y="8513"/>
                      <a:pt x="14635" y="8513"/>
                    </a:cubicBezTo>
                    <a:cubicBezTo>
                      <a:pt x="14667" y="8513"/>
                      <a:pt x="14699" y="8502"/>
                      <a:pt x="14724" y="8479"/>
                    </a:cubicBezTo>
                    <a:cubicBezTo>
                      <a:pt x="14779" y="8428"/>
                      <a:pt x="14784" y="8343"/>
                      <a:pt x="14735" y="8288"/>
                    </a:cubicBezTo>
                    <a:lnTo>
                      <a:pt x="7334" y="46"/>
                    </a:lnTo>
                    <a:cubicBezTo>
                      <a:pt x="7309" y="17"/>
                      <a:pt x="7271" y="1"/>
                      <a:pt x="7234"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g1f5708e7a3f_0_2222"/>
              <p:cNvSpPr/>
              <p:nvPr/>
            </p:nvSpPr>
            <p:spPr>
              <a:xfrm>
                <a:off x="379587" y="1537265"/>
                <a:ext cx="172567" cy="437859"/>
              </a:xfrm>
              <a:custGeom>
                <a:rect b="b" l="l" r="r" t="t"/>
                <a:pathLst>
                  <a:path extrusionOk="0" h="8292" w="3268">
                    <a:moveTo>
                      <a:pt x="3116" y="1"/>
                    </a:moveTo>
                    <a:cubicBezTo>
                      <a:pt x="3060" y="1"/>
                      <a:pt x="3009" y="35"/>
                      <a:pt x="2989" y="89"/>
                    </a:cubicBezTo>
                    <a:lnTo>
                      <a:pt x="32" y="8111"/>
                    </a:lnTo>
                    <a:cubicBezTo>
                      <a:pt x="0" y="8197"/>
                      <a:pt x="65" y="8292"/>
                      <a:pt x="159" y="8292"/>
                    </a:cubicBezTo>
                    <a:cubicBezTo>
                      <a:pt x="215" y="8292"/>
                      <a:pt x="266" y="8255"/>
                      <a:pt x="285" y="8204"/>
                    </a:cubicBezTo>
                    <a:lnTo>
                      <a:pt x="3240" y="182"/>
                    </a:lnTo>
                    <a:cubicBezTo>
                      <a:pt x="3267" y="112"/>
                      <a:pt x="3231" y="35"/>
                      <a:pt x="3162" y="9"/>
                    </a:cubicBezTo>
                    <a:cubicBezTo>
                      <a:pt x="3146" y="3"/>
                      <a:pt x="3131" y="1"/>
                      <a:pt x="3116"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g1f5708e7a3f_0_2222"/>
              <p:cNvSpPr/>
              <p:nvPr/>
            </p:nvSpPr>
            <p:spPr>
              <a:xfrm>
                <a:off x="133350" y="1945089"/>
                <a:ext cx="836431" cy="337582"/>
              </a:xfrm>
              <a:custGeom>
                <a:rect b="b" l="l" r="r" t="t"/>
                <a:pathLst>
                  <a:path extrusionOk="0" h="6393" w="15840">
                    <a:moveTo>
                      <a:pt x="8723" y="0"/>
                    </a:moveTo>
                    <a:cubicBezTo>
                      <a:pt x="7153" y="0"/>
                      <a:pt x="5656" y="70"/>
                      <a:pt x="4371" y="160"/>
                    </a:cubicBezTo>
                    <a:cubicBezTo>
                      <a:pt x="3745" y="204"/>
                      <a:pt x="3169" y="254"/>
                      <a:pt x="2661" y="303"/>
                    </a:cubicBezTo>
                    <a:cubicBezTo>
                      <a:pt x="1208" y="441"/>
                      <a:pt x="295" y="575"/>
                      <a:pt x="295" y="575"/>
                    </a:cubicBezTo>
                    <a:cubicBezTo>
                      <a:pt x="295" y="575"/>
                      <a:pt x="1" y="5724"/>
                      <a:pt x="6586" y="6334"/>
                    </a:cubicBezTo>
                    <a:cubicBezTo>
                      <a:pt x="7000" y="6373"/>
                      <a:pt x="7441" y="6392"/>
                      <a:pt x="7913" y="6392"/>
                    </a:cubicBezTo>
                    <a:cubicBezTo>
                      <a:pt x="7947" y="6392"/>
                      <a:pt x="7982" y="6392"/>
                      <a:pt x="8018" y="6391"/>
                    </a:cubicBezTo>
                    <a:cubicBezTo>
                      <a:pt x="8243" y="6391"/>
                      <a:pt x="8463" y="6384"/>
                      <a:pt x="8675" y="6372"/>
                    </a:cubicBezTo>
                    <a:cubicBezTo>
                      <a:pt x="15839" y="6013"/>
                      <a:pt x="15529" y="575"/>
                      <a:pt x="15528" y="575"/>
                    </a:cubicBezTo>
                    <a:lnTo>
                      <a:pt x="15528" y="575"/>
                    </a:lnTo>
                    <a:cubicBezTo>
                      <a:pt x="15528" y="575"/>
                      <a:pt x="15528" y="575"/>
                      <a:pt x="15528" y="575"/>
                    </a:cubicBezTo>
                    <a:cubicBezTo>
                      <a:pt x="14718" y="411"/>
                      <a:pt x="13868" y="290"/>
                      <a:pt x="13006" y="201"/>
                    </a:cubicBezTo>
                    <a:cubicBezTo>
                      <a:pt x="11586" y="56"/>
                      <a:pt x="10126" y="0"/>
                      <a:pt x="8723"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g1f5708e7a3f_0_2222"/>
              <p:cNvSpPr/>
              <p:nvPr/>
            </p:nvSpPr>
            <p:spPr>
              <a:xfrm>
                <a:off x="559869" y="1955650"/>
                <a:ext cx="378401" cy="325912"/>
              </a:xfrm>
              <a:custGeom>
                <a:rect b="b" l="l" r="r" t="t"/>
                <a:pathLst>
                  <a:path extrusionOk="0" h="6172" w="7166">
                    <a:moveTo>
                      <a:pt x="4333" y="1"/>
                    </a:moveTo>
                    <a:cubicBezTo>
                      <a:pt x="4421" y="1968"/>
                      <a:pt x="4118" y="5100"/>
                      <a:pt x="1" y="6172"/>
                    </a:cubicBezTo>
                    <a:cubicBezTo>
                      <a:pt x="7165" y="5813"/>
                      <a:pt x="6855" y="375"/>
                      <a:pt x="6855" y="375"/>
                    </a:cubicBezTo>
                    <a:lnTo>
                      <a:pt x="6855" y="375"/>
                    </a:lnTo>
                    <a:cubicBezTo>
                      <a:pt x="6855" y="375"/>
                      <a:pt x="6855" y="375"/>
                      <a:pt x="6855" y="375"/>
                    </a:cubicBezTo>
                    <a:cubicBezTo>
                      <a:pt x="6046" y="211"/>
                      <a:pt x="5196" y="90"/>
                      <a:pt x="4333"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g1f5708e7a3f_0_2222"/>
              <p:cNvSpPr/>
              <p:nvPr/>
            </p:nvSpPr>
            <p:spPr>
              <a:xfrm>
                <a:off x="234369" y="1953485"/>
                <a:ext cx="290956" cy="329186"/>
              </a:xfrm>
              <a:custGeom>
                <a:rect b="b" l="l" r="r" t="t"/>
                <a:pathLst>
                  <a:path extrusionOk="0" h="6234" w="5510">
                    <a:moveTo>
                      <a:pt x="1862" y="1"/>
                    </a:moveTo>
                    <a:lnTo>
                      <a:pt x="1862" y="1"/>
                    </a:lnTo>
                    <a:cubicBezTo>
                      <a:pt x="1237" y="45"/>
                      <a:pt x="660" y="94"/>
                      <a:pt x="151" y="142"/>
                    </a:cubicBezTo>
                    <a:cubicBezTo>
                      <a:pt x="0" y="1481"/>
                      <a:pt x="336" y="2877"/>
                      <a:pt x="1100" y="3988"/>
                    </a:cubicBezTo>
                    <a:cubicBezTo>
                      <a:pt x="1810" y="5022"/>
                      <a:pt x="2881" y="5798"/>
                      <a:pt x="4078" y="6173"/>
                    </a:cubicBezTo>
                    <a:cubicBezTo>
                      <a:pt x="4491" y="6213"/>
                      <a:pt x="4933" y="6233"/>
                      <a:pt x="5404" y="6233"/>
                    </a:cubicBezTo>
                    <a:cubicBezTo>
                      <a:pt x="5439" y="6233"/>
                      <a:pt x="5473" y="6233"/>
                      <a:pt x="5509" y="6232"/>
                    </a:cubicBezTo>
                    <a:cubicBezTo>
                      <a:pt x="4246" y="5817"/>
                      <a:pt x="3157" y="4948"/>
                      <a:pt x="2489" y="3786"/>
                    </a:cubicBezTo>
                    <a:cubicBezTo>
                      <a:pt x="1837" y="2655"/>
                      <a:pt x="1617" y="1283"/>
                      <a:pt x="1862" y="1"/>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g1f5708e7a3f_0_2222"/>
              <p:cNvSpPr/>
              <p:nvPr/>
            </p:nvSpPr>
            <p:spPr>
              <a:xfrm>
                <a:off x="1781179" y="1537265"/>
                <a:ext cx="780880" cy="449740"/>
              </a:xfrm>
              <a:custGeom>
                <a:rect b="b" l="l" r="r" t="t"/>
                <a:pathLst>
                  <a:path extrusionOk="0" h="8517" w="14788">
                    <a:moveTo>
                      <a:pt x="7230" y="1"/>
                    </a:moveTo>
                    <a:cubicBezTo>
                      <a:pt x="7193" y="1"/>
                      <a:pt x="7155" y="18"/>
                      <a:pt x="7130" y="48"/>
                    </a:cubicBezTo>
                    <a:lnTo>
                      <a:pt x="74" y="8290"/>
                    </a:lnTo>
                    <a:cubicBezTo>
                      <a:pt x="0" y="8378"/>
                      <a:pt x="62" y="8513"/>
                      <a:pt x="176" y="8513"/>
                    </a:cubicBezTo>
                    <a:cubicBezTo>
                      <a:pt x="216" y="8513"/>
                      <a:pt x="253" y="8496"/>
                      <a:pt x="279" y="8466"/>
                    </a:cubicBezTo>
                    <a:lnTo>
                      <a:pt x="7235" y="340"/>
                    </a:lnTo>
                    <a:lnTo>
                      <a:pt x="14534" y="8468"/>
                    </a:lnTo>
                    <a:cubicBezTo>
                      <a:pt x="14561" y="8500"/>
                      <a:pt x="14599" y="8517"/>
                      <a:pt x="14637" y="8517"/>
                    </a:cubicBezTo>
                    <a:cubicBezTo>
                      <a:pt x="14669" y="8517"/>
                      <a:pt x="14702" y="8505"/>
                      <a:pt x="14727" y="8482"/>
                    </a:cubicBezTo>
                    <a:cubicBezTo>
                      <a:pt x="14784" y="8431"/>
                      <a:pt x="14787" y="8343"/>
                      <a:pt x="14734" y="8288"/>
                    </a:cubicBezTo>
                    <a:lnTo>
                      <a:pt x="7332" y="46"/>
                    </a:lnTo>
                    <a:cubicBezTo>
                      <a:pt x="7307" y="17"/>
                      <a:pt x="7271" y="1"/>
                      <a:pt x="723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g1f5708e7a3f_0_2222"/>
              <p:cNvSpPr/>
              <p:nvPr/>
            </p:nvSpPr>
            <p:spPr>
              <a:xfrm>
                <a:off x="1998637" y="1537265"/>
                <a:ext cx="172514" cy="437859"/>
              </a:xfrm>
              <a:custGeom>
                <a:rect b="b" l="l" r="r" t="t"/>
                <a:pathLst>
                  <a:path extrusionOk="0" h="8292" w="3267">
                    <a:moveTo>
                      <a:pt x="3116" y="1"/>
                    </a:moveTo>
                    <a:cubicBezTo>
                      <a:pt x="3060" y="1"/>
                      <a:pt x="3008" y="35"/>
                      <a:pt x="2988" y="89"/>
                    </a:cubicBezTo>
                    <a:lnTo>
                      <a:pt x="32" y="8111"/>
                    </a:lnTo>
                    <a:cubicBezTo>
                      <a:pt x="1" y="8197"/>
                      <a:pt x="65" y="8292"/>
                      <a:pt x="158" y="8292"/>
                    </a:cubicBezTo>
                    <a:cubicBezTo>
                      <a:pt x="215" y="8292"/>
                      <a:pt x="265" y="8255"/>
                      <a:pt x="285" y="8204"/>
                    </a:cubicBezTo>
                    <a:lnTo>
                      <a:pt x="3241" y="182"/>
                    </a:lnTo>
                    <a:cubicBezTo>
                      <a:pt x="3266" y="112"/>
                      <a:pt x="3230" y="35"/>
                      <a:pt x="3161" y="9"/>
                    </a:cubicBezTo>
                    <a:cubicBezTo>
                      <a:pt x="3146" y="3"/>
                      <a:pt x="3131" y="1"/>
                      <a:pt x="3116"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g1f5708e7a3f_0_2222"/>
              <p:cNvSpPr/>
              <p:nvPr/>
            </p:nvSpPr>
            <p:spPr>
              <a:xfrm>
                <a:off x="1754459" y="1945089"/>
                <a:ext cx="836326" cy="337582"/>
              </a:xfrm>
              <a:custGeom>
                <a:rect b="b" l="l" r="r" t="t"/>
                <a:pathLst>
                  <a:path extrusionOk="0" h="6393" w="15838">
                    <a:moveTo>
                      <a:pt x="8722" y="0"/>
                    </a:moveTo>
                    <a:cubicBezTo>
                      <a:pt x="7152" y="0"/>
                      <a:pt x="5655" y="70"/>
                      <a:pt x="4370" y="160"/>
                    </a:cubicBezTo>
                    <a:cubicBezTo>
                      <a:pt x="3745" y="204"/>
                      <a:pt x="3168" y="254"/>
                      <a:pt x="2659" y="303"/>
                    </a:cubicBezTo>
                    <a:cubicBezTo>
                      <a:pt x="1206" y="441"/>
                      <a:pt x="294" y="575"/>
                      <a:pt x="294" y="575"/>
                    </a:cubicBezTo>
                    <a:cubicBezTo>
                      <a:pt x="294" y="575"/>
                      <a:pt x="0" y="5724"/>
                      <a:pt x="6586" y="6334"/>
                    </a:cubicBezTo>
                    <a:cubicBezTo>
                      <a:pt x="6999" y="6373"/>
                      <a:pt x="7441" y="6392"/>
                      <a:pt x="7912" y="6392"/>
                    </a:cubicBezTo>
                    <a:cubicBezTo>
                      <a:pt x="7947" y="6392"/>
                      <a:pt x="7981" y="6392"/>
                      <a:pt x="8018" y="6391"/>
                    </a:cubicBezTo>
                    <a:cubicBezTo>
                      <a:pt x="8241" y="6391"/>
                      <a:pt x="8461" y="6384"/>
                      <a:pt x="8673" y="6372"/>
                    </a:cubicBezTo>
                    <a:cubicBezTo>
                      <a:pt x="15837" y="6013"/>
                      <a:pt x="15527" y="575"/>
                      <a:pt x="15527" y="575"/>
                    </a:cubicBezTo>
                    <a:lnTo>
                      <a:pt x="15527" y="575"/>
                    </a:lnTo>
                    <a:cubicBezTo>
                      <a:pt x="15527" y="575"/>
                      <a:pt x="15527" y="575"/>
                      <a:pt x="15527" y="575"/>
                    </a:cubicBezTo>
                    <a:cubicBezTo>
                      <a:pt x="14718" y="411"/>
                      <a:pt x="13868" y="290"/>
                      <a:pt x="13005" y="201"/>
                    </a:cubicBezTo>
                    <a:cubicBezTo>
                      <a:pt x="11586" y="56"/>
                      <a:pt x="10125" y="0"/>
                      <a:pt x="8722"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g1f5708e7a3f_0_2222"/>
              <p:cNvSpPr/>
              <p:nvPr/>
            </p:nvSpPr>
            <p:spPr>
              <a:xfrm>
                <a:off x="2212398" y="1955650"/>
                <a:ext cx="378401" cy="325912"/>
              </a:xfrm>
              <a:custGeom>
                <a:rect b="b" l="l" r="r" t="t"/>
                <a:pathLst>
                  <a:path extrusionOk="0" h="6172" w="7166">
                    <a:moveTo>
                      <a:pt x="4333" y="1"/>
                    </a:moveTo>
                    <a:lnTo>
                      <a:pt x="4333" y="1"/>
                    </a:lnTo>
                    <a:cubicBezTo>
                      <a:pt x="4421" y="1968"/>
                      <a:pt x="4118" y="5100"/>
                      <a:pt x="1" y="6172"/>
                    </a:cubicBezTo>
                    <a:cubicBezTo>
                      <a:pt x="7165" y="5813"/>
                      <a:pt x="6855" y="375"/>
                      <a:pt x="6855" y="375"/>
                    </a:cubicBezTo>
                    <a:lnTo>
                      <a:pt x="6855" y="375"/>
                    </a:lnTo>
                    <a:cubicBezTo>
                      <a:pt x="6855" y="375"/>
                      <a:pt x="6855" y="375"/>
                      <a:pt x="6855" y="375"/>
                    </a:cubicBezTo>
                    <a:cubicBezTo>
                      <a:pt x="6046" y="211"/>
                      <a:pt x="5196" y="90"/>
                      <a:pt x="4333"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g1f5708e7a3f_0_2222"/>
              <p:cNvSpPr/>
              <p:nvPr/>
            </p:nvSpPr>
            <p:spPr>
              <a:xfrm>
                <a:off x="1886898" y="1953485"/>
                <a:ext cx="290956" cy="329186"/>
              </a:xfrm>
              <a:custGeom>
                <a:rect b="b" l="l" r="r" t="t"/>
                <a:pathLst>
                  <a:path extrusionOk="0" h="6234" w="5510">
                    <a:moveTo>
                      <a:pt x="1862" y="1"/>
                    </a:moveTo>
                    <a:cubicBezTo>
                      <a:pt x="1237" y="45"/>
                      <a:pt x="660" y="94"/>
                      <a:pt x="151" y="142"/>
                    </a:cubicBezTo>
                    <a:cubicBezTo>
                      <a:pt x="0" y="1481"/>
                      <a:pt x="337" y="2877"/>
                      <a:pt x="1100" y="3988"/>
                    </a:cubicBezTo>
                    <a:cubicBezTo>
                      <a:pt x="1811" y="5022"/>
                      <a:pt x="2881" y="5798"/>
                      <a:pt x="4078" y="6173"/>
                    </a:cubicBezTo>
                    <a:cubicBezTo>
                      <a:pt x="4491" y="6213"/>
                      <a:pt x="4933" y="6233"/>
                      <a:pt x="5404" y="6233"/>
                    </a:cubicBezTo>
                    <a:cubicBezTo>
                      <a:pt x="5439" y="6233"/>
                      <a:pt x="5473" y="6233"/>
                      <a:pt x="5510" y="6232"/>
                    </a:cubicBezTo>
                    <a:cubicBezTo>
                      <a:pt x="4246" y="5817"/>
                      <a:pt x="3157" y="4948"/>
                      <a:pt x="2489" y="3786"/>
                    </a:cubicBezTo>
                    <a:cubicBezTo>
                      <a:pt x="1837" y="2655"/>
                      <a:pt x="1617" y="1283"/>
                      <a:pt x="1862" y="1"/>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35" name="Google Shape;1835;g1f5708e7a3f_0_2222"/>
          <p:cNvGrpSpPr/>
          <p:nvPr/>
        </p:nvGrpSpPr>
        <p:grpSpPr>
          <a:xfrm>
            <a:off x="7284523" y="4378327"/>
            <a:ext cx="1017044" cy="765195"/>
            <a:chOff x="5323923" y="3641495"/>
            <a:chExt cx="2109174" cy="1428403"/>
          </a:xfrm>
        </p:grpSpPr>
        <p:sp>
          <p:nvSpPr>
            <p:cNvPr id="1836" name="Google Shape;1836;g1f5708e7a3f_0_2222"/>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g1f5708e7a3f_0_2222"/>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g1f5708e7a3f_0_2222"/>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g1f5708e7a3f_0_2222"/>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g1f5708e7a3f_0_2222"/>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g1f5708e7a3f_0_2222"/>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g1f5708e7a3f_0_2222"/>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g1f5708e7a3f_0_2222"/>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g1f5708e7a3f_0_2222"/>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g1f5708e7a3f_0_2222"/>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g1f5708e7a3f_0_2222"/>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g1f5708e7a3f_0_2222"/>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g1f5708e7a3f_0_2222"/>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49" name="Google Shape;1849;g1f5708e7a3f_0_2222"/>
          <p:cNvSpPr txBox="1"/>
          <p:nvPr/>
        </p:nvSpPr>
        <p:spPr>
          <a:xfrm>
            <a:off x="2955971" y="3995430"/>
            <a:ext cx="1913400" cy="76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1500">
                <a:solidFill>
                  <a:srgbClr val="001B33"/>
                </a:solidFill>
                <a:latin typeface="Noto Serif Lao"/>
                <a:ea typeface="Noto Serif Lao"/>
                <a:cs typeface="Noto Serif Lao"/>
                <a:sym typeface="Noto Serif Lao"/>
              </a:rPr>
              <a:t>BOSQUE PROTECTOR NATURAL</a:t>
            </a:r>
            <a:endParaRPr b="1" sz="1500">
              <a:solidFill>
                <a:srgbClr val="001B33"/>
              </a:solidFill>
              <a:latin typeface="Noto Serif Lao"/>
              <a:ea typeface="Noto Serif Lao"/>
              <a:cs typeface="Noto Serif Lao"/>
              <a:sym typeface="Noto Serif Lao"/>
            </a:endParaRPr>
          </a:p>
        </p:txBody>
      </p:sp>
      <p:sp>
        <p:nvSpPr>
          <p:cNvPr id="1850" name="Google Shape;1850;g1f5708e7a3f_0_2222"/>
          <p:cNvSpPr/>
          <p:nvPr/>
        </p:nvSpPr>
        <p:spPr>
          <a:xfrm>
            <a:off x="643901" y="2831100"/>
            <a:ext cx="1717500" cy="734700"/>
          </a:xfrm>
          <a:prstGeom prst="rect">
            <a:avLst/>
          </a:prstGeom>
          <a:solidFill>
            <a:srgbClr val="DBBBA0">
              <a:alpha val="289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chemeClr val="accent6"/>
                </a:solidFill>
                <a:latin typeface="Fira Sans Extra Condensed"/>
                <a:ea typeface="Fira Sans Extra Condensed"/>
                <a:cs typeface="Fira Sans Extra Condensed"/>
                <a:sym typeface="Fira Sans Extra Condensed"/>
              </a:rPr>
              <a:t>BOSQUE NATIVO</a:t>
            </a:r>
            <a:endParaRPr/>
          </a:p>
        </p:txBody>
      </p:sp>
      <p:sp>
        <p:nvSpPr>
          <p:cNvPr id="1851" name="Google Shape;1851;g1f5708e7a3f_0_2222"/>
          <p:cNvSpPr/>
          <p:nvPr/>
        </p:nvSpPr>
        <p:spPr>
          <a:xfrm>
            <a:off x="5367812" y="2831100"/>
            <a:ext cx="1717500" cy="734700"/>
          </a:xfrm>
          <a:prstGeom prst="rect">
            <a:avLst/>
          </a:prstGeom>
          <a:solidFill>
            <a:srgbClr val="DBBBA0">
              <a:alpha val="289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solidFill>
                  <a:schemeClr val="accent6"/>
                </a:solidFill>
                <a:latin typeface="Fira Sans Extra Condensed"/>
                <a:ea typeface="Fira Sans Extra Condensed"/>
                <a:cs typeface="Fira Sans Extra Condensed"/>
                <a:sym typeface="Fira Sans Extra Condensed"/>
              </a:rPr>
              <a:t>PALMARES</a:t>
            </a:r>
            <a:endParaRPr/>
          </a:p>
        </p:txBody>
      </p:sp>
      <p:cxnSp>
        <p:nvCxnSpPr>
          <p:cNvPr id="1852" name="Google Shape;1852;g1f5708e7a3f_0_2222"/>
          <p:cNvCxnSpPr>
            <a:stCxn id="1850" idx="2"/>
            <a:endCxn id="1849" idx="0"/>
          </p:cNvCxnSpPr>
          <p:nvPr/>
        </p:nvCxnSpPr>
        <p:spPr>
          <a:xfrm flipH="1" rot="-5400000">
            <a:off x="2492801" y="2575650"/>
            <a:ext cx="429600" cy="2409900"/>
          </a:xfrm>
          <a:prstGeom prst="bentConnector3">
            <a:avLst>
              <a:gd fmla="val 49994" name="adj1"/>
            </a:avLst>
          </a:prstGeom>
          <a:noFill/>
          <a:ln cap="flat" cmpd="sng" w="19050">
            <a:solidFill>
              <a:srgbClr val="001B33"/>
            </a:solidFill>
            <a:prstDash val="solid"/>
            <a:round/>
            <a:headEnd len="med" w="med" type="none"/>
            <a:tailEnd len="med" w="med" type="none"/>
          </a:ln>
        </p:spPr>
      </p:cxnSp>
      <p:cxnSp>
        <p:nvCxnSpPr>
          <p:cNvPr id="1853" name="Google Shape;1853;g1f5708e7a3f_0_2222"/>
          <p:cNvCxnSpPr>
            <a:stCxn id="1851" idx="2"/>
            <a:endCxn id="1849" idx="0"/>
          </p:cNvCxnSpPr>
          <p:nvPr/>
        </p:nvCxnSpPr>
        <p:spPr>
          <a:xfrm rot="5400000">
            <a:off x="4854812" y="2623650"/>
            <a:ext cx="429600" cy="2313900"/>
          </a:xfrm>
          <a:prstGeom prst="bentConnector3">
            <a:avLst>
              <a:gd fmla="val 49994" name="adj1"/>
            </a:avLst>
          </a:prstGeom>
          <a:noFill/>
          <a:ln cap="flat" cmpd="sng" w="19050">
            <a:solidFill>
              <a:srgbClr val="001B33"/>
            </a:solidFill>
            <a:prstDash val="solid"/>
            <a:round/>
            <a:headEnd len="med" w="med" type="none"/>
            <a:tailEnd len="med" w="med" type="none"/>
          </a:ln>
        </p:spPr>
      </p:cxnSp>
      <p:sp>
        <p:nvSpPr>
          <p:cNvPr id="1854" name="Google Shape;1854;g1f5708e7a3f_0_2222"/>
          <p:cNvSpPr txBox="1"/>
          <p:nvPr/>
        </p:nvSpPr>
        <p:spPr>
          <a:xfrm>
            <a:off x="1207600" y="3006938"/>
            <a:ext cx="30000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accent6"/>
                </a:solidFill>
                <a:latin typeface="Fira Sans Extra Condensed"/>
                <a:ea typeface="Fira Sans Extra Condensed"/>
                <a:cs typeface="Fira Sans Extra Condensed"/>
                <a:sym typeface="Fira Sans Extra Condensed"/>
              </a:rPr>
              <a:t>=</a:t>
            </a:r>
            <a:endParaRPr sz="1600"/>
          </a:p>
        </p:txBody>
      </p:sp>
      <p:sp>
        <p:nvSpPr>
          <p:cNvPr id="1855" name="Google Shape;1855;g1f5708e7a3f_0_2222"/>
          <p:cNvSpPr/>
          <p:nvPr/>
        </p:nvSpPr>
        <p:spPr>
          <a:xfrm>
            <a:off x="0" y="662450"/>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9" name="Shape 1859"/>
        <p:cNvGrpSpPr/>
        <p:nvPr/>
      </p:nvGrpSpPr>
      <p:grpSpPr>
        <a:xfrm>
          <a:off x="0" y="0"/>
          <a:ext cx="0" cy="0"/>
          <a:chOff x="0" y="0"/>
          <a:chExt cx="0" cy="0"/>
        </a:xfrm>
      </p:grpSpPr>
      <p:sp>
        <p:nvSpPr>
          <p:cNvPr id="1860" name="Google Shape;1860;g1f5708e7a3f_0_1936"/>
          <p:cNvSpPr txBox="1"/>
          <p:nvPr/>
        </p:nvSpPr>
        <p:spPr>
          <a:xfrm>
            <a:off x="-414700" y="0"/>
            <a:ext cx="81375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rgbClr val="000000"/>
              </a:buClr>
              <a:buSzPts val="3600"/>
              <a:buFont typeface="Arial"/>
              <a:buNone/>
            </a:pPr>
            <a:r>
              <a:rPr b="1" lang="en" sz="2400">
                <a:latin typeface="Fira Sans Extra Condensed"/>
                <a:ea typeface="Fira Sans Extra Condensed"/>
                <a:cs typeface="Fira Sans Extra Condensed"/>
                <a:sym typeface="Fira Sans Extra Condensed"/>
              </a:rPr>
              <a:t>CALIFICACIÓN DE BOSQUES - </a:t>
            </a:r>
            <a:r>
              <a:rPr b="1" lang="en" sz="2000">
                <a:latin typeface="Fira Sans Extra Condensed"/>
                <a:ea typeface="Fira Sans Extra Condensed"/>
                <a:cs typeface="Fira Sans Extra Condensed"/>
                <a:sym typeface="Fira Sans Extra Condensed"/>
              </a:rPr>
              <a:t>DECRETO 452/88 Y MODIFICATIVOS</a:t>
            </a:r>
            <a:endParaRPr b="1" sz="2000">
              <a:latin typeface="Fira Sans Extra Condensed"/>
              <a:ea typeface="Fira Sans Extra Condensed"/>
              <a:cs typeface="Fira Sans Extra Condensed"/>
              <a:sym typeface="Fira Sans Extra Condensed"/>
            </a:endParaRPr>
          </a:p>
          <a:p>
            <a:pPr indent="0" lvl="0" marL="0" rtl="0" algn="l">
              <a:spcBef>
                <a:spcPts val="0"/>
              </a:spcBef>
              <a:spcAft>
                <a:spcPts val="0"/>
              </a:spcAft>
              <a:buNone/>
            </a:pPr>
            <a:r>
              <a:t/>
            </a:r>
            <a:endParaRPr b="1" sz="2600">
              <a:latin typeface="Fira Sans Extra Condensed"/>
              <a:ea typeface="Fira Sans Extra Condensed"/>
              <a:cs typeface="Fira Sans Extra Condensed"/>
              <a:sym typeface="Fira Sans Extra Condensed"/>
            </a:endParaRPr>
          </a:p>
        </p:txBody>
      </p:sp>
      <p:sp>
        <p:nvSpPr>
          <p:cNvPr id="1861" name="Google Shape;1861;g1f5708e7a3f_0_1936"/>
          <p:cNvSpPr txBox="1"/>
          <p:nvPr/>
        </p:nvSpPr>
        <p:spPr>
          <a:xfrm>
            <a:off x="417900" y="1080625"/>
            <a:ext cx="6866700" cy="24165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en" sz="1500">
                <a:latin typeface="Fira Sans Extra Condensed"/>
                <a:ea typeface="Fira Sans Extra Condensed"/>
                <a:cs typeface="Fira Sans Extra Condensed"/>
                <a:sym typeface="Fira Sans Extra Condensed"/>
              </a:rPr>
              <a:t>Se califica Bosque Protector tanto un Bosque  Natural como un Bosque  Artificial                     Bosque Artificial               Bosque plantado</a:t>
            </a:r>
            <a:endParaRPr b="1" sz="15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5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b="1" lang="en" sz="1500">
                <a:latin typeface="Fira Sans Extra Condensed"/>
                <a:ea typeface="Fira Sans Extra Condensed"/>
                <a:cs typeface="Fira Sans Extra Condensed"/>
                <a:sym typeface="Fira Sans Extra Condensed"/>
              </a:rPr>
              <a:t>REQUISITOS PROTECTOR  ARTIFICIAL</a:t>
            </a:r>
            <a:endParaRPr b="1" sz="15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b="1" sz="1500">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a:latin typeface="Fira Sans Extra Condensed"/>
                <a:ea typeface="Fira Sans Extra Condensed"/>
                <a:cs typeface="Fira Sans Extra Condensed"/>
                <a:sym typeface="Fira Sans Extra Condensed"/>
              </a:rPr>
              <a:t>-Preservación Recursos Naturales</a:t>
            </a:r>
            <a:endParaRPr>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a:latin typeface="Fira Sans Extra Condensed"/>
                <a:ea typeface="Fira Sans Extra Condensed"/>
                <a:cs typeface="Fira Sans Extra Condensed"/>
                <a:sym typeface="Fira Sans Extra Condensed"/>
              </a:rPr>
              <a:t>-Ubicación en determinados Terrenos Forestales (costas y márgenes cursos agua)</a:t>
            </a:r>
            <a:endParaRPr>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rPr lang="en">
                <a:latin typeface="Fira Sans Extra Condensed"/>
                <a:ea typeface="Fira Sans Extra Condensed"/>
                <a:cs typeface="Fira Sans Extra Condensed"/>
                <a:sym typeface="Fira Sans Extra Condensed"/>
              </a:rPr>
              <a:t>-Incorporación bosques de servicio en predios agropecuarios, con una superficie máxima del 8% del total del predio (Dec 191/006).</a:t>
            </a:r>
            <a:endParaRPr>
              <a:latin typeface="Fira Sans Extra Condensed"/>
              <a:ea typeface="Fira Sans Extra Condensed"/>
              <a:cs typeface="Fira Sans Extra Condensed"/>
              <a:sym typeface="Fira Sans Extra Condensed"/>
            </a:endParaRPr>
          </a:p>
          <a:p>
            <a:pPr indent="0" lvl="0" marL="0" rtl="0" algn="just">
              <a:spcBef>
                <a:spcPts val="0"/>
              </a:spcBef>
              <a:spcAft>
                <a:spcPts val="0"/>
              </a:spcAft>
              <a:buNone/>
            </a:pPr>
            <a:r>
              <a:t/>
            </a:r>
            <a:endParaRPr>
              <a:latin typeface="Fira Sans Extra Condensed"/>
              <a:ea typeface="Fira Sans Extra Condensed"/>
              <a:cs typeface="Fira Sans Extra Condensed"/>
              <a:sym typeface="Fira Sans Extra Condensed"/>
            </a:endParaRPr>
          </a:p>
        </p:txBody>
      </p:sp>
      <p:grpSp>
        <p:nvGrpSpPr>
          <p:cNvPr id="1862" name="Google Shape;1862;g1f5708e7a3f_0_1936"/>
          <p:cNvGrpSpPr/>
          <p:nvPr/>
        </p:nvGrpSpPr>
        <p:grpSpPr>
          <a:xfrm>
            <a:off x="7493439" y="3542590"/>
            <a:ext cx="1846637" cy="1600871"/>
            <a:chOff x="276227" y="870337"/>
            <a:chExt cx="3781767" cy="3704863"/>
          </a:xfrm>
        </p:grpSpPr>
        <p:grpSp>
          <p:nvGrpSpPr>
            <p:cNvPr id="1863" name="Google Shape;1863;g1f5708e7a3f_0_1936"/>
            <p:cNvGrpSpPr/>
            <p:nvPr/>
          </p:nvGrpSpPr>
          <p:grpSpPr>
            <a:xfrm>
              <a:off x="868913" y="3182675"/>
              <a:ext cx="2596402" cy="1392525"/>
              <a:chOff x="718728" y="3182675"/>
              <a:chExt cx="2896800" cy="1392525"/>
            </a:xfrm>
          </p:grpSpPr>
          <p:sp>
            <p:nvSpPr>
              <p:cNvPr id="1864" name="Google Shape;1864;g1f5708e7a3f_0_1936"/>
              <p:cNvSpPr/>
              <p:nvPr/>
            </p:nvSpPr>
            <p:spPr>
              <a:xfrm>
                <a:off x="1241887" y="3413150"/>
                <a:ext cx="1843200" cy="495300"/>
              </a:xfrm>
              <a:prstGeom prst="rect">
                <a:avLst/>
              </a:pr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g1f5708e7a3f_0_1936"/>
              <p:cNvSpPr/>
              <p:nvPr/>
            </p:nvSpPr>
            <p:spPr>
              <a:xfrm>
                <a:off x="925237" y="3743325"/>
                <a:ext cx="2476500" cy="495300"/>
              </a:xfrm>
              <a:prstGeom prst="rect">
                <a:avLst/>
              </a:pr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g1f5708e7a3f_0_1936"/>
              <p:cNvSpPr/>
              <p:nvPr/>
            </p:nvSpPr>
            <p:spPr>
              <a:xfrm>
                <a:off x="718728" y="4079900"/>
                <a:ext cx="2896800" cy="495300"/>
              </a:xfrm>
              <a:prstGeom prst="rect">
                <a:avLst/>
              </a:pr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g1f5708e7a3f_0_1936"/>
              <p:cNvSpPr/>
              <p:nvPr/>
            </p:nvSpPr>
            <p:spPr>
              <a:xfrm>
                <a:off x="1474987" y="3182675"/>
                <a:ext cx="1377000" cy="495300"/>
              </a:xfrm>
              <a:prstGeom prst="rect">
                <a:avLst/>
              </a:pr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g1f5708e7a3f_0_1936"/>
              <p:cNvSpPr/>
              <p:nvPr/>
            </p:nvSpPr>
            <p:spPr>
              <a:xfrm>
                <a:off x="2115303" y="3413150"/>
                <a:ext cx="966300" cy="495300"/>
              </a:xfrm>
              <a:prstGeom prst="rect">
                <a:avLst/>
              </a:pr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g1f5708e7a3f_0_1936"/>
              <p:cNvSpPr/>
              <p:nvPr/>
            </p:nvSpPr>
            <p:spPr>
              <a:xfrm>
                <a:off x="2115304" y="3743325"/>
                <a:ext cx="1282800" cy="495300"/>
              </a:xfrm>
              <a:prstGeom prst="rect">
                <a:avLst/>
              </a:pr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g1f5708e7a3f_0_1936"/>
              <p:cNvSpPr/>
              <p:nvPr/>
            </p:nvSpPr>
            <p:spPr>
              <a:xfrm>
                <a:off x="2115303" y="4079900"/>
                <a:ext cx="1496700" cy="495300"/>
              </a:xfrm>
              <a:prstGeom prst="rect">
                <a:avLst/>
              </a:pr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g1f5708e7a3f_0_1936"/>
              <p:cNvSpPr/>
              <p:nvPr/>
            </p:nvSpPr>
            <p:spPr>
              <a:xfrm>
                <a:off x="2115307" y="3182675"/>
                <a:ext cx="732900" cy="495300"/>
              </a:xfrm>
              <a:prstGeom prst="rect">
                <a:avLst/>
              </a:pr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72" name="Google Shape;1872;g1f5708e7a3f_0_1936"/>
            <p:cNvGrpSpPr/>
            <p:nvPr/>
          </p:nvGrpSpPr>
          <p:grpSpPr>
            <a:xfrm>
              <a:off x="276227" y="870337"/>
              <a:ext cx="3781767" cy="2326852"/>
              <a:chOff x="133350" y="1082601"/>
              <a:chExt cx="2457448" cy="1512023"/>
            </a:xfrm>
          </p:grpSpPr>
          <p:sp>
            <p:nvSpPr>
              <p:cNvPr id="1873" name="Google Shape;1873;g1f5708e7a3f_0_1936"/>
              <p:cNvSpPr/>
              <p:nvPr/>
            </p:nvSpPr>
            <p:spPr>
              <a:xfrm>
                <a:off x="486784" y="1082601"/>
                <a:ext cx="897949" cy="481318"/>
              </a:xfrm>
              <a:custGeom>
                <a:rect b="b" l="l" r="r" t="t"/>
                <a:pathLst>
                  <a:path extrusionOk="0" h="9115" w="17005">
                    <a:moveTo>
                      <a:pt x="7354" y="0"/>
                    </a:moveTo>
                    <a:cubicBezTo>
                      <a:pt x="6561" y="0"/>
                      <a:pt x="5772" y="173"/>
                      <a:pt x="5059" y="499"/>
                    </a:cubicBezTo>
                    <a:cubicBezTo>
                      <a:pt x="4578" y="716"/>
                      <a:pt x="4132" y="999"/>
                      <a:pt x="3732" y="1343"/>
                    </a:cubicBezTo>
                    <a:cubicBezTo>
                      <a:pt x="3335" y="1687"/>
                      <a:pt x="2991" y="2088"/>
                      <a:pt x="2711" y="2533"/>
                    </a:cubicBezTo>
                    <a:cubicBezTo>
                      <a:pt x="2153" y="3418"/>
                      <a:pt x="1858" y="4442"/>
                      <a:pt x="1859" y="5489"/>
                    </a:cubicBezTo>
                    <a:cubicBezTo>
                      <a:pt x="1859" y="6013"/>
                      <a:pt x="1965" y="6507"/>
                      <a:pt x="1999" y="6978"/>
                    </a:cubicBezTo>
                    <a:cubicBezTo>
                      <a:pt x="2035" y="7443"/>
                      <a:pt x="1988" y="7916"/>
                      <a:pt x="1759" y="8281"/>
                    </a:cubicBezTo>
                    <a:cubicBezTo>
                      <a:pt x="1649" y="8460"/>
                      <a:pt x="1485" y="8600"/>
                      <a:pt x="1292" y="8685"/>
                    </a:cubicBezTo>
                    <a:cubicBezTo>
                      <a:pt x="1179" y="8734"/>
                      <a:pt x="1057" y="8761"/>
                      <a:pt x="939" y="8761"/>
                    </a:cubicBezTo>
                    <a:cubicBezTo>
                      <a:pt x="857" y="8761"/>
                      <a:pt x="776" y="8748"/>
                      <a:pt x="701" y="8721"/>
                    </a:cubicBezTo>
                    <a:cubicBezTo>
                      <a:pt x="522" y="8661"/>
                      <a:pt x="393" y="8491"/>
                      <a:pt x="343" y="8297"/>
                    </a:cubicBezTo>
                    <a:cubicBezTo>
                      <a:pt x="294" y="8102"/>
                      <a:pt x="340" y="7890"/>
                      <a:pt x="481" y="7781"/>
                    </a:cubicBezTo>
                    <a:cubicBezTo>
                      <a:pt x="544" y="7733"/>
                      <a:pt x="557" y="7643"/>
                      <a:pt x="511" y="7579"/>
                    </a:cubicBezTo>
                    <a:cubicBezTo>
                      <a:pt x="483" y="7539"/>
                      <a:pt x="438" y="7518"/>
                      <a:pt x="393" y="7518"/>
                    </a:cubicBezTo>
                    <a:cubicBezTo>
                      <a:pt x="363" y="7518"/>
                      <a:pt x="333" y="7528"/>
                      <a:pt x="307" y="7547"/>
                    </a:cubicBezTo>
                    <a:cubicBezTo>
                      <a:pt x="179" y="7640"/>
                      <a:pt x="88" y="7773"/>
                      <a:pt x="47" y="7926"/>
                    </a:cubicBezTo>
                    <a:cubicBezTo>
                      <a:pt x="5" y="8069"/>
                      <a:pt x="0" y="8221"/>
                      <a:pt x="32" y="8367"/>
                    </a:cubicBezTo>
                    <a:cubicBezTo>
                      <a:pt x="63" y="8512"/>
                      <a:pt x="124" y="8649"/>
                      <a:pt x="216" y="8768"/>
                    </a:cubicBezTo>
                    <a:cubicBezTo>
                      <a:pt x="308" y="8889"/>
                      <a:pt x="432" y="8983"/>
                      <a:pt x="575" y="9040"/>
                    </a:cubicBezTo>
                    <a:cubicBezTo>
                      <a:pt x="703" y="9091"/>
                      <a:pt x="838" y="9114"/>
                      <a:pt x="971" y="9114"/>
                    </a:cubicBezTo>
                    <a:cubicBezTo>
                      <a:pt x="1130" y="9114"/>
                      <a:pt x="1288" y="9081"/>
                      <a:pt x="1432" y="9026"/>
                    </a:cubicBezTo>
                    <a:cubicBezTo>
                      <a:pt x="1699" y="8920"/>
                      <a:pt x="1927" y="8737"/>
                      <a:pt x="2087" y="8498"/>
                    </a:cubicBezTo>
                    <a:cubicBezTo>
                      <a:pt x="2405" y="8028"/>
                      <a:pt x="2463" y="7465"/>
                      <a:pt x="2444" y="6955"/>
                    </a:cubicBezTo>
                    <a:cubicBezTo>
                      <a:pt x="2423" y="6474"/>
                      <a:pt x="2350" y="6023"/>
                      <a:pt x="2356" y="5588"/>
                    </a:cubicBezTo>
                    <a:cubicBezTo>
                      <a:pt x="2356" y="5553"/>
                      <a:pt x="2357" y="5515"/>
                      <a:pt x="2357" y="5479"/>
                    </a:cubicBezTo>
                    <a:cubicBezTo>
                      <a:pt x="2390" y="4543"/>
                      <a:pt x="2687" y="3634"/>
                      <a:pt x="3212" y="2860"/>
                    </a:cubicBezTo>
                    <a:cubicBezTo>
                      <a:pt x="3734" y="2088"/>
                      <a:pt x="4474" y="1491"/>
                      <a:pt x="5337" y="1141"/>
                    </a:cubicBezTo>
                    <a:cubicBezTo>
                      <a:pt x="5923" y="898"/>
                      <a:pt x="6552" y="773"/>
                      <a:pt x="7180" y="773"/>
                    </a:cubicBezTo>
                    <a:cubicBezTo>
                      <a:pt x="7465" y="773"/>
                      <a:pt x="7750" y="799"/>
                      <a:pt x="8030" y="851"/>
                    </a:cubicBezTo>
                    <a:cubicBezTo>
                      <a:pt x="8934" y="1016"/>
                      <a:pt x="9796" y="1425"/>
                      <a:pt x="10653" y="1882"/>
                    </a:cubicBezTo>
                    <a:lnTo>
                      <a:pt x="11954" y="2589"/>
                    </a:lnTo>
                    <a:cubicBezTo>
                      <a:pt x="12392" y="2824"/>
                      <a:pt x="12845" y="3058"/>
                      <a:pt x="13316" y="3264"/>
                    </a:cubicBezTo>
                    <a:cubicBezTo>
                      <a:pt x="13789" y="3469"/>
                      <a:pt x="14291" y="3647"/>
                      <a:pt x="14823" y="3757"/>
                    </a:cubicBezTo>
                    <a:cubicBezTo>
                      <a:pt x="15140" y="3823"/>
                      <a:pt x="15462" y="3856"/>
                      <a:pt x="15784" y="3856"/>
                    </a:cubicBezTo>
                    <a:cubicBezTo>
                      <a:pt x="16021" y="3856"/>
                      <a:pt x="16257" y="3838"/>
                      <a:pt x="16492" y="3802"/>
                    </a:cubicBezTo>
                    <a:cubicBezTo>
                      <a:pt x="16498" y="3801"/>
                      <a:pt x="16503" y="3801"/>
                      <a:pt x="16509" y="3799"/>
                    </a:cubicBezTo>
                    <a:cubicBezTo>
                      <a:pt x="16806" y="3743"/>
                      <a:pt x="17004" y="3460"/>
                      <a:pt x="16954" y="3161"/>
                    </a:cubicBezTo>
                    <a:cubicBezTo>
                      <a:pt x="16954" y="3158"/>
                      <a:pt x="16952" y="3155"/>
                      <a:pt x="16952" y="3152"/>
                    </a:cubicBezTo>
                    <a:cubicBezTo>
                      <a:pt x="16901" y="2886"/>
                      <a:pt x="16669" y="2702"/>
                      <a:pt x="16409" y="2702"/>
                    </a:cubicBezTo>
                    <a:cubicBezTo>
                      <a:pt x="16374" y="2702"/>
                      <a:pt x="16339" y="2705"/>
                      <a:pt x="16303" y="2712"/>
                    </a:cubicBezTo>
                    <a:lnTo>
                      <a:pt x="16294" y="2714"/>
                    </a:lnTo>
                    <a:cubicBezTo>
                      <a:pt x="16080" y="2753"/>
                      <a:pt x="15864" y="2772"/>
                      <a:pt x="15647" y="2772"/>
                    </a:cubicBezTo>
                    <a:cubicBezTo>
                      <a:pt x="15437" y="2772"/>
                      <a:pt x="15226" y="2754"/>
                      <a:pt x="15018" y="2717"/>
                    </a:cubicBezTo>
                    <a:cubicBezTo>
                      <a:pt x="14581" y="2643"/>
                      <a:pt x="14143" y="2506"/>
                      <a:pt x="13704" y="2335"/>
                    </a:cubicBezTo>
                    <a:cubicBezTo>
                      <a:pt x="13264" y="2162"/>
                      <a:pt x="12831" y="1956"/>
                      <a:pt x="12391" y="1739"/>
                    </a:cubicBezTo>
                    <a:lnTo>
                      <a:pt x="11066" y="1078"/>
                    </a:lnTo>
                    <a:cubicBezTo>
                      <a:pt x="10170" y="638"/>
                      <a:pt x="9212" y="218"/>
                      <a:pt x="8159" y="61"/>
                    </a:cubicBezTo>
                    <a:cubicBezTo>
                      <a:pt x="7892" y="20"/>
                      <a:pt x="7623" y="0"/>
                      <a:pt x="7354"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g1f5708e7a3f_0_1936"/>
              <p:cNvSpPr/>
              <p:nvPr/>
            </p:nvSpPr>
            <p:spPr>
              <a:xfrm>
                <a:off x="611250" y="1101506"/>
                <a:ext cx="773329" cy="270467"/>
              </a:xfrm>
              <a:custGeom>
                <a:rect b="b" l="l" r="r" t="t"/>
                <a:pathLst>
                  <a:path extrusionOk="0" h="5122" w="14645">
                    <a:moveTo>
                      <a:pt x="4722" y="0"/>
                    </a:moveTo>
                    <a:cubicBezTo>
                      <a:pt x="4512" y="0"/>
                      <a:pt x="4302" y="14"/>
                      <a:pt x="4092" y="44"/>
                    </a:cubicBezTo>
                    <a:cubicBezTo>
                      <a:pt x="2885" y="214"/>
                      <a:pt x="1779" y="922"/>
                      <a:pt x="1055" y="1903"/>
                    </a:cubicBezTo>
                    <a:cubicBezTo>
                      <a:pt x="373" y="2824"/>
                      <a:pt x="19" y="3974"/>
                      <a:pt x="0" y="5121"/>
                    </a:cubicBezTo>
                    <a:cubicBezTo>
                      <a:pt x="33" y="4185"/>
                      <a:pt x="330" y="3276"/>
                      <a:pt x="855" y="2502"/>
                    </a:cubicBezTo>
                    <a:cubicBezTo>
                      <a:pt x="1377" y="1730"/>
                      <a:pt x="2117" y="1133"/>
                      <a:pt x="2980" y="783"/>
                    </a:cubicBezTo>
                    <a:cubicBezTo>
                      <a:pt x="3566" y="540"/>
                      <a:pt x="4195" y="415"/>
                      <a:pt x="4823" y="415"/>
                    </a:cubicBezTo>
                    <a:cubicBezTo>
                      <a:pt x="5108" y="415"/>
                      <a:pt x="5393" y="441"/>
                      <a:pt x="5673" y="493"/>
                    </a:cubicBezTo>
                    <a:cubicBezTo>
                      <a:pt x="6577" y="658"/>
                      <a:pt x="7439" y="1067"/>
                      <a:pt x="8296" y="1524"/>
                    </a:cubicBezTo>
                    <a:lnTo>
                      <a:pt x="9597" y="2231"/>
                    </a:lnTo>
                    <a:cubicBezTo>
                      <a:pt x="10035" y="2466"/>
                      <a:pt x="10488" y="2700"/>
                      <a:pt x="10959" y="2906"/>
                    </a:cubicBezTo>
                    <a:cubicBezTo>
                      <a:pt x="11432" y="3111"/>
                      <a:pt x="11934" y="3289"/>
                      <a:pt x="12466" y="3399"/>
                    </a:cubicBezTo>
                    <a:cubicBezTo>
                      <a:pt x="12783" y="3465"/>
                      <a:pt x="13105" y="3498"/>
                      <a:pt x="13427" y="3498"/>
                    </a:cubicBezTo>
                    <a:cubicBezTo>
                      <a:pt x="13664" y="3498"/>
                      <a:pt x="13900" y="3480"/>
                      <a:pt x="14135" y="3444"/>
                    </a:cubicBezTo>
                    <a:cubicBezTo>
                      <a:pt x="14141" y="3443"/>
                      <a:pt x="14146" y="3443"/>
                      <a:pt x="14152" y="3441"/>
                    </a:cubicBezTo>
                    <a:cubicBezTo>
                      <a:pt x="14449" y="3385"/>
                      <a:pt x="14644" y="3102"/>
                      <a:pt x="14594" y="2803"/>
                    </a:cubicBezTo>
                    <a:lnTo>
                      <a:pt x="14594" y="2803"/>
                    </a:lnTo>
                    <a:cubicBezTo>
                      <a:pt x="14239" y="2898"/>
                      <a:pt x="13874" y="2940"/>
                      <a:pt x="13506" y="2940"/>
                    </a:cubicBezTo>
                    <a:cubicBezTo>
                      <a:pt x="12727" y="2940"/>
                      <a:pt x="11935" y="2751"/>
                      <a:pt x="11203" y="2472"/>
                    </a:cubicBezTo>
                    <a:cubicBezTo>
                      <a:pt x="10018" y="2018"/>
                      <a:pt x="8932" y="1334"/>
                      <a:pt x="7779" y="797"/>
                    </a:cubicBezTo>
                    <a:cubicBezTo>
                      <a:pt x="6816" y="349"/>
                      <a:pt x="5773" y="0"/>
                      <a:pt x="4722"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g1f5708e7a3f_0_1936"/>
              <p:cNvSpPr/>
              <p:nvPr/>
            </p:nvSpPr>
            <p:spPr>
              <a:xfrm>
                <a:off x="1320072" y="1082601"/>
                <a:ext cx="897843" cy="481318"/>
              </a:xfrm>
              <a:custGeom>
                <a:rect b="b" l="l" r="r" t="t"/>
                <a:pathLst>
                  <a:path extrusionOk="0" h="9115" w="17003">
                    <a:moveTo>
                      <a:pt x="9650" y="0"/>
                    </a:moveTo>
                    <a:cubicBezTo>
                      <a:pt x="9381" y="0"/>
                      <a:pt x="9112" y="20"/>
                      <a:pt x="8846" y="61"/>
                    </a:cubicBezTo>
                    <a:cubicBezTo>
                      <a:pt x="7793" y="218"/>
                      <a:pt x="6833" y="638"/>
                      <a:pt x="5938" y="1078"/>
                    </a:cubicBezTo>
                    <a:lnTo>
                      <a:pt x="4614" y="1739"/>
                    </a:lnTo>
                    <a:cubicBezTo>
                      <a:pt x="4174" y="1956"/>
                      <a:pt x="3739" y="2162"/>
                      <a:pt x="3300" y="2335"/>
                    </a:cubicBezTo>
                    <a:cubicBezTo>
                      <a:pt x="2862" y="2506"/>
                      <a:pt x="2423" y="2643"/>
                      <a:pt x="1986" y="2717"/>
                    </a:cubicBezTo>
                    <a:cubicBezTo>
                      <a:pt x="1778" y="2754"/>
                      <a:pt x="1568" y="2772"/>
                      <a:pt x="1358" y="2772"/>
                    </a:cubicBezTo>
                    <a:cubicBezTo>
                      <a:pt x="1141" y="2772"/>
                      <a:pt x="923" y="2753"/>
                      <a:pt x="709" y="2714"/>
                    </a:cubicBezTo>
                    <a:lnTo>
                      <a:pt x="701" y="2712"/>
                    </a:lnTo>
                    <a:cubicBezTo>
                      <a:pt x="665" y="2705"/>
                      <a:pt x="630" y="2702"/>
                      <a:pt x="595" y="2702"/>
                    </a:cubicBezTo>
                    <a:cubicBezTo>
                      <a:pt x="334" y="2702"/>
                      <a:pt x="103" y="2886"/>
                      <a:pt x="52" y="3152"/>
                    </a:cubicBezTo>
                    <a:cubicBezTo>
                      <a:pt x="52" y="3155"/>
                      <a:pt x="50" y="3158"/>
                      <a:pt x="50" y="3161"/>
                    </a:cubicBezTo>
                    <a:cubicBezTo>
                      <a:pt x="0" y="3460"/>
                      <a:pt x="197" y="3743"/>
                      <a:pt x="494" y="3799"/>
                    </a:cubicBezTo>
                    <a:cubicBezTo>
                      <a:pt x="500" y="3801"/>
                      <a:pt x="506" y="3801"/>
                      <a:pt x="512" y="3802"/>
                    </a:cubicBezTo>
                    <a:cubicBezTo>
                      <a:pt x="747" y="3838"/>
                      <a:pt x="983" y="3856"/>
                      <a:pt x="1219" y="3856"/>
                    </a:cubicBezTo>
                    <a:cubicBezTo>
                      <a:pt x="1541" y="3856"/>
                      <a:pt x="1863" y="3823"/>
                      <a:pt x="2180" y="3757"/>
                    </a:cubicBezTo>
                    <a:cubicBezTo>
                      <a:pt x="2714" y="3647"/>
                      <a:pt x="3215" y="3469"/>
                      <a:pt x="3687" y="3264"/>
                    </a:cubicBezTo>
                    <a:cubicBezTo>
                      <a:pt x="4160" y="3058"/>
                      <a:pt x="4612" y="2824"/>
                      <a:pt x="5051" y="2589"/>
                    </a:cubicBezTo>
                    <a:lnTo>
                      <a:pt x="6352" y="1882"/>
                    </a:lnTo>
                    <a:cubicBezTo>
                      <a:pt x="7207" y="1425"/>
                      <a:pt x="8071" y="1016"/>
                      <a:pt x="8974" y="851"/>
                    </a:cubicBezTo>
                    <a:cubicBezTo>
                      <a:pt x="9254" y="799"/>
                      <a:pt x="9538" y="773"/>
                      <a:pt x="9823" y="773"/>
                    </a:cubicBezTo>
                    <a:cubicBezTo>
                      <a:pt x="10451" y="773"/>
                      <a:pt x="11081" y="898"/>
                      <a:pt x="11668" y="1141"/>
                    </a:cubicBezTo>
                    <a:cubicBezTo>
                      <a:pt x="12530" y="1491"/>
                      <a:pt x="13269" y="2088"/>
                      <a:pt x="13792" y="2860"/>
                    </a:cubicBezTo>
                    <a:cubicBezTo>
                      <a:pt x="14317" y="3634"/>
                      <a:pt x="14614" y="4543"/>
                      <a:pt x="14647" y="5479"/>
                    </a:cubicBezTo>
                    <a:cubicBezTo>
                      <a:pt x="14647" y="5515"/>
                      <a:pt x="14649" y="5553"/>
                      <a:pt x="14649" y="5588"/>
                    </a:cubicBezTo>
                    <a:cubicBezTo>
                      <a:pt x="14653" y="6023"/>
                      <a:pt x="14579" y="6474"/>
                      <a:pt x="14561" y="6955"/>
                    </a:cubicBezTo>
                    <a:cubicBezTo>
                      <a:pt x="14540" y="7465"/>
                      <a:pt x="14598" y="8028"/>
                      <a:pt x="14917" y="8498"/>
                    </a:cubicBezTo>
                    <a:cubicBezTo>
                      <a:pt x="15076" y="8737"/>
                      <a:pt x="15305" y="8920"/>
                      <a:pt x="15573" y="9026"/>
                    </a:cubicBezTo>
                    <a:cubicBezTo>
                      <a:pt x="15716" y="9081"/>
                      <a:pt x="15873" y="9114"/>
                      <a:pt x="16032" y="9114"/>
                    </a:cubicBezTo>
                    <a:cubicBezTo>
                      <a:pt x="16165" y="9114"/>
                      <a:pt x="16299" y="9091"/>
                      <a:pt x="16427" y="9040"/>
                    </a:cubicBezTo>
                    <a:cubicBezTo>
                      <a:pt x="16570" y="8983"/>
                      <a:pt x="16695" y="8889"/>
                      <a:pt x="16789" y="8768"/>
                    </a:cubicBezTo>
                    <a:cubicBezTo>
                      <a:pt x="16878" y="8649"/>
                      <a:pt x="16941" y="8512"/>
                      <a:pt x="16971" y="8367"/>
                    </a:cubicBezTo>
                    <a:cubicBezTo>
                      <a:pt x="17003" y="8221"/>
                      <a:pt x="16998" y="8069"/>
                      <a:pt x="16957" y="7926"/>
                    </a:cubicBezTo>
                    <a:cubicBezTo>
                      <a:pt x="16915" y="7773"/>
                      <a:pt x="16823" y="7640"/>
                      <a:pt x="16696" y="7547"/>
                    </a:cubicBezTo>
                    <a:cubicBezTo>
                      <a:pt x="16670" y="7528"/>
                      <a:pt x="16640" y="7518"/>
                      <a:pt x="16610" y="7518"/>
                    </a:cubicBezTo>
                    <a:cubicBezTo>
                      <a:pt x="16566" y="7518"/>
                      <a:pt x="16522" y="7539"/>
                      <a:pt x="16493" y="7579"/>
                    </a:cubicBezTo>
                    <a:cubicBezTo>
                      <a:pt x="16446" y="7643"/>
                      <a:pt x="16460" y="7733"/>
                      <a:pt x="16523" y="7781"/>
                    </a:cubicBezTo>
                    <a:cubicBezTo>
                      <a:pt x="16665" y="7890"/>
                      <a:pt x="16710" y="8102"/>
                      <a:pt x="16660" y="8297"/>
                    </a:cubicBezTo>
                    <a:cubicBezTo>
                      <a:pt x="16611" y="8491"/>
                      <a:pt x="16481" y="8661"/>
                      <a:pt x="16302" y="8721"/>
                    </a:cubicBezTo>
                    <a:cubicBezTo>
                      <a:pt x="16227" y="8748"/>
                      <a:pt x="16147" y="8761"/>
                      <a:pt x="16065" y="8761"/>
                    </a:cubicBezTo>
                    <a:cubicBezTo>
                      <a:pt x="15946" y="8761"/>
                      <a:pt x="15824" y="8734"/>
                      <a:pt x="15711" y="8685"/>
                    </a:cubicBezTo>
                    <a:cubicBezTo>
                      <a:pt x="15518" y="8600"/>
                      <a:pt x="15356" y="8460"/>
                      <a:pt x="15244" y="8281"/>
                    </a:cubicBezTo>
                    <a:cubicBezTo>
                      <a:pt x="15015" y="7916"/>
                      <a:pt x="14969" y="7443"/>
                      <a:pt x="15005" y="6978"/>
                    </a:cubicBezTo>
                    <a:cubicBezTo>
                      <a:pt x="15038" y="6507"/>
                      <a:pt x="15144" y="6013"/>
                      <a:pt x="15144" y="5489"/>
                    </a:cubicBezTo>
                    <a:cubicBezTo>
                      <a:pt x="15145" y="4442"/>
                      <a:pt x="14851" y="3418"/>
                      <a:pt x="14293" y="2533"/>
                    </a:cubicBezTo>
                    <a:cubicBezTo>
                      <a:pt x="14014" y="2088"/>
                      <a:pt x="13670" y="1687"/>
                      <a:pt x="13272" y="1343"/>
                    </a:cubicBezTo>
                    <a:cubicBezTo>
                      <a:pt x="12873" y="999"/>
                      <a:pt x="12425" y="716"/>
                      <a:pt x="11946" y="499"/>
                    </a:cubicBezTo>
                    <a:cubicBezTo>
                      <a:pt x="11231" y="173"/>
                      <a:pt x="10442" y="0"/>
                      <a:pt x="9650" y="0"/>
                    </a:cubicBez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g1f5708e7a3f_0_1936"/>
              <p:cNvSpPr/>
              <p:nvPr/>
            </p:nvSpPr>
            <p:spPr>
              <a:xfrm>
                <a:off x="1320125" y="1101506"/>
                <a:ext cx="773435" cy="270467"/>
              </a:xfrm>
              <a:custGeom>
                <a:rect b="b" l="l" r="r" t="t"/>
                <a:pathLst>
                  <a:path extrusionOk="0" h="5122" w="14647">
                    <a:moveTo>
                      <a:pt x="9924" y="0"/>
                    </a:moveTo>
                    <a:cubicBezTo>
                      <a:pt x="8873" y="0"/>
                      <a:pt x="7829" y="349"/>
                      <a:pt x="6868" y="797"/>
                    </a:cubicBezTo>
                    <a:cubicBezTo>
                      <a:pt x="5714" y="1334"/>
                      <a:pt x="4628" y="2018"/>
                      <a:pt x="3442" y="2472"/>
                    </a:cubicBezTo>
                    <a:cubicBezTo>
                      <a:pt x="2710" y="2751"/>
                      <a:pt x="1918" y="2940"/>
                      <a:pt x="1139" y="2940"/>
                    </a:cubicBezTo>
                    <a:cubicBezTo>
                      <a:pt x="771" y="2940"/>
                      <a:pt x="406" y="2898"/>
                      <a:pt x="51" y="2803"/>
                    </a:cubicBezTo>
                    <a:lnTo>
                      <a:pt x="51" y="2803"/>
                    </a:lnTo>
                    <a:cubicBezTo>
                      <a:pt x="1" y="3102"/>
                      <a:pt x="197" y="3385"/>
                      <a:pt x="493" y="3441"/>
                    </a:cubicBezTo>
                    <a:cubicBezTo>
                      <a:pt x="499" y="3443"/>
                      <a:pt x="505" y="3443"/>
                      <a:pt x="511" y="3444"/>
                    </a:cubicBezTo>
                    <a:cubicBezTo>
                      <a:pt x="746" y="3480"/>
                      <a:pt x="982" y="3498"/>
                      <a:pt x="1218" y="3498"/>
                    </a:cubicBezTo>
                    <a:cubicBezTo>
                      <a:pt x="1540" y="3498"/>
                      <a:pt x="1862" y="3465"/>
                      <a:pt x="2179" y="3399"/>
                    </a:cubicBezTo>
                    <a:cubicBezTo>
                      <a:pt x="2713" y="3289"/>
                      <a:pt x="3214" y="3111"/>
                      <a:pt x="3686" y="2906"/>
                    </a:cubicBezTo>
                    <a:cubicBezTo>
                      <a:pt x="4159" y="2700"/>
                      <a:pt x="4611" y="2466"/>
                      <a:pt x="5050" y="2231"/>
                    </a:cubicBezTo>
                    <a:lnTo>
                      <a:pt x="6351" y="1524"/>
                    </a:lnTo>
                    <a:cubicBezTo>
                      <a:pt x="7206" y="1067"/>
                      <a:pt x="8070" y="658"/>
                      <a:pt x="8973" y="493"/>
                    </a:cubicBezTo>
                    <a:cubicBezTo>
                      <a:pt x="9253" y="441"/>
                      <a:pt x="9537" y="415"/>
                      <a:pt x="9822" y="415"/>
                    </a:cubicBezTo>
                    <a:cubicBezTo>
                      <a:pt x="10450" y="415"/>
                      <a:pt x="11080" y="540"/>
                      <a:pt x="11667" y="783"/>
                    </a:cubicBezTo>
                    <a:cubicBezTo>
                      <a:pt x="12529" y="1133"/>
                      <a:pt x="13268" y="1730"/>
                      <a:pt x="13791" y="2502"/>
                    </a:cubicBezTo>
                    <a:cubicBezTo>
                      <a:pt x="14316" y="3276"/>
                      <a:pt x="14613" y="4185"/>
                      <a:pt x="14646" y="5121"/>
                    </a:cubicBezTo>
                    <a:cubicBezTo>
                      <a:pt x="14626" y="3974"/>
                      <a:pt x="14272" y="2824"/>
                      <a:pt x="13592" y="1903"/>
                    </a:cubicBezTo>
                    <a:cubicBezTo>
                      <a:pt x="12866" y="922"/>
                      <a:pt x="11759" y="214"/>
                      <a:pt x="10554" y="44"/>
                    </a:cubicBezTo>
                    <a:cubicBezTo>
                      <a:pt x="10344" y="14"/>
                      <a:pt x="10134" y="0"/>
                      <a:pt x="9924" y="0"/>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g1f5708e7a3f_0_1936"/>
              <p:cNvSpPr/>
              <p:nvPr/>
            </p:nvSpPr>
            <p:spPr>
              <a:xfrm>
                <a:off x="1112859" y="1242869"/>
                <a:ext cx="402744" cy="1351755"/>
              </a:xfrm>
              <a:custGeom>
                <a:rect b="b" l="l" r="r" t="t"/>
                <a:pathLst>
                  <a:path extrusionOk="0" h="25599" w="7627">
                    <a:moveTo>
                      <a:pt x="4166" y="1"/>
                    </a:moveTo>
                    <a:lnTo>
                      <a:pt x="3555" y="11118"/>
                    </a:lnTo>
                    <a:lnTo>
                      <a:pt x="3446" y="11118"/>
                    </a:lnTo>
                    <a:cubicBezTo>
                      <a:pt x="3446" y="11118"/>
                      <a:pt x="0" y="25598"/>
                      <a:pt x="3827" y="25598"/>
                    </a:cubicBezTo>
                    <a:cubicBezTo>
                      <a:pt x="3849" y="25598"/>
                      <a:pt x="3868" y="25598"/>
                      <a:pt x="3888" y="25597"/>
                    </a:cubicBezTo>
                    <a:cubicBezTo>
                      <a:pt x="7626" y="25446"/>
                      <a:pt x="4801" y="11118"/>
                      <a:pt x="4801" y="11118"/>
                    </a:cubicBezTo>
                    <a:lnTo>
                      <a:pt x="4801" y="1"/>
                    </a:lnTo>
                    <a:close/>
                  </a:path>
                </a:pathLst>
              </a:custGeom>
              <a:solidFill>
                <a:srgbClr val="304C8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g1f5708e7a3f_0_1936"/>
              <p:cNvSpPr/>
              <p:nvPr/>
            </p:nvSpPr>
            <p:spPr>
              <a:xfrm>
                <a:off x="1318171" y="1254486"/>
                <a:ext cx="197438" cy="1340032"/>
              </a:xfrm>
              <a:custGeom>
                <a:rect b="b" l="l" r="r" t="t"/>
                <a:pathLst>
                  <a:path extrusionOk="0" h="25377" w="3739">
                    <a:moveTo>
                      <a:pt x="913" y="1"/>
                    </a:moveTo>
                    <a:cubicBezTo>
                      <a:pt x="827" y="2"/>
                      <a:pt x="739" y="2"/>
                      <a:pt x="649" y="2"/>
                    </a:cubicBezTo>
                    <a:lnTo>
                      <a:pt x="445" y="10769"/>
                    </a:lnTo>
                    <a:cubicBezTo>
                      <a:pt x="855" y="13411"/>
                      <a:pt x="1050" y="15963"/>
                      <a:pt x="1065" y="18636"/>
                    </a:cubicBezTo>
                    <a:cubicBezTo>
                      <a:pt x="1078" y="20924"/>
                      <a:pt x="792" y="23238"/>
                      <a:pt x="0" y="25377"/>
                    </a:cubicBezTo>
                    <a:cubicBezTo>
                      <a:pt x="3738" y="25226"/>
                      <a:pt x="913" y="10898"/>
                      <a:pt x="913" y="10898"/>
                    </a:cubicBezTo>
                    <a:lnTo>
                      <a:pt x="913" y="1"/>
                    </a:ln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g1f5708e7a3f_0_1936"/>
              <p:cNvSpPr/>
              <p:nvPr/>
            </p:nvSpPr>
            <p:spPr>
              <a:xfrm>
                <a:off x="1236743" y="1709625"/>
                <a:ext cx="193953" cy="193953"/>
              </a:xfrm>
              <a:custGeom>
                <a:rect b="b" l="l" r="r" t="t"/>
                <a:pathLst>
                  <a:path extrusionOk="0" h="3673" w="3673">
                    <a:moveTo>
                      <a:pt x="1836" y="1"/>
                    </a:moveTo>
                    <a:cubicBezTo>
                      <a:pt x="822" y="1"/>
                      <a:pt x="1" y="823"/>
                      <a:pt x="1" y="1836"/>
                    </a:cubicBezTo>
                    <a:cubicBezTo>
                      <a:pt x="1" y="2851"/>
                      <a:pt x="822" y="3673"/>
                      <a:pt x="1836" y="3673"/>
                    </a:cubicBezTo>
                    <a:cubicBezTo>
                      <a:pt x="2851" y="3673"/>
                      <a:pt x="3673" y="2851"/>
                      <a:pt x="3673" y="1836"/>
                    </a:cubicBezTo>
                    <a:cubicBezTo>
                      <a:pt x="3673" y="823"/>
                      <a:pt x="2851" y="1"/>
                      <a:pt x="1836" y="1"/>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g1f5708e7a3f_0_1936"/>
              <p:cNvSpPr/>
              <p:nvPr/>
            </p:nvSpPr>
            <p:spPr>
              <a:xfrm>
                <a:off x="1250948" y="1723724"/>
                <a:ext cx="179748" cy="179801"/>
              </a:xfrm>
              <a:custGeom>
                <a:rect b="b" l="l" r="r" t="t"/>
                <a:pathLst>
                  <a:path extrusionOk="0" h="3405" w="3404">
                    <a:moveTo>
                      <a:pt x="2524" y="1"/>
                    </a:moveTo>
                    <a:cubicBezTo>
                      <a:pt x="2701" y="288"/>
                      <a:pt x="2794" y="620"/>
                      <a:pt x="2793" y="958"/>
                    </a:cubicBezTo>
                    <a:cubicBezTo>
                      <a:pt x="2793" y="1971"/>
                      <a:pt x="1971" y="2793"/>
                      <a:pt x="957" y="2793"/>
                    </a:cubicBezTo>
                    <a:cubicBezTo>
                      <a:pt x="954" y="2793"/>
                      <a:pt x="952" y="2793"/>
                      <a:pt x="949" y="2793"/>
                    </a:cubicBezTo>
                    <a:cubicBezTo>
                      <a:pt x="614" y="2793"/>
                      <a:pt x="285" y="2701"/>
                      <a:pt x="0" y="2524"/>
                    </a:cubicBezTo>
                    <a:lnTo>
                      <a:pt x="0" y="2524"/>
                    </a:lnTo>
                    <a:cubicBezTo>
                      <a:pt x="340" y="3081"/>
                      <a:pt x="941" y="3405"/>
                      <a:pt x="1570" y="3405"/>
                    </a:cubicBezTo>
                    <a:cubicBezTo>
                      <a:pt x="1734" y="3405"/>
                      <a:pt x="1901" y="3383"/>
                      <a:pt x="2065" y="3337"/>
                    </a:cubicBezTo>
                    <a:cubicBezTo>
                      <a:pt x="2857" y="3114"/>
                      <a:pt x="3404" y="2391"/>
                      <a:pt x="3404" y="1569"/>
                    </a:cubicBezTo>
                    <a:cubicBezTo>
                      <a:pt x="3404" y="928"/>
                      <a:pt x="3071" y="334"/>
                      <a:pt x="252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g1f5708e7a3f_0_1936"/>
              <p:cNvSpPr/>
              <p:nvPr/>
            </p:nvSpPr>
            <p:spPr>
              <a:xfrm>
                <a:off x="1273602" y="1626507"/>
                <a:ext cx="123775" cy="51221"/>
              </a:xfrm>
              <a:custGeom>
                <a:rect b="b" l="l" r="r" t="t"/>
                <a:pathLst>
                  <a:path extrusionOk="0" h="970" w="2344">
                    <a:moveTo>
                      <a:pt x="1748" y="0"/>
                    </a:moveTo>
                    <a:cubicBezTo>
                      <a:pt x="1744" y="0"/>
                      <a:pt x="1740" y="0"/>
                      <a:pt x="1735" y="0"/>
                    </a:cubicBezTo>
                    <a:lnTo>
                      <a:pt x="610" y="25"/>
                    </a:lnTo>
                    <a:cubicBezTo>
                      <a:pt x="6" y="39"/>
                      <a:pt x="0" y="970"/>
                      <a:pt x="596" y="970"/>
                    </a:cubicBezTo>
                    <a:cubicBezTo>
                      <a:pt x="601" y="970"/>
                      <a:pt x="605" y="970"/>
                      <a:pt x="610" y="970"/>
                    </a:cubicBezTo>
                    <a:lnTo>
                      <a:pt x="1735" y="945"/>
                    </a:lnTo>
                    <a:cubicBezTo>
                      <a:pt x="2337" y="931"/>
                      <a:pt x="2343" y="0"/>
                      <a:pt x="1748"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g1f5708e7a3f_0_1936"/>
              <p:cNvSpPr/>
              <p:nvPr/>
            </p:nvSpPr>
            <p:spPr>
              <a:xfrm>
                <a:off x="1280203" y="1182405"/>
                <a:ext cx="144369" cy="144422"/>
              </a:xfrm>
              <a:custGeom>
                <a:rect b="b" l="l" r="r" t="t"/>
                <a:pathLst>
                  <a:path extrusionOk="0" h="2735" w="2734">
                    <a:moveTo>
                      <a:pt x="1366" y="0"/>
                    </a:moveTo>
                    <a:cubicBezTo>
                      <a:pt x="612" y="0"/>
                      <a:pt x="1" y="613"/>
                      <a:pt x="1" y="1367"/>
                    </a:cubicBezTo>
                    <a:cubicBezTo>
                      <a:pt x="1" y="2121"/>
                      <a:pt x="612" y="2734"/>
                      <a:pt x="1366" y="2734"/>
                    </a:cubicBezTo>
                    <a:cubicBezTo>
                      <a:pt x="2122" y="2734"/>
                      <a:pt x="2734" y="2121"/>
                      <a:pt x="2734" y="1367"/>
                    </a:cubicBezTo>
                    <a:cubicBezTo>
                      <a:pt x="2734" y="613"/>
                      <a:pt x="2122" y="0"/>
                      <a:pt x="136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g1f5708e7a3f_0_1936"/>
              <p:cNvSpPr/>
              <p:nvPr/>
            </p:nvSpPr>
            <p:spPr>
              <a:xfrm>
                <a:off x="1299478" y="1205534"/>
                <a:ext cx="101966" cy="98112"/>
              </a:xfrm>
              <a:custGeom>
                <a:rect b="b" l="l" r="r" t="t"/>
                <a:pathLst>
                  <a:path extrusionOk="0" h="1858" w="1931">
                    <a:moveTo>
                      <a:pt x="1001" y="269"/>
                    </a:moveTo>
                    <a:cubicBezTo>
                      <a:pt x="1366" y="271"/>
                      <a:pt x="1661" y="565"/>
                      <a:pt x="1661" y="929"/>
                    </a:cubicBezTo>
                    <a:cubicBezTo>
                      <a:pt x="1661" y="1196"/>
                      <a:pt x="1501" y="1437"/>
                      <a:pt x="1254" y="1539"/>
                    </a:cubicBezTo>
                    <a:cubicBezTo>
                      <a:pt x="1173" y="1573"/>
                      <a:pt x="1087" y="1589"/>
                      <a:pt x="1002" y="1589"/>
                    </a:cubicBezTo>
                    <a:cubicBezTo>
                      <a:pt x="831" y="1589"/>
                      <a:pt x="662" y="1522"/>
                      <a:pt x="536" y="1396"/>
                    </a:cubicBezTo>
                    <a:cubicBezTo>
                      <a:pt x="348" y="1207"/>
                      <a:pt x="291" y="923"/>
                      <a:pt x="393" y="676"/>
                    </a:cubicBezTo>
                    <a:cubicBezTo>
                      <a:pt x="495" y="431"/>
                      <a:pt x="736" y="269"/>
                      <a:pt x="1001" y="269"/>
                    </a:cubicBezTo>
                    <a:close/>
                    <a:moveTo>
                      <a:pt x="1002" y="0"/>
                    </a:moveTo>
                    <a:cubicBezTo>
                      <a:pt x="760" y="0"/>
                      <a:pt x="522" y="95"/>
                      <a:pt x="345" y="272"/>
                    </a:cubicBezTo>
                    <a:cubicBezTo>
                      <a:pt x="79" y="538"/>
                      <a:pt x="0" y="937"/>
                      <a:pt x="143" y="1284"/>
                    </a:cubicBezTo>
                    <a:cubicBezTo>
                      <a:pt x="288" y="1632"/>
                      <a:pt x="626" y="1858"/>
                      <a:pt x="1001" y="1858"/>
                    </a:cubicBezTo>
                    <a:cubicBezTo>
                      <a:pt x="1515" y="1858"/>
                      <a:pt x="1930" y="1441"/>
                      <a:pt x="1930" y="929"/>
                    </a:cubicBezTo>
                    <a:cubicBezTo>
                      <a:pt x="1930" y="554"/>
                      <a:pt x="1704" y="214"/>
                      <a:pt x="1357" y="71"/>
                    </a:cubicBezTo>
                    <a:cubicBezTo>
                      <a:pt x="1242" y="23"/>
                      <a:pt x="1122" y="0"/>
                      <a:pt x="1002" y="0"/>
                    </a:cubicBezTo>
                    <a:close/>
                  </a:path>
                </a:pathLst>
              </a:custGeom>
              <a:solidFill>
                <a:srgbClr val="1422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g1f5708e7a3f_0_1936"/>
              <p:cNvSpPr/>
              <p:nvPr/>
            </p:nvSpPr>
            <p:spPr>
              <a:xfrm>
                <a:off x="162077" y="1537265"/>
                <a:ext cx="780722" cy="449582"/>
              </a:xfrm>
              <a:custGeom>
                <a:rect b="b" l="l" r="r" t="t"/>
                <a:pathLst>
                  <a:path extrusionOk="0" h="8514" w="14785">
                    <a:moveTo>
                      <a:pt x="7232" y="1"/>
                    </a:moveTo>
                    <a:cubicBezTo>
                      <a:pt x="7193" y="1"/>
                      <a:pt x="7157" y="18"/>
                      <a:pt x="7131" y="48"/>
                    </a:cubicBezTo>
                    <a:lnTo>
                      <a:pt x="76" y="8290"/>
                    </a:lnTo>
                    <a:cubicBezTo>
                      <a:pt x="1" y="8378"/>
                      <a:pt x="63" y="8513"/>
                      <a:pt x="178" y="8513"/>
                    </a:cubicBezTo>
                    <a:cubicBezTo>
                      <a:pt x="217" y="8513"/>
                      <a:pt x="255" y="8496"/>
                      <a:pt x="280" y="8466"/>
                    </a:cubicBezTo>
                    <a:lnTo>
                      <a:pt x="7237" y="340"/>
                    </a:lnTo>
                    <a:lnTo>
                      <a:pt x="14534" y="8468"/>
                    </a:lnTo>
                    <a:cubicBezTo>
                      <a:pt x="14561" y="8498"/>
                      <a:pt x="14598" y="8513"/>
                      <a:pt x="14635" y="8513"/>
                    </a:cubicBezTo>
                    <a:cubicBezTo>
                      <a:pt x="14667" y="8513"/>
                      <a:pt x="14699" y="8502"/>
                      <a:pt x="14724" y="8479"/>
                    </a:cubicBezTo>
                    <a:cubicBezTo>
                      <a:pt x="14779" y="8428"/>
                      <a:pt x="14784" y="8343"/>
                      <a:pt x="14735" y="8288"/>
                    </a:cubicBezTo>
                    <a:lnTo>
                      <a:pt x="7334" y="46"/>
                    </a:lnTo>
                    <a:cubicBezTo>
                      <a:pt x="7309" y="17"/>
                      <a:pt x="7271" y="1"/>
                      <a:pt x="7234"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g1f5708e7a3f_0_1936"/>
              <p:cNvSpPr/>
              <p:nvPr/>
            </p:nvSpPr>
            <p:spPr>
              <a:xfrm>
                <a:off x="379587" y="1537265"/>
                <a:ext cx="172567" cy="437859"/>
              </a:xfrm>
              <a:custGeom>
                <a:rect b="b" l="l" r="r" t="t"/>
                <a:pathLst>
                  <a:path extrusionOk="0" h="8292" w="3268">
                    <a:moveTo>
                      <a:pt x="3116" y="1"/>
                    </a:moveTo>
                    <a:cubicBezTo>
                      <a:pt x="3060" y="1"/>
                      <a:pt x="3009" y="35"/>
                      <a:pt x="2989" y="89"/>
                    </a:cubicBezTo>
                    <a:lnTo>
                      <a:pt x="32" y="8111"/>
                    </a:lnTo>
                    <a:cubicBezTo>
                      <a:pt x="0" y="8197"/>
                      <a:pt x="65" y="8292"/>
                      <a:pt x="159" y="8292"/>
                    </a:cubicBezTo>
                    <a:cubicBezTo>
                      <a:pt x="215" y="8292"/>
                      <a:pt x="266" y="8255"/>
                      <a:pt x="285" y="8204"/>
                    </a:cubicBezTo>
                    <a:lnTo>
                      <a:pt x="3240" y="182"/>
                    </a:lnTo>
                    <a:cubicBezTo>
                      <a:pt x="3267" y="112"/>
                      <a:pt x="3231" y="35"/>
                      <a:pt x="3162" y="9"/>
                    </a:cubicBezTo>
                    <a:cubicBezTo>
                      <a:pt x="3146" y="3"/>
                      <a:pt x="3131" y="1"/>
                      <a:pt x="3116"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g1f5708e7a3f_0_1936"/>
              <p:cNvSpPr/>
              <p:nvPr/>
            </p:nvSpPr>
            <p:spPr>
              <a:xfrm>
                <a:off x="133350" y="1945089"/>
                <a:ext cx="836431" cy="337582"/>
              </a:xfrm>
              <a:custGeom>
                <a:rect b="b" l="l" r="r" t="t"/>
                <a:pathLst>
                  <a:path extrusionOk="0" h="6393" w="15840">
                    <a:moveTo>
                      <a:pt x="8723" y="0"/>
                    </a:moveTo>
                    <a:cubicBezTo>
                      <a:pt x="7153" y="0"/>
                      <a:pt x="5656" y="70"/>
                      <a:pt x="4371" y="160"/>
                    </a:cubicBezTo>
                    <a:cubicBezTo>
                      <a:pt x="3745" y="204"/>
                      <a:pt x="3169" y="254"/>
                      <a:pt x="2661" y="303"/>
                    </a:cubicBezTo>
                    <a:cubicBezTo>
                      <a:pt x="1208" y="441"/>
                      <a:pt x="295" y="575"/>
                      <a:pt x="295" y="575"/>
                    </a:cubicBezTo>
                    <a:cubicBezTo>
                      <a:pt x="295" y="575"/>
                      <a:pt x="1" y="5724"/>
                      <a:pt x="6586" y="6334"/>
                    </a:cubicBezTo>
                    <a:cubicBezTo>
                      <a:pt x="7000" y="6373"/>
                      <a:pt x="7441" y="6392"/>
                      <a:pt x="7913" y="6392"/>
                    </a:cubicBezTo>
                    <a:cubicBezTo>
                      <a:pt x="7947" y="6392"/>
                      <a:pt x="7982" y="6392"/>
                      <a:pt x="8018" y="6391"/>
                    </a:cubicBezTo>
                    <a:cubicBezTo>
                      <a:pt x="8243" y="6391"/>
                      <a:pt x="8463" y="6384"/>
                      <a:pt x="8675" y="6372"/>
                    </a:cubicBezTo>
                    <a:cubicBezTo>
                      <a:pt x="15839" y="6013"/>
                      <a:pt x="15529" y="575"/>
                      <a:pt x="15528" y="575"/>
                    </a:cubicBezTo>
                    <a:lnTo>
                      <a:pt x="15528" y="575"/>
                    </a:lnTo>
                    <a:cubicBezTo>
                      <a:pt x="15528" y="575"/>
                      <a:pt x="15528" y="575"/>
                      <a:pt x="15528" y="575"/>
                    </a:cubicBezTo>
                    <a:cubicBezTo>
                      <a:pt x="14718" y="411"/>
                      <a:pt x="13868" y="290"/>
                      <a:pt x="13006" y="201"/>
                    </a:cubicBezTo>
                    <a:cubicBezTo>
                      <a:pt x="11586" y="56"/>
                      <a:pt x="10126" y="0"/>
                      <a:pt x="8723"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g1f5708e7a3f_0_1936"/>
              <p:cNvSpPr/>
              <p:nvPr/>
            </p:nvSpPr>
            <p:spPr>
              <a:xfrm>
                <a:off x="559869" y="1955650"/>
                <a:ext cx="378401" cy="325912"/>
              </a:xfrm>
              <a:custGeom>
                <a:rect b="b" l="l" r="r" t="t"/>
                <a:pathLst>
                  <a:path extrusionOk="0" h="6172" w="7166">
                    <a:moveTo>
                      <a:pt x="4333" y="1"/>
                    </a:moveTo>
                    <a:cubicBezTo>
                      <a:pt x="4421" y="1968"/>
                      <a:pt x="4118" y="5100"/>
                      <a:pt x="1" y="6172"/>
                    </a:cubicBezTo>
                    <a:cubicBezTo>
                      <a:pt x="7165" y="5813"/>
                      <a:pt x="6855" y="375"/>
                      <a:pt x="6855" y="375"/>
                    </a:cubicBezTo>
                    <a:lnTo>
                      <a:pt x="6855" y="375"/>
                    </a:lnTo>
                    <a:cubicBezTo>
                      <a:pt x="6855" y="375"/>
                      <a:pt x="6855" y="375"/>
                      <a:pt x="6855" y="375"/>
                    </a:cubicBezTo>
                    <a:cubicBezTo>
                      <a:pt x="6046" y="211"/>
                      <a:pt x="5196" y="90"/>
                      <a:pt x="4333"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g1f5708e7a3f_0_1936"/>
              <p:cNvSpPr/>
              <p:nvPr/>
            </p:nvSpPr>
            <p:spPr>
              <a:xfrm>
                <a:off x="234369" y="1953485"/>
                <a:ext cx="290956" cy="329186"/>
              </a:xfrm>
              <a:custGeom>
                <a:rect b="b" l="l" r="r" t="t"/>
                <a:pathLst>
                  <a:path extrusionOk="0" h="6234" w="5510">
                    <a:moveTo>
                      <a:pt x="1862" y="1"/>
                    </a:moveTo>
                    <a:lnTo>
                      <a:pt x="1862" y="1"/>
                    </a:lnTo>
                    <a:cubicBezTo>
                      <a:pt x="1237" y="45"/>
                      <a:pt x="660" y="94"/>
                      <a:pt x="151" y="142"/>
                    </a:cubicBezTo>
                    <a:cubicBezTo>
                      <a:pt x="0" y="1481"/>
                      <a:pt x="336" y="2877"/>
                      <a:pt x="1100" y="3988"/>
                    </a:cubicBezTo>
                    <a:cubicBezTo>
                      <a:pt x="1810" y="5022"/>
                      <a:pt x="2881" y="5798"/>
                      <a:pt x="4078" y="6173"/>
                    </a:cubicBezTo>
                    <a:cubicBezTo>
                      <a:pt x="4491" y="6213"/>
                      <a:pt x="4933" y="6233"/>
                      <a:pt x="5404" y="6233"/>
                    </a:cubicBezTo>
                    <a:cubicBezTo>
                      <a:pt x="5439" y="6233"/>
                      <a:pt x="5473" y="6233"/>
                      <a:pt x="5509" y="6232"/>
                    </a:cubicBezTo>
                    <a:cubicBezTo>
                      <a:pt x="4246" y="5817"/>
                      <a:pt x="3157" y="4948"/>
                      <a:pt x="2489" y="3786"/>
                    </a:cubicBezTo>
                    <a:cubicBezTo>
                      <a:pt x="1837" y="2655"/>
                      <a:pt x="1617" y="1283"/>
                      <a:pt x="1862" y="1"/>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g1f5708e7a3f_0_1936"/>
              <p:cNvSpPr/>
              <p:nvPr/>
            </p:nvSpPr>
            <p:spPr>
              <a:xfrm>
                <a:off x="1781179" y="1537265"/>
                <a:ext cx="780880" cy="449740"/>
              </a:xfrm>
              <a:custGeom>
                <a:rect b="b" l="l" r="r" t="t"/>
                <a:pathLst>
                  <a:path extrusionOk="0" h="8517" w="14788">
                    <a:moveTo>
                      <a:pt x="7230" y="1"/>
                    </a:moveTo>
                    <a:cubicBezTo>
                      <a:pt x="7193" y="1"/>
                      <a:pt x="7155" y="18"/>
                      <a:pt x="7130" y="48"/>
                    </a:cubicBezTo>
                    <a:lnTo>
                      <a:pt x="74" y="8290"/>
                    </a:lnTo>
                    <a:cubicBezTo>
                      <a:pt x="0" y="8378"/>
                      <a:pt x="62" y="8513"/>
                      <a:pt x="176" y="8513"/>
                    </a:cubicBezTo>
                    <a:cubicBezTo>
                      <a:pt x="216" y="8513"/>
                      <a:pt x="253" y="8496"/>
                      <a:pt x="279" y="8466"/>
                    </a:cubicBezTo>
                    <a:lnTo>
                      <a:pt x="7235" y="340"/>
                    </a:lnTo>
                    <a:lnTo>
                      <a:pt x="14534" y="8468"/>
                    </a:lnTo>
                    <a:cubicBezTo>
                      <a:pt x="14561" y="8500"/>
                      <a:pt x="14599" y="8517"/>
                      <a:pt x="14637" y="8517"/>
                    </a:cubicBezTo>
                    <a:cubicBezTo>
                      <a:pt x="14669" y="8517"/>
                      <a:pt x="14702" y="8505"/>
                      <a:pt x="14727" y="8482"/>
                    </a:cubicBezTo>
                    <a:cubicBezTo>
                      <a:pt x="14784" y="8431"/>
                      <a:pt x="14787" y="8343"/>
                      <a:pt x="14734" y="8288"/>
                    </a:cubicBezTo>
                    <a:lnTo>
                      <a:pt x="7332" y="46"/>
                    </a:lnTo>
                    <a:cubicBezTo>
                      <a:pt x="7307" y="17"/>
                      <a:pt x="7271" y="1"/>
                      <a:pt x="7232"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g1f5708e7a3f_0_1936"/>
              <p:cNvSpPr/>
              <p:nvPr/>
            </p:nvSpPr>
            <p:spPr>
              <a:xfrm>
                <a:off x="1998637" y="1537265"/>
                <a:ext cx="172514" cy="437859"/>
              </a:xfrm>
              <a:custGeom>
                <a:rect b="b" l="l" r="r" t="t"/>
                <a:pathLst>
                  <a:path extrusionOk="0" h="8292" w="3267">
                    <a:moveTo>
                      <a:pt x="3116" y="1"/>
                    </a:moveTo>
                    <a:cubicBezTo>
                      <a:pt x="3060" y="1"/>
                      <a:pt x="3008" y="35"/>
                      <a:pt x="2988" y="89"/>
                    </a:cubicBezTo>
                    <a:lnTo>
                      <a:pt x="32" y="8111"/>
                    </a:lnTo>
                    <a:cubicBezTo>
                      <a:pt x="1" y="8197"/>
                      <a:pt x="65" y="8292"/>
                      <a:pt x="158" y="8292"/>
                    </a:cubicBezTo>
                    <a:cubicBezTo>
                      <a:pt x="215" y="8292"/>
                      <a:pt x="265" y="8255"/>
                      <a:pt x="285" y="8204"/>
                    </a:cubicBezTo>
                    <a:lnTo>
                      <a:pt x="3241" y="182"/>
                    </a:lnTo>
                    <a:cubicBezTo>
                      <a:pt x="3266" y="112"/>
                      <a:pt x="3230" y="35"/>
                      <a:pt x="3161" y="9"/>
                    </a:cubicBezTo>
                    <a:cubicBezTo>
                      <a:pt x="3146" y="3"/>
                      <a:pt x="3131" y="1"/>
                      <a:pt x="3116" y="1"/>
                    </a:cubicBezTo>
                    <a:close/>
                  </a:path>
                </a:pathLst>
              </a:custGeom>
              <a:solidFill>
                <a:srgbClr val="001B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g1f5708e7a3f_0_1936"/>
              <p:cNvSpPr/>
              <p:nvPr/>
            </p:nvSpPr>
            <p:spPr>
              <a:xfrm>
                <a:off x="1754459" y="1945089"/>
                <a:ext cx="836326" cy="337582"/>
              </a:xfrm>
              <a:custGeom>
                <a:rect b="b" l="l" r="r" t="t"/>
                <a:pathLst>
                  <a:path extrusionOk="0" h="6393" w="15838">
                    <a:moveTo>
                      <a:pt x="8722" y="0"/>
                    </a:moveTo>
                    <a:cubicBezTo>
                      <a:pt x="7152" y="0"/>
                      <a:pt x="5655" y="70"/>
                      <a:pt x="4370" y="160"/>
                    </a:cubicBezTo>
                    <a:cubicBezTo>
                      <a:pt x="3745" y="204"/>
                      <a:pt x="3168" y="254"/>
                      <a:pt x="2659" y="303"/>
                    </a:cubicBezTo>
                    <a:cubicBezTo>
                      <a:pt x="1206" y="441"/>
                      <a:pt x="294" y="575"/>
                      <a:pt x="294" y="575"/>
                    </a:cubicBezTo>
                    <a:cubicBezTo>
                      <a:pt x="294" y="575"/>
                      <a:pt x="0" y="5724"/>
                      <a:pt x="6586" y="6334"/>
                    </a:cubicBezTo>
                    <a:cubicBezTo>
                      <a:pt x="6999" y="6373"/>
                      <a:pt x="7441" y="6392"/>
                      <a:pt x="7912" y="6392"/>
                    </a:cubicBezTo>
                    <a:cubicBezTo>
                      <a:pt x="7947" y="6392"/>
                      <a:pt x="7981" y="6392"/>
                      <a:pt x="8018" y="6391"/>
                    </a:cubicBezTo>
                    <a:cubicBezTo>
                      <a:pt x="8241" y="6391"/>
                      <a:pt x="8461" y="6384"/>
                      <a:pt x="8673" y="6372"/>
                    </a:cubicBezTo>
                    <a:cubicBezTo>
                      <a:pt x="15837" y="6013"/>
                      <a:pt x="15527" y="575"/>
                      <a:pt x="15527" y="575"/>
                    </a:cubicBezTo>
                    <a:lnTo>
                      <a:pt x="15527" y="575"/>
                    </a:lnTo>
                    <a:cubicBezTo>
                      <a:pt x="15527" y="575"/>
                      <a:pt x="15527" y="575"/>
                      <a:pt x="15527" y="575"/>
                    </a:cubicBezTo>
                    <a:cubicBezTo>
                      <a:pt x="14718" y="411"/>
                      <a:pt x="13868" y="290"/>
                      <a:pt x="13005" y="201"/>
                    </a:cubicBezTo>
                    <a:cubicBezTo>
                      <a:pt x="11586" y="56"/>
                      <a:pt x="10125" y="0"/>
                      <a:pt x="8722"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g1f5708e7a3f_0_1936"/>
              <p:cNvSpPr/>
              <p:nvPr/>
            </p:nvSpPr>
            <p:spPr>
              <a:xfrm>
                <a:off x="2212398" y="1955650"/>
                <a:ext cx="378401" cy="325912"/>
              </a:xfrm>
              <a:custGeom>
                <a:rect b="b" l="l" r="r" t="t"/>
                <a:pathLst>
                  <a:path extrusionOk="0" h="6172" w="7166">
                    <a:moveTo>
                      <a:pt x="4333" y="1"/>
                    </a:moveTo>
                    <a:lnTo>
                      <a:pt x="4333" y="1"/>
                    </a:lnTo>
                    <a:cubicBezTo>
                      <a:pt x="4421" y="1968"/>
                      <a:pt x="4118" y="5100"/>
                      <a:pt x="1" y="6172"/>
                    </a:cubicBezTo>
                    <a:cubicBezTo>
                      <a:pt x="7165" y="5813"/>
                      <a:pt x="6855" y="375"/>
                      <a:pt x="6855" y="375"/>
                    </a:cubicBezTo>
                    <a:lnTo>
                      <a:pt x="6855" y="375"/>
                    </a:lnTo>
                    <a:cubicBezTo>
                      <a:pt x="6855" y="375"/>
                      <a:pt x="6855" y="375"/>
                      <a:pt x="6855" y="375"/>
                    </a:cubicBezTo>
                    <a:cubicBezTo>
                      <a:pt x="6046" y="211"/>
                      <a:pt x="5196" y="90"/>
                      <a:pt x="4333"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g1f5708e7a3f_0_1936"/>
              <p:cNvSpPr/>
              <p:nvPr/>
            </p:nvSpPr>
            <p:spPr>
              <a:xfrm>
                <a:off x="1886898" y="1953485"/>
                <a:ext cx="290956" cy="329186"/>
              </a:xfrm>
              <a:custGeom>
                <a:rect b="b" l="l" r="r" t="t"/>
                <a:pathLst>
                  <a:path extrusionOk="0" h="6234" w="5510">
                    <a:moveTo>
                      <a:pt x="1862" y="1"/>
                    </a:moveTo>
                    <a:cubicBezTo>
                      <a:pt x="1237" y="45"/>
                      <a:pt x="660" y="94"/>
                      <a:pt x="151" y="142"/>
                    </a:cubicBezTo>
                    <a:cubicBezTo>
                      <a:pt x="0" y="1481"/>
                      <a:pt x="337" y="2877"/>
                      <a:pt x="1100" y="3988"/>
                    </a:cubicBezTo>
                    <a:cubicBezTo>
                      <a:pt x="1811" y="5022"/>
                      <a:pt x="2881" y="5798"/>
                      <a:pt x="4078" y="6173"/>
                    </a:cubicBezTo>
                    <a:cubicBezTo>
                      <a:pt x="4491" y="6213"/>
                      <a:pt x="4933" y="6233"/>
                      <a:pt x="5404" y="6233"/>
                    </a:cubicBezTo>
                    <a:cubicBezTo>
                      <a:pt x="5439" y="6233"/>
                      <a:pt x="5473" y="6233"/>
                      <a:pt x="5510" y="6232"/>
                    </a:cubicBezTo>
                    <a:cubicBezTo>
                      <a:pt x="4246" y="5817"/>
                      <a:pt x="3157" y="4948"/>
                      <a:pt x="2489" y="3786"/>
                    </a:cubicBezTo>
                    <a:cubicBezTo>
                      <a:pt x="1837" y="2655"/>
                      <a:pt x="1617" y="1283"/>
                      <a:pt x="1862" y="1"/>
                    </a:cubicBezTo>
                    <a:close/>
                  </a:path>
                </a:pathLst>
              </a:custGeom>
              <a:solidFill>
                <a:srgbClr val="FFFFFF">
                  <a:alpha val="364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94" name="Google Shape;1894;g1f5708e7a3f_0_1936"/>
          <p:cNvGrpSpPr/>
          <p:nvPr/>
        </p:nvGrpSpPr>
        <p:grpSpPr>
          <a:xfrm>
            <a:off x="7284523" y="4378327"/>
            <a:ext cx="1017044" cy="765195"/>
            <a:chOff x="5323923" y="3641495"/>
            <a:chExt cx="2109174" cy="1428403"/>
          </a:xfrm>
        </p:grpSpPr>
        <p:sp>
          <p:nvSpPr>
            <p:cNvPr id="1895" name="Google Shape;1895;g1f5708e7a3f_0_1936"/>
            <p:cNvSpPr/>
            <p:nvPr/>
          </p:nvSpPr>
          <p:spPr>
            <a:xfrm flipH="1" rot="-548888">
              <a:off x="5401494" y="3789628"/>
              <a:ext cx="1954033" cy="1132136"/>
            </a:xfrm>
            <a:custGeom>
              <a:rect b="b" l="l" r="r" t="t"/>
              <a:pathLst>
                <a:path extrusionOk="0" h="30150" w="52038">
                  <a:moveTo>
                    <a:pt x="22416" y="0"/>
                  </a:moveTo>
                  <a:cubicBezTo>
                    <a:pt x="19438" y="0"/>
                    <a:pt x="15978" y="637"/>
                    <a:pt x="12015" y="2303"/>
                  </a:cubicBezTo>
                  <a:cubicBezTo>
                    <a:pt x="12015" y="2303"/>
                    <a:pt x="4636" y="4299"/>
                    <a:pt x="2547" y="15011"/>
                  </a:cubicBezTo>
                  <a:lnTo>
                    <a:pt x="2571" y="24119"/>
                  </a:lnTo>
                  <a:lnTo>
                    <a:pt x="2571" y="24405"/>
                  </a:lnTo>
                  <a:lnTo>
                    <a:pt x="2148" y="24852"/>
                  </a:lnTo>
                  <a:lnTo>
                    <a:pt x="893" y="26175"/>
                  </a:lnTo>
                  <a:lnTo>
                    <a:pt x="1026" y="27893"/>
                  </a:lnTo>
                  <a:cubicBezTo>
                    <a:pt x="1026" y="27893"/>
                    <a:pt x="0" y="28372"/>
                    <a:pt x="215" y="29419"/>
                  </a:cubicBezTo>
                  <a:cubicBezTo>
                    <a:pt x="242" y="29551"/>
                    <a:pt x="557" y="29608"/>
                    <a:pt x="1094" y="29608"/>
                  </a:cubicBezTo>
                  <a:cubicBezTo>
                    <a:pt x="4361" y="29608"/>
                    <a:pt x="15879" y="27504"/>
                    <a:pt x="21292" y="27504"/>
                  </a:cubicBezTo>
                  <a:cubicBezTo>
                    <a:pt x="22026" y="27504"/>
                    <a:pt x="22648" y="27543"/>
                    <a:pt x="23121" y="27631"/>
                  </a:cubicBezTo>
                  <a:cubicBezTo>
                    <a:pt x="26640" y="28282"/>
                    <a:pt x="37058" y="30149"/>
                    <a:pt x="43245" y="30149"/>
                  </a:cubicBezTo>
                  <a:cubicBezTo>
                    <a:pt x="45047" y="30149"/>
                    <a:pt x="46490" y="29991"/>
                    <a:pt x="47299" y="29598"/>
                  </a:cubicBezTo>
                  <a:cubicBezTo>
                    <a:pt x="50885" y="27855"/>
                    <a:pt x="52038" y="26724"/>
                    <a:pt x="52038" y="26724"/>
                  </a:cubicBezTo>
                  <a:lnTo>
                    <a:pt x="51963" y="25776"/>
                  </a:lnTo>
                  <a:lnTo>
                    <a:pt x="44161" y="23561"/>
                  </a:lnTo>
                  <a:lnTo>
                    <a:pt x="44250" y="21769"/>
                  </a:lnTo>
                  <a:lnTo>
                    <a:pt x="42924" y="21252"/>
                  </a:lnTo>
                  <a:cubicBezTo>
                    <a:pt x="42922" y="21251"/>
                    <a:pt x="42886" y="21139"/>
                    <a:pt x="42814" y="20941"/>
                  </a:cubicBezTo>
                  <a:cubicBezTo>
                    <a:pt x="42523" y="20107"/>
                    <a:pt x="41678" y="17717"/>
                    <a:pt x="40680" y="15099"/>
                  </a:cubicBezTo>
                  <a:cubicBezTo>
                    <a:pt x="39280" y="11412"/>
                    <a:pt x="37580" y="7276"/>
                    <a:pt x="36712" y="6401"/>
                  </a:cubicBezTo>
                  <a:cubicBezTo>
                    <a:pt x="35501" y="5184"/>
                    <a:pt x="30917" y="0"/>
                    <a:pt x="22416" y="0"/>
                  </a:cubicBezTo>
                  <a:close/>
                </a:path>
              </a:pathLst>
            </a:custGeom>
            <a:solidFill>
              <a:srgbClr val="E89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g1f5708e7a3f_0_1936"/>
            <p:cNvSpPr/>
            <p:nvPr/>
          </p:nvSpPr>
          <p:spPr>
            <a:xfrm flipH="1" rot="-548888">
              <a:off x="5478934" y="4757597"/>
              <a:ext cx="1947912" cy="158461"/>
            </a:xfrm>
            <a:custGeom>
              <a:rect b="b" l="l" r="r" t="t"/>
              <a:pathLst>
                <a:path extrusionOk="0" h="4220" w="51875">
                  <a:moveTo>
                    <a:pt x="51812" y="0"/>
                  </a:moveTo>
                  <a:cubicBezTo>
                    <a:pt x="51812" y="0"/>
                    <a:pt x="50660" y="1132"/>
                    <a:pt x="47073" y="2874"/>
                  </a:cubicBezTo>
                  <a:cubicBezTo>
                    <a:pt x="46264" y="3268"/>
                    <a:pt x="44820" y="3426"/>
                    <a:pt x="43018" y="3426"/>
                  </a:cubicBezTo>
                  <a:cubicBezTo>
                    <a:pt x="36831" y="3426"/>
                    <a:pt x="26415" y="1559"/>
                    <a:pt x="22897" y="907"/>
                  </a:cubicBezTo>
                  <a:cubicBezTo>
                    <a:pt x="22423" y="819"/>
                    <a:pt x="21801" y="780"/>
                    <a:pt x="21067" y="780"/>
                  </a:cubicBezTo>
                  <a:cubicBezTo>
                    <a:pt x="15653" y="780"/>
                    <a:pt x="4136" y="2885"/>
                    <a:pt x="869" y="2885"/>
                  </a:cubicBezTo>
                  <a:cubicBezTo>
                    <a:pt x="494" y="2885"/>
                    <a:pt x="228" y="2857"/>
                    <a:pt x="92" y="2796"/>
                  </a:cubicBezTo>
                  <a:cubicBezTo>
                    <a:pt x="15" y="3019"/>
                    <a:pt x="0" y="3259"/>
                    <a:pt x="52" y="3489"/>
                  </a:cubicBezTo>
                  <a:cubicBezTo>
                    <a:pt x="79" y="3621"/>
                    <a:pt x="394" y="3678"/>
                    <a:pt x="931" y="3678"/>
                  </a:cubicBezTo>
                  <a:cubicBezTo>
                    <a:pt x="4198" y="3678"/>
                    <a:pt x="15716" y="1574"/>
                    <a:pt x="21129" y="1574"/>
                  </a:cubicBezTo>
                  <a:cubicBezTo>
                    <a:pt x="21863" y="1574"/>
                    <a:pt x="22485" y="1613"/>
                    <a:pt x="22958" y="1701"/>
                  </a:cubicBezTo>
                  <a:cubicBezTo>
                    <a:pt x="26477" y="2352"/>
                    <a:pt x="36895" y="4219"/>
                    <a:pt x="43082" y="4219"/>
                  </a:cubicBezTo>
                  <a:cubicBezTo>
                    <a:pt x="44884" y="4219"/>
                    <a:pt x="46327" y="4061"/>
                    <a:pt x="47136" y="3668"/>
                  </a:cubicBezTo>
                  <a:cubicBezTo>
                    <a:pt x="50722" y="1925"/>
                    <a:pt x="51875" y="794"/>
                    <a:pt x="51875" y="794"/>
                  </a:cubicBezTo>
                  <a:lnTo>
                    <a:pt x="51812" y="0"/>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g1f5708e7a3f_0_1936"/>
            <p:cNvSpPr/>
            <p:nvPr/>
          </p:nvSpPr>
          <p:spPr>
            <a:xfrm flipH="1" rot="-548888">
              <a:off x="5790744" y="4552470"/>
              <a:ext cx="1515297" cy="170740"/>
            </a:xfrm>
            <a:custGeom>
              <a:rect b="b" l="l" r="r" t="t"/>
              <a:pathLst>
                <a:path extrusionOk="0" h="4547" w="40354">
                  <a:moveTo>
                    <a:pt x="40244" y="1"/>
                  </a:moveTo>
                  <a:cubicBezTo>
                    <a:pt x="40115" y="107"/>
                    <a:pt x="39928" y="232"/>
                    <a:pt x="39658" y="367"/>
                  </a:cubicBezTo>
                  <a:cubicBezTo>
                    <a:pt x="38646" y="879"/>
                    <a:pt x="36463" y="1547"/>
                    <a:pt x="31791" y="1913"/>
                  </a:cubicBezTo>
                  <a:lnTo>
                    <a:pt x="5930" y="3888"/>
                  </a:lnTo>
                  <a:cubicBezTo>
                    <a:pt x="5930" y="3888"/>
                    <a:pt x="5453" y="3937"/>
                    <a:pt x="4709" y="3937"/>
                  </a:cubicBezTo>
                  <a:cubicBezTo>
                    <a:pt x="3690" y="3937"/>
                    <a:pt x="2171" y="3845"/>
                    <a:pt x="694" y="3412"/>
                  </a:cubicBezTo>
                  <a:cubicBezTo>
                    <a:pt x="461" y="3343"/>
                    <a:pt x="230" y="3266"/>
                    <a:pt x="1" y="3180"/>
                  </a:cubicBezTo>
                  <a:lnTo>
                    <a:pt x="1" y="3466"/>
                  </a:lnTo>
                  <a:cubicBezTo>
                    <a:pt x="1" y="3466"/>
                    <a:pt x="1417" y="4546"/>
                    <a:pt x="4796" y="4546"/>
                  </a:cubicBezTo>
                  <a:cubicBezTo>
                    <a:pt x="5217" y="4546"/>
                    <a:pt x="5669" y="4529"/>
                    <a:pt x="6153" y="4492"/>
                  </a:cubicBezTo>
                  <a:lnTo>
                    <a:pt x="31837" y="2485"/>
                  </a:lnTo>
                  <a:cubicBezTo>
                    <a:pt x="31837" y="2485"/>
                    <a:pt x="39721" y="1869"/>
                    <a:pt x="40354" y="313"/>
                  </a:cubicBezTo>
                  <a:cubicBezTo>
                    <a:pt x="40354" y="313"/>
                    <a:pt x="40316" y="203"/>
                    <a:pt x="40244"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g1f5708e7a3f_0_1936"/>
            <p:cNvSpPr/>
            <p:nvPr/>
          </p:nvSpPr>
          <p:spPr>
            <a:xfrm flipH="1" rot="-548888">
              <a:off x="6826561" y="4200984"/>
              <a:ext cx="73561" cy="407607"/>
            </a:xfrm>
            <a:custGeom>
              <a:rect b="b" l="l" r="r" t="t"/>
              <a:pathLst>
                <a:path extrusionOk="0" h="10855" w="1959">
                  <a:moveTo>
                    <a:pt x="0" y="1"/>
                  </a:moveTo>
                  <a:lnTo>
                    <a:pt x="0" y="1"/>
                  </a:lnTo>
                  <a:cubicBezTo>
                    <a:pt x="1394" y="2936"/>
                    <a:pt x="662" y="8832"/>
                    <a:pt x="354" y="10854"/>
                  </a:cubicBezTo>
                  <a:lnTo>
                    <a:pt x="1309" y="10779"/>
                  </a:lnTo>
                  <a:cubicBezTo>
                    <a:pt x="1958" y="3009"/>
                    <a:pt x="1" y="1"/>
                    <a:pt x="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g1f5708e7a3f_0_1936"/>
            <p:cNvSpPr/>
            <p:nvPr/>
          </p:nvSpPr>
          <p:spPr>
            <a:xfrm flipH="1" rot="-548888">
              <a:off x="7036770" y="4179411"/>
              <a:ext cx="105291" cy="407531"/>
            </a:xfrm>
            <a:custGeom>
              <a:rect b="b" l="l" r="r" t="t"/>
              <a:pathLst>
                <a:path extrusionOk="0" h="10853" w="2804">
                  <a:moveTo>
                    <a:pt x="1468" y="0"/>
                  </a:moveTo>
                  <a:lnTo>
                    <a:pt x="1468" y="0"/>
                  </a:lnTo>
                  <a:cubicBezTo>
                    <a:pt x="1467" y="1"/>
                    <a:pt x="0" y="3276"/>
                    <a:pt x="1848" y="10852"/>
                  </a:cubicBezTo>
                  <a:lnTo>
                    <a:pt x="2803" y="10777"/>
                  </a:lnTo>
                  <a:cubicBezTo>
                    <a:pt x="2186" y="8827"/>
                    <a:pt x="547" y="3118"/>
                    <a:pt x="1468"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g1f5708e7a3f_0_1936"/>
            <p:cNvSpPr/>
            <p:nvPr/>
          </p:nvSpPr>
          <p:spPr>
            <a:xfrm flipH="1" rot="-548888">
              <a:off x="6062566" y="4263537"/>
              <a:ext cx="73598" cy="407569"/>
            </a:xfrm>
            <a:custGeom>
              <a:rect b="b" l="l" r="r" t="t"/>
              <a:pathLst>
                <a:path extrusionOk="0" h="10854" w="1960">
                  <a:moveTo>
                    <a:pt x="0" y="0"/>
                  </a:moveTo>
                  <a:cubicBezTo>
                    <a:pt x="1396" y="2937"/>
                    <a:pt x="664" y="8832"/>
                    <a:pt x="356" y="10854"/>
                  </a:cubicBezTo>
                  <a:lnTo>
                    <a:pt x="1311" y="10780"/>
                  </a:lnTo>
                  <a:cubicBezTo>
                    <a:pt x="1960" y="3009"/>
                    <a:pt x="1" y="1"/>
                    <a:pt x="0"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g1f5708e7a3f_0_1936"/>
            <p:cNvSpPr/>
            <p:nvPr/>
          </p:nvSpPr>
          <p:spPr>
            <a:xfrm flipH="1" rot="-548888">
              <a:off x="6272779" y="4241973"/>
              <a:ext cx="105215" cy="407531"/>
            </a:xfrm>
            <a:custGeom>
              <a:rect b="b" l="l" r="r" t="t"/>
              <a:pathLst>
                <a:path extrusionOk="0" h="10853" w="2802">
                  <a:moveTo>
                    <a:pt x="1466" y="0"/>
                  </a:moveTo>
                  <a:cubicBezTo>
                    <a:pt x="1466" y="1"/>
                    <a:pt x="0" y="3276"/>
                    <a:pt x="1847" y="10852"/>
                  </a:cubicBezTo>
                  <a:lnTo>
                    <a:pt x="2802" y="10777"/>
                  </a:lnTo>
                  <a:cubicBezTo>
                    <a:pt x="2184" y="8826"/>
                    <a:pt x="545" y="3118"/>
                    <a:pt x="1466"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g1f5708e7a3f_0_1936"/>
            <p:cNvSpPr/>
            <p:nvPr/>
          </p:nvSpPr>
          <p:spPr>
            <a:xfrm flipH="1" rot="-548888">
              <a:off x="6856748" y="4552952"/>
              <a:ext cx="279899" cy="151815"/>
            </a:xfrm>
            <a:custGeom>
              <a:rect b="b" l="l" r="r" t="t"/>
              <a:pathLst>
                <a:path extrusionOk="0" h="4043" w="7454">
                  <a:moveTo>
                    <a:pt x="7182" y="1"/>
                  </a:moveTo>
                  <a:lnTo>
                    <a:pt x="0" y="562"/>
                  </a:lnTo>
                  <a:lnTo>
                    <a:pt x="272" y="4042"/>
                  </a:lnTo>
                  <a:lnTo>
                    <a:pt x="7453" y="3480"/>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g1f5708e7a3f_0_1936"/>
            <p:cNvSpPr/>
            <p:nvPr/>
          </p:nvSpPr>
          <p:spPr>
            <a:xfrm flipH="1" rot="-548888">
              <a:off x="6092707" y="4615437"/>
              <a:ext cx="279936" cy="151815"/>
            </a:xfrm>
            <a:custGeom>
              <a:rect b="b" l="l" r="r" t="t"/>
              <a:pathLst>
                <a:path extrusionOk="0" h="4043" w="7455">
                  <a:moveTo>
                    <a:pt x="7182" y="1"/>
                  </a:moveTo>
                  <a:lnTo>
                    <a:pt x="1" y="562"/>
                  </a:lnTo>
                  <a:lnTo>
                    <a:pt x="273" y="4042"/>
                  </a:lnTo>
                  <a:lnTo>
                    <a:pt x="7454" y="3481"/>
                  </a:lnTo>
                  <a:lnTo>
                    <a:pt x="7182"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g1f5708e7a3f_0_1936"/>
            <p:cNvSpPr/>
            <p:nvPr/>
          </p:nvSpPr>
          <p:spPr>
            <a:xfrm flipH="1" rot="-548888">
              <a:off x="5745473" y="4327469"/>
              <a:ext cx="237129" cy="422439"/>
            </a:xfrm>
            <a:custGeom>
              <a:rect b="b" l="l" r="r" t="t"/>
              <a:pathLst>
                <a:path extrusionOk="0" h="11250" w="6315">
                  <a:moveTo>
                    <a:pt x="2865" y="0"/>
                  </a:moveTo>
                  <a:cubicBezTo>
                    <a:pt x="2853" y="0"/>
                    <a:pt x="2841" y="1"/>
                    <a:pt x="2829" y="2"/>
                  </a:cubicBezTo>
                  <a:cubicBezTo>
                    <a:pt x="2387" y="36"/>
                    <a:pt x="453" y="3069"/>
                    <a:pt x="227" y="3574"/>
                  </a:cubicBezTo>
                  <a:cubicBezTo>
                    <a:pt x="0" y="4080"/>
                    <a:pt x="2953" y="11250"/>
                    <a:pt x="2953" y="11250"/>
                  </a:cubicBezTo>
                  <a:cubicBezTo>
                    <a:pt x="5224" y="10807"/>
                    <a:pt x="6314" y="9385"/>
                    <a:pt x="6314" y="9385"/>
                  </a:cubicBezTo>
                  <a:lnTo>
                    <a:pt x="3449" y="574"/>
                  </a:lnTo>
                  <a:cubicBezTo>
                    <a:pt x="3449" y="574"/>
                    <a:pt x="3279" y="0"/>
                    <a:pt x="2865" y="0"/>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g1f5708e7a3f_0_1936"/>
            <p:cNvSpPr/>
            <p:nvPr/>
          </p:nvSpPr>
          <p:spPr>
            <a:xfrm flipH="1" rot="-548888">
              <a:off x="5943910" y="3855732"/>
              <a:ext cx="1125790" cy="342232"/>
            </a:xfrm>
            <a:custGeom>
              <a:rect b="b" l="l" r="r" t="t"/>
              <a:pathLst>
                <a:path extrusionOk="0" h="9114" w="29981">
                  <a:moveTo>
                    <a:pt x="15070" y="1"/>
                  </a:moveTo>
                  <a:cubicBezTo>
                    <a:pt x="14458" y="1"/>
                    <a:pt x="13831" y="34"/>
                    <a:pt x="13191" y="105"/>
                  </a:cubicBezTo>
                  <a:cubicBezTo>
                    <a:pt x="3007" y="1232"/>
                    <a:pt x="1" y="9114"/>
                    <a:pt x="1" y="9114"/>
                  </a:cubicBezTo>
                  <a:cubicBezTo>
                    <a:pt x="4838" y="4113"/>
                    <a:pt x="9657" y="2457"/>
                    <a:pt x="13919" y="2457"/>
                  </a:cubicBezTo>
                  <a:cubicBezTo>
                    <a:pt x="22283" y="2457"/>
                    <a:pt x="28501" y="8837"/>
                    <a:pt x="28501" y="8837"/>
                  </a:cubicBezTo>
                  <a:lnTo>
                    <a:pt x="29981" y="7369"/>
                  </a:lnTo>
                  <a:cubicBezTo>
                    <a:pt x="29981" y="7369"/>
                    <a:pt x="24180" y="1"/>
                    <a:pt x="15070" y="1"/>
                  </a:cubicBez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g1f5708e7a3f_0_1936"/>
            <p:cNvSpPr/>
            <p:nvPr/>
          </p:nvSpPr>
          <p:spPr>
            <a:xfrm flipH="1" rot="-548888">
              <a:off x="5528890" y="4784725"/>
              <a:ext cx="643684" cy="156809"/>
            </a:xfrm>
            <a:custGeom>
              <a:rect b="b" l="l" r="r" t="t"/>
              <a:pathLst>
                <a:path extrusionOk="0" h="4176" w="17142">
                  <a:moveTo>
                    <a:pt x="9940" y="1"/>
                  </a:moveTo>
                  <a:cubicBezTo>
                    <a:pt x="7403" y="1408"/>
                    <a:pt x="3209" y="1593"/>
                    <a:pt x="1177" y="1593"/>
                  </a:cubicBezTo>
                  <a:cubicBezTo>
                    <a:pt x="451" y="1593"/>
                    <a:pt x="1" y="1569"/>
                    <a:pt x="1" y="1569"/>
                  </a:cubicBezTo>
                  <a:lnTo>
                    <a:pt x="1" y="1569"/>
                  </a:lnTo>
                  <a:cubicBezTo>
                    <a:pt x="1" y="1569"/>
                    <a:pt x="11709" y="3940"/>
                    <a:pt x="12856" y="4160"/>
                  </a:cubicBezTo>
                  <a:cubicBezTo>
                    <a:pt x="12907" y="4170"/>
                    <a:pt x="12962" y="4175"/>
                    <a:pt x="13021" y="4175"/>
                  </a:cubicBezTo>
                  <a:cubicBezTo>
                    <a:pt x="14277" y="4175"/>
                    <a:pt x="17141" y="2009"/>
                    <a:pt x="17141" y="2009"/>
                  </a:cubicBezTo>
                  <a:lnTo>
                    <a:pt x="994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g1f5708e7a3f_0_1936"/>
            <p:cNvSpPr/>
            <p:nvPr/>
          </p:nvSpPr>
          <p:spPr>
            <a:xfrm flipH="1" rot="-548888">
              <a:off x="7265769" y="4603923"/>
              <a:ext cx="93875" cy="81822"/>
            </a:xfrm>
            <a:custGeom>
              <a:rect b="b" l="l" r="r" t="t"/>
              <a:pathLst>
                <a:path extrusionOk="0" h="2179" w="2500">
                  <a:moveTo>
                    <a:pt x="1030" y="1"/>
                  </a:moveTo>
                  <a:lnTo>
                    <a:pt x="1" y="1011"/>
                  </a:lnTo>
                  <a:lnTo>
                    <a:pt x="92" y="2179"/>
                  </a:lnTo>
                  <a:lnTo>
                    <a:pt x="936" y="2113"/>
                  </a:lnTo>
                  <a:cubicBezTo>
                    <a:pt x="910" y="1140"/>
                    <a:pt x="2499" y="84"/>
                    <a:pt x="2499" y="84"/>
                  </a:cubicBezTo>
                  <a:lnTo>
                    <a:pt x="1030" y="1"/>
                  </a:lnTo>
                  <a:close/>
                </a:path>
              </a:pathLst>
            </a:custGeom>
            <a:solidFill>
              <a:srgbClr val="CC6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08" name="Google Shape;1908;g1f5708e7a3f_0_1936"/>
          <p:cNvSpPr/>
          <p:nvPr/>
        </p:nvSpPr>
        <p:spPr>
          <a:xfrm>
            <a:off x="0" y="533875"/>
            <a:ext cx="9144000" cy="109200"/>
          </a:xfrm>
          <a:prstGeom prst="rect">
            <a:avLst/>
          </a:prstGeom>
          <a:solidFill>
            <a:srgbClr val="589C3B"/>
          </a:solidFill>
          <a:ln cap="flat" cmpd="sng" w="25400">
            <a:solidFill>
              <a:srgbClr val="589C3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1909" name="Google Shape;1909;g1f5708e7a3f_0_1936"/>
          <p:cNvSpPr/>
          <p:nvPr/>
        </p:nvSpPr>
        <p:spPr>
          <a:xfrm>
            <a:off x="1741975" y="1427525"/>
            <a:ext cx="467400" cy="187500"/>
          </a:xfrm>
          <a:prstGeom prst="rightArrow">
            <a:avLst>
              <a:gd fmla="val 50000" name="adj1"/>
              <a:gd fmla="val 50000" name="adj2"/>
            </a:avLst>
          </a:prstGeom>
          <a:solidFill>
            <a:srgbClr val="0B714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rvo"/>
              <a:ea typeface="Arvo"/>
              <a:cs typeface="Arvo"/>
              <a:sym typeface="Arvo"/>
            </a:endParaRPr>
          </a:p>
        </p:txBody>
      </p:sp>
    </p:spTree>
  </p:cSld>
  <p:clrMapOvr>
    <a:masterClrMapping/>
  </p:clrMapOvr>
</p:sld>
</file>

<file path=ppt/theme/theme1.xml><?xml version="1.0" encoding="utf-8"?>
<a:theme xmlns:a="http://schemas.openxmlformats.org/drawingml/2006/main" xmlns:r="http://schemas.openxmlformats.org/officeDocument/2006/relationships" name="Labor Law Thesis Defense by Slidesgo">
  <a:themeElements>
    <a:clrScheme name="Simple Light">
      <a:dk1>
        <a:srgbClr val="FFFFFF"/>
      </a:dk1>
      <a:lt1>
        <a:srgbClr val="F7EEDF"/>
      </a:lt1>
      <a:dk2>
        <a:srgbClr val="D8C5A2"/>
      </a:dk2>
      <a:lt2>
        <a:srgbClr val="E89D1F"/>
      </a:lt2>
      <a:accent1>
        <a:srgbClr val="CC6017"/>
      </a:accent1>
      <a:accent2>
        <a:srgbClr val="6B671E"/>
      </a:accent2>
      <a:accent3>
        <a:srgbClr val="4D4914"/>
      </a:accent3>
      <a:accent4>
        <a:srgbClr val="A50000"/>
      </a:accent4>
      <a:accent5>
        <a:srgbClr val="304C84"/>
      </a:accent5>
      <a:accent6>
        <a:srgbClr val="001B33"/>
      </a:accent6>
      <a:hlink>
        <a:srgbClr val="001B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lu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Law Center by Slidesgo">
  <a:themeElements>
    <a:clrScheme name="Simple Light">
      <a:dk1>
        <a:srgbClr val="F3F3F3"/>
      </a:dk1>
      <a:lt1>
        <a:srgbClr val="E2F7EB"/>
      </a:lt1>
      <a:dk2>
        <a:srgbClr val="C3E2CF"/>
      </a:dk2>
      <a:lt2>
        <a:srgbClr val="4DCF7F"/>
      </a:lt2>
      <a:accent1>
        <a:srgbClr val="3DB479"/>
      </a:accent1>
      <a:accent2>
        <a:srgbClr val="A76F55"/>
      </a:accent2>
      <a:accent3>
        <a:srgbClr val="86583E"/>
      </a:accent3>
      <a:accent4>
        <a:srgbClr val="4E433C"/>
      </a:accent4>
      <a:accent5>
        <a:srgbClr val="443A33"/>
      </a:accent5>
      <a:accent6>
        <a:srgbClr val="2F241F"/>
      </a:accent6>
      <a:hlink>
        <a:srgbClr val="F3F3F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