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y="6858000" cx="12192000"/>
  <p:notesSz cx="6858000" cy="9144000"/>
  <p:embeddedFontLst>
    <p:embeddedFont>
      <p:font typeface="Raleway"/>
      <p:regular r:id="rId46"/>
      <p:bold r:id="rId47"/>
      <p:italic r:id="rId48"/>
      <p:boldItalic r:id="rId49"/>
    </p:embeddedFont>
    <p:embeddedFont>
      <p:font typeface="Roboto"/>
      <p:regular r:id="rId50"/>
      <p:bold r:id="rId51"/>
      <p:italic r:id="rId52"/>
      <p:boldItalic r:id="rId53"/>
    </p:embeddedFont>
    <p:embeddedFont>
      <p:font typeface="Poppins"/>
      <p:regular r:id="rId54"/>
      <p:bold r:id="rId55"/>
      <p:italic r:id="rId56"/>
      <p:boldItalic r:id="rId57"/>
    </p:embeddedFont>
    <p:embeddedFont>
      <p:font typeface="Poppins Black"/>
      <p:bold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Sofia Iglesia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font" Target="fonts/Raleway-regular.fntdata"/><Relationship Id="rId45" Type="http://schemas.openxmlformats.org/officeDocument/2006/relationships/slide" Target="slides/slide37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Raleway-italic.fntdata"/><Relationship Id="rId47" Type="http://schemas.openxmlformats.org/officeDocument/2006/relationships/font" Target="fonts/Raleway-bold.fntdata"/><Relationship Id="rId49" Type="http://schemas.openxmlformats.org/officeDocument/2006/relationships/font" Target="fonts/Raleway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3.xml"/><Relationship Id="rId55" Type="http://schemas.openxmlformats.org/officeDocument/2006/relationships/font" Target="fonts/Poppins-bold.fntdata"/><Relationship Id="rId10" Type="http://schemas.openxmlformats.org/officeDocument/2006/relationships/slide" Target="slides/slide2.xml"/><Relationship Id="rId54" Type="http://schemas.openxmlformats.org/officeDocument/2006/relationships/font" Target="fonts/Poppins-regular.fntdata"/><Relationship Id="rId13" Type="http://schemas.openxmlformats.org/officeDocument/2006/relationships/slide" Target="slides/slide5.xml"/><Relationship Id="rId57" Type="http://schemas.openxmlformats.org/officeDocument/2006/relationships/font" Target="fonts/Poppins-boldItalic.fntdata"/><Relationship Id="rId12" Type="http://schemas.openxmlformats.org/officeDocument/2006/relationships/slide" Target="slides/slide4.xml"/><Relationship Id="rId56" Type="http://schemas.openxmlformats.org/officeDocument/2006/relationships/font" Target="fonts/Poppins-italic.fntdata"/><Relationship Id="rId15" Type="http://schemas.openxmlformats.org/officeDocument/2006/relationships/slide" Target="slides/slide7.xml"/><Relationship Id="rId59" Type="http://schemas.openxmlformats.org/officeDocument/2006/relationships/font" Target="fonts/PoppinsBlack-boldItalic.fntdata"/><Relationship Id="rId14" Type="http://schemas.openxmlformats.org/officeDocument/2006/relationships/slide" Target="slides/slide6.xml"/><Relationship Id="rId58" Type="http://schemas.openxmlformats.org/officeDocument/2006/relationships/font" Target="fonts/PoppinsBlack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21T21:16:05.865">
    <p:pos x="6000" y="0"/>
    <p:text>Aclarar que son las directrices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3-21T20:34:24.445">
    <p:pos x="6000" y="0"/>
    <p:text>revisar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4b53750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f4b53750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f4b53750aa_0_59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1f4b53750aa_0_59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f4b53750aa_0_60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g1f4b53750aa_0_6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f4b53750aa_0_60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1f4b53750aa_0_60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f4b53750aa_0_6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1f4b53750aa_0_6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f4b53750aa_0_6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1f4b53750aa_0_6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2c9e2868a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22c9e2868a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2c9e2868a1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22c9e2868a1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f4b53750aa_0_6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g1f4b53750aa_0_6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f4b53750aa_0_6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1f4b53750aa_0_65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4b53750aa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f4b53750a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f4b53750aa_0_65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g1f4b53750aa_0_65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f4b53750aa_0_66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1f4b53750aa_0_66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f4b53750aa_0_6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g1f4b53750aa_0_6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f4b53750aa_0_69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g1f4b53750aa_0_69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f4b53750aa_0_70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g1f4b53750aa_0_70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f4b53750aa_0_70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g1f4b53750aa_0_70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f4b53750aa_0_70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g1f4b53750aa_0_70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f4b53750aa_0_70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g1f4b53750aa_0_70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D2E9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D2E9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D2E9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f4b53750aa_0_7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g1f4b53750aa_0_7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f4b53750aa_0_7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g1f4b53750aa_0_7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f4b53750aa_0_7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8" name="Google Shape;1038;g1f4b53750aa_0_7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f4b53750aa_0_7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g1f4b53750aa_0_7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f4b53750aa_0_7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highlight>
                <a:srgbClr val="F4F4F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ECEFF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g1f4b53750aa_0_7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f4b53750aa_0_57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1f4b53750aa_0_5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4b53750aa_0_58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f4b53750aa_0_58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2d5c50dea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2d5c50dea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2d5c50dea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f4b53750aa_0_59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1f4b53750aa_0_5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f4b53750aa_0_59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f4b53750aa_0_59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2d0f4a07ef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22d0f4a07ef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3" y="0"/>
            <a:ext cx="1219200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>
            <p:ph type="title"/>
          </p:nvPr>
        </p:nvSpPr>
        <p:spPr>
          <a:xfrm>
            <a:off x="960000" y="593300"/>
            <a:ext cx="10272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" type="subTitle"/>
          </p:nvPr>
        </p:nvSpPr>
        <p:spPr>
          <a:xfrm>
            <a:off x="960000" y="3044634"/>
            <a:ext cx="3129600" cy="214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2" type="subTitle"/>
          </p:nvPr>
        </p:nvSpPr>
        <p:spPr>
          <a:xfrm>
            <a:off x="4531200" y="3044634"/>
            <a:ext cx="3129600" cy="214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3" type="subTitle"/>
          </p:nvPr>
        </p:nvSpPr>
        <p:spPr>
          <a:xfrm>
            <a:off x="8102400" y="3044634"/>
            <a:ext cx="3129600" cy="214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idx="4" type="subTitle"/>
          </p:nvPr>
        </p:nvSpPr>
        <p:spPr>
          <a:xfrm>
            <a:off x="960000" y="2016067"/>
            <a:ext cx="3129600" cy="944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4" name="Google Shape;154;p28"/>
          <p:cNvSpPr txBox="1"/>
          <p:nvPr>
            <p:ph idx="5" type="subTitle"/>
          </p:nvPr>
        </p:nvSpPr>
        <p:spPr>
          <a:xfrm>
            <a:off x="4531200" y="2016067"/>
            <a:ext cx="3129600" cy="944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6" type="subTitle"/>
          </p:nvPr>
        </p:nvSpPr>
        <p:spPr>
          <a:xfrm>
            <a:off x="8102400" y="2016067"/>
            <a:ext cx="3129600" cy="944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156" name="Google Shape;156;p28"/>
          <p:cNvGrpSpPr/>
          <p:nvPr/>
        </p:nvGrpSpPr>
        <p:grpSpPr>
          <a:xfrm>
            <a:off x="0" y="5718457"/>
            <a:ext cx="12192648" cy="1138849"/>
            <a:chOff x="0" y="4288950"/>
            <a:chExt cx="9144714" cy="854158"/>
          </a:xfrm>
        </p:grpSpPr>
        <p:sp>
          <p:nvSpPr>
            <p:cNvPr id="157" name="Google Shape;157;p28"/>
            <p:cNvSpPr/>
            <p:nvPr/>
          </p:nvSpPr>
          <p:spPr>
            <a:xfrm>
              <a:off x="0" y="4435878"/>
              <a:ext cx="9144714" cy="707231"/>
            </a:xfrm>
            <a:custGeom>
              <a:rect b="b" l="l" r="r" t="t"/>
              <a:pathLst>
                <a:path extrusionOk="0" h="1178718" w="7172325">
                  <a:moveTo>
                    <a:pt x="7153085" y="11335"/>
                  </a:moveTo>
                  <a:cubicBezTo>
                    <a:pt x="7150703" y="12763"/>
                    <a:pt x="7151561" y="16192"/>
                    <a:pt x="7149465" y="17812"/>
                  </a:cubicBezTo>
                  <a:cubicBezTo>
                    <a:pt x="7137464" y="26765"/>
                    <a:pt x="7119366" y="24193"/>
                    <a:pt x="7105746" y="29718"/>
                  </a:cubicBezTo>
                  <a:cubicBezTo>
                    <a:pt x="7090220" y="35909"/>
                    <a:pt x="7080504" y="47911"/>
                    <a:pt x="7066788" y="56959"/>
                  </a:cubicBezTo>
                  <a:cubicBezTo>
                    <a:pt x="7049263" y="68580"/>
                    <a:pt x="7021640" y="70485"/>
                    <a:pt x="7002018" y="76581"/>
                  </a:cubicBezTo>
                  <a:cubicBezTo>
                    <a:pt x="6986397" y="81439"/>
                    <a:pt x="6972205" y="86487"/>
                    <a:pt x="6956679" y="89821"/>
                  </a:cubicBezTo>
                  <a:cubicBezTo>
                    <a:pt x="6936486" y="94202"/>
                    <a:pt x="6920675" y="108013"/>
                    <a:pt x="6900863" y="113443"/>
                  </a:cubicBezTo>
                  <a:cubicBezTo>
                    <a:pt x="6876003" y="120205"/>
                    <a:pt x="6851904" y="121158"/>
                    <a:pt x="6826663" y="125539"/>
                  </a:cubicBezTo>
                  <a:cubicBezTo>
                    <a:pt x="6808089" y="128778"/>
                    <a:pt x="6790563" y="135541"/>
                    <a:pt x="6772180" y="139065"/>
                  </a:cubicBezTo>
                  <a:cubicBezTo>
                    <a:pt x="6756940" y="141922"/>
                    <a:pt x="6739795" y="136684"/>
                    <a:pt x="6725126" y="140017"/>
                  </a:cubicBezTo>
                  <a:cubicBezTo>
                    <a:pt x="6716649" y="141922"/>
                    <a:pt x="6717697" y="140589"/>
                    <a:pt x="6710839" y="145542"/>
                  </a:cubicBezTo>
                  <a:cubicBezTo>
                    <a:pt x="6700266" y="153067"/>
                    <a:pt x="6695694" y="165354"/>
                    <a:pt x="6690551" y="176308"/>
                  </a:cubicBezTo>
                  <a:cubicBezTo>
                    <a:pt x="6685312" y="190119"/>
                    <a:pt x="6681406" y="204406"/>
                    <a:pt x="6678835" y="218980"/>
                  </a:cubicBezTo>
                  <a:cubicBezTo>
                    <a:pt x="6671977" y="239078"/>
                    <a:pt x="6664262" y="258889"/>
                    <a:pt x="6655975" y="278511"/>
                  </a:cubicBezTo>
                  <a:cubicBezTo>
                    <a:pt x="6649213" y="297275"/>
                    <a:pt x="6643306" y="316421"/>
                    <a:pt x="6638259" y="335661"/>
                  </a:cubicBezTo>
                  <a:cubicBezTo>
                    <a:pt x="6634163" y="351377"/>
                    <a:pt x="6632258" y="369665"/>
                    <a:pt x="6626638" y="384429"/>
                  </a:cubicBezTo>
                  <a:cubicBezTo>
                    <a:pt x="6610636" y="426339"/>
                    <a:pt x="6552629" y="471202"/>
                    <a:pt x="6513481" y="492442"/>
                  </a:cubicBezTo>
                  <a:cubicBezTo>
                    <a:pt x="6475286" y="513207"/>
                    <a:pt x="6441472" y="510730"/>
                    <a:pt x="6400610" y="503968"/>
                  </a:cubicBezTo>
                  <a:cubicBezTo>
                    <a:pt x="6367939" y="498538"/>
                    <a:pt x="6334411" y="489204"/>
                    <a:pt x="6302121" y="481774"/>
                  </a:cubicBezTo>
                  <a:cubicBezTo>
                    <a:pt x="6277261" y="476059"/>
                    <a:pt x="6254877" y="462439"/>
                    <a:pt x="6230017" y="455771"/>
                  </a:cubicBezTo>
                  <a:cubicBezTo>
                    <a:pt x="6183821" y="443389"/>
                    <a:pt x="6141530" y="460343"/>
                    <a:pt x="6095619" y="463105"/>
                  </a:cubicBezTo>
                  <a:cubicBezTo>
                    <a:pt x="6047613" y="466058"/>
                    <a:pt x="6004560" y="455009"/>
                    <a:pt x="5960460" y="436626"/>
                  </a:cubicBezTo>
                  <a:cubicBezTo>
                    <a:pt x="5927503" y="422910"/>
                    <a:pt x="5894451" y="407194"/>
                    <a:pt x="5858256" y="406432"/>
                  </a:cubicBezTo>
                  <a:cubicBezTo>
                    <a:pt x="5833301" y="405955"/>
                    <a:pt x="5810822" y="404813"/>
                    <a:pt x="5786056" y="401669"/>
                  </a:cubicBezTo>
                  <a:cubicBezTo>
                    <a:pt x="5771293" y="399764"/>
                    <a:pt x="5757291" y="399193"/>
                    <a:pt x="5742432" y="401669"/>
                  </a:cubicBezTo>
                  <a:cubicBezTo>
                    <a:pt x="5718144" y="405765"/>
                    <a:pt x="5688807" y="411385"/>
                    <a:pt x="5664137" y="405289"/>
                  </a:cubicBezTo>
                  <a:cubicBezTo>
                    <a:pt x="5649754" y="401764"/>
                    <a:pt x="5639563" y="390430"/>
                    <a:pt x="5626037" y="387191"/>
                  </a:cubicBezTo>
                  <a:cubicBezTo>
                    <a:pt x="5611940" y="383857"/>
                    <a:pt x="5588318" y="391668"/>
                    <a:pt x="5576316" y="396145"/>
                  </a:cubicBezTo>
                  <a:cubicBezTo>
                    <a:pt x="5561553" y="401574"/>
                    <a:pt x="5546122" y="412909"/>
                    <a:pt x="5532978" y="420148"/>
                  </a:cubicBezTo>
                  <a:cubicBezTo>
                    <a:pt x="5496401" y="440341"/>
                    <a:pt x="5453348" y="463296"/>
                    <a:pt x="5411343" y="468725"/>
                  </a:cubicBezTo>
                  <a:cubicBezTo>
                    <a:pt x="5372481" y="473773"/>
                    <a:pt x="5326761" y="476440"/>
                    <a:pt x="5289233" y="463867"/>
                  </a:cubicBezTo>
                  <a:cubicBezTo>
                    <a:pt x="5257610" y="453199"/>
                    <a:pt x="5226844" y="444341"/>
                    <a:pt x="5193125" y="444817"/>
                  </a:cubicBezTo>
                  <a:cubicBezTo>
                    <a:pt x="5169408" y="445103"/>
                    <a:pt x="5164455" y="444913"/>
                    <a:pt x="5146929" y="431006"/>
                  </a:cubicBezTo>
                  <a:cubicBezTo>
                    <a:pt x="5129022" y="416814"/>
                    <a:pt x="5113020" y="400145"/>
                    <a:pt x="5100066" y="381000"/>
                  </a:cubicBezTo>
                  <a:cubicBezTo>
                    <a:pt x="5082445" y="354997"/>
                    <a:pt x="5091494" y="321564"/>
                    <a:pt x="5049679" y="323755"/>
                  </a:cubicBezTo>
                  <a:cubicBezTo>
                    <a:pt x="5031391" y="324707"/>
                    <a:pt x="5017770" y="335756"/>
                    <a:pt x="5002054" y="344805"/>
                  </a:cubicBezTo>
                  <a:cubicBezTo>
                    <a:pt x="4979289" y="357854"/>
                    <a:pt x="4958048" y="367570"/>
                    <a:pt x="4932521" y="375095"/>
                  </a:cubicBezTo>
                  <a:cubicBezTo>
                    <a:pt x="4912900" y="380905"/>
                    <a:pt x="4891659" y="382905"/>
                    <a:pt x="4872419" y="389191"/>
                  </a:cubicBezTo>
                  <a:cubicBezTo>
                    <a:pt x="4865180" y="391573"/>
                    <a:pt x="4859369" y="396716"/>
                    <a:pt x="4852321" y="399097"/>
                  </a:cubicBezTo>
                  <a:cubicBezTo>
                    <a:pt x="4843081" y="402241"/>
                    <a:pt x="4835462" y="404431"/>
                    <a:pt x="4826413" y="407860"/>
                  </a:cubicBezTo>
                  <a:cubicBezTo>
                    <a:pt x="4801934" y="417005"/>
                    <a:pt x="4775264" y="418909"/>
                    <a:pt x="4750308" y="426434"/>
                  </a:cubicBezTo>
                  <a:cubicBezTo>
                    <a:pt x="4742021" y="429006"/>
                    <a:pt x="4734021" y="431863"/>
                    <a:pt x="4726115" y="434816"/>
                  </a:cubicBezTo>
                  <a:cubicBezTo>
                    <a:pt x="4713922" y="430911"/>
                    <a:pt x="4699350" y="424529"/>
                    <a:pt x="4692110" y="418147"/>
                  </a:cubicBezTo>
                  <a:cubicBezTo>
                    <a:pt x="4687348" y="413956"/>
                    <a:pt x="4688682" y="410528"/>
                    <a:pt x="4685157" y="406717"/>
                  </a:cubicBezTo>
                  <a:cubicBezTo>
                    <a:pt x="4676394" y="397002"/>
                    <a:pt x="4667536" y="396049"/>
                    <a:pt x="4655439" y="392144"/>
                  </a:cubicBezTo>
                  <a:cubicBezTo>
                    <a:pt x="4633722" y="385191"/>
                    <a:pt x="4613243" y="383953"/>
                    <a:pt x="4590860" y="379857"/>
                  </a:cubicBezTo>
                  <a:cubicBezTo>
                    <a:pt x="4569905" y="376047"/>
                    <a:pt x="4562761" y="369760"/>
                    <a:pt x="4546473" y="356521"/>
                  </a:cubicBezTo>
                  <a:cubicBezTo>
                    <a:pt x="4532567" y="345186"/>
                    <a:pt x="4515517" y="338138"/>
                    <a:pt x="4499515" y="330041"/>
                  </a:cubicBezTo>
                  <a:cubicBezTo>
                    <a:pt x="4474941" y="317563"/>
                    <a:pt x="4449414" y="309848"/>
                    <a:pt x="4425220" y="294513"/>
                  </a:cubicBezTo>
                  <a:cubicBezTo>
                    <a:pt x="4389596" y="271939"/>
                    <a:pt x="4366165" y="234505"/>
                    <a:pt x="4320635" y="234887"/>
                  </a:cubicBezTo>
                  <a:cubicBezTo>
                    <a:pt x="4289965" y="235172"/>
                    <a:pt x="4263390" y="257365"/>
                    <a:pt x="4233767" y="243364"/>
                  </a:cubicBezTo>
                  <a:cubicBezTo>
                    <a:pt x="4223195" y="238315"/>
                    <a:pt x="4216813" y="230600"/>
                    <a:pt x="4208336" y="224028"/>
                  </a:cubicBezTo>
                  <a:cubicBezTo>
                    <a:pt x="4193286" y="212407"/>
                    <a:pt x="4183666" y="216217"/>
                    <a:pt x="4166711" y="222599"/>
                  </a:cubicBezTo>
                  <a:cubicBezTo>
                    <a:pt x="4144327" y="230981"/>
                    <a:pt x="4116515" y="223171"/>
                    <a:pt x="4096417" y="236887"/>
                  </a:cubicBezTo>
                  <a:cubicBezTo>
                    <a:pt x="4086416" y="243649"/>
                    <a:pt x="4075557" y="252793"/>
                    <a:pt x="4065556" y="260128"/>
                  </a:cubicBezTo>
                  <a:cubicBezTo>
                    <a:pt x="4047077" y="273653"/>
                    <a:pt x="4036505" y="295275"/>
                    <a:pt x="4018217" y="308134"/>
                  </a:cubicBezTo>
                  <a:cubicBezTo>
                    <a:pt x="3970496" y="341566"/>
                    <a:pt x="3918681" y="321755"/>
                    <a:pt x="3866579" y="330232"/>
                  </a:cubicBezTo>
                  <a:cubicBezTo>
                    <a:pt x="3826955" y="336709"/>
                    <a:pt x="3803333" y="392144"/>
                    <a:pt x="3773043" y="415385"/>
                  </a:cubicBezTo>
                  <a:cubicBezTo>
                    <a:pt x="3759232" y="425958"/>
                    <a:pt x="3751135" y="421100"/>
                    <a:pt x="3736658" y="425387"/>
                  </a:cubicBezTo>
                  <a:cubicBezTo>
                    <a:pt x="3723418" y="429387"/>
                    <a:pt x="3718941" y="441674"/>
                    <a:pt x="3707797" y="450151"/>
                  </a:cubicBezTo>
                  <a:cubicBezTo>
                    <a:pt x="3695795" y="459296"/>
                    <a:pt x="3685508" y="460724"/>
                    <a:pt x="3673983" y="472726"/>
                  </a:cubicBezTo>
                  <a:cubicBezTo>
                    <a:pt x="3667125" y="479774"/>
                    <a:pt x="3660077" y="487871"/>
                    <a:pt x="3652361" y="495109"/>
                  </a:cubicBezTo>
                  <a:cubicBezTo>
                    <a:pt x="3651981" y="495109"/>
                    <a:pt x="3651504" y="495109"/>
                    <a:pt x="3651123" y="495205"/>
                  </a:cubicBezTo>
                  <a:cubicBezTo>
                    <a:pt x="3640360" y="496157"/>
                    <a:pt x="3615785" y="490252"/>
                    <a:pt x="3605879" y="495205"/>
                  </a:cubicBezTo>
                  <a:cubicBezTo>
                    <a:pt x="3595211" y="500539"/>
                    <a:pt x="3604451" y="506063"/>
                    <a:pt x="3599593" y="515207"/>
                  </a:cubicBezTo>
                  <a:cubicBezTo>
                    <a:pt x="3599117" y="516064"/>
                    <a:pt x="3598545" y="516731"/>
                    <a:pt x="3597974" y="517398"/>
                  </a:cubicBezTo>
                  <a:cubicBezTo>
                    <a:pt x="3590163" y="517684"/>
                    <a:pt x="3582448" y="517970"/>
                    <a:pt x="3575685" y="519303"/>
                  </a:cubicBezTo>
                  <a:cubicBezTo>
                    <a:pt x="3573114" y="519874"/>
                    <a:pt x="3570542" y="520541"/>
                    <a:pt x="3567970" y="521303"/>
                  </a:cubicBezTo>
                  <a:cubicBezTo>
                    <a:pt x="3557207" y="519493"/>
                    <a:pt x="3546824" y="516350"/>
                    <a:pt x="3542062" y="515112"/>
                  </a:cubicBezTo>
                  <a:cubicBezTo>
                    <a:pt x="3465671" y="496157"/>
                    <a:pt x="3389948" y="472630"/>
                    <a:pt x="3331369" y="417290"/>
                  </a:cubicBezTo>
                  <a:cubicBezTo>
                    <a:pt x="3318701" y="405289"/>
                    <a:pt x="3302508" y="392906"/>
                    <a:pt x="3283458" y="400050"/>
                  </a:cubicBezTo>
                  <a:cubicBezTo>
                    <a:pt x="3273457" y="403765"/>
                    <a:pt x="3272790" y="413195"/>
                    <a:pt x="3263932" y="419957"/>
                  </a:cubicBezTo>
                  <a:cubicBezTo>
                    <a:pt x="3249644" y="430911"/>
                    <a:pt x="3226308" y="425863"/>
                    <a:pt x="3209163" y="425863"/>
                  </a:cubicBezTo>
                  <a:cubicBezTo>
                    <a:pt x="3197733" y="425863"/>
                    <a:pt x="3186208" y="426053"/>
                    <a:pt x="3174778" y="425863"/>
                  </a:cubicBezTo>
                  <a:cubicBezTo>
                    <a:pt x="3149632" y="425482"/>
                    <a:pt x="3139631" y="437293"/>
                    <a:pt x="3123819" y="456152"/>
                  </a:cubicBezTo>
                  <a:cubicBezTo>
                    <a:pt x="3102388" y="481679"/>
                    <a:pt x="3080576" y="517684"/>
                    <a:pt x="3045143" y="521589"/>
                  </a:cubicBezTo>
                  <a:cubicBezTo>
                    <a:pt x="3023426" y="523970"/>
                    <a:pt x="3011043" y="517303"/>
                    <a:pt x="2992184" y="509683"/>
                  </a:cubicBezTo>
                  <a:cubicBezTo>
                    <a:pt x="2979706" y="504730"/>
                    <a:pt x="2970943" y="504730"/>
                    <a:pt x="2961989" y="494633"/>
                  </a:cubicBezTo>
                  <a:cubicBezTo>
                    <a:pt x="2948750" y="479774"/>
                    <a:pt x="2953893" y="463105"/>
                    <a:pt x="2932462" y="464915"/>
                  </a:cubicBezTo>
                  <a:cubicBezTo>
                    <a:pt x="2919889" y="465963"/>
                    <a:pt x="2907221" y="468821"/>
                    <a:pt x="2894267" y="469773"/>
                  </a:cubicBezTo>
                  <a:cubicBezTo>
                    <a:pt x="2869216" y="471488"/>
                    <a:pt x="2854071" y="477964"/>
                    <a:pt x="2834926" y="492157"/>
                  </a:cubicBezTo>
                  <a:cubicBezTo>
                    <a:pt x="2800636" y="517684"/>
                    <a:pt x="2741771" y="512350"/>
                    <a:pt x="2701481" y="505301"/>
                  </a:cubicBezTo>
                  <a:cubicBezTo>
                    <a:pt x="2670524" y="499967"/>
                    <a:pt x="2664333" y="488061"/>
                    <a:pt x="2644712" y="467106"/>
                  </a:cubicBezTo>
                  <a:cubicBezTo>
                    <a:pt x="2639092" y="461105"/>
                    <a:pt x="2634901" y="452914"/>
                    <a:pt x="2628805" y="447484"/>
                  </a:cubicBezTo>
                  <a:cubicBezTo>
                    <a:pt x="2623376" y="442627"/>
                    <a:pt x="2616994" y="441484"/>
                    <a:pt x="2613184" y="435007"/>
                  </a:cubicBezTo>
                  <a:cubicBezTo>
                    <a:pt x="2608802" y="427387"/>
                    <a:pt x="2605469" y="406432"/>
                    <a:pt x="2603849" y="397002"/>
                  </a:cubicBezTo>
                  <a:cubicBezTo>
                    <a:pt x="2600230" y="374999"/>
                    <a:pt x="2610898" y="350520"/>
                    <a:pt x="2584799" y="337852"/>
                  </a:cubicBezTo>
                  <a:cubicBezTo>
                    <a:pt x="2576989" y="334042"/>
                    <a:pt x="2565083" y="335185"/>
                    <a:pt x="2556510" y="333851"/>
                  </a:cubicBezTo>
                  <a:cubicBezTo>
                    <a:pt x="2544223" y="331946"/>
                    <a:pt x="2532412" y="329279"/>
                    <a:pt x="2520506" y="326136"/>
                  </a:cubicBezTo>
                  <a:cubicBezTo>
                    <a:pt x="2483453" y="316325"/>
                    <a:pt x="2442306" y="307276"/>
                    <a:pt x="2406206" y="294799"/>
                  </a:cubicBezTo>
                  <a:cubicBezTo>
                    <a:pt x="2391918" y="289846"/>
                    <a:pt x="2379059" y="282321"/>
                    <a:pt x="2364867" y="277463"/>
                  </a:cubicBezTo>
                  <a:cubicBezTo>
                    <a:pt x="2357438" y="274987"/>
                    <a:pt x="2341150" y="274796"/>
                    <a:pt x="2337054" y="267176"/>
                  </a:cubicBezTo>
                  <a:cubicBezTo>
                    <a:pt x="2333339" y="260318"/>
                    <a:pt x="2337721" y="249555"/>
                    <a:pt x="2335530" y="241745"/>
                  </a:cubicBezTo>
                  <a:cubicBezTo>
                    <a:pt x="2325434" y="248221"/>
                    <a:pt x="2317718" y="260128"/>
                    <a:pt x="2304574" y="266700"/>
                  </a:cubicBezTo>
                  <a:cubicBezTo>
                    <a:pt x="2282285" y="277749"/>
                    <a:pt x="2259140" y="287560"/>
                    <a:pt x="2236660" y="298418"/>
                  </a:cubicBezTo>
                  <a:cubicBezTo>
                    <a:pt x="2197799" y="317182"/>
                    <a:pt x="2155889" y="355949"/>
                    <a:pt x="2111312" y="356045"/>
                  </a:cubicBezTo>
                  <a:cubicBezTo>
                    <a:pt x="2105882" y="356045"/>
                    <a:pt x="2094452" y="352615"/>
                    <a:pt x="2090071" y="356616"/>
                  </a:cubicBezTo>
                  <a:cubicBezTo>
                    <a:pt x="2085785" y="360521"/>
                    <a:pt x="2091119" y="369951"/>
                    <a:pt x="2088356" y="375095"/>
                  </a:cubicBezTo>
                  <a:cubicBezTo>
                    <a:pt x="2083118" y="384429"/>
                    <a:pt x="2057781" y="389954"/>
                    <a:pt x="2049304" y="393097"/>
                  </a:cubicBezTo>
                  <a:cubicBezTo>
                    <a:pt x="2032254" y="399288"/>
                    <a:pt x="2015966" y="404431"/>
                    <a:pt x="2000155" y="413290"/>
                  </a:cubicBezTo>
                  <a:cubicBezTo>
                    <a:pt x="1983296" y="424148"/>
                    <a:pt x="1968056" y="437007"/>
                    <a:pt x="1954530" y="451866"/>
                  </a:cubicBezTo>
                  <a:cubicBezTo>
                    <a:pt x="1947100" y="461010"/>
                    <a:pt x="1938623" y="469011"/>
                    <a:pt x="1929098" y="475774"/>
                  </a:cubicBezTo>
                  <a:cubicBezTo>
                    <a:pt x="1927193" y="478536"/>
                    <a:pt x="1925098" y="484727"/>
                    <a:pt x="1922907" y="487394"/>
                  </a:cubicBezTo>
                  <a:cubicBezTo>
                    <a:pt x="1911953" y="500634"/>
                    <a:pt x="1901762" y="504730"/>
                    <a:pt x="1884331" y="500539"/>
                  </a:cubicBezTo>
                  <a:cubicBezTo>
                    <a:pt x="1865090" y="495871"/>
                    <a:pt x="1851850" y="481870"/>
                    <a:pt x="1836801" y="469963"/>
                  </a:cubicBezTo>
                  <a:cubicBezTo>
                    <a:pt x="1824038" y="459867"/>
                    <a:pt x="1808988" y="451485"/>
                    <a:pt x="1798320" y="438912"/>
                  </a:cubicBezTo>
                  <a:cubicBezTo>
                    <a:pt x="1783937" y="421862"/>
                    <a:pt x="1777651" y="403670"/>
                    <a:pt x="1777746" y="381953"/>
                  </a:cubicBezTo>
                  <a:cubicBezTo>
                    <a:pt x="1777746" y="378238"/>
                    <a:pt x="1779651" y="371284"/>
                    <a:pt x="1778508" y="367951"/>
                  </a:cubicBezTo>
                  <a:cubicBezTo>
                    <a:pt x="1775174" y="358235"/>
                    <a:pt x="1759649" y="353758"/>
                    <a:pt x="1751552" y="348520"/>
                  </a:cubicBezTo>
                  <a:cubicBezTo>
                    <a:pt x="1735360" y="338138"/>
                    <a:pt x="1725263" y="326231"/>
                    <a:pt x="1712404" y="312515"/>
                  </a:cubicBezTo>
                  <a:cubicBezTo>
                    <a:pt x="1702594" y="302038"/>
                    <a:pt x="1700403" y="297371"/>
                    <a:pt x="1694974" y="285464"/>
                  </a:cubicBezTo>
                  <a:cubicBezTo>
                    <a:pt x="1694212" y="283845"/>
                    <a:pt x="1697165" y="276511"/>
                    <a:pt x="1694498" y="274225"/>
                  </a:cubicBezTo>
                  <a:cubicBezTo>
                    <a:pt x="1689735" y="270034"/>
                    <a:pt x="1681925" y="274891"/>
                    <a:pt x="1676686" y="274034"/>
                  </a:cubicBezTo>
                  <a:cubicBezTo>
                    <a:pt x="1664303" y="272034"/>
                    <a:pt x="1657922" y="259842"/>
                    <a:pt x="1649540" y="252127"/>
                  </a:cubicBezTo>
                  <a:cubicBezTo>
                    <a:pt x="1630013" y="234220"/>
                    <a:pt x="1595152" y="238030"/>
                    <a:pt x="1571054" y="245459"/>
                  </a:cubicBezTo>
                  <a:cubicBezTo>
                    <a:pt x="1550670" y="251746"/>
                    <a:pt x="1531906" y="264414"/>
                    <a:pt x="1511903" y="272129"/>
                  </a:cubicBezTo>
                  <a:cubicBezTo>
                    <a:pt x="1505236" y="274701"/>
                    <a:pt x="1499616" y="276892"/>
                    <a:pt x="1493806" y="280988"/>
                  </a:cubicBezTo>
                  <a:cubicBezTo>
                    <a:pt x="1483614" y="288322"/>
                    <a:pt x="1477994" y="300990"/>
                    <a:pt x="1473422" y="312325"/>
                  </a:cubicBezTo>
                  <a:cubicBezTo>
                    <a:pt x="1464850" y="333470"/>
                    <a:pt x="1459802" y="353663"/>
                    <a:pt x="1460468" y="376714"/>
                  </a:cubicBezTo>
                  <a:cubicBezTo>
                    <a:pt x="1460945" y="392144"/>
                    <a:pt x="1462469" y="395954"/>
                    <a:pt x="1453801" y="407765"/>
                  </a:cubicBezTo>
                  <a:cubicBezTo>
                    <a:pt x="1443419" y="421862"/>
                    <a:pt x="1425988" y="434912"/>
                    <a:pt x="1410748" y="443103"/>
                  </a:cubicBezTo>
                  <a:cubicBezTo>
                    <a:pt x="1372743" y="463487"/>
                    <a:pt x="1331024" y="478155"/>
                    <a:pt x="1295210" y="501872"/>
                  </a:cubicBezTo>
                  <a:cubicBezTo>
                    <a:pt x="1274159" y="515779"/>
                    <a:pt x="1256348" y="522256"/>
                    <a:pt x="1245394" y="490156"/>
                  </a:cubicBezTo>
                  <a:cubicBezTo>
                    <a:pt x="1243489" y="484441"/>
                    <a:pt x="1244156" y="481013"/>
                    <a:pt x="1241679" y="476059"/>
                  </a:cubicBezTo>
                  <a:cubicBezTo>
                    <a:pt x="1240060" y="472916"/>
                    <a:pt x="1234916" y="471868"/>
                    <a:pt x="1233202" y="468725"/>
                  </a:cubicBezTo>
                  <a:cubicBezTo>
                    <a:pt x="1225963" y="455771"/>
                    <a:pt x="1237488" y="444341"/>
                    <a:pt x="1225868" y="432245"/>
                  </a:cubicBezTo>
                  <a:cubicBezTo>
                    <a:pt x="1210723" y="416338"/>
                    <a:pt x="1178624" y="411004"/>
                    <a:pt x="1158812" y="402717"/>
                  </a:cubicBezTo>
                  <a:cubicBezTo>
                    <a:pt x="1141190" y="395288"/>
                    <a:pt x="1124617" y="387191"/>
                    <a:pt x="1108424" y="376904"/>
                  </a:cubicBezTo>
                  <a:cubicBezTo>
                    <a:pt x="1087946" y="363855"/>
                    <a:pt x="1067467" y="341281"/>
                    <a:pt x="1042416" y="336995"/>
                  </a:cubicBezTo>
                  <a:cubicBezTo>
                    <a:pt x="1027081" y="334328"/>
                    <a:pt x="1011936" y="339376"/>
                    <a:pt x="997649" y="330803"/>
                  </a:cubicBezTo>
                  <a:cubicBezTo>
                    <a:pt x="983552" y="322326"/>
                    <a:pt x="977265" y="304514"/>
                    <a:pt x="960311" y="299561"/>
                  </a:cubicBezTo>
                  <a:cubicBezTo>
                    <a:pt x="939546" y="293465"/>
                    <a:pt x="924020" y="300133"/>
                    <a:pt x="914114" y="319278"/>
                  </a:cubicBezTo>
                  <a:cubicBezTo>
                    <a:pt x="906113" y="334899"/>
                    <a:pt x="898589" y="336709"/>
                    <a:pt x="888587" y="349282"/>
                  </a:cubicBezTo>
                  <a:cubicBezTo>
                    <a:pt x="884015" y="354997"/>
                    <a:pt x="883634" y="355759"/>
                    <a:pt x="882206" y="361759"/>
                  </a:cubicBezTo>
                  <a:cubicBezTo>
                    <a:pt x="880396" y="369570"/>
                    <a:pt x="886111" y="378523"/>
                    <a:pt x="882015" y="386239"/>
                  </a:cubicBezTo>
                  <a:cubicBezTo>
                    <a:pt x="878681" y="392621"/>
                    <a:pt x="861822" y="399002"/>
                    <a:pt x="855917" y="403003"/>
                  </a:cubicBezTo>
                  <a:cubicBezTo>
                    <a:pt x="831151" y="420148"/>
                    <a:pt x="818198" y="433673"/>
                    <a:pt x="786956" y="431863"/>
                  </a:cubicBezTo>
                  <a:cubicBezTo>
                    <a:pt x="775049" y="431197"/>
                    <a:pt x="772573" y="430530"/>
                    <a:pt x="762762" y="424339"/>
                  </a:cubicBezTo>
                  <a:cubicBezTo>
                    <a:pt x="730949" y="404050"/>
                    <a:pt x="693420" y="399288"/>
                    <a:pt x="659892" y="381190"/>
                  </a:cubicBezTo>
                  <a:cubicBezTo>
                    <a:pt x="640080" y="370427"/>
                    <a:pt x="621316" y="358235"/>
                    <a:pt x="600361" y="349472"/>
                  </a:cubicBezTo>
                  <a:cubicBezTo>
                    <a:pt x="588740" y="344614"/>
                    <a:pt x="577120" y="342614"/>
                    <a:pt x="565214" y="338804"/>
                  </a:cubicBezTo>
                  <a:cubicBezTo>
                    <a:pt x="549974" y="333946"/>
                    <a:pt x="539496" y="323374"/>
                    <a:pt x="525113" y="316992"/>
                  </a:cubicBezTo>
                  <a:cubicBezTo>
                    <a:pt x="503968" y="307657"/>
                    <a:pt x="491395" y="314611"/>
                    <a:pt x="474821" y="295846"/>
                  </a:cubicBezTo>
                  <a:cubicBezTo>
                    <a:pt x="435578" y="251365"/>
                    <a:pt x="371284" y="236696"/>
                    <a:pt x="317373" y="216027"/>
                  </a:cubicBezTo>
                  <a:cubicBezTo>
                    <a:pt x="280511" y="201930"/>
                    <a:pt x="243840" y="184880"/>
                    <a:pt x="204121" y="184118"/>
                  </a:cubicBezTo>
                  <a:cubicBezTo>
                    <a:pt x="189548" y="183832"/>
                    <a:pt x="170116" y="180689"/>
                    <a:pt x="156210" y="185261"/>
                  </a:cubicBezTo>
                  <a:cubicBezTo>
                    <a:pt x="145733" y="188785"/>
                    <a:pt x="136493" y="198120"/>
                    <a:pt x="127254" y="203835"/>
                  </a:cubicBezTo>
                  <a:cubicBezTo>
                    <a:pt x="114110" y="212026"/>
                    <a:pt x="114014" y="216313"/>
                    <a:pt x="106775" y="228981"/>
                  </a:cubicBezTo>
                  <a:cubicBezTo>
                    <a:pt x="96298" y="247174"/>
                    <a:pt x="84773" y="253841"/>
                    <a:pt x="67246" y="243078"/>
                  </a:cubicBezTo>
                  <a:cubicBezTo>
                    <a:pt x="44387" y="229076"/>
                    <a:pt x="28575" y="209264"/>
                    <a:pt x="0" y="192596"/>
                  </a:cubicBezTo>
                  <a:lnTo>
                    <a:pt x="0" y="1178719"/>
                  </a:lnTo>
                  <a:lnTo>
                    <a:pt x="7172325" y="1177957"/>
                  </a:lnTo>
                  <a:lnTo>
                    <a:pt x="7172325" y="0"/>
                  </a:lnTo>
                  <a:cubicBezTo>
                    <a:pt x="7172325" y="6191"/>
                    <a:pt x="7159371" y="7048"/>
                    <a:pt x="7153085" y="109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8074651" y="4327151"/>
              <a:ext cx="356126" cy="704801"/>
            </a:xfrm>
            <a:custGeom>
              <a:rect b="b" l="l" r="r" t="t"/>
              <a:pathLst>
                <a:path extrusionOk="0" h="2072945" w="1047428">
                  <a:moveTo>
                    <a:pt x="1032796" y="483509"/>
                  </a:moveTo>
                  <a:cubicBezTo>
                    <a:pt x="1020794" y="467126"/>
                    <a:pt x="1003840" y="455220"/>
                    <a:pt x="986695" y="444361"/>
                  </a:cubicBezTo>
                  <a:cubicBezTo>
                    <a:pt x="973455" y="435979"/>
                    <a:pt x="959834" y="427978"/>
                    <a:pt x="946023" y="420454"/>
                  </a:cubicBezTo>
                  <a:cubicBezTo>
                    <a:pt x="935927" y="414929"/>
                    <a:pt x="925639" y="409690"/>
                    <a:pt x="914876" y="405595"/>
                  </a:cubicBezTo>
                  <a:cubicBezTo>
                    <a:pt x="897255" y="398737"/>
                    <a:pt x="878681" y="394927"/>
                    <a:pt x="860012" y="391879"/>
                  </a:cubicBezTo>
                  <a:cubicBezTo>
                    <a:pt x="789242" y="380163"/>
                    <a:pt x="715328" y="378829"/>
                    <a:pt x="645700" y="394450"/>
                  </a:cubicBezTo>
                  <a:cubicBezTo>
                    <a:pt x="652558" y="382163"/>
                    <a:pt x="657415" y="368733"/>
                    <a:pt x="659606" y="354826"/>
                  </a:cubicBezTo>
                  <a:cubicBezTo>
                    <a:pt x="658844" y="365304"/>
                    <a:pt x="660178" y="375877"/>
                    <a:pt x="663416" y="385783"/>
                  </a:cubicBezTo>
                  <a:cubicBezTo>
                    <a:pt x="672655" y="371209"/>
                    <a:pt x="679132" y="355017"/>
                    <a:pt x="682562" y="338062"/>
                  </a:cubicBezTo>
                  <a:cubicBezTo>
                    <a:pt x="682562" y="348826"/>
                    <a:pt x="682562" y="359589"/>
                    <a:pt x="682562" y="370257"/>
                  </a:cubicBezTo>
                  <a:cubicBezTo>
                    <a:pt x="694468" y="356636"/>
                    <a:pt x="703897" y="340729"/>
                    <a:pt x="710184" y="323680"/>
                  </a:cubicBezTo>
                  <a:cubicBezTo>
                    <a:pt x="712565" y="333109"/>
                    <a:pt x="715804" y="342444"/>
                    <a:pt x="719709" y="351397"/>
                  </a:cubicBezTo>
                  <a:cubicBezTo>
                    <a:pt x="729329" y="335014"/>
                    <a:pt x="736092" y="316917"/>
                    <a:pt x="739521" y="298153"/>
                  </a:cubicBezTo>
                  <a:cubicBezTo>
                    <a:pt x="743236" y="309202"/>
                    <a:pt x="745236" y="320822"/>
                    <a:pt x="745236" y="332443"/>
                  </a:cubicBezTo>
                  <a:cubicBezTo>
                    <a:pt x="755047" y="318631"/>
                    <a:pt x="762286" y="303010"/>
                    <a:pt x="766477" y="286532"/>
                  </a:cubicBezTo>
                  <a:cubicBezTo>
                    <a:pt x="770287" y="296629"/>
                    <a:pt x="773239" y="307106"/>
                    <a:pt x="775335" y="317774"/>
                  </a:cubicBezTo>
                  <a:cubicBezTo>
                    <a:pt x="783336" y="303296"/>
                    <a:pt x="788480" y="287389"/>
                    <a:pt x="790480" y="271006"/>
                  </a:cubicBezTo>
                  <a:cubicBezTo>
                    <a:pt x="793052" y="281389"/>
                    <a:pt x="795528" y="291866"/>
                    <a:pt x="798100" y="302248"/>
                  </a:cubicBezTo>
                  <a:cubicBezTo>
                    <a:pt x="803243" y="287485"/>
                    <a:pt x="807053" y="272245"/>
                    <a:pt x="809339" y="256814"/>
                  </a:cubicBezTo>
                  <a:cubicBezTo>
                    <a:pt x="812292" y="267101"/>
                    <a:pt x="817531" y="276721"/>
                    <a:pt x="824484" y="284913"/>
                  </a:cubicBezTo>
                  <a:cubicBezTo>
                    <a:pt x="826675" y="272816"/>
                    <a:pt x="825913" y="260243"/>
                    <a:pt x="822293" y="248527"/>
                  </a:cubicBezTo>
                  <a:cubicBezTo>
                    <a:pt x="830104" y="253576"/>
                    <a:pt x="836962" y="260148"/>
                    <a:pt x="842486" y="267673"/>
                  </a:cubicBezTo>
                  <a:cubicBezTo>
                    <a:pt x="841820" y="257195"/>
                    <a:pt x="838486" y="246908"/>
                    <a:pt x="832961" y="237955"/>
                  </a:cubicBezTo>
                  <a:cubicBezTo>
                    <a:pt x="849344" y="235383"/>
                    <a:pt x="865822" y="233859"/>
                    <a:pt x="882396" y="233383"/>
                  </a:cubicBezTo>
                  <a:cubicBezTo>
                    <a:pt x="877538" y="227096"/>
                    <a:pt x="869537" y="223286"/>
                    <a:pt x="861536" y="223572"/>
                  </a:cubicBezTo>
                  <a:cubicBezTo>
                    <a:pt x="874490" y="217285"/>
                    <a:pt x="888302" y="212809"/>
                    <a:pt x="902494" y="210332"/>
                  </a:cubicBezTo>
                  <a:cubicBezTo>
                    <a:pt x="898684" y="205284"/>
                    <a:pt x="892873" y="201855"/>
                    <a:pt x="886682" y="200902"/>
                  </a:cubicBezTo>
                  <a:cubicBezTo>
                    <a:pt x="895160" y="198331"/>
                    <a:pt x="904208" y="197473"/>
                    <a:pt x="913067" y="198521"/>
                  </a:cubicBezTo>
                  <a:cubicBezTo>
                    <a:pt x="909923" y="195664"/>
                    <a:pt x="906780" y="192806"/>
                    <a:pt x="903542" y="190044"/>
                  </a:cubicBezTo>
                  <a:cubicBezTo>
                    <a:pt x="912876" y="189568"/>
                    <a:pt x="922306" y="191282"/>
                    <a:pt x="930878" y="194997"/>
                  </a:cubicBezTo>
                  <a:cubicBezTo>
                    <a:pt x="928497" y="189853"/>
                    <a:pt x="926116" y="184710"/>
                    <a:pt x="923735" y="179662"/>
                  </a:cubicBezTo>
                  <a:cubicBezTo>
                    <a:pt x="933640" y="178900"/>
                    <a:pt x="943832" y="182329"/>
                    <a:pt x="951262" y="188996"/>
                  </a:cubicBezTo>
                  <a:cubicBezTo>
                    <a:pt x="947166" y="175090"/>
                    <a:pt x="942689" y="160707"/>
                    <a:pt x="933164" y="149848"/>
                  </a:cubicBezTo>
                  <a:cubicBezTo>
                    <a:pt x="923354" y="138799"/>
                    <a:pt x="909352" y="132703"/>
                    <a:pt x="895731" y="126893"/>
                  </a:cubicBezTo>
                  <a:cubicBezTo>
                    <a:pt x="890397" y="124607"/>
                    <a:pt x="884872" y="122226"/>
                    <a:pt x="879062" y="121750"/>
                  </a:cubicBezTo>
                  <a:cubicBezTo>
                    <a:pt x="873347" y="121273"/>
                    <a:pt x="867632" y="122607"/>
                    <a:pt x="862108" y="123940"/>
                  </a:cubicBezTo>
                  <a:cubicBezTo>
                    <a:pt x="771144" y="146229"/>
                    <a:pt x="679704" y="182805"/>
                    <a:pt x="617125" y="252433"/>
                  </a:cubicBezTo>
                  <a:cubicBezTo>
                    <a:pt x="608647" y="261862"/>
                    <a:pt x="600742" y="271864"/>
                    <a:pt x="592836" y="281865"/>
                  </a:cubicBezTo>
                  <a:cubicBezTo>
                    <a:pt x="582930" y="294438"/>
                    <a:pt x="573024" y="307011"/>
                    <a:pt x="563023" y="319679"/>
                  </a:cubicBezTo>
                  <a:cubicBezTo>
                    <a:pt x="551688" y="334062"/>
                    <a:pt x="540353" y="348635"/>
                    <a:pt x="530066" y="363780"/>
                  </a:cubicBezTo>
                  <a:cubicBezTo>
                    <a:pt x="531209" y="349111"/>
                    <a:pt x="532257" y="334538"/>
                    <a:pt x="533400" y="319870"/>
                  </a:cubicBezTo>
                  <a:cubicBezTo>
                    <a:pt x="534162" y="326823"/>
                    <a:pt x="536353" y="333681"/>
                    <a:pt x="539972" y="339872"/>
                  </a:cubicBezTo>
                  <a:cubicBezTo>
                    <a:pt x="543211" y="319203"/>
                    <a:pt x="546545" y="298629"/>
                    <a:pt x="549783" y="277960"/>
                  </a:cubicBezTo>
                  <a:cubicBezTo>
                    <a:pt x="553403" y="287675"/>
                    <a:pt x="557022" y="297391"/>
                    <a:pt x="560642" y="307106"/>
                  </a:cubicBezTo>
                  <a:cubicBezTo>
                    <a:pt x="564166" y="283865"/>
                    <a:pt x="567785" y="260529"/>
                    <a:pt x="571310" y="237288"/>
                  </a:cubicBezTo>
                  <a:cubicBezTo>
                    <a:pt x="573881" y="251194"/>
                    <a:pt x="576453" y="265006"/>
                    <a:pt x="579120" y="278912"/>
                  </a:cubicBezTo>
                  <a:cubicBezTo>
                    <a:pt x="586549" y="256909"/>
                    <a:pt x="590836" y="233954"/>
                    <a:pt x="591598" y="210808"/>
                  </a:cubicBezTo>
                  <a:cubicBezTo>
                    <a:pt x="593788" y="221857"/>
                    <a:pt x="597027" y="232621"/>
                    <a:pt x="601313" y="243098"/>
                  </a:cubicBezTo>
                  <a:cubicBezTo>
                    <a:pt x="608838" y="227953"/>
                    <a:pt x="613029" y="211380"/>
                    <a:pt x="613696" y="194711"/>
                  </a:cubicBezTo>
                  <a:cubicBezTo>
                    <a:pt x="616744" y="204236"/>
                    <a:pt x="621030" y="213475"/>
                    <a:pt x="626364" y="222238"/>
                  </a:cubicBezTo>
                  <a:cubicBezTo>
                    <a:pt x="634174" y="208141"/>
                    <a:pt x="638556" y="192520"/>
                    <a:pt x="639223" y="176709"/>
                  </a:cubicBezTo>
                  <a:cubicBezTo>
                    <a:pt x="642366" y="185186"/>
                    <a:pt x="645605" y="193568"/>
                    <a:pt x="648748" y="202045"/>
                  </a:cubicBezTo>
                  <a:cubicBezTo>
                    <a:pt x="654748" y="189758"/>
                    <a:pt x="657892" y="176233"/>
                    <a:pt x="657892" y="162707"/>
                  </a:cubicBezTo>
                  <a:cubicBezTo>
                    <a:pt x="663988" y="169470"/>
                    <a:pt x="669988" y="176233"/>
                    <a:pt x="676085" y="182900"/>
                  </a:cubicBezTo>
                  <a:cubicBezTo>
                    <a:pt x="679799" y="158135"/>
                    <a:pt x="677418" y="132608"/>
                    <a:pt x="669036" y="108796"/>
                  </a:cubicBezTo>
                  <a:cubicBezTo>
                    <a:pt x="666940" y="102985"/>
                    <a:pt x="664464" y="97080"/>
                    <a:pt x="659702" y="92794"/>
                  </a:cubicBezTo>
                  <a:cubicBezTo>
                    <a:pt x="650367" y="84412"/>
                    <a:pt x="634746" y="84697"/>
                    <a:pt x="623316" y="90317"/>
                  </a:cubicBezTo>
                  <a:cubicBezTo>
                    <a:pt x="611791" y="95937"/>
                    <a:pt x="603599" y="105843"/>
                    <a:pt x="596265" y="115654"/>
                  </a:cubicBezTo>
                  <a:cubicBezTo>
                    <a:pt x="550069" y="177090"/>
                    <a:pt x="521303" y="249289"/>
                    <a:pt x="512445" y="323489"/>
                  </a:cubicBezTo>
                  <a:cubicBezTo>
                    <a:pt x="509588" y="308249"/>
                    <a:pt x="506063" y="293200"/>
                    <a:pt x="501205" y="278531"/>
                  </a:cubicBezTo>
                  <a:cubicBezTo>
                    <a:pt x="497205" y="266339"/>
                    <a:pt x="492347" y="254433"/>
                    <a:pt x="487585" y="242527"/>
                  </a:cubicBezTo>
                  <a:cubicBezTo>
                    <a:pt x="457867" y="168708"/>
                    <a:pt x="427387" y="93556"/>
                    <a:pt x="376619" y="32310"/>
                  </a:cubicBezTo>
                  <a:cubicBezTo>
                    <a:pt x="366903" y="20594"/>
                    <a:pt x="356045" y="9164"/>
                    <a:pt x="341947" y="3449"/>
                  </a:cubicBezTo>
                  <a:cubicBezTo>
                    <a:pt x="316325" y="-6933"/>
                    <a:pt x="283559" y="7069"/>
                    <a:pt x="273368" y="32786"/>
                  </a:cubicBezTo>
                  <a:cubicBezTo>
                    <a:pt x="278987" y="32977"/>
                    <a:pt x="284512" y="33262"/>
                    <a:pt x="290131" y="33453"/>
                  </a:cubicBezTo>
                  <a:cubicBezTo>
                    <a:pt x="283464" y="44026"/>
                    <a:pt x="278416" y="55551"/>
                    <a:pt x="275177" y="67648"/>
                  </a:cubicBezTo>
                  <a:cubicBezTo>
                    <a:pt x="280511" y="60504"/>
                    <a:pt x="287369" y="54408"/>
                    <a:pt x="295085" y="49931"/>
                  </a:cubicBezTo>
                  <a:cubicBezTo>
                    <a:pt x="289084" y="61837"/>
                    <a:pt x="284893" y="74696"/>
                    <a:pt x="282512" y="87841"/>
                  </a:cubicBezTo>
                  <a:cubicBezTo>
                    <a:pt x="288798" y="83078"/>
                    <a:pt x="294989" y="78411"/>
                    <a:pt x="301180" y="73648"/>
                  </a:cubicBezTo>
                  <a:cubicBezTo>
                    <a:pt x="297180" y="86602"/>
                    <a:pt x="293084" y="99556"/>
                    <a:pt x="289084" y="112510"/>
                  </a:cubicBezTo>
                  <a:cubicBezTo>
                    <a:pt x="295085" y="105081"/>
                    <a:pt x="301085" y="97651"/>
                    <a:pt x="307086" y="90317"/>
                  </a:cubicBezTo>
                  <a:cubicBezTo>
                    <a:pt x="299942" y="104890"/>
                    <a:pt x="295370" y="120607"/>
                    <a:pt x="293656" y="136704"/>
                  </a:cubicBezTo>
                  <a:cubicBezTo>
                    <a:pt x="298418" y="126322"/>
                    <a:pt x="305086" y="116797"/>
                    <a:pt x="313182" y="108700"/>
                  </a:cubicBezTo>
                  <a:cubicBezTo>
                    <a:pt x="305467" y="129370"/>
                    <a:pt x="299371" y="150706"/>
                    <a:pt x="295085" y="172423"/>
                  </a:cubicBezTo>
                  <a:cubicBezTo>
                    <a:pt x="299942" y="160993"/>
                    <a:pt x="306800" y="150420"/>
                    <a:pt x="315182" y="141276"/>
                  </a:cubicBezTo>
                  <a:cubicBezTo>
                    <a:pt x="314896" y="160897"/>
                    <a:pt x="315087" y="180424"/>
                    <a:pt x="315849" y="200045"/>
                  </a:cubicBezTo>
                  <a:cubicBezTo>
                    <a:pt x="323660" y="194140"/>
                    <a:pt x="330422" y="186710"/>
                    <a:pt x="335471" y="178328"/>
                  </a:cubicBezTo>
                  <a:lnTo>
                    <a:pt x="330041" y="218905"/>
                  </a:lnTo>
                  <a:cubicBezTo>
                    <a:pt x="337471" y="215380"/>
                    <a:pt x="344329" y="210618"/>
                    <a:pt x="350330" y="204998"/>
                  </a:cubicBezTo>
                  <a:cubicBezTo>
                    <a:pt x="344614" y="212904"/>
                    <a:pt x="341090" y="222334"/>
                    <a:pt x="340043" y="232049"/>
                  </a:cubicBezTo>
                  <a:cubicBezTo>
                    <a:pt x="345853" y="228144"/>
                    <a:pt x="351758" y="224239"/>
                    <a:pt x="357569" y="220333"/>
                  </a:cubicBezTo>
                  <a:cubicBezTo>
                    <a:pt x="353568" y="230144"/>
                    <a:pt x="351663" y="240717"/>
                    <a:pt x="351949" y="251290"/>
                  </a:cubicBezTo>
                  <a:cubicBezTo>
                    <a:pt x="338233" y="244813"/>
                    <a:pt x="324421" y="238431"/>
                    <a:pt x="310705" y="231954"/>
                  </a:cubicBezTo>
                  <a:cubicBezTo>
                    <a:pt x="294418" y="224334"/>
                    <a:pt x="277844" y="216619"/>
                    <a:pt x="260128" y="213666"/>
                  </a:cubicBezTo>
                  <a:cubicBezTo>
                    <a:pt x="247364" y="211570"/>
                    <a:pt x="234505" y="211094"/>
                    <a:pt x="221837" y="212047"/>
                  </a:cubicBezTo>
                  <a:cubicBezTo>
                    <a:pt x="202406" y="213571"/>
                    <a:pt x="183261" y="218333"/>
                    <a:pt x="164878" y="225953"/>
                  </a:cubicBezTo>
                  <a:cubicBezTo>
                    <a:pt x="155067" y="229954"/>
                    <a:pt x="145447" y="234907"/>
                    <a:pt x="137827" y="242241"/>
                  </a:cubicBezTo>
                  <a:cubicBezTo>
                    <a:pt x="123444" y="256147"/>
                    <a:pt x="122777" y="276436"/>
                    <a:pt x="123920" y="295200"/>
                  </a:cubicBezTo>
                  <a:cubicBezTo>
                    <a:pt x="124492" y="305106"/>
                    <a:pt x="125254" y="315298"/>
                    <a:pt x="130016" y="323965"/>
                  </a:cubicBezTo>
                  <a:cubicBezTo>
                    <a:pt x="132493" y="311964"/>
                    <a:pt x="135160" y="299962"/>
                    <a:pt x="138208" y="288056"/>
                  </a:cubicBezTo>
                  <a:cubicBezTo>
                    <a:pt x="140494" y="299486"/>
                    <a:pt x="144304" y="310535"/>
                    <a:pt x="149447" y="321013"/>
                  </a:cubicBezTo>
                  <a:cubicBezTo>
                    <a:pt x="150686" y="312535"/>
                    <a:pt x="150876" y="303963"/>
                    <a:pt x="150019" y="295486"/>
                  </a:cubicBezTo>
                  <a:cubicBezTo>
                    <a:pt x="150686" y="301677"/>
                    <a:pt x="167069" y="322822"/>
                    <a:pt x="167069" y="322822"/>
                  </a:cubicBezTo>
                  <a:cubicBezTo>
                    <a:pt x="167069" y="322822"/>
                    <a:pt x="167830" y="286246"/>
                    <a:pt x="168688" y="280912"/>
                  </a:cubicBezTo>
                  <a:cubicBezTo>
                    <a:pt x="174307" y="299296"/>
                    <a:pt x="182880" y="316726"/>
                    <a:pt x="193929" y="332347"/>
                  </a:cubicBezTo>
                  <a:cubicBezTo>
                    <a:pt x="199263" y="322156"/>
                    <a:pt x="202787" y="311011"/>
                    <a:pt x="204502" y="299581"/>
                  </a:cubicBezTo>
                  <a:cubicBezTo>
                    <a:pt x="209264" y="316250"/>
                    <a:pt x="216694" y="332157"/>
                    <a:pt x="226504" y="346540"/>
                  </a:cubicBezTo>
                  <a:cubicBezTo>
                    <a:pt x="231077" y="338253"/>
                    <a:pt x="234410" y="329204"/>
                    <a:pt x="236315" y="319965"/>
                  </a:cubicBezTo>
                  <a:cubicBezTo>
                    <a:pt x="237744" y="335205"/>
                    <a:pt x="243554" y="349969"/>
                    <a:pt x="252889" y="362065"/>
                  </a:cubicBezTo>
                  <a:cubicBezTo>
                    <a:pt x="254889" y="352350"/>
                    <a:pt x="256889" y="342634"/>
                    <a:pt x="258889" y="332919"/>
                  </a:cubicBezTo>
                  <a:cubicBezTo>
                    <a:pt x="261652" y="345016"/>
                    <a:pt x="266224" y="356636"/>
                    <a:pt x="272224" y="367495"/>
                  </a:cubicBezTo>
                  <a:cubicBezTo>
                    <a:pt x="274606" y="358255"/>
                    <a:pt x="277082" y="349111"/>
                    <a:pt x="279463" y="339872"/>
                  </a:cubicBezTo>
                  <a:cubicBezTo>
                    <a:pt x="281464" y="352540"/>
                    <a:pt x="286036" y="364828"/>
                    <a:pt x="292798" y="375781"/>
                  </a:cubicBezTo>
                  <a:cubicBezTo>
                    <a:pt x="295942" y="367685"/>
                    <a:pt x="299180" y="359684"/>
                    <a:pt x="302419" y="351588"/>
                  </a:cubicBezTo>
                  <a:cubicBezTo>
                    <a:pt x="302038" y="361208"/>
                    <a:pt x="306705" y="370924"/>
                    <a:pt x="314420" y="376639"/>
                  </a:cubicBezTo>
                  <a:cubicBezTo>
                    <a:pt x="317182" y="368638"/>
                    <a:pt x="320040" y="360637"/>
                    <a:pt x="322802" y="352636"/>
                  </a:cubicBezTo>
                  <a:cubicBezTo>
                    <a:pt x="325279" y="362923"/>
                    <a:pt x="330041" y="372543"/>
                    <a:pt x="336613" y="380734"/>
                  </a:cubicBezTo>
                  <a:cubicBezTo>
                    <a:pt x="338995" y="375210"/>
                    <a:pt x="341281" y="369590"/>
                    <a:pt x="343662" y="364066"/>
                  </a:cubicBezTo>
                  <a:cubicBezTo>
                    <a:pt x="345853" y="372257"/>
                    <a:pt x="351282" y="379591"/>
                    <a:pt x="358521" y="384068"/>
                  </a:cubicBezTo>
                  <a:cubicBezTo>
                    <a:pt x="358521" y="377401"/>
                    <a:pt x="361855" y="370828"/>
                    <a:pt x="367189" y="366828"/>
                  </a:cubicBezTo>
                  <a:cubicBezTo>
                    <a:pt x="370713" y="377305"/>
                    <a:pt x="379095" y="386068"/>
                    <a:pt x="389477" y="389974"/>
                  </a:cubicBezTo>
                  <a:cubicBezTo>
                    <a:pt x="391096" y="383020"/>
                    <a:pt x="394621" y="376543"/>
                    <a:pt x="399574" y="371400"/>
                  </a:cubicBezTo>
                  <a:cubicBezTo>
                    <a:pt x="402050" y="381211"/>
                    <a:pt x="407289" y="389783"/>
                    <a:pt x="413766" y="397594"/>
                  </a:cubicBezTo>
                  <a:cubicBezTo>
                    <a:pt x="346329" y="382544"/>
                    <a:pt x="273653" y="393117"/>
                    <a:pt x="207264" y="414643"/>
                  </a:cubicBezTo>
                  <a:cubicBezTo>
                    <a:pt x="181642" y="422930"/>
                    <a:pt x="156401" y="432836"/>
                    <a:pt x="132683" y="445600"/>
                  </a:cubicBezTo>
                  <a:cubicBezTo>
                    <a:pt x="92012" y="467412"/>
                    <a:pt x="56293" y="497320"/>
                    <a:pt x="20860" y="527038"/>
                  </a:cubicBezTo>
                  <a:cubicBezTo>
                    <a:pt x="16097" y="531039"/>
                    <a:pt x="11335" y="535039"/>
                    <a:pt x="7811" y="540183"/>
                  </a:cubicBezTo>
                  <a:cubicBezTo>
                    <a:pt x="667" y="550756"/>
                    <a:pt x="190" y="564376"/>
                    <a:pt x="0" y="577140"/>
                  </a:cubicBezTo>
                  <a:cubicBezTo>
                    <a:pt x="4763" y="572758"/>
                    <a:pt x="9620" y="568377"/>
                    <a:pt x="14383" y="563995"/>
                  </a:cubicBezTo>
                  <a:cubicBezTo>
                    <a:pt x="17621" y="570853"/>
                    <a:pt x="20955" y="577711"/>
                    <a:pt x="24194" y="584474"/>
                  </a:cubicBezTo>
                  <a:lnTo>
                    <a:pt x="38481" y="561519"/>
                  </a:lnTo>
                  <a:cubicBezTo>
                    <a:pt x="41815" y="567710"/>
                    <a:pt x="48006" y="572282"/>
                    <a:pt x="54864" y="573711"/>
                  </a:cubicBezTo>
                  <a:cubicBezTo>
                    <a:pt x="57626" y="567710"/>
                    <a:pt x="60484" y="561614"/>
                    <a:pt x="63246" y="555613"/>
                  </a:cubicBezTo>
                  <a:cubicBezTo>
                    <a:pt x="68104" y="562090"/>
                    <a:pt x="72962" y="568567"/>
                    <a:pt x="77914" y="575044"/>
                  </a:cubicBezTo>
                  <a:cubicBezTo>
                    <a:pt x="83344" y="569710"/>
                    <a:pt x="87344" y="562852"/>
                    <a:pt x="89440" y="555518"/>
                  </a:cubicBezTo>
                  <a:cubicBezTo>
                    <a:pt x="91154" y="562567"/>
                    <a:pt x="95631" y="568758"/>
                    <a:pt x="101727" y="572663"/>
                  </a:cubicBezTo>
                  <a:cubicBezTo>
                    <a:pt x="104299" y="564948"/>
                    <a:pt x="106871" y="557137"/>
                    <a:pt x="109442" y="549422"/>
                  </a:cubicBezTo>
                  <a:cubicBezTo>
                    <a:pt x="114300" y="556471"/>
                    <a:pt x="119253" y="563519"/>
                    <a:pt x="124111" y="570568"/>
                  </a:cubicBezTo>
                  <a:cubicBezTo>
                    <a:pt x="126016" y="563995"/>
                    <a:pt x="127921" y="557328"/>
                    <a:pt x="129826" y="550756"/>
                  </a:cubicBezTo>
                  <a:cubicBezTo>
                    <a:pt x="133064" y="560376"/>
                    <a:pt x="139160" y="568948"/>
                    <a:pt x="146971" y="575330"/>
                  </a:cubicBezTo>
                  <a:cubicBezTo>
                    <a:pt x="147256" y="568282"/>
                    <a:pt x="148114" y="561233"/>
                    <a:pt x="149733" y="554375"/>
                  </a:cubicBezTo>
                  <a:cubicBezTo>
                    <a:pt x="151543" y="558852"/>
                    <a:pt x="153257" y="563233"/>
                    <a:pt x="155067" y="567710"/>
                  </a:cubicBezTo>
                  <a:cubicBezTo>
                    <a:pt x="158401" y="564662"/>
                    <a:pt x="161258" y="560947"/>
                    <a:pt x="163354" y="556947"/>
                  </a:cubicBezTo>
                  <a:cubicBezTo>
                    <a:pt x="166497" y="575425"/>
                    <a:pt x="173736" y="593237"/>
                    <a:pt x="184595" y="608572"/>
                  </a:cubicBezTo>
                  <a:cubicBezTo>
                    <a:pt x="184118" y="600476"/>
                    <a:pt x="186023" y="592285"/>
                    <a:pt x="190119" y="585331"/>
                  </a:cubicBezTo>
                  <a:cubicBezTo>
                    <a:pt x="194310" y="591713"/>
                    <a:pt x="199930" y="597238"/>
                    <a:pt x="206407" y="601333"/>
                  </a:cubicBezTo>
                  <a:cubicBezTo>
                    <a:pt x="207264" y="594380"/>
                    <a:pt x="209836" y="587617"/>
                    <a:pt x="213931" y="581902"/>
                  </a:cubicBezTo>
                  <a:cubicBezTo>
                    <a:pt x="215360" y="589427"/>
                    <a:pt x="220028" y="596285"/>
                    <a:pt x="226504" y="600381"/>
                  </a:cubicBezTo>
                  <a:cubicBezTo>
                    <a:pt x="229457" y="593809"/>
                    <a:pt x="232410" y="587332"/>
                    <a:pt x="235363" y="580759"/>
                  </a:cubicBezTo>
                  <a:cubicBezTo>
                    <a:pt x="237363" y="586474"/>
                    <a:pt x="240982" y="591618"/>
                    <a:pt x="245745" y="595333"/>
                  </a:cubicBezTo>
                  <a:cubicBezTo>
                    <a:pt x="246793" y="586951"/>
                    <a:pt x="249841" y="578854"/>
                    <a:pt x="254603" y="571901"/>
                  </a:cubicBezTo>
                  <a:cubicBezTo>
                    <a:pt x="259175" y="579997"/>
                    <a:pt x="266890" y="586284"/>
                    <a:pt x="275749" y="589141"/>
                  </a:cubicBezTo>
                  <a:cubicBezTo>
                    <a:pt x="275749" y="581236"/>
                    <a:pt x="275749" y="573235"/>
                    <a:pt x="275749" y="565329"/>
                  </a:cubicBezTo>
                  <a:cubicBezTo>
                    <a:pt x="281273" y="575711"/>
                    <a:pt x="291655" y="583331"/>
                    <a:pt x="303181" y="585522"/>
                  </a:cubicBezTo>
                  <a:cubicBezTo>
                    <a:pt x="304133" y="579712"/>
                    <a:pt x="303562" y="573711"/>
                    <a:pt x="301657" y="568186"/>
                  </a:cubicBezTo>
                  <a:cubicBezTo>
                    <a:pt x="311468" y="578664"/>
                    <a:pt x="323469" y="587046"/>
                    <a:pt x="336709" y="592570"/>
                  </a:cubicBezTo>
                  <a:cubicBezTo>
                    <a:pt x="336709" y="583331"/>
                    <a:pt x="336899" y="574092"/>
                    <a:pt x="336899" y="564853"/>
                  </a:cubicBezTo>
                  <a:cubicBezTo>
                    <a:pt x="346520" y="572568"/>
                    <a:pt x="357378" y="578759"/>
                    <a:pt x="368998" y="583045"/>
                  </a:cubicBezTo>
                  <a:cubicBezTo>
                    <a:pt x="368998" y="573330"/>
                    <a:pt x="367189" y="563710"/>
                    <a:pt x="363664" y="554661"/>
                  </a:cubicBezTo>
                  <a:cubicBezTo>
                    <a:pt x="370332" y="565710"/>
                    <a:pt x="380143" y="574949"/>
                    <a:pt x="391668" y="580950"/>
                  </a:cubicBezTo>
                  <a:cubicBezTo>
                    <a:pt x="393859" y="572758"/>
                    <a:pt x="393287" y="563805"/>
                    <a:pt x="390144" y="555899"/>
                  </a:cubicBezTo>
                  <a:cubicBezTo>
                    <a:pt x="400050" y="564186"/>
                    <a:pt x="410051" y="572473"/>
                    <a:pt x="420053" y="580759"/>
                  </a:cubicBezTo>
                  <a:cubicBezTo>
                    <a:pt x="420814" y="570377"/>
                    <a:pt x="420338" y="559900"/>
                    <a:pt x="418719" y="549613"/>
                  </a:cubicBezTo>
                  <a:cubicBezTo>
                    <a:pt x="425101" y="558566"/>
                    <a:pt x="433959" y="565710"/>
                    <a:pt x="444055" y="569996"/>
                  </a:cubicBezTo>
                  <a:cubicBezTo>
                    <a:pt x="442246" y="559614"/>
                    <a:pt x="440436" y="549327"/>
                    <a:pt x="438626" y="538945"/>
                  </a:cubicBezTo>
                  <a:cubicBezTo>
                    <a:pt x="444055" y="546850"/>
                    <a:pt x="452342" y="552661"/>
                    <a:pt x="461581" y="555232"/>
                  </a:cubicBezTo>
                  <a:cubicBezTo>
                    <a:pt x="454914" y="544183"/>
                    <a:pt x="452056" y="530944"/>
                    <a:pt x="453676" y="518085"/>
                  </a:cubicBezTo>
                  <a:cubicBezTo>
                    <a:pt x="457962" y="525895"/>
                    <a:pt x="463963" y="532658"/>
                    <a:pt x="471011" y="537992"/>
                  </a:cubicBezTo>
                  <a:cubicBezTo>
                    <a:pt x="467963" y="526372"/>
                    <a:pt x="464820" y="514561"/>
                    <a:pt x="465296" y="502559"/>
                  </a:cubicBezTo>
                  <a:cubicBezTo>
                    <a:pt x="465677" y="494558"/>
                    <a:pt x="467678" y="486938"/>
                    <a:pt x="470630" y="479699"/>
                  </a:cubicBezTo>
                  <a:cubicBezTo>
                    <a:pt x="478060" y="486938"/>
                    <a:pt x="483489" y="496273"/>
                    <a:pt x="485585" y="506464"/>
                  </a:cubicBezTo>
                  <a:cubicBezTo>
                    <a:pt x="492062" y="501988"/>
                    <a:pt x="495681" y="493796"/>
                    <a:pt x="494538" y="485986"/>
                  </a:cubicBezTo>
                  <a:cubicBezTo>
                    <a:pt x="502063" y="493987"/>
                    <a:pt x="507016" y="504464"/>
                    <a:pt x="508445" y="515323"/>
                  </a:cubicBezTo>
                  <a:cubicBezTo>
                    <a:pt x="508921" y="514465"/>
                    <a:pt x="509492" y="513513"/>
                    <a:pt x="509969" y="512656"/>
                  </a:cubicBezTo>
                  <a:cubicBezTo>
                    <a:pt x="510254" y="606477"/>
                    <a:pt x="510921" y="837077"/>
                    <a:pt x="509778" y="1015290"/>
                  </a:cubicBezTo>
                  <a:cubicBezTo>
                    <a:pt x="508349" y="1244461"/>
                    <a:pt x="517970" y="2072946"/>
                    <a:pt x="517970" y="2072946"/>
                  </a:cubicBezTo>
                  <a:lnTo>
                    <a:pt x="544259" y="2072946"/>
                  </a:lnTo>
                  <a:lnTo>
                    <a:pt x="544259" y="1404481"/>
                  </a:lnTo>
                  <a:cubicBezTo>
                    <a:pt x="544259" y="1404481"/>
                    <a:pt x="526447" y="811169"/>
                    <a:pt x="527018" y="747923"/>
                  </a:cubicBezTo>
                  <a:cubicBezTo>
                    <a:pt x="527399" y="705918"/>
                    <a:pt x="527685" y="594190"/>
                    <a:pt x="527876" y="523800"/>
                  </a:cubicBezTo>
                  <a:cubicBezTo>
                    <a:pt x="536638" y="515323"/>
                    <a:pt x="545306" y="506845"/>
                    <a:pt x="554069" y="498463"/>
                  </a:cubicBezTo>
                  <a:cubicBezTo>
                    <a:pt x="556927" y="511894"/>
                    <a:pt x="557308" y="525800"/>
                    <a:pt x="555212" y="539326"/>
                  </a:cubicBezTo>
                  <a:cubicBezTo>
                    <a:pt x="563594" y="529705"/>
                    <a:pt x="572072" y="520085"/>
                    <a:pt x="580454" y="510370"/>
                  </a:cubicBezTo>
                  <a:cubicBezTo>
                    <a:pt x="585121" y="524086"/>
                    <a:pt x="587026" y="538754"/>
                    <a:pt x="585788" y="553137"/>
                  </a:cubicBezTo>
                  <a:cubicBezTo>
                    <a:pt x="592074" y="542183"/>
                    <a:pt x="598361" y="531229"/>
                    <a:pt x="604742" y="520371"/>
                  </a:cubicBezTo>
                  <a:cubicBezTo>
                    <a:pt x="608457" y="536563"/>
                    <a:pt x="609790" y="553423"/>
                    <a:pt x="608743" y="569996"/>
                  </a:cubicBezTo>
                  <a:cubicBezTo>
                    <a:pt x="620744" y="555137"/>
                    <a:pt x="629603" y="537897"/>
                    <a:pt x="635127" y="519609"/>
                  </a:cubicBezTo>
                  <a:cubicBezTo>
                    <a:pt x="636746" y="518847"/>
                    <a:pt x="638365" y="517990"/>
                    <a:pt x="640080" y="517323"/>
                  </a:cubicBezTo>
                  <a:cubicBezTo>
                    <a:pt x="638365" y="526753"/>
                    <a:pt x="636556" y="536182"/>
                    <a:pt x="634841" y="545612"/>
                  </a:cubicBezTo>
                  <a:cubicBezTo>
                    <a:pt x="645509" y="539802"/>
                    <a:pt x="654748" y="531420"/>
                    <a:pt x="661702" y="521514"/>
                  </a:cubicBezTo>
                  <a:cubicBezTo>
                    <a:pt x="660845" y="531991"/>
                    <a:pt x="659130" y="542374"/>
                    <a:pt x="656558" y="552565"/>
                  </a:cubicBezTo>
                  <a:cubicBezTo>
                    <a:pt x="670560" y="546946"/>
                    <a:pt x="682847" y="537421"/>
                    <a:pt x="691896" y="525324"/>
                  </a:cubicBezTo>
                  <a:cubicBezTo>
                    <a:pt x="689705" y="536944"/>
                    <a:pt x="687514" y="548565"/>
                    <a:pt x="685324" y="560185"/>
                  </a:cubicBezTo>
                  <a:cubicBezTo>
                    <a:pt x="700849" y="551994"/>
                    <a:pt x="713232" y="538087"/>
                    <a:pt x="719614" y="521800"/>
                  </a:cubicBezTo>
                  <a:cubicBezTo>
                    <a:pt x="720947" y="536563"/>
                    <a:pt x="718661" y="551518"/>
                    <a:pt x="713042" y="565234"/>
                  </a:cubicBezTo>
                  <a:cubicBezTo>
                    <a:pt x="728948" y="555137"/>
                    <a:pt x="742093" y="540754"/>
                    <a:pt x="750761" y="523990"/>
                  </a:cubicBezTo>
                  <a:cubicBezTo>
                    <a:pt x="749713" y="535039"/>
                    <a:pt x="748665" y="546184"/>
                    <a:pt x="747617" y="557233"/>
                  </a:cubicBezTo>
                  <a:cubicBezTo>
                    <a:pt x="759238" y="550565"/>
                    <a:pt x="769144" y="540850"/>
                    <a:pt x="776097" y="529420"/>
                  </a:cubicBezTo>
                  <a:cubicBezTo>
                    <a:pt x="775716" y="539040"/>
                    <a:pt x="775335" y="548660"/>
                    <a:pt x="774954" y="558185"/>
                  </a:cubicBezTo>
                  <a:cubicBezTo>
                    <a:pt x="788956" y="551041"/>
                    <a:pt x="799814" y="537897"/>
                    <a:pt x="804196" y="522752"/>
                  </a:cubicBezTo>
                  <a:cubicBezTo>
                    <a:pt x="806482" y="533230"/>
                    <a:pt x="808768" y="543612"/>
                    <a:pt x="811054" y="554089"/>
                  </a:cubicBezTo>
                  <a:cubicBezTo>
                    <a:pt x="826865" y="548660"/>
                    <a:pt x="840772" y="537897"/>
                    <a:pt x="849821" y="523895"/>
                  </a:cubicBezTo>
                  <a:cubicBezTo>
                    <a:pt x="850773" y="533801"/>
                    <a:pt x="851821" y="543707"/>
                    <a:pt x="852773" y="553518"/>
                  </a:cubicBezTo>
                  <a:cubicBezTo>
                    <a:pt x="860012" y="544279"/>
                    <a:pt x="867918" y="535516"/>
                    <a:pt x="876300" y="527419"/>
                  </a:cubicBezTo>
                  <a:cubicBezTo>
                    <a:pt x="877443" y="537230"/>
                    <a:pt x="878586" y="547041"/>
                    <a:pt x="879634" y="556852"/>
                  </a:cubicBezTo>
                  <a:cubicBezTo>
                    <a:pt x="890778" y="549994"/>
                    <a:pt x="900874" y="541516"/>
                    <a:pt x="909638" y="531896"/>
                  </a:cubicBezTo>
                  <a:cubicBezTo>
                    <a:pt x="909161" y="541516"/>
                    <a:pt x="909638" y="551137"/>
                    <a:pt x="910971" y="560662"/>
                  </a:cubicBezTo>
                  <a:cubicBezTo>
                    <a:pt x="923449" y="550851"/>
                    <a:pt x="934307" y="539040"/>
                    <a:pt x="942975" y="525800"/>
                  </a:cubicBezTo>
                  <a:cubicBezTo>
                    <a:pt x="942594" y="536659"/>
                    <a:pt x="942975" y="547517"/>
                    <a:pt x="943928" y="558280"/>
                  </a:cubicBezTo>
                  <a:cubicBezTo>
                    <a:pt x="955929" y="550470"/>
                    <a:pt x="966597" y="540469"/>
                    <a:pt x="974979" y="528848"/>
                  </a:cubicBezTo>
                  <a:cubicBezTo>
                    <a:pt x="978980" y="536182"/>
                    <a:pt x="982409" y="543898"/>
                    <a:pt x="985076" y="551899"/>
                  </a:cubicBezTo>
                  <a:cubicBezTo>
                    <a:pt x="997268" y="542469"/>
                    <a:pt x="1007555" y="530658"/>
                    <a:pt x="1015270" y="517323"/>
                  </a:cubicBezTo>
                  <a:cubicBezTo>
                    <a:pt x="1015841" y="526943"/>
                    <a:pt x="1016508" y="536563"/>
                    <a:pt x="1017080" y="546184"/>
                  </a:cubicBezTo>
                  <a:cubicBezTo>
                    <a:pt x="1022604" y="539230"/>
                    <a:pt x="1027367" y="531610"/>
                    <a:pt x="1031272" y="523609"/>
                  </a:cubicBezTo>
                  <a:cubicBezTo>
                    <a:pt x="1035844" y="529420"/>
                    <a:pt x="1040511" y="535325"/>
                    <a:pt x="1045083" y="541135"/>
                  </a:cubicBezTo>
                  <a:cubicBezTo>
                    <a:pt x="1051179" y="521800"/>
                    <a:pt x="1044797" y="500178"/>
                    <a:pt x="1032796" y="483890"/>
                  </a:cubicBezTo>
                  <a:close/>
                  <a:moveTo>
                    <a:pt x="628745" y="398641"/>
                  </a:moveTo>
                  <a:cubicBezTo>
                    <a:pt x="632460" y="393498"/>
                    <a:pt x="635889" y="388164"/>
                    <a:pt x="638937" y="382544"/>
                  </a:cubicBezTo>
                  <a:cubicBezTo>
                    <a:pt x="641032" y="386545"/>
                    <a:pt x="641795" y="390926"/>
                    <a:pt x="641890" y="395403"/>
                  </a:cubicBezTo>
                  <a:cubicBezTo>
                    <a:pt x="637508" y="396451"/>
                    <a:pt x="633127" y="397498"/>
                    <a:pt x="628745" y="3986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3067200" y="4288950"/>
              <a:ext cx="355006" cy="572335"/>
            </a:xfrm>
            <a:custGeom>
              <a:rect b="b" l="l" r="r" t="t"/>
              <a:pathLst>
                <a:path extrusionOk="0" h="1683339" w="1044134">
                  <a:moveTo>
                    <a:pt x="1021221" y="422135"/>
                  </a:moveTo>
                  <a:cubicBezTo>
                    <a:pt x="1031413" y="412324"/>
                    <a:pt x="1034175" y="395655"/>
                    <a:pt x="1027889" y="383082"/>
                  </a:cubicBezTo>
                  <a:cubicBezTo>
                    <a:pt x="1021507" y="370414"/>
                    <a:pt x="1006553" y="362794"/>
                    <a:pt x="992551" y="365080"/>
                  </a:cubicBezTo>
                  <a:cubicBezTo>
                    <a:pt x="993694" y="346983"/>
                    <a:pt x="981692" y="328885"/>
                    <a:pt x="964643" y="322884"/>
                  </a:cubicBezTo>
                  <a:cubicBezTo>
                    <a:pt x="947498" y="316979"/>
                    <a:pt x="926828" y="323742"/>
                    <a:pt x="916541" y="338601"/>
                  </a:cubicBezTo>
                  <a:cubicBezTo>
                    <a:pt x="897396" y="326313"/>
                    <a:pt x="869774" y="330028"/>
                    <a:pt x="853962" y="346316"/>
                  </a:cubicBezTo>
                  <a:cubicBezTo>
                    <a:pt x="855200" y="335457"/>
                    <a:pt x="856248" y="324694"/>
                    <a:pt x="857296" y="314121"/>
                  </a:cubicBezTo>
                  <a:cubicBezTo>
                    <a:pt x="866059" y="313931"/>
                    <a:pt x="874727" y="312407"/>
                    <a:pt x="882632" y="308597"/>
                  </a:cubicBezTo>
                  <a:cubicBezTo>
                    <a:pt x="896539" y="301929"/>
                    <a:pt x="907207" y="286880"/>
                    <a:pt x="905016" y="271545"/>
                  </a:cubicBezTo>
                  <a:cubicBezTo>
                    <a:pt x="918446" y="270687"/>
                    <a:pt x="931019" y="261924"/>
                    <a:pt x="936353" y="249542"/>
                  </a:cubicBezTo>
                  <a:cubicBezTo>
                    <a:pt x="941687" y="237255"/>
                    <a:pt x="939497" y="222015"/>
                    <a:pt x="930924" y="211632"/>
                  </a:cubicBezTo>
                  <a:cubicBezTo>
                    <a:pt x="947688" y="216204"/>
                    <a:pt x="964833" y="197059"/>
                    <a:pt x="960642" y="180200"/>
                  </a:cubicBezTo>
                  <a:cubicBezTo>
                    <a:pt x="956451" y="163341"/>
                    <a:pt x="935877" y="153720"/>
                    <a:pt x="919208" y="158864"/>
                  </a:cubicBezTo>
                  <a:cubicBezTo>
                    <a:pt x="921399" y="146386"/>
                    <a:pt x="915303" y="132861"/>
                    <a:pt x="904540" y="126193"/>
                  </a:cubicBezTo>
                  <a:cubicBezTo>
                    <a:pt x="893777" y="119526"/>
                    <a:pt x="879013" y="120002"/>
                    <a:pt x="868726" y="127431"/>
                  </a:cubicBezTo>
                  <a:cubicBezTo>
                    <a:pt x="857677" y="108286"/>
                    <a:pt x="824816" y="108286"/>
                    <a:pt x="813767" y="127431"/>
                  </a:cubicBezTo>
                  <a:cubicBezTo>
                    <a:pt x="796050" y="119145"/>
                    <a:pt x="773666" y="121811"/>
                    <a:pt x="758426" y="134003"/>
                  </a:cubicBezTo>
                  <a:cubicBezTo>
                    <a:pt x="743186" y="146196"/>
                    <a:pt x="735566" y="167436"/>
                    <a:pt x="739757" y="186582"/>
                  </a:cubicBezTo>
                  <a:cubicBezTo>
                    <a:pt x="723089" y="188487"/>
                    <a:pt x="708801" y="198393"/>
                    <a:pt x="698609" y="211823"/>
                  </a:cubicBezTo>
                  <a:cubicBezTo>
                    <a:pt x="697848" y="207537"/>
                    <a:pt x="696609" y="203346"/>
                    <a:pt x="694704" y="199440"/>
                  </a:cubicBezTo>
                  <a:cubicBezTo>
                    <a:pt x="688608" y="187058"/>
                    <a:pt x="673844" y="178104"/>
                    <a:pt x="660890" y="182772"/>
                  </a:cubicBezTo>
                  <a:cubicBezTo>
                    <a:pt x="661367" y="179438"/>
                    <a:pt x="660986" y="176104"/>
                    <a:pt x="660033" y="172866"/>
                  </a:cubicBezTo>
                  <a:cubicBezTo>
                    <a:pt x="660890" y="170580"/>
                    <a:pt x="661462" y="168294"/>
                    <a:pt x="661748" y="165912"/>
                  </a:cubicBezTo>
                  <a:cubicBezTo>
                    <a:pt x="679464" y="165817"/>
                    <a:pt x="697657" y="161912"/>
                    <a:pt x="711754" y="151244"/>
                  </a:cubicBezTo>
                  <a:cubicBezTo>
                    <a:pt x="725851" y="140576"/>
                    <a:pt x="734900" y="122193"/>
                    <a:pt x="731090" y="104952"/>
                  </a:cubicBezTo>
                  <a:cubicBezTo>
                    <a:pt x="727280" y="87712"/>
                    <a:pt x="708515" y="74091"/>
                    <a:pt x="691561" y="79044"/>
                  </a:cubicBezTo>
                  <a:cubicBezTo>
                    <a:pt x="691656" y="61423"/>
                    <a:pt x="681845" y="43992"/>
                    <a:pt x="666606" y="35039"/>
                  </a:cubicBezTo>
                  <a:cubicBezTo>
                    <a:pt x="651365" y="26085"/>
                    <a:pt x="631363" y="25895"/>
                    <a:pt x="616028" y="34563"/>
                  </a:cubicBezTo>
                  <a:cubicBezTo>
                    <a:pt x="611646" y="17513"/>
                    <a:pt x="596692" y="3701"/>
                    <a:pt x="579356" y="653"/>
                  </a:cubicBezTo>
                  <a:cubicBezTo>
                    <a:pt x="562021" y="-2395"/>
                    <a:pt x="543257" y="5416"/>
                    <a:pt x="533256" y="19989"/>
                  </a:cubicBezTo>
                  <a:cubicBezTo>
                    <a:pt x="524397" y="8274"/>
                    <a:pt x="509062" y="1987"/>
                    <a:pt x="494584" y="4178"/>
                  </a:cubicBezTo>
                  <a:cubicBezTo>
                    <a:pt x="480106" y="6273"/>
                    <a:pt x="467152" y="16751"/>
                    <a:pt x="462104" y="30467"/>
                  </a:cubicBezTo>
                  <a:cubicBezTo>
                    <a:pt x="441720" y="13512"/>
                    <a:pt x="405620" y="23228"/>
                    <a:pt x="396572" y="48088"/>
                  </a:cubicBezTo>
                  <a:cubicBezTo>
                    <a:pt x="380189" y="29038"/>
                    <a:pt x="347327" y="27514"/>
                    <a:pt x="329325" y="45135"/>
                  </a:cubicBezTo>
                  <a:cubicBezTo>
                    <a:pt x="319133" y="38849"/>
                    <a:pt x="304846" y="40182"/>
                    <a:pt x="296083" y="48278"/>
                  </a:cubicBezTo>
                  <a:cubicBezTo>
                    <a:pt x="287320" y="56375"/>
                    <a:pt x="284748" y="70472"/>
                    <a:pt x="290177" y="81140"/>
                  </a:cubicBezTo>
                  <a:cubicBezTo>
                    <a:pt x="275699" y="80949"/>
                    <a:pt x="261983" y="92570"/>
                    <a:pt x="259983" y="106953"/>
                  </a:cubicBezTo>
                  <a:cubicBezTo>
                    <a:pt x="257983" y="121240"/>
                    <a:pt x="267889" y="136290"/>
                    <a:pt x="281795" y="140099"/>
                  </a:cubicBezTo>
                  <a:cubicBezTo>
                    <a:pt x="270937" y="140862"/>
                    <a:pt x="261602" y="151244"/>
                    <a:pt x="262079" y="162198"/>
                  </a:cubicBezTo>
                  <a:cubicBezTo>
                    <a:pt x="262555" y="173151"/>
                    <a:pt x="272747" y="182676"/>
                    <a:pt x="283605" y="182486"/>
                  </a:cubicBezTo>
                  <a:cubicBezTo>
                    <a:pt x="281033" y="186296"/>
                    <a:pt x="280271" y="190582"/>
                    <a:pt x="280843" y="194868"/>
                  </a:cubicBezTo>
                  <a:cubicBezTo>
                    <a:pt x="275699" y="194964"/>
                    <a:pt x="270651" y="196678"/>
                    <a:pt x="266936" y="200393"/>
                  </a:cubicBezTo>
                  <a:cubicBezTo>
                    <a:pt x="259126" y="194487"/>
                    <a:pt x="248934" y="190773"/>
                    <a:pt x="239504" y="193440"/>
                  </a:cubicBezTo>
                  <a:cubicBezTo>
                    <a:pt x="230075" y="196107"/>
                    <a:pt x="222836" y="206870"/>
                    <a:pt x="226360" y="216014"/>
                  </a:cubicBezTo>
                  <a:cubicBezTo>
                    <a:pt x="218835" y="212204"/>
                    <a:pt x="208834" y="213918"/>
                    <a:pt x="203024" y="220109"/>
                  </a:cubicBezTo>
                  <a:cubicBezTo>
                    <a:pt x="197214" y="226301"/>
                    <a:pt x="196261" y="236397"/>
                    <a:pt x="200642" y="243636"/>
                  </a:cubicBezTo>
                  <a:cubicBezTo>
                    <a:pt x="193784" y="244589"/>
                    <a:pt x="189784" y="252780"/>
                    <a:pt x="191308" y="259448"/>
                  </a:cubicBezTo>
                  <a:cubicBezTo>
                    <a:pt x="192832" y="266211"/>
                    <a:pt x="198261" y="271354"/>
                    <a:pt x="204071" y="275069"/>
                  </a:cubicBezTo>
                  <a:cubicBezTo>
                    <a:pt x="180545" y="272116"/>
                    <a:pt x="158161" y="297357"/>
                    <a:pt x="163971" y="320408"/>
                  </a:cubicBezTo>
                  <a:cubicBezTo>
                    <a:pt x="145969" y="313550"/>
                    <a:pt x="123204" y="325647"/>
                    <a:pt x="118823" y="344411"/>
                  </a:cubicBezTo>
                  <a:cubicBezTo>
                    <a:pt x="96820" y="336124"/>
                    <a:pt x="69674" y="356603"/>
                    <a:pt x="71483" y="380034"/>
                  </a:cubicBezTo>
                  <a:cubicBezTo>
                    <a:pt x="62625" y="375272"/>
                    <a:pt x="50814" y="376510"/>
                    <a:pt x="43099" y="382987"/>
                  </a:cubicBezTo>
                  <a:cubicBezTo>
                    <a:pt x="35384" y="389464"/>
                    <a:pt x="32145" y="400799"/>
                    <a:pt x="35193" y="410419"/>
                  </a:cubicBezTo>
                  <a:cubicBezTo>
                    <a:pt x="25192" y="407181"/>
                    <a:pt x="14714" y="414324"/>
                    <a:pt x="8428" y="422802"/>
                  </a:cubicBezTo>
                  <a:cubicBezTo>
                    <a:pt x="2713" y="430517"/>
                    <a:pt x="-1192" y="440232"/>
                    <a:pt x="332" y="449757"/>
                  </a:cubicBezTo>
                  <a:cubicBezTo>
                    <a:pt x="1856" y="459282"/>
                    <a:pt x="9952" y="468045"/>
                    <a:pt x="19667" y="468045"/>
                  </a:cubicBezTo>
                  <a:cubicBezTo>
                    <a:pt x="11762" y="471570"/>
                    <a:pt x="7571" y="481666"/>
                    <a:pt x="10523" y="489762"/>
                  </a:cubicBezTo>
                  <a:cubicBezTo>
                    <a:pt x="13476" y="497858"/>
                    <a:pt x="23192" y="502907"/>
                    <a:pt x="31478" y="500525"/>
                  </a:cubicBezTo>
                  <a:cubicBezTo>
                    <a:pt x="20334" y="507003"/>
                    <a:pt x="22239" y="527005"/>
                    <a:pt x="34431" y="531101"/>
                  </a:cubicBezTo>
                  <a:cubicBezTo>
                    <a:pt x="36050" y="531672"/>
                    <a:pt x="37765" y="532053"/>
                    <a:pt x="38908" y="533291"/>
                  </a:cubicBezTo>
                  <a:cubicBezTo>
                    <a:pt x="41860" y="536530"/>
                    <a:pt x="37860" y="541197"/>
                    <a:pt x="34907" y="544436"/>
                  </a:cubicBezTo>
                  <a:cubicBezTo>
                    <a:pt x="28049" y="552056"/>
                    <a:pt x="26049" y="563676"/>
                    <a:pt x="30050" y="573106"/>
                  </a:cubicBezTo>
                  <a:cubicBezTo>
                    <a:pt x="34050" y="582536"/>
                    <a:pt x="43861" y="589203"/>
                    <a:pt x="54052" y="589489"/>
                  </a:cubicBezTo>
                  <a:cubicBezTo>
                    <a:pt x="46909" y="596061"/>
                    <a:pt x="46433" y="608539"/>
                    <a:pt x="53100" y="615587"/>
                  </a:cubicBezTo>
                  <a:cubicBezTo>
                    <a:pt x="59768" y="622636"/>
                    <a:pt x="72341" y="622922"/>
                    <a:pt x="79199" y="616064"/>
                  </a:cubicBezTo>
                  <a:cubicBezTo>
                    <a:pt x="83294" y="630256"/>
                    <a:pt x="102059" y="637781"/>
                    <a:pt x="114822" y="630256"/>
                  </a:cubicBezTo>
                  <a:cubicBezTo>
                    <a:pt x="127490" y="622827"/>
                    <a:pt x="130157" y="602729"/>
                    <a:pt x="119775" y="592251"/>
                  </a:cubicBezTo>
                  <a:cubicBezTo>
                    <a:pt x="131396" y="583203"/>
                    <a:pt x="131777" y="563010"/>
                    <a:pt x="120442" y="553580"/>
                  </a:cubicBezTo>
                  <a:cubicBezTo>
                    <a:pt x="130539" y="566153"/>
                    <a:pt x="150541" y="562343"/>
                    <a:pt x="165209" y="555771"/>
                  </a:cubicBezTo>
                  <a:cubicBezTo>
                    <a:pt x="179306" y="549484"/>
                    <a:pt x="194451" y="538816"/>
                    <a:pt x="194642" y="523386"/>
                  </a:cubicBezTo>
                  <a:cubicBezTo>
                    <a:pt x="194832" y="510812"/>
                    <a:pt x="182450" y="499573"/>
                    <a:pt x="169972" y="500811"/>
                  </a:cubicBezTo>
                  <a:cubicBezTo>
                    <a:pt x="167591" y="486143"/>
                    <a:pt x="151779" y="476618"/>
                    <a:pt x="137396" y="477666"/>
                  </a:cubicBezTo>
                  <a:cubicBezTo>
                    <a:pt x="151208" y="468903"/>
                    <a:pt x="158923" y="451853"/>
                    <a:pt x="159114" y="434232"/>
                  </a:cubicBezTo>
                  <a:cubicBezTo>
                    <a:pt x="168448" y="442518"/>
                    <a:pt x="179592" y="449472"/>
                    <a:pt x="192070" y="450710"/>
                  </a:cubicBezTo>
                  <a:cubicBezTo>
                    <a:pt x="195404" y="450995"/>
                    <a:pt x="198833" y="450805"/>
                    <a:pt x="202166" y="450138"/>
                  </a:cubicBezTo>
                  <a:cubicBezTo>
                    <a:pt x="219407" y="479761"/>
                    <a:pt x="239600" y="505764"/>
                    <a:pt x="267413" y="523862"/>
                  </a:cubicBezTo>
                  <a:cubicBezTo>
                    <a:pt x="272175" y="526910"/>
                    <a:pt x="277128" y="529672"/>
                    <a:pt x="282176" y="532244"/>
                  </a:cubicBezTo>
                  <a:cubicBezTo>
                    <a:pt x="282176" y="534339"/>
                    <a:pt x="282367" y="536435"/>
                    <a:pt x="282843" y="538435"/>
                  </a:cubicBezTo>
                  <a:cubicBezTo>
                    <a:pt x="274366" y="539387"/>
                    <a:pt x="267317" y="547389"/>
                    <a:pt x="267508" y="555866"/>
                  </a:cubicBezTo>
                  <a:cubicBezTo>
                    <a:pt x="267698" y="564343"/>
                    <a:pt x="274937" y="572154"/>
                    <a:pt x="283415" y="572820"/>
                  </a:cubicBezTo>
                  <a:cubicBezTo>
                    <a:pt x="290177" y="573297"/>
                    <a:pt x="297321" y="569963"/>
                    <a:pt x="303417" y="572820"/>
                  </a:cubicBezTo>
                  <a:cubicBezTo>
                    <a:pt x="306560" y="574249"/>
                    <a:pt x="308846" y="577107"/>
                    <a:pt x="311514" y="579393"/>
                  </a:cubicBezTo>
                  <a:cubicBezTo>
                    <a:pt x="321991" y="588060"/>
                    <a:pt x="340184" y="584346"/>
                    <a:pt x="346470" y="572249"/>
                  </a:cubicBezTo>
                  <a:cubicBezTo>
                    <a:pt x="349994" y="588537"/>
                    <a:pt x="374093" y="595490"/>
                    <a:pt x="385808" y="583679"/>
                  </a:cubicBezTo>
                  <a:cubicBezTo>
                    <a:pt x="390857" y="593108"/>
                    <a:pt x="401525" y="599300"/>
                    <a:pt x="412193" y="599014"/>
                  </a:cubicBezTo>
                  <a:cubicBezTo>
                    <a:pt x="422194" y="598728"/>
                    <a:pt x="431719" y="592823"/>
                    <a:pt x="436672" y="584155"/>
                  </a:cubicBezTo>
                  <a:cubicBezTo>
                    <a:pt x="440863" y="586441"/>
                    <a:pt x="444864" y="588918"/>
                    <a:pt x="448769" y="591585"/>
                  </a:cubicBezTo>
                  <a:cubicBezTo>
                    <a:pt x="469248" y="605872"/>
                    <a:pt x="485345" y="625779"/>
                    <a:pt x="499537" y="645115"/>
                  </a:cubicBezTo>
                  <a:cubicBezTo>
                    <a:pt x="531731" y="688835"/>
                    <a:pt x="548972" y="714266"/>
                    <a:pt x="569736" y="759796"/>
                  </a:cubicBezTo>
                  <a:cubicBezTo>
                    <a:pt x="570784" y="1182992"/>
                    <a:pt x="571356" y="1655527"/>
                    <a:pt x="568784" y="1674672"/>
                  </a:cubicBezTo>
                  <a:lnTo>
                    <a:pt x="578023" y="1676577"/>
                  </a:lnTo>
                  <a:lnTo>
                    <a:pt x="584786" y="1683340"/>
                  </a:lnTo>
                  <a:cubicBezTo>
                    <a:pt x="588977" y="1679149"/>
                    <a:pt x="590596" y="1677530"/>
                    <a:pt x="589358" y="1017066"/>
                  </a:cubicBezTo>
                  <a:cubicBezTo>
                    <a:pt x="589358" y="980966"/>
                    <a:pt x="589262" y="944962"/>
                    <a:pt x="589167" y="909339"/>
                  </a:cubicBezTo>
                  <a:cubicBezTo>
                    <a:pt x="612123" y="869333"/>
                    <a:pt x="637649" y="834567"/>
                    <a:pt x="662415" y="800944"/>
                  </a:cubicBezTo>
                  <a:cubicBezTo>
                    <a:pt x="705658" y="742079"/>
                    <a:pt x="746520" y="686454"/>
                    <a:pt x="770809" y="609015"/>
                  </a:cubicBezTo>
                  <a:lnTo>
                    <a:pt x="774428" y="597300"/>
                  </a:lnTo>
                  <a:cubicBezTo>
                    <a:pt x="779191" y="581679"/>
                    <a:pt x="784239" y="565677"/>
                    <a:pt x="790716" y="550532"/>
                  </a:cubicBezTo>
                  <a:cubicBezTo>
                    <a:pt x="795288" y="549770"/>
                    <a:pt x="799574" y="548246"/>
                    <a:pt x="803384" y="545579"/>
                  </a:cubicBezTo>
                  <a:cubicBezTo>
                    <a:pt x="811481" y="539864"/>
                    <a:pt x="815195" y="527100"/>
                    <a:pt x="808528" y="519671"/>
                  </a:cubicBezTo>
                  <a:cubicBezTo>
                    <a:pt x="819101" y="523862"/>
                    <a:pt x="830245" y="528148"/>
                    <a:pt x="841580" y="526624"/>
                  </a:cubicBezTo>
                  <a:cubicBezTo>
                    <a:pt x="852819" y="525005"/>
                    <a:pt x="863773" y="515194"/>
                    <a:pt x="862249" y="503859"/>
                  </a:cubicBezTo>
                  <a:cubicBezTo>
                    <a:pt x="869298" y="523386"/>
                    <a:pt x="899873" y="528624"/>
                    <a:pt x="912922" y="512432"/>
                  </a:cubicBezTo>
                  <a:cubicBezTo>
                    <a:pt x="917589" y="523671"/>
                    <a:pt x="922828" y="535673"/>
                    <a:pt x="933210" y="541959"/>
                  </a:cubicBezTo>
                  <a:cubicBezTo>
                    <a:pt x="943592" y="548341"/>
                    <a:pt x="960452" y="545007"/>
                    <a:pt x="963214" y="533196"/>
                  </a:cubicBezTo>
                  <a:cubicBezTo>
                    <a:pt x="973215" y="547865"/>
                    <a:pt x="997980" y="545007"/>
                    <a:pt x="1009029" y="531101"/>
                  </a:cubicBezTo>
                  <a:cubicBezTo>
                    <a:pt x="1020078" y="517194"/>
                    <a:pt x="1019983" y="497287"/>
                    <a:pt x="1015220" y="480142"/>
                  </a:cubicBezTo>
                  <a:cubicBezTo>
                    <a:pt x="1029413" y="479856"/>
                    <a:pt x="1042462" y="467760"/>
                    <a:pt x="1043986" y="453662"/>
                  </a:cubicBezTo>
                  <a:cubicBezTo>
                    <a:pt x="1045510" y="439566"/>
                    <a:pt x="1035128" y="425087"/>
                    <a:pt x="1021221" y="421849"/>
                  </a:cubicBezTo>
                  <a:close/>
                  <a:moveTo>
                    <a:pt x="674606" y="471284"/>
                  </a:moveTo>
                  <a:cubicBezTo>
                    <a:pt x="669177" y="520147"/>
                    <a:pt x="654414" y="567962"/>
                    <a:pt x="630791" y="610635"/>
                  </a:cubicBezTo>
                  <a:cubicBezTo>
                    <a:pt x="628791" y="604824"/>
                    <a:pt x="625934" y="599395"/>
                    <a:pt x="622028" y="594728"/>
                  </a:cubicBezTo>
                  <a:cubicBezTo>
                    <a:pt x="614313" y="585489"/>
                    <a:pt x="603645" y="579678"/>
                    <a:pt x="594215" y="575202"/>
                  </a:cubicBezTo>
                  <a:cubicBezTo>
                    <a:pt x="592310" y="574344"/>
                    <a:pt x="590406" y="573487"/>
                    <a:pt x="588405" y="572630"/>
                  </a:cubicBezTo>
                  <a:cubicBezTo>
                    <a:pt x="588405" y="563200"/>
                    <a:pt x="588405" y="554056"/>
                    <a:pt x="588405" y="545198"/>
                  </a:cubicBezTo>
                  <a:cubicBezTo>
                    <a:pt x="590310" y="543198"/>
                    <a:pt x="592310" y="541293"/>
                    <a:pt x="594406" y="539578"/>
                  </a:cubicBezTo>
                  <a:cubicBezTo>
                    <a:pt x="600216" y="534911"/>
                    <a:pt x="607360" y="531768"/>
                    <a:pt x="611932" y="525957"/>
                  </a:cubicBezTo>
                  <a:cubicBezTo>
                    <a:pt x="618981" y="517194"/>
                    <a:pt x="617742" y="503193"/>
                    <a:pt x="609932" y="495287"/>
                  </a:cubicBezTo>
                  <a:cubicBezTo>
                    <a:pt x="618409" y="496906"/>
                    <a:pt x="627172" y="497478"/>
                    <a:pt x="635364" y="495001"/>
                  </a:cubicBezTo>
                  <a:cubicBezTo>
                    <a:pt x="646127" y="491762"/>
                    <a:pt x="655556" y="481571"/>
                    <a:pt x="654414" y="470427"/>
                  </a:cubicBezTo>
                  <a:cubicBezTo>
                    <a:pt x="660986" y="471665"/>
                    <a:pt x="667844" y="472046"/>
                    <a:pt x="674606" y="471379"/>
                  </a:cubicBezTo>
                  <a:close/>
                  <a:moveTo>
                    <a:pt x="588500" y="583107"/>
                  </a:moveTo>
                  <a:cubicBezTo>
                    <a:pt x="589072" y="583393"/>
                    <a:pt x="589643" y="583583"/>
                    <a:pt x="590120" y="583869"/>
                  </a:cubicBezTo>
                  <a:cubicBezTo>
                    <a:pt x="598597" y="587870"/>
                    <a:pt x="608122" y="593013"/>
                    <a:pt x="614694" y="600919"/>
                  </a:cubicBezTo>
                  <a:cubicBezTo>
                    <a:pt x="619838" y="607110"/>
                    <a:pt x="622981" y="614825"/>
                    <a:pt x="623743" y="622922"/>
                  </a:cubicBezTo>
                  <a:cubicBezTo>
                    <a:pt x="620695" y="627875"/>
                    <a:pt x="617456" y="633018"/>
                    <a:pt x="614027" y="638448"/>
                  </a:cubicBezTo>
                  <a:cubicBezTo>
                    <a:pt x="605360" y="652068"/>
                    <a:pt x="596216" y="666451"/>
                    <a:pt x="588786" y="680929"/>
                  </a:cubicBezTo>
                  <a:cubicBezTo>
                    <a:pt x="588786" y="646449"/>
                    <a:pt x="588596" y="613778"/>
                    <a:pt x="588500" y="583298"/>
                  </a:cubicBezTo>
                  <a:close/>
                  <a:moveTo>
                    <a:pt x="444292" y="452329"/>
                  </a:moveTo>
                  <a:cubicBezTo>
                    <a:pt x="438386" y="455282"/>
                    <a:pt x="433148" y="459282"/>
                    <a:pt x="428766" y="464235"/>
                  </a:cubicBezTo>
                  <a:cubicBezTo>
                    <a:pt x="423051" y="462521"/>
                    <a:pt x="417336" y="460902"/>
                    <a:pt x="411621" y="459282"/>
                  </a:cubicBezTo>
                  <a:cubicBezTo>
                    <a:pt x="391047" y="453567"/>
                    <a:pt x="369711" y="447662"/>
                    <a:pt x="353423" y="434994"/>
                  </a:cubicBezTo>
                  <a:cubicBezTo>
                    <a:pt x="347804" y="430612"/>
                    <a:pt x="342946" y="425564"/>
                    <a:pt x="338564" y="420039"/>
                  </a:cubicBezTo>
                  <a:cubicBezTo>
                    <a:pt x="350280" y="416134"/>
                    <a:pt x="358472" y="404704"/>
                    <a:pt x="361615" y="392703"/>
                  </a:cubicBezTo>
                  <a:cubicBezTo>
                    <a:pt x="374569" y="403180"/>
                    <a:pt x="396476" y="399084"/>
                    <a:pt x="404763" y="384702"/>
                  </a:cubicBezTo>
                  <a:cubicBezTo>
                    <a:pt x="404192" y="405657"/>
                    <a:pt x="424004" y="424992"/>
                    <a:pt x="444959" y="423754"/>
                  </a:cubicBezTo>
                  <a:cubicBezTo>
                    <a:pt x="439815" y="432327"/>
                    <a:pt x="439720" y="443566"/>
                    <a:pt x="444292" y="452424"/>
                  </a:cubicBezTo>
                  <a:close/>
                  <a:moveTo>
                    <a:pt x="569450" y="563105"/>
                  </a:moveTo>
                  <a:cubicBezTo>
                    <a:pt x="569450" y="563581"/>
                    <a:pt x="569450" y="564057"/>
                    <a:pt x="569450" y="564533"/>
                  </a:cubicBezTo>
                  <a:cubicBezTo>
                    <a:pt x="569355" y="564533"/>
                    <a:pt x="569165" y="564438"/>
                    <a:pt x="569069" y="564343"/>
                  </a:cubicBezTo>
                  <a:cubicBezTo>
                    <a:pt x="568689" y="564153"/>
                    <a:pt x="568212" y="563962"/>
                    <a:pt x="567831" y="563867"/>
                  </a:cubicBezTo>
                  <a:cubicBezTo>
                    <a:pt x="568403" y="563581"/>
                    <a:pt x="568974" y="563391"/>
                    <a:pt x="569450" y="563105"/>
                  </a:cubicBezTo>
                  <a:close/>
                  <a:moveTo>
                    <a:pt x="346851" y="189820"/>
                  </a:moveTo>
                  <a:cubicBezTo>
                    <a:pt x="348375" y="204584"/>
                    <a:pt x="365806" y="214204"/>
                    <a:pt x="380284" y="210584"/>
                  </a:cubicBezTo>
                  <a:cubicBezTo>
                    <a:pt x="394667" y="206965"/>
                    <a:pt x="404954" y="193249"/>
                    <a:pt x="408287" y="178771"/>
                  </a:cubicBezTo>
                  <a:cubicBezTo>
                    <a:pt x="416955" y="186677"/>
                    <a:pt x="427909" y="192011"/>
                    <a:pt x="439434" y="194392"/>
                  </a:cubicBezTo>
                  <a:cubicBezTo>
                    <a:pt x="434672" y="206965"/>
                    <a:pt x="437339" y="222300"/>
                    <a:pt x="446959" y="231825"/>
                  </a:cubicBezTo>
                  <a:cubicBezTo>
                    <a:pt x="430957" y="224205"/>
                    <a:pt x="405811" y="243922"/>
                    <a:pt x="410383" y="261067"/>
                  </a:cubicBezTo>
                  <a:cubicBezTo>
                    <a:pt x="401048" y="268973"/>
                    <a:pt x="387047" y="270878"/>
                    <a:pt x="375902" y="265925"/>
                  </a:cubicBezTo>
                  <a:cubicBezTo>
                    <a:pt x="364758" y="260876"/>
                    <a:pt x="356948" y="249161"/>
                    <a:pt x="356567" y="236969"/>
                  </a:cubicBezTo>
                  <a:cubicBezTo>
                    <a:pt x="349518" y="236969"/>
                    <a:pt x="342470" y="236969"/>
                    <a:pt x="335516" y="236969"/>
                  </a:cubicBezTo>
                  <a:cubicBezTo>
                    <a:pt x="334469" y="228206"/>
                    <a:pt x="333135" y="218871"/>
                    <a:pt x="327420" y="212204"/>
                  </a:cubicBezTo>
                  <a:cubicBezTo>
                    <a:pt x="335612" y="206774"/>
                    <a:pt x="342470" y="198678"/>
                    <a:pt x="346851" y="189820"/>
                  </a:cubicBezTo>
                  <a:close/>
                  <a:moveTo>
                    <a:pt x="211310" y="447186"/>
                  </a:moveTo>
                  <a:cubicBezTo>
                    <a:pt x="216549" y="444423"/>
                    <a:pt x="220835" y="440328"/>
                    <a:pt x="223121" y="434898"/>
                  </a:cubicBezTo>
                  <a:cubicBezTo>
                    <a:pt x="224741" y="446043"/>
                    <a:pt x="240933" y="449281"/>
                    <a:pt x="250172" y="442899"/>
                  </a:cubicBezTo>
                  <a:cubicBezTo>
                    <a:pt x="259412" y="436518"/>
                    <a:pt x="263222" y="424897"/>
                    <a:pt x="266460" y="414134"/>
                  </a:cubicBezTo>
                  <a:cubicBezTo>
                    <a:pt x="279795" y="423945"/>
                    <a:pt x="301607" y="418325"/>
                    <a:pt x="308465" y="403275"/>
                  </a:cubicBezTo>
                  <a:cubicBezTo>
                    <a:pt x="309323" y="412705"/>
                    <a:pt x="317990" y="419468"/>
                    <a:pt x="327420" y="420992"/>
                  </a:cubicBezTo>
                  <a:cubicBezTo>
                    <a:pt x="333135" y="428993"/>
                    <a:pt x="339612" y="436422"/>
                    <a:pt x="347518" y="442614"/>
                  </a:cubicBezTo>
                  <a:cubicBezTo>
                    <a:pt x="357995" y="450710"/>
                    <a:pt x="369997" y="456139"/>
                    <a:pt x="382475" y="460520"/>
                  </a:cubicBezTo>
                  <a:cubicBezTo>
                    <a:pt x="375236" y="463378"/>
                    <a:pt x="368949" y="468236"/>
                    <a:pt x="365139" y="475189"/>
                  </a:cubicBezTo>
                  <a:cubicBezTo>
                    <a:pt x="356948" y="466807"/>
                    <a:pt x="343327" y="464235"/>
                    <a:pt x="332659" y="469188"/>
                  </a:cubicBezTo>
                  <a:cubicBezTo>
                    <a:pt x="321991" y="474141"/>
                    <a:pt x="315038" y="486143"/>
                    <a:pt x="316181" y="497763"/>
                  </a:cubicBezTo>
                  <a:cubicBezTo>
                    <a:pt x="301417" y="497478"/>
                    <a:pt x="288177" y="508812"/>
                    <a:pt x="283796" y="522624"/>
                  </a:cubicBezTo>
                  <a:cubicBezTo>
                    <a:pt x="279986" y="520623"/>
                    <a:pt x="276271" y="518528"/>
                    <a:pt x="272651" y="516147"/>
                  </a:cubicBezTo>
                  <a:cubicBezTo>
                    <a:pt x="246839" y="499478"/>
                    <a:pt x="227693" y="475094"/>
                    <a:pt x="211310" y="447186"/>
                  </a:cubicBezTo>
                  <a:close/>
                  <a:moveTo>
                    <a:pt x="507443" y="639686"/>
                  </a:moveTo>
                  <a:cubicBezTo>
                    <a:pt x="495917" y="624065"/>
                    <a:pt x="483249" y="608063"/>
                    <a:pt x="467914" y="594633"/>
                  </a:cubicBezTo>
                  <a:cubicBezTo>
                    <a:pt x="468485" y="594633"/>
                    <a:pt x="469057" y="594633"/>
                    <a:pt x="469628" y="594633"/>
                  </a:cubicBezTo>
                  <a:cubicBezTo>
                    <a:pt x="481249" y="593585"/>
                    <a:pt x="492393" y="584536"/>
                    <a:pt x="493346" y="572916"/>
                  </a:cubicBezTo>
                  <a:cubicBezTo>
                    <a:pt x="508681" y="583774"/>
                    <a:pt x="532589" y="578916"/>
                    <a:pt x="542971" y="563581"/>
                  </a:cubicBezTo>
                  <a:cubicBezTo>
                    <a:pt x="550400" y="567010"/>
                    <a:pt x="557925" y="570153"/>
                    <a:pt x="565450" y="573201"/>
                  </a:cubicBezTo>
                  <a:cubicBezTo>
                    <a:pt x="566783" y="573773"/>
                    <a:pt x="568117" y="574344"/>
                    <a:pt x="569450" y="574916"/>
                  </a:cubicBezTo>
                  <a:cubicBezTo>
                    <a:pt x="569641" y="627399"/>
                    <a:pt x="569736" y="682072"/>
                    <a:pt x="569927" y="737793"/>
                  </a:cubicBezTo>
                  <a:cubicBezTo>
                    <a:pt x="552210" y="702075"/>
                    <a:pt x="534875" y="677024"/>
                    <a:pt x="507443" y="639781"/>
                  </a:cubicBezTo>
                  <a:close/>
                  <a:moveTo>
                    <a:pt x="765475" y="594728"/>
                  </a:moveTo>
                  <a:lnTo>
                    <a:pt x="761856" y="606348"/>
                  </a:lnTo>
                  <a:cubicBezTo>
                    <a:pt x="738138" y="682358"/>
                    <a:pt x="697657" y="737317"/>
                    <a:pt x="654890" y="795515"/>
                  </a:cubicBezTo>
                  <a:cubicBezTo>
                    <a:pt x="632887" y="825423"/>
                    <a:pt x="610313" y="856284"/>
                    <a:pt x="589262" y="890955"/>
                  </a:cubicBezTo>
                  <a:cubicBezTo>
                    <a:pt x="589072" y="825900"/>
                    <a:pt x="588977" y="762654"/>
                    <a:pt x="588786" y="703789"/>
                  </a:cubicBezTo>
                  <a:cubicBezTo>
                    <a:pt x="596406" y="683691"/>
                    <a:pt x="610217" y="662070"/>
                    <a:pt x="622028" y="643496"/>
                  </a:cubicBezTo>
                  <a:cubicBezTo>
                    <a:pt x="627743" y="634542"/>
                    <a:pt x="633077" y="626065"/>
                    <a:pt x="637364" y="618540"/>
                  </a:cubicBezTo>
                  <a:cubicBezTo>
                    <a:pt x="663081" y="573106"/>
                    <a:pt x="678893" y="521862"/>
                    <a:pt x="684322" y="469569"/>
                  </a:cubicBezTo>
                  <a:cubicBezTo>
                    <a:pt x="688608" y="468331"/>
                    <a:pt x="692704" y="466616"/>
                    <a:pt x="696419" y="464045"/>
                  </a:cubicBezTo>
                  <a:cubicBezTo>
                    <a:pt x="708420" y="455949"/>
                    <a:pt x="715183" y="438994"/>
                    <a:pt x="708611" y="426135"/>
                  </a:cubicBezTo>
                  <a:cubicBezTo>
                    <a:pt x="720422" y="426612"/>
                    <a:pt x="732804" y="426993"/>
                    <a:pt x="743377" y="421754"/>
                  </a:cubicBezTo>
                  <a:cubicBezTo>
                    <a:pt x="753950" y="416515"/>
                    <a:pt x="761665" y="403561"/>
                    <a:pt x="757093" y="392703"/>
                  </a:cubicBezTo>
                  <a:cubicBezTo>
                    <a:pt x="771285" y="388893"/>
                    <a:pt x="786525" y="383558"/>
                    <a:pt x="794240" y="371081"/>
                  </a:cubicBezTo>
                  <a:cubicBezTo>
                    <a:pt x="797479" y="365842"/>
                    <a:pt x="798241" y="359079"/>
                    <a:pt x="796907" y="352983"/>
                  </a:cubicBezTo>
                  <a:cubicBezTo>
                    <a:pt x="816910" y="349840"/>
                    <a:pt x="834436" y="332886"/>
                    <a:pt x="837198" y="312693"/>
                  </a:cubicBezTo>
                  <a:cubicBezTo>
                    <a:pt x="840723" y="313264"/>
                    <a:pt x="844247" y="313740"/>
                    <a:pt x="847771" y="314026"/>
                  </a:cubicBezTo>
                  <a:cubicBezTo>
                    <a:pt x="846628" y="326028"/>
                    <a:pt x="845294" y="338410"/>
                    <a:pt x="843866" y="350793"/>
                  </a:cubicBezTo>
                  <a:cubicBezTo>
                    <a:pt x="830912" y="352698"/>
                    <a:pt x="818529" y="359841"/>
                    <a:pt x="812243" y="371271"/>
                  </a:cubicBezTo>
                  <a:cubicBezTo>
                    <a:pt x="804908" y="384702"/>
                    <a:pt x="808052" y="403752"/>
                    <a:pt x="820815" y="412229"/>
                  </a:cubicBezTo>
                  <a:cubicBezTo>
                    <a:pt x="809290" y="411943"/>
                    <a:pt x="796812" y="413181"/>
                    <a:pt x="788430" y="421087"/>
                  </a:cubicBezTo>
                  <a:cubicBezTo>
                    <a:pt x="780048" y="428898"/>
                    <a:pt x="779381" y="445281"/>
                    <a:pt x="789668" y="450424"/>
                  </a:cubicBezTo>
                  <a:cubicBezTo>
                    <a:pt x="777381" y="447376"/>
                    <a:pt x="763379" y="455187"/>
                    <a:pt x="759474" y="467283"/>
                  </a:cubicBezTo>
                  <a:cubicBezTo>
                    <a:pt x="755569" y="479380"/>
                    <a:pt x="762332" y="493858"/>
                    <a:pt x="774048" y="498620"/>
                  </a:cubicBezTo>
                  <a:cubicBezTo>
                    <a:pt x="763665" y="500811"/>
                    <a:pt x="758141" y="513194"/>
                    <a:pt x="759760" y="523671"/>
                  </a:cubicBezTo>
                  <a:cubicBezTo>
                    <a:pt x="761379" y="534149"/>
                    <a:pt x="768142" y="543007"/>
                    <a:pt x="774619" y="551389"/>
                  </a:cubicBezTo>
                  <a:cubicBezTo>
                    <a:pt x="776429" y="551579"/>
                    <a:pt x="778239" y="551675"/>
                    <a:pt x="780048" y="551675"/>
                  </a:cubicBezTo>
                  <a:cubicBezTo>
                    <a:pt x="774333" y="565962"/>
                    <a:pt x="769761" y="580631"/>
                    <a:pt x="765380" y="5950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60;p28"/>
            <p:cNvGrpSpPr/>
            <p:nvPr/>
          </p:nvGrpSpPr>
          <p:grpSpPr>
            <a:xfrm rot="-1584525">
              <a:off x="4410288" y="4455395"/>
              <a:ext cx="394645" cy="352719"/>
              <a:chOff x="4779570" y="4182077"/>
              <a:chExt cx="394620" cy="352697"/>
            </a:xfrm>
          </p:grpSpPr>
          <p:sp>
            <p:nvSpPr>
              <p:cNvPr id="161" name="Google Shape;161;p28"/>
              <p:cNvSpPr/>
              <p:nvPr/>
            </p:nvSpPr>
            <p:spPr>
              <a:xfrm>
                <a:off x="4805269" y="4182077"/>
                <a:ext cx="281668" cy="352697"/>
              </a:xfrm>
              <a:custGeom>
                <a:rect b="b" l="l" r="r" t="t"/>
                <a:pathLst>
                  <a:path extrusionOk="0" h="352697" w="281668">
                    <a:moveTo>
                      <a:pt x="265481" y="190"/>
                    </a:moveTo>
                    <a:cubicBezTo>
                      <a:pt x="265481" y="190"/>
                      <a:pt x="265195" y="571"/>
                      <a:pt x="265481" y="476"/>
                    </a:cubicBezTo>
                    <a:cubicBezTo>
                      <a:pt x="265481" y="667"/>
                      <a:pt x="265005" y="1143"/>
                      <a:pt x="265005" y="1429"/>
                    </a:cubicBezTo>
                    <a:cubicBezTo>
                      <a:pt x="281102" y="21431"/>
                      <a:pt x="283388" y="58007"/>
                      <a:pt x="280721" y="82105"/>
                    </a:cubicBezTo>
                    <a:cubicBezTo>
                      <a:pt x="280340" y="85535"/>
                      <a:pt x="262528" y="95726"/>
                      <a:pt x="261862" y="98488"/>
                    </a:cubicBezTo>
                    <a:cubicBezTo>
                      <a:pt x="261099" y="101251"/>
                      <a:pt x="277578" y="97060"/>
                      <a:pt x="276530" y="99060"/>
                    </a:cubicBezTo>
                    <a:cubicBezTo>
                      <a:pt x="267005" y="118777"/>
                      <a:pt x="263386" y="149447"/>
                      <a:pt x="254432" y="161163"/>
                    </a:cubicBezTo>
                    <a:cubicBezTo>
                      <a:pt x="250431" y="166402"/>
                      <a:pt x="232048" y="168116"/>
                      <a:pt x="227762" y="173450"/>
                    </a:cubicBezTo>
                    <a:cubicBezTo>
                      <a:pt x="226143" y="175450"/>
                      <a:pt x="248812" y="176022"/>
                      <a:pt x="246717" y="180022"/>
                    </a:cubicBezTo>
                    <a:cubicBezTo>
                      <a:pt x="233191" y="206502"/>
                      <a:pt x="212046" y="239649"/>
                      <a:pt x="193567" y="251365"/>
                    </a:cubicBezTo>
                    <a:cubicBezTo>
                      <a:pt x="186519" y="255746"/>
                      <a:pt x="166707" y="251365"/>
                      <a:pt x="160230" y="255746"/>
                    </a:cubicBezTo>
                    <a:cubicBezTo>
                      <a:pt x="159087" y="256508"/>
                      <a:pt x="185757" y="261175"/>
                      <a:pt x="184614" y="262890"/>
                    </a:cubicBezTo>
                    <a:cubicBezTo>
                      <a:pt x="175470" y="276035"/>
                      <a:pt x="166707" y="289846"/>
                      <a:pt x="155467" y="300323"/>
                    </a:cubicBezTo>
                    <a:cubicBezTo>
                      <a:pt x="142323" y="312515"/>
                      <a:pt x="120225" y="304133"/>
                      <a:pt x="105842" y="298037"/>
                    </a:cubicBezTo>
                    <a:cubicBezTo>
                      <a:pt x="97651" y="294513"/>
                      <a:pt x="87649" y="295275"/>
                      <a:pt x="78505" y="296799"/>
                    </a:cubicBezTo>
                    <a:cubicBezTo>
                      <a:pt x="55169" y="317087"/>
                      <a:pt x="30595" y="335756"/>
                      <a:pt x="5448" y="352425"/>
                    </a:cubicBezTo>
                    <a:cubicBezTo>
                      <a:pt x="2781" y="354139"/>
                      <a:pt x="-2076" y="347281"/>
                      <a:pt x="972" y="345567"/>
                    </a:cubicBezTo>
                    <a:cubicBezTo>
                      <a:pt x="28404" y="329374"/>
                      <a:pt x="54597" y="310896"/>
                      <a:pt x="79077" y="290417"/>
                    </a:cubicBezTo>
                    <a:cubicBezTo>
                      <a:pt x="81077" y="283178"/>
                      <a:pt x="81839" y="275558"/>
                      <a:pt x="79648" y="268796"/>
                    </a:cubicBezTo>
                    <a:cubicBezTo>
                      <a:pt x="75362" y="255746"/>
                      <a:pt x="66599" y="234505"/>
                      <a:pt x="76886" y="222028"/>
                    </a:cubicBezTo>
                    <a:cubicBezTo>
                      <a:pt x="85078" y="212217"/>
                      <a:pt x="96793" y="204692"/>
                      <a:pt x="106318" y="195929"/>
                    </a:cubicBezTo>
                    <a:cubicBezTo>
                      <a:pt x="107556" y="194786"/>
                      <a:pt x="117177" y="219075"/>
                      <a:pt x="117653" y="218027"/>
                    </a:cubicBezTo>
                    <a:cubicBezTo>
                      <a:pt x="120701" y="211646"/>
                      <a:pt x="112319" y="193834"/>
                      <a:pt x="114510" y="186880"/>
                    </a:cubicBezTo>
                    <a:cubicBezTo>
                      <a:pt x="119748" y="170402"/>
                      <a:pt x="140704" y="144875"/>
                      <a:pt x="155086" y="124968"/>
                    </a:cubicBezTo>
                    <a:cubicBezTo>
                      <a:pt x="157277" y="121920"/>
                      <a:pt x="167754" y="140684"/>
                      <a:pt x="170040" y="138208"/>
                    </a:cubicBezTo>
                    <a:cubicBezTo>
                      <a:pt x="171564" y="136588"/>
                      <a:pt x="164611" y="113347"/>
                      <a:pt x="165945" y="111823"/>
                    </a:cubicBezTo>
                    <a:cubicBezTo>
                      <a:pt x="178232" y="97631"/>
                      <a:pt x="190424" y="82963"/>
                      <a:pt x="197187" y="65341"/>
                    </a:cubicBezTo>
                    <a:cubicBezTo>
                      <a:pt x="197854" y="63532"/>
                      <a:pt x="206521" y="77248"/>
                      <a:pt x="207950" y="75152"/>
                    </a:cubicBezTo>
                    <a:cubicBezTo>
                      <a:pt x="209379" y="72962"/>
                      <a:pt x="203283" y="55054"/>
                      <a:pt x="205283" y="52673"/>
                    </a:cubicBezTo>
                    <a:cubicBezTo>
                      <a:pt x="220237" y="34195"/>
                      <a:pt x="242145" y="10668"/>
                      <a:pt x="264624" y="1238"/>
                    </a:cubicBezTo>
                    <a:cubicBezTo>
                      <a:pt x="264624" y="953"/>
                      <a:pt x="265576" y="95"/>
                      <a:pt x="265481" y="0"/>
                    </a:cubicBezTo>
                    <a:cubicBezTo>
                      <a:pt x="265576" y="190"/>
                      <a:pt x="265767" y="286"/>
                      <a:pt x="265862" y="4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8"/>
              <p:cNvSpPr/>
              <p:nvPr/>
            </p:nvSpPr>
            <p:spPr>
              <a:xfrm>
                <a:off x="4888615" y="4370479"/>
                <a:ext cx="285575" cy="103006"/>
              </a:xfrm>
              <a:custGeom>
                <a:rect b="b" l="l" r="r" t="t"/>
                <a:pathLst>
                  <a:path extrusionOk="0" h="103006" w="285575">
                    <a:moveTo>
                      <a:pt x="285290" y="38292"/>
                    </a:moveTo>
                    <a:cubicBezTo>
                      <a:pt x="285290" y="38292"/>
                      <a:pt x="285004" y="38292"/>
                      <a:pt x="285100" y="38292"/>
                    </a:cubicBezTo>
                    <a:cubicBezTo>
                      <a:pt x="284909" y="38292"/>
                      <a:pt x="284528" y="38292"/>
                      <a:pt x="284433" y="38292"/>
                    </a:cubicBezTo>
                    <a:cubicBezTo>
                      <a:pt x="276813" y="23052"/>
                      <a:pt x="255287" y="11527"/>
                      <a:pt x="240046" y="6479"/>
                    </a:cubicBezTo>
                    <a:cubicBezTo>
                      <a:pt x="237856" y="5717"/>
                      <a:pt x="226807" y="13718"/>
                      <a:pt x="224902" y="13337"/>
                    </a:cubicBezTo>
                    <a:cubicBezTo>
                      <a:pt x="222997" y="13051"/>
                      <a:pt x="230140" y="4288"/>
                      <a:pt x="228617" y="4288"/>
                    </a:cubicBezTo>
                    <a:cubicBezTo>
                      <a:pt x="214043" y="4574"/>
                      <a:pt x="194517" y="-1712"/>
                      <a:pt x="184992" y="478"/>
                    </a:cubicBezTo>
                    <a:cubicBezTo>
                      <a:pt x="180706" y="1431"/>
                      <a:pt x="174610" y="12099"/>
                      <a:pt x="170228" y="13242"/>
                    </a:cubicBezTo>
                    <a:cubicBezTo>
                      <a:pt x="168514" y="13718"/>
                      <a:pt x="174514" y="-188"/>
                      <a:pt x="171467" y="2"/>
                    </a:cubicBezTo>
                    <a:cubicBezTo>
                      <a:pt x="151750" y="859"/>
                      <a:pt x="125842" y="4479"/>
                      <a:pt x="113650" y="12384"/>
                    </a:cubicBezTo>
                    <a:cubicBezTo>
                      <a:pt x="109078" y="15432"/>
                      <a:pt x="106220" y="28577"/>
                      <a:pt x="101839" y="31339"/>
                    </a:cubicBezTo>
                    <a:cubicBezTo>
                      <a:pt x="101077" y="31815"/>
                      <a:pt x="105649" y="14385"/>
                      <a:pt x="104220" y="14671"/>
                    </a:cubicBezTo>
                    <a:cubicBezTo>
                      <a:pt x="93743" y="16575"/>
                      <a:pt x="82979" y="18004"/>
                      <a:pt x="73550" y="21909"/>
                    </a:cubicBezTo>
                    <a:cubicBezTo>
                      <a:pt x="62596" y="26481"/>
                      <a:pt x="61548" y="42102"/>
                      <a:pt x="61262" y="52485"/>
                    </a:cubicBezTo>
                    <a:cubicBezTo>
                      <a:pt x="61072" y="58390"/>
                      <a:pt x="57929" y="64296"/>
                      <a:pt x="54404" y="69344"/>
                    </a:cubicBezTo>
                    <a:cubicBezTo>
                      <a:pt x="35640" y="77821"/>
                      <a:pt x="17638" y="87537"/>
                      <a:pt x="588" y="98109"/>
                    </a:cubicBezTo>
                    <a:cubicBezTo>
                      <a:pt x="-1222" y="99252"/>
                      <a:pt x="1540" y="104110"/>
                      <a:pt x="3541" y="102777"/>
                    </a:cubicBezTo>
                    <a:cubicBezTo>
                      <a:pt x="20876" y="90680"/>
                      <a:pt x="39260" y="80012"/>
                      <a:pt x="58500" y="70868"/>
                    </a:cubicBezTo>
                    <a:cubicBezTo>
                      <a:pt x="63453" y="71630"/>
                      <a:pt x="68215" y="73345"/>
                      <a:pt x="71740" y="76488"/>
                    </a:cubicBezTo>
                    <a:cubicBezTo>
                      <a:pt x="78503" y="82679"/>
                      <a:pt x="88885" y="93918"/>
                      <a:pt x="99172" y="91061"/>
                    </a:cubicBezTo>
                    <a:cubicBezTo>
                      <a:pt x="107363" y="88870"/>
                      <a:pt x="115174" y="83822"/>
                      <a:pt x="123079" y="80488"/>
                    </a:cubicBezTo>
                    <a:cubicBezTo>
                      <a:pt x="124127" y="80012"/>
                      <a:pt x="112126" y="67534"/>
                      <a:pt x="112888" y="67534"/>
                    </a:cubicBezTo>
                    <a:cubicBezTo>
                      <a:pt x="117555" y="67534"/>
                      <a:pt x="126032" y="77440"/>
                      <a:pt x="130795" y="78012"/>
                    </a:cubicBezTo>
                    <a:cubicBezTo>
                      <a:pt x="142225" y="79345"/>
                      <a:pt x="163370" y="73821"/>
                      <a:pt x="179468" y="70582"/>
                    </a:cubicBezTo>
                    <a:cubicBezTo>
                      <a:pt x="181944" y="70106"/>
                      <a:pt x="173467" y="58581"/>
                      <a:pt x="175562" y="57914"/>
                    </a:cubicBezTo>
                    <a:cubicBezTo>
                      <a:pt x="176991" y="57438"/>
                      <a:pt x="189088" y="68106"/>
                      <a:pt x="190421" y="67725"/>
                    </a:cubicBezTo>
                    <a:cubicBezTo>
                      <a:pt x="202423" y="64296"/>
                      <a:pt x="214615" y="60867"/>
                      <a:pt x="227188" y="61724"/>
                    </a:cubicBezTo>
                    <a:cubicBezTo>
                      <a:pt x="228426" y="61724"/>
                      <a:pt x="222521" y="52771"/>
                      <a:pt x="224235" y="52485"/>
                    </a:cubicBezTo>
                    <a:cubicBezTo>
                      <a:pt x="225950" y="52199"/>
                      <a:pt x="235094" y="60867"/>
                      <a:pt x="237094" y="60295"/>
                    </a:cubicBezTo>
                    <a:cubicBezTo>
                      <a:pt x="252429" y="56390"/>
                      <a:pt x="272622" y="49627"/>
                      <a:pt x="284623" y="38673"/>
                    </a:cubicBezTo>
                    <a:cubicBezTo>
                      <a:pt x="284814" y="38673"/>
                      <a:pt x="285576" y="38388"/>
                      <a:pt x="285576" y="38483"/>
                    </a:cubicBezTo>
                    <a:cubicBezTo>
                      <a:pt x="285576" y="38388"/>
                      <a:pt x="285481" y="38197"/>
                      <a:pt x="285386" y="38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8"/>
              <p:cNvSpPr/>
              <p:nvPr/>
            </p:nvSpPr>
            <p:spPr>
              <a:xfrm>
                <a:off x="4881784" y="4189316"/>
                <a:ext cx="80614" cy="291563"/>
              </a:xfrm>
              <a:custGeom>
                <a:rect b="b" l="l" r="r" t="t"/>
                <a:pathLst>
                  <a:path extrusionOk="0" h="291563" w="80614">
                    <a:moveTo>
                      <a:pt x="24850" y="381"/>
                    </a:moveTo>
                    <a:cubicBezTo>
                      <a:pt x="24850" y="381"/>
                      <a:pt x="24850" y="667"/>
                      <a:pt x="24850" y="571"/>
                    </a:cubicBezTo>
                    <a:cubicBezTo>
                      <a:pt x="24850" y="762"/>
                      <a:pt x="24850" y="1143"/>
                      <a:pt x="24850" y="1238"/>
                    </a:cubicBezTo>
                    <a:cubicBezTo>
                      <a:pt x="41043" y="6572"/>
                      <a:pt x="55616" y="26098"/>
                      <a:pt x="62855" y="40481"/>
                    </a:cubicBezTo>
                    <a:cubicBezTo>
                      <a:pt x="63903" y="42577"/>
                      <a:pt x="57616" y="54673"/>
                      <a:pt x="58283" y="56483"/>
                    </a:cubicBezTo>
                    <a:cubicBezTo>
                      <a:pt x="58950" y="58293"/>
                      <a:pt x="66474" y="50006"/>
                      <a:pt x="66665" y="51435"/>
                    </a:cubicBezTo>
                    <a:cubicBezTo>
                      <a:pt x="68475" y="65817"/>
                      <a:pt x="77619" y="84296"/>
                      <a:pt x="76857" y="94012"/>
                    </a:cubicBezTo>
                    <a:cubicBezTo>
                      <a:pt x="76476" y="98393"/>
                      <a:pt x="66951" y="106013"/>
                      <a:pt x="66379" y="110490"/>
                    </a:cubicBezTo>
                    <a:cubicBezTo>
                      <a:pt x="66189" y="112204"/>
                      <a:pt x="79047" y="104299"/>
                      <a:pt x="79333" y="107347"/>
                    </a:cubicBezTo>
                    <a:cubicBezTo>
                      <a:pt x="81333" y="126968"/>
                      <a:pt x="81619" y="153162"/>
                      <a:pt x="75523" y="166306"/>
                    </a:cubicBezTo>
                    <a:cubicBezTo>
                      <a:pt x="73237" y="171355"/>
                      <a:pt x="60569" y="176022"/>
                      <a:pt x="58569" y="180784"/>
                    </a:cubicBezTo>
                    <a:cubicBezTo>
                      <a:pt x="58188" y="181642"/>
                      <a:pt x="74761" y="174593"/>
                      <a:pt x="74761" y="175927"/>
                    </a:cubicBezTo>
                    <a:cubicBezTo>
                      <a:pt x="74475" y="186499"/>
                      <a:pt x="74571" y="197453"/>
                      <a:pt x="72094" y="207359"/>
                    </a:cubicBezTo>
                    <a:cubicBezTo>
                      <a:pt x="69141" y="218884"/>
                      <a:pt x="53806" y="222218"/>
                      <a:pt x="43614" y="224028"/>
                    </a:cubicBezTo>
                    <a:cubicBezTo>
                      <a:pt x="37804" y="225076"/>
                      <a:pt x="32470" y="229076"/>
                      <a:pt x="27994" y="233267"/>
                    </a:cubicBezTo>
                    <a:cubicBezTo>
                      <a:pt x="22374" y="253079"/>
                      <a:pt x="15420" y="272320"/>
                      <a:pt x="7515" y="290798"/>
                    </a:cubicBezTo>
                    <a:cubicBezTo>
                      <a:pt x="6657" y="292703"/>
                      <a:pt x="1419" y="290703"/>
                      <a:pt x="2562" y="288607"/>
                    </a:cubicBezTo>
                    <a:cubicBezTo>
                      <a:pt x="11991" y="269653"/>
                      <a:pt x="19897" y="249841"/>
                      <a:pt x="26088" y="229552"/>
                    </a:cubicBezTo>
                    <a:cubicBezTo>
                      <a:pt x="24564" y="224790"/>
                      <a:pt x="22279" y="220313"/>
                      <a:pt x="18564" y="217265"/>
                    </a:cubicBezTo>
                    <a:cubicBezTo>
                      <a:pt x="11420" y="211550"/>
                      <a:pt x="-1153" y="202882"/>
                      <a:pt x="85" y="192214"/>
                    </a:cubicBezTo>
                    <a:cubicBezTo>
                      <a:pt x="1038" y="183737"/>
                      <a:pt x="4848" y="175355"/>
                      <a:pt x="7038" y="166973"/>
                    </a:cubicBezTo>
                    <a:cubicBezTo>
                      <a:pt x="7324" y="165830"/>
                      <a:pt x="21421" y="175927"/>
                      <a:pt x="21326" y="175165"/>
                    </a:cubicBezTo>
                    <a:cubicBezTo>
                      <a:pt x="20754" y="170497"/>
                      <a:pt x="9515" y="163639"/>
                      <a:pt x="8277" y="158972"/>
                    </a:cubicBezTo>
                    <a:cubicBezTo>
                      <a:pt x="5229" y="147923"/>
                      <a:pt x="7610" y="126111"/>
                      <a:pt x="8467" y="109728"/>
                    </a:cubicBezTo>
                    <a:cubicBezTo>
                      <a:pt x="8562" y="107156"/>
                      <a:pt x="21231" y="113919"/>
                      <a:pt x="21612" y="111728"/>
                    </a:cubicBezTo>
                    <a:cubicBezTo>
                      <a:pt x="21897" y="110299"/>
                      <a:pt x="9610" y="99822"/>
                      <a:pt x="9801" y="98488"/>
                    </a:cubicBezTo>
                    <a:cubicBezTo>
                      <a:pt x="11515" y="86106"/>
                      <a:pt x="13039" y="73533"/>
                      <a:pt x="10372" y="61246"/>
                    </a:cubicBezTo>
                    <a:cubicBezTo>
                      <a:pt x="10087" y="60007"/>
                      <a:pt x="19897" y="64484"/>
                      <a:pt x="19897" y="62770"/>
                    </a:cubicBezTo>
                    <a:cubicBezTo>
                      <a:pt x="19897" y="61055"/>
                      <a:pt x="9991" y="53245"/>
                      <a:pt x="10277" y="51244"/>
                    </a:cubicBezTo>
                    <a:cubicBezTo>
                      <a:pt x="11896" y="35528"/>
                      <a:pt x="15611" y="14478"/>
                      <a:pt x="24660" y="1048"/>
                    </a:cubicBezTo>
                    <a:cubicBezTo>
                      <a:pt x="24660" y="857"/>
                      <a:pt x="24755" y="95"/>
                      <a:pt x="24660" y="0"/>
                    </a:cubicBezTo>
                    <a:cubicBezTo>
                      <a:pt x="24755" y="0"/>
                      <a:pt x="24945" y="0"/>
                      <a:pt x="25041" y="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8"/>
              <p:cNvSpPr/>
              <p:nvPr/>
            </p:nvSpPr>
            <p:spPr>
              <a:xfrm>
                <a:off x="4779570" y="4288887"/>
                <a:ext cx="126059" cy="156069"/>
              </a:xfrm>
              <a:custGeom>
                <a:rect b="b" l="l" r="r" t="t"/>
                <a:pathLst>
                  <a:path extrusionOk="0" h="156069" w="126059">
                    <a:moveTo>
                      <a:pt x="286" y="2251"/>
                    </a:moveTo>
                    <a:cubicBezTo>
                      <a:pt x="286" y="2251"/>
                      <a:pt x="381" y="2441"/>
                      <a:pt x="381" y="2251"/>
                    </a:cubicBezTo>
                    <a:cubicBezTo>
                      <a:pt x="381" y="2251"/>
                      <a:pt x="667" y="2537"/>
                      <a:pt x="762" y="2537"/>
                    </a:cubicBezTo>
                    <a:cubicBezTo>
                      <a:pt x="11239" y="-2321"/>
                      <a:pt x="27527" y="632"/>
                      <a:pt x="37719" y="4442"/>
                    </a:cubicBezTo>
                    <a:cubicBezTo>
                      <a:pt x="39148" y="5013"/>
                      <a:pt x="41720" y="13871"/>
                      <a:pt x="42863" y="14443"/>
                    </a:cubicBezTo>
                    <a:cubicBezTo>
                      <a:pt x="44005" y="15014"/>
                      <a:pt x="43910" y="7394"/>
                      <a:pt x="44672" y="8061"/>
                    </a:cubicBezTo>
                    <a:cubicBezTo>
                      <a:pt x="52292" y="14348"/>
                      <a:pt x="65246" y="19301"/>
                      <a:pt x="69437" y="24444"/>
                    </a:cubicBezTo>
                    <a:cubicBezTo>
                      <a:pt x="71247" y="26730"/>
                      <a:pt x="70009" y="35017"/>
                      <a:pt x="71914" y="37493"/>
                    </a:cubicBezTo>
                    <a:cubicBezTo>
                      <a:pt x="72580" y="38446"/>
                      <a:pt x="75343" y="28540"/>
                      <a:pt x="76867" y="29968"/>
                    </a:cubicBezTo>
                    <a:cubicBezTo>
                      <a:pt x="86963" y="38732"/>
                      <a:pt x="99155" y="51590"/>
                      <a:pt x="102298" y="60925"/>
                    </a:cubicBezTo>
                    <a:cubicBezTo>
                      <a:pt x="103441" y="64449"/>
                      <a:pt x="99346" y="72641"/>
                      <a:pt x="100584" y="75974"/>
                    </a:cubicBezTo>
                    <a:cubicBezTo>
                      <a:pt x="100774" y="76546"/>
                      <a:pt x="105728" y="65402"/>
                      <a:pt x="106394" y="66068"/>
                    </a:cubicBezTo>
                    <a:cubicBezTo>
                      <a:pt x="111157" y="71498"/>
                      <a:pt x="116205" y="76832"/>
                      <a:pt x="119539" y="82927"/>
                    </a:cubicBezTo>
                    <a:cubicBezTo>
                      <a:pt x="123444" y="89976"/>
                      <a:pt x="117348" y="98739"/>
                      <a:pt x="113157" y="104359"/>
                    </a:cubicBezTo>
                    <a:cubicBezTo>
                      <a:pt x="110776" y="107597"/>
                      <a:pt x="109919" y="111979"/>
                      <a:pt x="109633" y="116170"/>
                    </a:cubicBezTo>
                    <a:cubicBezTo>
                      <a:pt x="116014" y="128648"/>
                      <a:pt x="121444" y="141316"/>
                      <a:pt x="126016" y="154175"/>
                    </a:cubicBezTo>
                    <a:cubicBezTo>
                      <a:pt x="126492" y="155508"/>
                      <a:pt x="122968" y="156937"/>
                      <a:pt x="122491" y="155413"/>
                    </a:cubicBezTo>
                    <a:cubicBezTo>
                      <a:pt x="118396" y="141697"/>
                      <a:pt x="113157" y="128171"/>
                      <a:pt x="106871" y="115217"/>
                    </a:cubicBezTo>
                    <a:cubicBezTo>
                      <a:pt x="103918" y="113598"/>
                      <a:pt x="100679" y="112360"/>
                      <a:pt x="97441" y="112646"/>
                    </a:cubicBezTo>
                    <a:cubicBezTo>
                      <a:pt x="91249" y="113122"/>
                      <a:pt x="80963" y="114646"/>
                      <a:pt x="76676" y="108740"/>
                    </a:cubicBezTo>
                    <a:cubicBezTo>
                      <a:pt x="73247" y="104073"/>
                      <a:pt x="71247" y="98168"/>
                      <a:pt x="68485" y="93024"/>
                    </a:cubicBezTo>
                    <a:cubicBezTo>
                      <a:pt x="68104" y="92357"/>
                      <a:pt x="79820" y="90833"/>
                      <a:pt x="79343" y="90452"/>
                    </a:cubicBezTo>
                    <a:cubicBezTo>
                      <a:pt x="76867" y="88452"/>
                      <a:pt x="68199" y="90167"/>
                      <a:pt x="65341" y="88452"/>
                    </a:cubicBezTo>
                    <a:cubicBezTo>
                      <a:pt x="58674" y="84356"/>
                      <a:pt x="49816" y="72450"/>
                      <a:pt x="42672" y="63973"/>
                    </a:cubicBezTo>
                    <a:cubicBezTo>
                      <a:pt x="41529" y="62639"/>
                      <a:pt x="50959" y="60163"/>
                      <a:pt x="50102" y="58925"/>
                    </a:cubicBezTo>
                    <a:cubicBezTo>
                      <a:pt x="49530" y="58067"/>
                      <a:pt x="38671" y="58639"/>
                      <a:pt x="38100" y="57877"/>
                    </a:cubicBezTo>
                    <a:cubicBezTo>
                      <a:pt x="33242" y="51019"/>
                      <a:pt x="28194" y="43970"/>
                      <a:pt x="21146" y="39113"/>
                    </a:cubicBezTo>
                    <a:cubicBezTo>
                      <a:pt x="20479" y="38636"/>
                      <a:pt x="27337" y="36350"/>
                      <a:pt x="26575" y="35493"/>
                    </a:cubicBezTo>
                    <a:cubicBezTo>
                      <a:pt x="25813" y="34636"/>
                      <a:pt x="17240" y="35302"/>
                      <a:pt x="16478" y="34255"/>
                    </a:cubicBezTo>
                    <a:cubicBezTo>
                      <a:pt x="10001" y="25682"/>
                      <a:pt x="2096" y="13585"/>
                      <a:pt x="476" y="2727"/>
                    </a:cubicBezTo>
                    <a:cubicBezTo>
                      <a:pt x="381" y="2727"/>
                      <a:pt x="95" y="2156"/>
                      <a:pt x="0" y="2251"/>
                    </a:cubicBezTo>
                    <a:cubicBezTo>
                      <a:pt x="0" y="2251"/>
                      <a:pt x="190" y="2251"/>
                      <a:pt x="286" y="21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28"/>
            <p:cNvGrpSpPr/>
            <p:nvPr/>
          </p:nvGrpSpPr>
          <p:grpSpPr>
            <a:xfrm rot="1559072">
              <a:off x="5552295" y="4393407"/>
              <a:ext cx="441124" cy="422089"/>
              <a:chOff x="6084971" y="4153978"/>
              <a:chExt cx="537306" cy="514064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6178251" y="4219795"/>
                <a:ext cx="193994" cy="282035"/>
              </a:xfrm>
              <a:custGeom>
                <a:rect b="b" l="l" r="r" t="t"/>
                <a:pathLst>
                  <a:path extrusionOk="0" h="282035" w="193994">
                    <a:moveTo>
                      <a:pt x="193994" y="282035"/>
                    </a:moveTo>
                    <a:cubicBezTo>
                      <a:pt x="91601" y="229553"/>
                      <a:pt x="-5650" y="121158"/>
                      <a:pt x="256" y="0"/>
                    </a:cubicBezTo>
                    <a:cubicBezTo>
                      <a:pt x="29783" y="50863"/>
                      <a:pt x="58835" y="95726"/>
                      <a:pt x="93696" y="141542"/>
                    </a:cubicBezTo>
                    <a:cubicBezTo>
                      <a:pt x="124652" y="183166"/>
                      <a:pt x="168753" y="236315"/>
                      <a:pt x="193994" y="282035"/>
                    </a:cubicBezTo>
                    <a:lnTo>
                      <a:pt x="193994" y="282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8"/>
              <p:cNvSpPr/>
              <p:nvPr/>
            </p:nvSpPr>
            <p:spPr>
              <a:xfrm>
                <a:off x="6141074" y="4259801"/>
                <a:ext cx="223742" cy="239363"/>
              </a:xfrm>
              <a:custGeom>
                <a:rect b="b" l="l" r="r" t="t"/>
                <a:pathLst>
                  <a:path extrusionOk="0" h="239363" w="223742">
                    <a:moveTo>
                      <a:pt x="223742" y="239363"/>
                    </a:moveTo>
                    <a:cubicBezTo>
                      <a:pt x="114490" y="207264"/>
                      <a:pt x="11430" y="118586"/>
                      <a:pt x="0" y="0"/>
                    </a:cubicBezTo>
                    <a:cubicBezTo>
                      <a:pt x="37052" y="42386"/>
                      <a:pt x="68199" y="83629"/>
                      <a:pt x="107632" y="121920"/>
                    </a:cubicBezTo>
                    <a:cubicBezTo>
                      <a:pt x="146113" y="160877"/>
                      <a:pt x="189262" y="194786"/>
                      <a:pt x="223742" y="239363"/>
                    </a:cubicBezTo>
                    <a:lnTo>
                      <a:pt x="223742" y="2393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8"/>
              <p:cNvSpPr/>
              <p:nvPr/>
            </p:nvSpPr>
            <p:spPr>
              <a:xfrm>
                <a:off x="6101450" y="4326571"/>
                <a:ext cx="262127" cy="174212"/>
              </a:xfrm>
              <a:custGeom>
                <a:rect b="b" l="l" r="r" t="t"/>
                <a:pathLst>
                  <a:path extrusionOk="0" h="174212" w="262127">
                    <a:moveTo>
                      <a:pt x="262128" y="174212"/>
                    </a:moveTo>
                    <a:cubicBezTo>
                      <a:pt x="154686" y="172974"/>
                      <a:pt x="28670" y="110585"/>
                      <a:pt x="0" y="0"/>
                    </a:cubicBezTo>
                    <a:cubicBezTo>
                      <a:pt x="41720" y="34957"/>
                      <a:pt x="80963" y="63722"/>
                      <a:pt x="126682" y="90869"/>
                    </a:cubicBezTo>
                    <a:cubicBezTo>
                      <a:pt x="171926" y="118586"/>
                      <a:pt x="218504" y="141542"/>
                      <a:pt x="262128" y="174212"/>
                    </a:cubicBezTo>
                    <a:lnTo>
                      <a:pt x="262128" y="1742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8"/>
              <p:cNvSpPr/>
              <p:nvPr/>
            </p:nvSpPr>
            <p:spPr>
              <a:xfrm>
                <a:off x="6084971" y="4412867"/>
                <a:ext cx="285178" cy="95725"/>
              </a:xfrm>
              <a:custGeom>
                <a:rect b="b" l="l" r="r" t="t"/>
                <a:pathLst>
                  <a:path extrusionOk="0" h="95725" w="285178">
                    <a:moveTo>
                      <a:pt x="285179" y="86296"/>
                    </a:moveTo>
                    <a:cubicBezTo>
                      <a:pt x="209169" y="107347"/>
                      <a:pt x="126016" y="91916"/>
                      <a:pt x="58769" y="52292"/>
                    </a:cubicBezTo>
                    <a:cubicBezTo>
                      <a:pt x="36481" y="38576"/>
                      <a:pt x="15716" y="21717"/>
                      <a:pt x="0" y="0"/>
                    </a:cubicBezTo>
                    <a:cubicBezTo>
                      <a:pt x="26003" y="6286"/>
                      <a:pt x="49530" y="13525"/>
                      <a:pt x="73057" y="20383"/>
                    </a:cubicBezTo>
                    <a:cubicBezTo>
                      <a:pt x="139827" y="41053"/>
                      <a:pt x="220123" y="59722"/>
                      <a:pt x="285179" y="86392"/>
                    </a:cubicBezTo>
                    <a:lnTo>
                      <a:pt x="285179" y="8639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8"/>
              <p:cNvSpPr/>
              <p:nvPr/>
            </p:nvSpPr>
            <p:spPr>
              <a:xfrm>
                <a:off x="6093544" y="4484624"/>
                <a:ext cx="274319" cy="46164"/>
              </a:xfrm>
              <a:custGeom>
                <a:rect b="b" l="l" r="r" t="t"/>
                <a:pathLst>
                  <a:path extrusionOk="0" h="46164" w="274319">
                    <a:moveTo>
                      <a:pt x="274320" y="16254"/>
                    </a:moveTo>
                    <a:cubicBezTo>
                      <a:pt x="192214" y="59688"/>
                      <a:pt x="78486" y="55497"/>
                      <a:pt x="0" y="5776"/>
                    </a:cubicBezTo>
                    <a:cubicBezTo>
                      <a:pt x="47054" y="-1558"/>
                      <a:pt x="91249" y="-319"/>
                      <a:pt x="137541" y="1014"/>
                    </a:cubicBezTo>
                    <a:cubicBezTo>
                      <a:pt x="183832" y="3300"/>
                      <a:pt x="227933" y="5395"/>
                      <a:pt x="274320" y="16254"/>
                    </a:cubicBezTo>
                    <a:lnTo>
                      <a:pt x="274320" y="162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8"/>
              <p:cNvSpPr/>
              <p:nvPr/>
            </p:nvSpPr>
            <p:spPr>
              <a:xfrm>
                <a:off x="6101735" y="4482495"/>
                <a:ext cx="266318" cy="84846"/>
              </a:xfrm>
              <a:custGeom>
                <a:rect b="b" l="l" r="r" t="t"/>
                <a:pathLst>
                  <a:path extrusionOk="0" h="84846" w="266318">
                    <a:moveTo>
                      <a:pt x="0" y="72580"/>
                    </a:moveTo>
                    <a:cubicBezTo>
                      <a:pt x="89059" y="42386"/>
                      <a:pt x="173450" y="15811"/>
                      <a:pt x="266319" y="0"/>
                    </a:cubicBezTo>
                    <a:cubicBezTo>
                      <a:pt x="206883" y="69532"/>
                      <a:pt x="86487" y="105346"/>
                      <a:pt x="0" y="72580"/>
                    </a:cubicBezTo>
                    <a:lnTo>
                      <a:pt x="0" y="7258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8"/>
              <p:cNvSpPr/>
              <p:nvPr/>
            </p:nvSpPr>
            <p:spPr>
              <a:xfrm>
                <a:off x="6127548" y="4495639"/>
                <a:ext cx="246602" cy="113235"/>
              </a:xfrm>
              <a:custGeom>
                <a:rect b="b" l="l" r="r" t="t"/>
                <a:pathLst>
                  <a:path extrusionOk="0" h="113235" w="246602">
                    <a:moveTo>
                      <a:pt x="0" y="111633"/>
                    </a:moveTo>
                    <a:cubicBezTo>
                      <a:pt x="39053" y="85535"/>
                      <a:pt x="76581" y="65437"/>
                      <a:pt x="117729" y="45149"/>
                    </a:cubicBezTo>
                    <a:cubicBezTo>
                      <a:pt x="159163" y="25718"/>
                      <a:pt x="200025" y="7525"/>
                      <a:pt x="246602" y="0"/>
                    </a:cubicBezTo>
                    <a:cubicBezTo>
                      <a:pt x="191548" y="68580"/>
                      <a:pt x="89345" y="123730"/>
                      <a:pt x="0" y="111538"/>
                    </a:cubicBezTo>
                    <a:lnTo>
                      <a:pt x="0" y="1115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8"/>
              <p:cNvSpPr/>
              <p:nvPr/>
            </p:nvSpPr>
            <p:spPr>
              <a:xfrm>
                <a:off x="6169649" y="4503545"/>
                <a:ext cx="199453" cy="152498"/>
              </a:xfrm>
              <a:custGeom>
                <a:rect b="b" l="l" r="r" t="t"/>
                <a:pathLst>
                  <a:path extrusionOk="0" h="152498" w="199453">
                    <a:moveTo>
                      <a:pt x="0" y="152495"/>
                    </a:moveTo>
                    <a:cubicBezTo>
                      <a:pt x="62294" y="93345"/>
                      <a:pt x="125063" y="43244"/>
                      <a:pt x="199454" y="0"/>
                    </a:cubicBezTo>
                    <a:cubicBezTo>
                      <a:pt x="177355" y="79343"/>
                      <a:pt x="82868" y="153067"/>
                      <a:pt x="0" y="152495"/>
                    </a:cubicBezTo>
                    <a:lnTo>
                      <a:pt x="0" y="1524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8"/>
              <p:cNvSpPr/>
              <p:nvPr/>
            </p:nvSpPr>
            <p:spPr>
              <a:xfrm>
                <a:off x="6249278" y="4499259"/>
                <a:ext cx="127766" cy="168783"/>
              </a:xfrm>
              <a:custGeom>
                <a:rect b="b" l="l" r="r" t="t"/>
                <a:pathLst>
                  <a:path extrusionOk="0" h="168783" w="127766">
                    <a:moveTo>
                      <a:pt x="0" y="168688"/>
                    </a:moveTo>
                    <a:cubicBezTo>
                      <a:pt x="17621" y="135541"/>
                      <a:pt x="37529" y="109633"/>
                      <a:pt x="58769" y="80772"/>
                    </a:cubicBezTo>
                    <a:cubicBezTo>
                      <a:pt x="80677" y="52292"/>
                      <a:pt x="99917" y="26099"/>
                      <a:pt x="127064" y="0"/>
                    </a:cubicBezTo>
                    <a:cubicBezTo>
                      <a:pt x="134969" y="76010"/>
                      <a:pt x="75152" y="155162"/>
                      <a:pt x="0" y="168783"/>
                    </a:cubicBezTo>
                    <a:lnTo>
                      <a:pt x="0" y="1687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8"/>
              <p:cNvSpPr/>
              <p:nvPr/>
            </p:nvSpPr>
            <p:spPr>
              <a:xfrm>
                <a:off x="6318810" y="4519166"/>
                <a:ext cx="67722" cy="138398"/>
              </a:xfrm>
              <a:custGeom>
                <a:rect b="b" l="l" r="r" t="t"/>
                <a:pathLst>
                  <a:path extrusionOk="0" h="138398" w="67722">
                    <a:moveTo>
                      <a:pt x="0" y="138303"/>
                    </a:moveTo>
                    <a:cubicBezTo>
                      <a:pt x="3048" y="98489"/>
                      <a:pt x="15145" y="66770"/>
                      <a:pt x="33814" y="32957"/>
                    </a:cubicBezTo>
                    <a:cubicBezTo>
                      <a:pt x="40100" y="22289"/>
                      <a:pt x="46958" y="11525"/>
                      <a:pt x="57531" y="0"/>
                    </a:cubicBezTo>
                    <a:cubicBezTo>
                      <a:pt x="65437" y="13621"/>
                      <a:pt x="67723" y="27813"/>
                      <a:pt x="67723" y="41720"/>
                    </a:cubicBezTo>
                    <a:cubicBezTo>
                      <a:pt x="66580" y="83439"/>
                      <a:pt x="41910" y="125921"/>
                      <a:pt x="0" y="138398"/>
                    </a:cubicBezTo>
                    <a:lnTo>
                      <a:pt x="0" y="1383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8"/>
              <p:cNvSpPr/>
              <p:nvPr/>
            </p:nvSpPr>
            <p:spPr>
              <a:xfrm>
                <a:off x="6311952" y="4160455"/>
                <a:ext cx="79456" cy="342995"/>
              </a:xfrm>
              <a:custGeom>
                <a:rect b="b" l="l" r="r" t="t"/>
                <a:pathLst>
                  <a:path extrusionOk="0" h="342995" w="79456">
                    <a:moveTo>
                      <a:pt x="56007" y="342995"/>
                    </a:moveTo>
                    <a:cubicBezTo>
                      <a:pt x="44767" y="284416"/>
                      <a:pt x="40196" y="228219"/>
                      <a:pt x="31147" y="170497"/>
                    </a:cubicBezTo>
                    <a:cubicBezTo>
                      <a:pt x="22860" y="112585"/>
                      <a:pt x="10954" y="58579"/>
                      <a:pt x="0" y="0"/>
                    </a:cubicBezTo>
                    <a:cubicBezTo>
                      <a:pt x="82487" y="87344"/>
                      <a:pt x="100013" y="233458"/>
                      <a:pt x="56007" y="342995"/>
                    </a:cubicBezTo>
                    <a:lnTo>
                      <a:pt x="56007" y="3429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8"/>
              <p:cNvSpPr/>
              <p:nvPr/>
            </p:nvSpPr>
            <p:spPr>
              <a:xfrm>
                <a:off x="6369388" y="4153978"/>
                <a:ext cx="49016" cy="349758"/>
              </a:xfrm>
              <a:custGeom>
                <a:rect b="b" l="l" r="r" t="t"/>
                <a:pathLst>
                  <a:path extrusionOk="0" h="349758" w="49016">
                    <a:moveTo>
                      <a:pt x="5048" y="349663"/>
                    </a:moveTo>
                    <a:cubicBezTo>
                      <a:pt x="2953" y="289751"/>
                      <a:pt x="5048" y="233458"/>
                      <a:pt x="4096" y="174688"/>
                    </a:cubicBezTo>
                    <a:cubicBezTo>
                      <a:pt x="3715" y="115824"/>
                      <a:pt x="381" y="59912"/>
                      <a:pt x="0" y="0"/>
                    </a:cubicBezTo>
                    <a:cubicBezTo>
                      <a:pt x="64294" y="98679"/>
                      <a:pt x="64675" y="248793"/>
                      <a:pt x="5048" y="349758"/>
                    </a:cubicBezTo>
                    <a:lnTo>
                      <a:pt x="5048" y="3497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8"/>
              <p:cNvSpPr/>
              <p:nvPr/>
            </p:nvSpPr>
            <p:spPr>
              <a:xfrm>
                <a:off x="6368721" y="4183505"/>
                <a:ext cx="101903" cy="308133"/>
              </a:xfrm>
              <a:custGeom>
                <a:rect b="b" l="l" r="r" t="t"/>
                <a:pathLst>
                  <a:path extrusionOk="0" h="308133" w="101903">
                    <a:moveTo>
                      <a:pt x="0" y="308038"/>
                    </a:moveTo>
                    <a:cubicBezTo>
                      <a:pt x="16383" y="255365"/>
                      <a:pt x="34195" y="207550"/>
                      <a:pt x="48101" y="155543"/>
                    </a:cubicBezTo>
                    <a:cubicBezTo>
                      <a:pt x="62770" y="103632"/>
                      <a:pt x="72009" y="53530"/>
                      <a:pt x="85154" y="0"/>
                    </a:cubicBezTo>
                    <a:cubicBezTo>
                      <a:pt x="126492" y="104108"/>
                      <a:pt x="88773" y="239935"/>
                      <a:pt x="0" y="308134"/>
                    </a:cubicBezTo>
                    <a:lnTo>
                      <a:pt x="0" y="3081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8"/>
              <p:cNvSpPr/>
              <p:nvPr/>
            </p:nvSpPr>
            <p:spPr>
              <a:xfrm>
                <a:off x="6367769" y="4248847"/>
                <a:ext cx="161029" cy="251174"/>
              </a:xfrm>
              <a:custGeom>
                <a:rect b="b" l="l" r="r" t="t"/>
                <a:pathLst>
                  <a:path extrusionOk="0" h="251174" w="161029">
                    <a:moveTo>
                      <a:pt x="0" y="251174"/>
                    </a:moveTo>
                    <a:cubicBezTo>
                      <a:pt x="32004" y="188785"/>
                      <a:pt x="80963" y="122110"/>
                      <a:pt x="118205" y="63055"/>
                    </a:cubicBezTo>
                    <a:cubicBezTo>
                      <a:pt x="131636" y="42577"/>
                      <a:pt x="144780" y="21717"/>
                      <a:pt x="160496" y="0"/>
                    </a:cubicBezTo>
                    <a:cubicBezTo>
                      <a:pt x="162687" y="26765"/>
                      <a:pt x="157925" y="53054"/>
                      <a:pt x="149924" y="78009"/>
                    </a:cubicBezTo>
                    <a:cubicBezTo>
                      <a:pt x="124587" y="151828"/>
                      <a:pt x="71533" y="217646"/>
                      <a:pt x="95" y="251174"/>
                    </a:cubicBezTo>
                    <a:lnTo>
                      <a:pt x="95" y="25117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8"/>
              <p:cNvSpPr/>
              <p:nvPr/>
            </p:nvSpPr>
            <p:spPr>
              <a:xfrm>
                <a:off x="6370626" y="4313617"/>
                <a:ext cx="201549" cy="186404"/>
              </a:xfrm>
              <a:custGeom>
                <a:rect b="b" l="l" r="r" t="t"/>
                <a:pathLst>
                  <a:path extrusionOk="0" h="186404" w="201549">
                    <a:moveTo>
                      <a:pt x="0" y="186309"/>
                    </a:moveTo>
                    <a:cubicBezTo>
                      <a:pt x="28194" y="147923"/>
                      <a:pt x="60293" y="117634"/>
                      <a:pt x="94012" y="85820"/>
                    </a:cubicBezTo>
                    <a:cubicBezTo>
                      <a:pt x="128302" y="54673"/>
                      <a:pt x="161068" y="25051"/>
                      <a:pt x="201549" y="0"/>
                    </a:cubicBezTo>
                    <a:cubicBezTo>
                      <a:pt x="174593" y="88487"/>
                      <a:pt x="90297" y="166211"/>
                      <a:pt x="0" y="186404"/>
                    </a:cubicBezTo>
                    <a:lnTo>
                      <a:pt x="0" y="1864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8"/>
              <p:cNvSpPr/>
              <p:nvPr/>
            </p:nvSpPr>
            <p:spPr>
              <a:xfrm>
                <a:off x="6383771" y="4367909"/>
                <a:ext cx="224218" cy="124872"/>
              </a:xfrm>
              <a:custGeom>
                <a:rect b="b" l="l" r="r" t="t"/>
                <a:pathLst>
                  <a:path extrusionOk="0" h="124872" w="224218">
                    <a:moveTo>
                      <a:pt x="224218" y="0"/>
                    </a:moveTo>
                    <a:cubicBezTo>
                      <a:pt x="184213" y="78105"/>
                      <a:pt x="85630" y="124873"/>
                      <a:pt x="0" y="124873"/>
                    </a:cubicBezTo>
                    <a:cubicBezTo>
                      <a:pt x="32194" y="93631"/>
                      <a:pt x="69151" y="73152"/>
                      <a:pt x="107347" y="52578"/>
                    </a:cubicBezTo>
                    <a:cubicBezTo>
                      <a:pt x="146018" y="32671"/>
                      <a:pt x="182023" y="14859"/>
                      <a:pt x="224218" y="0"/>
                    </a:cubicBezTo>
                    <a:lnTo>
                      <a:pt x="2242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8"/>
              <p:cNvSpPr/>
              <p:nvPr/>
            </p:nvSpPr>
            <p:spPr>
              <a:xfrm>
                <a:off x="6362340" y="4424297"/>
                <a:ext cx="259937" cy="80577"/>
              </a:xfrm>
              <a:custGeom>
                <a:rect b="b" l="l" r="r" t="t"/>
                <a:pathLst>
                  <a:path extrusionOk="0" h="80577" w="259937">
                    <a:moveTo>
                      <a:pt x="259937" y="0"/>
                    </a:moveTo>
                    <a:cubicBezTo>
                      <a:pt x="200025" y="67437"/>
                      <a:pt x="86487" y="92012"/>
                      <a:pt x="0" y="75724"/>
                    </a:cubicBezTo>
                    <a:cubicBezTo>
                      <a:pt x="40291" y="51149"/>
                      <a:pt x="83058" y="38290"/>
                      <a:pt x="127254" y="26098"/>
                    </a:cubicBezTo>
                    <a:cubicBezTo>
                      <a:pt x="171736" y="14669"/>
                      <a:pt x="213265" y="5525"/>
                      <a:pt x="259937" y="0"/>
                    </a:cubicBezTo>
                    <a:lnTo>
                      <a:pt x="2599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8"/>
              <p:cNvSpPr/>
              <p:nvPr/>
            </p:nvSpPr>
            <p:spPr>
              <a:xfrm>
                <a:off x="6371484" y="4486904"/>
                <a:ext cx="250602" cy="46791"/>
              </a:xfrm>
              <a:custGeom>
                <a:rect b="b" l="l" r="r" t="t"/>
                <a:pathLst>
                  <a:path extrusionOk="0" h="46791" w="250602">
                    <a:moveTo>
                      <a:pt x="250603" y="1877"/>
                    </a:moveTo>
                    <a:cubicBezTo>
                      <a:pt x="187738" y="56265"/>
                      <a:pt x="68866" y="61694"/>
                      <a:pt x="0" y="15784"/>
                    </a:cubicBezTo>
                    <a:cubicBezTo>
                      <a:pt x="84582" y="258"/>
                      <a:pt x="164878" y="-2504"/>
                      <a:pt x="250603" y="1877"/>
                    </a:cubicBezTo>
                    <a:lnTo>
                      <a:pt x="250603" y="187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8"/>
              <p:cNvSpPr/>
              <p:nvPr/>
            </p:nvSpPr>
            <p:spPr>
              <a:xfrm>
                <a:off x="6363006" y="4504117"/>
                <a:ext cx="206311" cy="64805"/>
              </a:xfrm>
              <a:custGeom>
                <a:rect b="b" l="l" r="r" t="t"/>
                <a:pathLst>
                  <a:path extrusionOk="0" h="64805" w="206311">
                    <a:moveTo>
                      <a:pt x="206312" y="45529"/>
                    </a:moveTo>
                    <a:cubicBezTo>
                      <a:pt x="140399" y="84011"/>
                      <a:pt x="43434" y="62865"/>
                      <a:pt x="0" y="0"/>
                    </a:cubicBezTo>
                    <a:cubicBezTo>
                      <a:pt x="37529" y="2191"/>
                      <a:pt x="69247" y="9525"/>
                      <a:pt x="104394" y="16954"/>
                    </a:cubicBezTo>
                    <a:cubicBezTo>
                      <a:pt x="139351" y="25146"/>
                      <a:pt x="171260" y="31813"/>
                      <a:pt x="206216" y="45529"/>
                    </a:cubicBezTo>
                    <a:lnTo>
                      <a:pt x="206216" y="455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8"/>
              <p:cNvSpPr/>
              <p:nvPr/>
            </p:nvSpPr>
            <p:spPr>
              <a:xfrm>
                <a:off x="6375960" y="4519261"/>
                <a:ext cx="133731" cy="75015"/>
              </a:xfrm>
              <a:custGeom>
                <a:rect b="b" l="l" r="r" t="t"/>
                <a:pathLst>
                  <a:path extrusionOk="0" h="75015" w="133731">
                    <a:moveTo>
                      <a:pt x="133731" y="67628"/>
                    </a:moveTo>
                    <a:cubicBezTo>
                      <a:pt x="93821" y="85439"/>
                      <a:pt x="47339" y="69247"/>
                      <a:pt x="19431" y="38290"/>
                    </a:cubicBezTo>
                    <a:cubicBezTo>
                      <a:pt x="10382" y="27813"/>
                      <a:pt x="2857" y="15430"/>
                      <a:pt x="0" y="0"/>
                    </a:cubicBezTo>
                    <a:cubicBezTo>
                      <a:pt x="15526" y="1905"/>
                      <a:pt x="27813" y="5620"/>
                      <a:pt x="39433" y="9620"/>
                    </a:cubicBezTo>
                    <a:cubicBezTo>
                      <a:pt x="75629" y="23241"/>
                      <a:pt x="105442" y="39338"/>
                      <a:pt x="133731" y="67628"/>
                    </a:cubicBezTo>
                    <a:lnTo>
                      <a:pt x="133731" y="676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8"/>
              <p:cNvSpPr/>
              <p:nvPr/>
            </p:nvSpPr>
            <p:spPr>
              <a:xfrm>
                <a:off x="6223560" y="4171694"/>
                <a:ext cx="156305" cy="349376"/>
              </a:xfrm>
              <a:custGeom>
                <a:rect b="b" l="l" r="r" t="t"/>
                <a:pathLst>
                  <a:path extrusionOk="0" h="349376" w="156305">
                    <a:moveTo>
                      <a:pt x="0" y="0"/>
                    </a:moveTo>
                    <a:cubicBezTo>
                      <a:pt x="31909" y="56769"/>
                      <a:pt x="57436" y="113252"/>
                      <a:pt x="84677" y="171450"/>
                    </a:cubicBezTo>
                    <a:cubicBezTo>
                      <a:pt x="111062" y="229933"/>
                      <a:pt x="137731" y="286798"/>
                      <a:pt x="156305" y="349377"/>
                    </a:cubicBezTo>
                    <a:cubicBezTo>
                      <a:pt x="65722" y="264128"/>
                      <a:pt x="-1334" y="125444"/>
                      <a:pt x="95" y="95"/>
                    </a:cubicBezTo>
                    <a:lnTo>
                      <a:pt x="95" y="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8"/>
              <p:cNvSpPr/>
              <p:nvPr/>
            </p:nvSpPr>
            <p:spPr>
              <a:xfrm>
                <a:off x="6260422" y="4155311"/>
                <a:ext cx="113474" cy="377666"/>
              </a:xfrm>
              <a:custGeom>
                <a:rect b="b" l="l" r="r" t="t"/>
                <a:pathLst>
                  <a:path extrusionOk="0" h="377666" w="113474">
                    <a:moveTo>
                      <a:pt x="0" y="95"/>
                    </a:moveTo>
                    <a:cubicBezTo>
                      <a:pt x="78962" y="99631"/>
                      <a:pt x="121539" y="251365"/>
                      <a:pt x="112204" y="377666"/>
                    </a:cubicBezTo>
                    <a:cubicBezTo>
                      <a:pt x="83629" y="316992"/>
                      <a:pt x="65056" y="254984"/>
                      <a:pt x="46101" y="191643"/>
                    </a:cubicBezTo>
                    <a:cubicBezTo>
                      <a:pt x="28099" y="128016"/>
                      <a:pt x="10668" y="66199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8"/>
              <p:cNvSpPr/>
              <p:nvPr/>
            </p:nvSpPr>
            <p:spPr>
              <a:xfrm>
                <a:off x="6341055" y="4483869"/>
                <a:ext cx="53589" cy="49648"/>
              </a:xfrm>
              <a:custGeom>
                <a:rect b="b" l="l" r="r" t="t"/>
                <a:pathLst>
                  <a:path extrusionOk="0" h="49648" w="53589">
                    <a:moveTo>
                      <a:pt x="50526" y="5960"/>
                    </a:moveTo>
                    <a:cubicBezTo>
                      <a:pt x="44049" y="-2422"/>
                      <a:pt x="32047" y="-612"/>
                      <a:pt x="23570" y="3198"/>
                    </a:cubicBezTo>
                    <a:cubicBezTo>
                      <a:pt x="14617" y="7294"/>
                      <a:pt x="7187" y="14152"/>
                      <a:pt x="2520" y="22915"/>
                    </a:cubicBezTo>
                    <a:cubicBezTo>
                      <a:pt x="-3290" y="33583"/>
                      <a:pt x="1187" y="45965"/>
                      <a:pt x="13474" y="48918"/>
                    </a:cubicBezTo>
                    <a:cubicBezTo>
                      <a:pt x="25571" y="51775"/>
                      <a:pt x="37572" y="45965"/>
                      <a:pt x="44430" y="36440"/>
                    </a:cubicBezTo>
                    <a:cubicBezTo>
                      <a:pt x="45573" y="35488"/>
                      <a:pt x="46621" y="34440"/>
                      <a:pt x="47478" y="33202"/>
                    </a:cubicBezTo>
                    <a:cubicBezTo>
                      <a:pt x="52907" y="26058"/>
                      <a:pt x="56431" y="13771"/>
                      <a:pt x="50526" y="60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8"/>
              <p:cNvSpPr/>
              <p:nvPr/>
            </p:nvSpPr>
            <p:spPr>
              <a:xfrm>
                <a:off x="6319880" y="4480883"/>
                <a:ext cx="76239" cy="73073"/>
              </a:xfrm>
              <a:custGeom>
                <a:rect b="b" l="l" r="r" t="t"/>
                <a:pathLst>
                  <a:path extrusionOk="0" h="73073" w="76239">
                    <a:moveTo>
                      <a:pt x="71701" y="8946"/>
                    </a:moveTo>
                    <a:cubicBezTo>
                      <a:pt x="56937" y="-6199"/>
                      <a:pt x="38840" y="17804"/>
                      <a:pt x="40173" y="32663"/>
                    </a:cubicBezTo>
                    <a:cubicBezTo>
                      <a:pt x="39887" y="34949"/>
                      <a:pt x="40650" y="35521"/>
                      <a:pt x="41316" y="35711"/>
                    </a:cubicBezTo>
                    <a:cubicBezTo>
                      <a:pt x="42650" y="36187"/>
                      <a:pt x="43697" y="33902"/>
                      <a:pt x="42269" y="32092"/>
                    </a:cubicBezTo>
                    <a:cubicBezTo>
                      <a:pt x="41126" y="30187"/>
                      <a:pt x="38459" y="30473"/>
                      <a:pt x="40364" y="32092"/>
                    </a:cubicBezTo>
                    <a:cubicBezTo>
                      <a:pt x="43983" y="36664"/>
                      <a:pt x="55032" y="38474"/>
                      <a:pt x="60176" y="33330"/>
                    </a:cubicBezTo>
                    <a:cubicBezTo>
                      <a:pt x="70272" y="31997"/>
                      <a:pt x="78369" y="18185"/>
                      <a:pt x="71701" y="9137"/>
                    </a:cubicBezTo>
                    <a:lnTo>
                      <a:pt x="71701" y="9137"/>
                    </a:lnTo>
                    <a:close/>
                    <a:moveTo>
                      <a:pt x="71701" y="8946"/>
                    </a:moveTo>
                    <a:cubicBezTo>
                      <a:pt x="78654" y="19328"/>
                      <a:pt x="76940" y="34283"/>
                      <a:pt x="71129" y="45522"/>
                    </a:cubicBezTo>
                    <a:cubicBezTo>
                      <a:pt x="71129" y="45522"/>
                      <a:pt x="72368" y="44189"/>
                      <a:pt x="72368" y="44189"/>
                    </a:cubicBezTo>
                    <a:cubicBezTo>
                      <a:pt x="65510" y="71716"/>
                      <a:pt x="27029" y="85146"/>
                      <a:pt x="6931" y="59048"/>
                    </a:cubicBezTo>
                    <a:cubicBezTo>
                      <a:pt x="-6880" y="40855"/>
                      <a:pt x="1311" y="16376"/>
                      <a:pt x="19504" y="7327"/>
                    </a:cubicBezTo>
                    <a:cubicBezTo>
                      <a:pt x="35220" y="-579"/>
                      <a:pt x="59033" y="-4770"/>
                      <a:pt x="71796" y="8946"/>
                    </a:cubicBezTo>
                    <a:lnTo>
                      <a:pt x="71796" y="89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28"/>
            <p:cNvGrpSpPr/>
            <p:nvPr/>
          </p:nvGrpSpPr>
          <p:grpSpPr>
            <a:xfrm>
              <a:off x="7075284" y="4516965"/>
              <a:ext cx="350219" cy="229552"/>
              <a:chOff x="6686871" y="4271040"/>
              <a:chExt cx="350219" cy="229552"/>
            </a:xfrm>
          </p:grpSpPr>
          <p:grpSp>
            <p:nvGrpSpPr>
              <p:cNvPr id="191" name="Google Shape;191;p28"/>
              <p:cNvGrpSpPr/>
              <p:nvPr/>
            </p:nvGrpSpPr>
            <p:grpSpPr>
              <a:xfrm>
                <a:off x="6686871" y="4271040"/>
                <a:ext cx="288402" cy="202311"/>
                <a:chOff x="6686871" y="4271040"/>
                <a:chExt cx="288402" cy="202311"/>
              </a:xfrm>
            </p:grpSpPr>
            <p:sp>
              <p:nvSpPr>
                <p:cNvPr id="192" name="Google Shape;192;p28"/>
                <p:cNvSpPr/>
                <p:nvPr/>
              </p:nvSpPr>
              <p:spPr>
                <a:xfrm>
                  <a:off x="6687844" y="4364935"/>
                  <a:ext cx="187321" cy="68030"/>
                </a:xfrm>
                <a:custGeom>
                  <a:rect b="b" l="l" r="r" t="t"/>
                  <a:pathLst>
                    <a:path extrusionOk="0" h="68030" w="187321">
                      <a:moveTo>
                        <a:pt x="1584" y="63268"/>
                      </a:moveTo>
                      <a:cubicBezTo>
                        <a:pt x="-8703" y="41741"/>
                        <a:pt x="33873" y="18310"/>
                        <a:pt x="50066" y="11547"/>
                      </a:cubicBezTo>
                      <a:cubicBezTo>
                        <a:pt x="107121" y="-16075"/>
                        <a:pt x="167795" y="7070"/>
                        <a:pt x="187321" y="68030"/>
                      </a:cubicBezTo>
                      <a:cubicBezTo>
                        <a:pt x="164747" y="50790"/>
                        <a:pt x="144840" y="35836"/>
                        <a:pt x="118932" y="29740"/>
                      </a:cubicBezTo>
                      <a:cubicBezTo>
                        <a:pt x="99120" y="25358"/>
                        <a:pt x="77688" y="30978"/>
                        <a:pt x="57781" y="35455"/>
                      </a:cubicBezTo>
                      <a:cubicBezTo>
                        <a:pt x="41208" y="39932"/>
                        <a:pt x="23110" y="43932"/>
                        <a:pt x="8346" y="52886"/>
                      </a:cubicBezTo>
                      <a:cubicBezTo>
                        <a:pt x="4917" y="55267"/>
                        <a:pt x="1679" y="58220"/>
                        <a:pt x="1584" y="63268"/>
                      </a:cubicBezTo>
                      <a:lnTo>
                        <a:pt x="1584" y="6326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28"/>
                <p:cNvSpPr/>
                <p:nvPr/>
              </p:nvSpPr>
              <p:spPr>
                <a:xfrm>
                  <a:off x="6737053" y="4317870"/>
                  <a:ext cx="133731" cy="110332"/>
                </a:xfrm>
                <a:custGeom>
                  <a:rect b="b" l="l" r="r" t="t"/>
                  <a:pathLst>
                    <a:path extrusionOk="0" h="110332" w="133731">
                      <a:moveTo>
                        <a:pt x="0" y="5558"/>
                      </a:moveTo>
                      <a:cubicBezTo>
                        <a:pt x="60293" y="-19969"/>
                        <a:pt x="139922" y="47182"/>
                        <a:pt x="133350" y="110333"/>
                      </a:cubicBezTo>
                      <a:cubicBezTo>
                        <a:pt x="98393" y="63470"/>
                        <a:pt x="56197" y="24227"/>
                        <a:pt x="0" y="5558"/>
                      </a:cubicBezTo>
                      <a:lnTo>
                        <a:pt x="0" y="555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28"/>
                <p:cNvSpPr/>
                <p:nvPr/>
              </p:nvSpPr>
              <p:spPr>
                <a:xfrm>
                  <a:off x="6822778" y="4271040"/>
                  <a:ext cx="55845" cy="152400"/>
                </a:xfrm>
                <a:custGeom>
                  <a:rect b="b" l="l" r="r" t="t"/>
                  <a:pathLst>
                    <a:path extrusionOk="0" h="152400" w="55845">
                      <a:moveTo>
                        <a:pt x="0" y="0"/>
                      </a:moveTo>
                      <a:cubicBezTo>
                        <a:pt x="16383" y="14859"/>
                        <a:pt x="34671" y="25622"/>
                        <a:pt x="45148" y="46196"/>
                      </a:cubicBezTo>
                      <a:cubicBezTo>
                        <a:pt x="61722" y="80105"/>
                        <a:pt x="57531" y="118872"/>
                        <a:pt x="42863" y="152400"/>
                      </a:cubicBezTo>
                      <a:cubicBezTo>
                        <a:pt x="30194" y="120968"/>
                        <a:pt x="30861" y="87916"/>
                        <a:pt x="20383" y="57055"/>
                      </a:cubicBezTo>
                      <a:cubicBezTo>
                        <a:pt x="14383" y="38290"/>
                        <a:pt x="571" y="22003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8"/>
                <p:cNvSpPr/>
                <p:nvPr/>
              </p:nvSpPr>
              <p:spPr>
                <a:xfrm>
                  <a:off x="6861789" y="4290090"/>
                  <a:ext cx="41951" cy="147637"/>
                </a:xfrm>
                <a:custGeom>
                  <a:rect b="b" l="l" r="r" t="t"/>
                  <a:pathLst>
                    <a:path extrusionOk="0" h="147637" w="41951">
                      <a:moveTo>
                        <a:pt x="41951" y="0"/>
                      </a:moveTo>
                      <a:cubicBezTo>
                        <a:pt x="37189" y="16478"/>
                        <a:pt x="39856" y="31337"/>
                        <a:pt x="36617" y="47625"/>
                      </a:cubicBezTo>
                      <a:cubicBezTo>
                        <a:pt x="30140" y="81915"/>
                        <a:pt x="24235" y="115538"/>
                        <a:pt x="8614" y="147638"/>
                      </a:cubicBezTo>
                      <a:cubicBezTo>
                        <a:pt x="-6245" y="109919"/>
                        <a:pt x="-721" y="67818"/>
                        <a:pt x="16329" y="32004"/>
                      </a:cubicBezTo>
                      <a:cubicBezTo>
                        <a:pt x="21758" y="20193"/>
                        <a:pt x="28902" y="5334"/>
                        <a:pt x="41951" y="0"/>
                      </a:cubicBezTo>
                      <a:lnTo>
                        <a:pt x="4195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28"/>
                <p:cNvSpPr/>
                <p:nvPr/>
              </p:nvSpPr>
              <p:spPr>
                <a:xfrm>
                  <a:off x="6879864" y="4324171"/>
                  <a:ext cx="95314" cy="94506"/>
                </a:xfrm>
                <a:custGeom>
                  <a:rect b="b" l="l" r="r" t="t"/>
                  <a:pathLst>
                    <a:path extrusionOk="0" h="94506" w="95314">
                      <a:moveTo>
                        <a:pt x="95314" y="4019"/>
                      </a:moveTo>
                      <a:cubicBezTo>
                        <a:pt x="85313" y="7067"/>
                        <a:pt x="77407" y="18497"/>
                        <a:pt x="69882" y="24974"/>
                      </a:cubicBezTo>
                      <a:cubicBezTo>
                        <a:pt x="62358" y="32594"/>
                        <a:pt x="53785" y="38976"/>
                        <a:pt x="46451" y="46596"/>
                      </a:cubicBezTo>
                      <a:cubicBezTo>
                        <a:pt x="30544" y="61836"/>
                        <a:pt x="18638" y="80029"/>
                        <a:pt x="64" y="94507"/>
                      </a:cubicBezTo>
                      <a:cubicBezTo>
                        <a:pt x="-412" y="81648"/>
                        <a:pt x="1779" y="69742"/>
                        <a:pt x="5970" y="58121"/>
                      </a:cubicBezTo>
                      <a:cubicBezTo>
                        <a:pt x="14066" y="34499"/>
                        <a:pt x="34354" y="15259"/>
                        <a:pt x="57595" y="6210"/>
                      </a:cubicBezTo>
                      <a:cubicBezTo>
                        <a:pt x="68644" y="2019"/>
                        <a:pt x="84551" y="-4172"/>
                        <a:pt x="95219" y="4019"/>
                      </a:cubicBezTo>
                      <a:lnTo>
                        <a:pt x="95219" y="40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28"/>
                <p:cNvSpPr/>
                <p:nvPr/>
              </p:nvSpPr>
              <p:spPr>
                <a:xfrm>
                  <a:off x="6687844" y="4364935"/>
                  <a:ext cx="187321" cy="68030"/>
                </a:xfrm>
                <a:custGeom>
                  <a:rect b="b" l="l" r="r" t="t"/>
                  <a:pathLst>
                    <a:path extrusionOk="0" h="68030" w="187321">
                      <a:moveTo>
                        <a:pt x="1584" y="63268"/>
                      </a:moveTo>
                      <a:cubicBezTo>
                        <a:pt x="-8703" y="41741"/>
                        <a:pt x="33873" y="18310"/>
                        <a:pt x="50066" y="11547"/>
                      </a:cubicBezTo>
                      <a:cubicBezTo>
                        <a:pt x="107121" y="-16075"/>
                        <a:pt x="167795" y="7070"/>
                        <a:pt x="187321" y="68030"/>
                      </a:cubicBezTo>
                      <a:cubicBezTo>
                        <a:pt x="164747" y="50790"/>
                        <a:pt x="144840" y="35836"/>
                        <a:pt x="118932" y="29740"/>
                      </a:cubicBezTo>
                      <a:cubicBezTo>
                        <a:pt x="99120" y="25358"/>
                        <a:pt x="77688" y="30978"/>
                        <a:pt x="57781" y="35455"/>
                      </a:cubicBezTo>
                      <a:cubicBezTo>
                        <a:pt x="41208" y="39932"/>
                        <a:pt x="23110" y="43932"/>
                        <a:pt x="8346" y="52886"/>
                      </a:cubicBezTo>
                      <a:cubicBezTo>
                        <a:pt x="4917" y="55267"/>
                        <a:pt x="1679" y="58220"/>
                        <a:pt x="1584" y="63268"/>
                      </a:cubicBezTo>
                      <a:lnTo>
                        <a:pt x="1584" y="6326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28"/>
                <p:cNvSpPr/>
                <p:nvPr/>
              </p:nvSpPr>
              <p:spPr>
                <a:xfrm>
                  <a:off x="6686871" y="4353277"/>
                  <a:ext cx="215440" cy="118645"/>
                </a:xfrm>
                <a:custGeom>
                  <a:rect b="b" l="l" r="r" t="t"/>
                  <a:pathLst>
                    <a:path extrusionOk="0" h="118645" w="215440">
                      <a:moveTo>
                        <a:pt x="2557" y="74925"/>
                      </a:moveTo>
                      <a:cubicBezTo>
                        <a:pt x="-8492" y="53875"/>
                        <a:pt x="18940" y="34254"/>
                        <a:pt x="33799" y="23395"/>
                      </a:cubicBezTo>
                      <a:cubicBezTo>
                        <a:pt x="70851" y="-2989"/>
                        <a:pt x="123620" y="-10323"/>
                        <a:pt x="162006" y="18537"/>
                      </a:cubicBezTo>
                      <a:cubicBezTo>
                        <a:pt x="195153" y="40731"/>
                        <a:pt x="204392" y="83498"/>
                        <a:pt x="215441" y="118645"/>
                      </a:cubicBezTo>
                      <a:cubicBezTo>
                        <a:pt x="185342" y="97214"/>
                        <a:pt x="153528" y="64353"/>
                        <a:pt x="118572" y="53494"/>
                      </a:cubicBezTo>
                      <a:cubicBezTo>
                        <a:pt x="95712" y="46922"/>
                        <a:pt x="71137" y="53494"/>
                        <a:pt x="47039" y="56923"/>
                      </a:cubicBezTo>
                      <a:cubicBezTo>
                        <a:pt x="34466" y="59019"/>
                        <a:pt x="22083" y="61305"/>
                        <a:pt x="10463" y="66258"/>
                      </a:cubicBezTo>
                      <a:cubicBezTo>
                        <a:pt x="6843" y="67877"/>
                        <a:pt x="3415" y="70544"/>
                        <a:pt x="2652" y="74925"/>
                      </a:cubicBezTo>
                      <a:lnTo>
                        <a:pt x="2652" y="74925"/>
                      </a:lnTo>
                      <a:close/>
                      <a:moveTo>
                        <a:pt x="2557" y="74925"/>
                      </a:moveTo>
                      <a:cubicBezTo>
                        <a:pt x="1509" y="55114"/>
                        <a:pt x="52754" y="41588"/>
                        <a:pt x="68470" y="35968"/>
                      </a:cubicBezTo>
                      <a:cubicBezTo>
                        <a:pt x="116952" y="17109"/>
                        <a:pt x="159434" y="38350"/>
                        <a:pt x="196867" y="68449"/>
                      </a:cubicBezTo>
                      <a:cubicBezTo>
                        <a:pt x="196867" y="68449"/>
                        <a:pt x="174769" y="84069"/>
                        <a:pt x="174769" y="84069"/>
                      </a:cubicBezTo>
                      <a:cubicBezTo>
                        <a:pt x="155529" y="24157"/>
                        <a:pt x="94474" y="10251"/>
                        <a:pt x="40943" y="36540"/>
                      </a:cubicBezTo>
                      <a:cubicBezTo>
                        <a:pt x="25989" y="44065"/>
                        <a:pt x="-1158" y="54447"/>
                        <a:pt x="2557" y="75021"/>
                      </a:cubicBezTo>
                      <a:lnTo>
                        <a:pt x="2557" y="7502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28"/>
                <p:cNvSpPr/>
                <p:nvPr/>
              </p:nvSpPr>
              <p:spPr>
                <a:xfrm>
                  <a:off x="6737053" y="4317870"/>
                  <a:ext cx="133731" cy="110332"/>
                </a:xfrm>
                <a:custGeom>
                  <a:rect b="b" l="l" r="r" t="t"/>
                  <a:pathLst>
                    <a:path extrusionOk="0" h="110332" w="133731">
                      <a:moveTo>
                        <a:pt x="0" y="5558"/>
                      </a:moveTo>
                      <a:cubicBezTo>
                        <a:pt x="60293" y="-19969"/>
                        <a:pt x="139922" y="47182"/>
                        <a:pt x="133350" y="110333"/>
                      </a:cubicBezTo>
                      <a:cubicBezTo>
                        <a:pt x="98393" y="63470"/>
                        <a:pt x="56197" y="24227"/>
                        <a:pt x="0" y="5558"/>
                      </a:cubicBezTo>
                      <a:lnTo>
                        <a:pt x="0" y="555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28"/>
                <p:cNvSpPr/>
                <p:nvPr/>
              </p:nvSpPr>
              <p:spPr>
                <a:xfrm>
                  <a:off x="6736958" y="4312510"/>
                  <a:ext cx="148065" cy="153602"/>
                </a:xfrm>
                <a:custGeom>
                  <a:rect b="b" l="l" r="r" t="t"/>
                  <a:pathLst>
                    <a:path extrusionOk="0" h="153602" w="148065">
                      <a:moveTo>
                        <a:pt x="95" y="10918"/>
                      </a:moveTo>
                      <a:cubicBezTo>
                        <a:pt x="47530" y="-18705"/>
                        <a:pt x="111157" y="16537"/>
                        <a:pt x="135541" y="61781"/>
                      </a:cubicBezTo>
                      <a:cubicBezTo>
                        <a:pt x="144399" y="77974"/>
                        <a:pt x="149828" y="97405"/>
                        <a:pt x="147542" y="117217"/>
                      </a:cubicBezTo>
                      <a:lnTo>
                        <a:pt x="143446" y="153602"/>
                      </a:lnTo>
                      <a:cubicBezTo>
                        <a:pt x="104585" y="97976"/>
                        <a:pt x="60865" y="43493"/>
                        <a:pt x="0" y="11013"/>
                      </a:cubicBezTo>
                      <a:lnTo>
                        <a:pt x="0" y="11013"/>
                      </a:lnTo>
                      <a:close/>
                      <a:moveTo>
                        <a:pt x="95" y="10918"/>
                      </a:moveTo>
                      <a:cubicBezTo>
                        <a:pt x="59722" y="18823"/>
                        <a:pt x="109823" y="60638"/>
                        <a:pt x="144875" y="107215"/>
                      </a:cubicBezTo>
                      <a:cubicBezTo>
                        <a:pt x="144875" y="107215"/>
                        <a:pt x="119348" y="114264"/>
                        <a:pt x="119348" y="114264"/>
                      </a:cubicBezTo>
                      <a:cubicBezTo>
                        <a:pt x="122206" y="57114"/>
                        <a:pt x="57721" y="-798"/>
                        <a:pt x="95" y="10918"/>
                      </a:cubicBezTo>
                      <a:lnTo>
                        <a:pt x="95" y="1091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28"/>
                <p:cNvSpPr/>
                <p:nvPr/>
              </p:nvSpPr>
              <p:spPr>
                <a:xfrm>
                  <a:off x="6822778" y="4271040"/>
                  <a:ext cx="55845" cy="152400"/>
                </a:xfrm>
                <a:custGeom>
                  <a:rect b="b" l="l" r="r" t="t"/>
                  <a:pathLst>
                    <a:path extrusionOk="0" h="152400" w="55845">
                      <a:moveTo>
                        <a:pt x="0" y="0"/>
                      </a:moveTo>
                      <a:cubicBezTo>
                        <a:pt x="16383" y="14859"/>
                        <a:pt x="34671" y="25622"/>
                        <a:pt x="45148" y="46196"/>
                      </a:cubicBezTo>
                      <a:cubicBezTo>
                        <a:pt x="61722" y="80105"/>
                        <a:pt x="57531" y="118872"/>
                        <a:pt x="42863" y="152400"/>
                      </a:cubicBezTo>
                      <a:cubicBezTo>
                        <a:pt x="30194" y="120968"/>
                        <a:pt x="30861" y="87916"/>
                        <a:pt x="20383" y="57055"/>
                      </a:cubicBezTo>
                      <a:cubicBezTo>
                        <a:pt x="14383" y="38290"/>
                        <a:pt x="571" y="22003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28"/>
                <p:cNvSpPr/>
                <p:nvPr/>
              </p:nvSpPr>
              <p:spPr>
                <a:xfrm>
                  <a:off x="6821985" y="4271040"/>
                  <a:ext cx="69815" cy="189357"/>
                </a:xfrm>
                <a:custGeom>
                  <a:rect b="b" l="l" r="r" t="t"/>
                  <a:pathLst>
                    <a:path extrusionOk="0" h="189357" w="69815">
                      <a:moveTo>
                        <a:pt x="793" y="0"/>
                      </a:moveTo>
                      <a:cubicBezTo>
                        <a:pt x="49370" y="22479"/>
                        <a:pt x="74517" y="57055"/>
                        <a:pt x="69087" y="112300"/>
                      </a:cubicBezTo>
                      <a:cubicBezTo>
                        <a:pt x="67278" y="138208"/>
                        <a:pt x="53085" y="166021"/>
                        <a:pt x="42894" y="189357"/>
                      </a:cubicBezTo>
                      <a:cubicBezTo>
                        <a:pt x="42894" y="189357"/>
                        <a:pt x="30416" y="157734"/>
                        <a:pt x="30416" y="157734"/>
                      </a:cubicBezTo>
                      <a:cubicBezTo>
                        <a:pt x="20034" y="131636"/>
                        <a:pt x="18891" y="103918"/>
                        <a:pt x="15462" y="77343"/>
                      </a:cubicBezTo>
                      <a:cubicBezTo>
                        <a:pt x="13938" y="51054"/>
                        <a:pt x="-3684" y="26956"/>
                        <a:pt x="698" y="0"/>
                      </a:cubicBezTo>
                      <a:lnTo>
                        <a:pt x="698" y="0"/>
                      </a:lnTo>
                      <a:close/>
                      <a:moveTo>
                        <a:pt x="793" y="0"/>
                      </a:moveTo>
                      <a:cubicBezTo>
                        <a:pt x="5841" y="20479"/>
                        <a:pt x="20700" y="33909"/>
                        <a:pt x="29273" y="52864"/>
                      </a:cubicBezTo>
                      <a:cubicBezTo>
                        <a:pt x="43179" y="82868"/>
                        <a:pt x="44703" y="117443"/>
                        <a:pt x="56800" y="147161"/>
                      </a:cubicBezTo>
                      <a:cubicBezTo>
                        <a:pt x="56800" y="147161"/>
                        <a:pt x="30607" y="146780"/>
                        <a:pt x="30607" y="146780"/>
                      </a:cubicBezTo>
                      <a:cubicBezTo>
                        <a:pt x="45656" y="111252"/>
                        <a:pt x="51371" y="67056"/>
                        <a:pt x="28320" y="33814"/>
                      </a:cubicBezTo>
                      <a:cubicBezTo>
                        <a:pt x="20605" y="22479"/>
                        <a:pt x="9366" y="12382"/>
                        <a:pt x="793" y="95"/>
                      </a:cubicBezTo>
                      <a:lnTo>
                        <a:pt x="793" y="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28"/>
                <p:cNvSpPr/>
                <p:nvPr/>
              </p:nvSpPr>
              <p:spPr>
                <a:xfrm>
                  <a:off x="6861789" y="4290090"/>
                  <a:ext cx="41951" cy="147637"/>
                </a:xfrm>
                <a:custGeom>
                  <a:rect b="b" l="l" r="r" t="t"/>
                  <a:pathLst>
                    <a:path extrusionOk="0" h="147637" w="41951">
                      <a:moveTo>
                        <a:pt x="41951" y="0"/>
                      </a:moveTo>
                      <a:cubicBezTo>
                        <a:pt x="37189" y="16478"/>
                        <a:pt x="39856" y="31337"/>
                        <a:pt x="36617" y="47625"/>
                      </a:cubicBezTo>
                      <a:cubicBezTo>
                        <a:pt x="30140" y="81915"/>
                        <a:pt x="24235" y="115538"/>
                        <a:pt x="8614" y="147638"/>
                      </a:cubicBezTo>
                      <a:cubicBezTo>
                        <a:pt x="-6245" y="109919"/>
                        <a:pt x="-721" y="67818"/>
                        <a:pt x="16329" y="32004"/>
                      </a:cubicBezTo>
                      <a:cubicBezTo>
                        <a:pt x="21758" y="20193"/>
                        <a:pt x="28902" y="5334"/>
                        <a:pt x="41951" y="0"/>
                      </a:cubicBezTo>
                      <a:lnTo>
                        <a:pt x="4195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28"/>
                <p:cNvSpPr/>
                <p:nvPr/>
              </p:nvSpPr>
              <p:spPr>
                <a:xfrm>
                  <a:off x="6848357" y="4289995"/>
                  <a:ext cx="58307" cy="183356"/>
                </a:xfrm>
                <a:custGeom>
                  <a:rect b="b" l="l" r="r" t="t"/>
                  <a:pathLst>
                    <a:path extrusionOk="0" h="183356" w="58307">
                      <a:moveTo>
                        <a:pt x="55384" y="95"/>
                      </a:moveTo>
                      <a:cubicBezTo>
                        <a:pt x="54431" y="16288"/>
                        <a:pt x="59480" y="32099"/>
                        <a:pt x="58051" y="48768"/>
                      </a:cubicBezTo>
                      <a:cubicBezTo>
                        <a:pt x="57480" y="58103"/>
                        <a:pt x="56717" y="68199"/>
                        <a:pt x="55574" y="77534"/>
                      </a:cubicBezTo>
                      <a:cubicBezTo>
                        <a:pt x="52526" y="103061"/>
                        <a:pt x="46716" y="129445"/>
                        <a:pt x="34905" y="154019"/>
                      </a:cubicBezTo>
                      <a:lnTo>
                        <a:pt x="20713" y="183356"/>
                      </a:lnTo>
                      <a:cubicBezTo>
                        <a:pt x="12045" y="160973"/>
                        <a:pt x="-528" y="133541"/>
                        <a:pt x="44" y="109252"/>
                      </a:cubicBezTo>
                      <a:cubicBezTo>
                        <a:pt x="-718" y="80201"/>
                        <a:pt x="8521" y="51435"/>
                        <a:pt x="23951" y="27527"/>
                      </a:cubicBezTo>
                      <a:cubicBezTo>
                        <a:pt x="31286" y="16288"/>
                        <a:pt x="41097" y="2381"/>
                        <a:pt x="55384" y="95"/>
                      </a:cubicBezTo>
                      <a:lnTo>
                        <a:pt x="55384" y="95"/>
                      </a:lnTo>
                      <a:close/>
                      <a:moveTo>
                        <a:pt x="55384" y="95"/>
                      </a:moveTo>
                      <a:cubicBezTo>
                        <a:pt x="44335" y="8573"/>
                        <a:pt x="40811" y="20955"/>
                        <a:pt x="36905" y="33528"/>
                      </a:cubicBezTo>
                      <a:cubicBezTo>
                        <a:pt x="25380" y="68961"/>
                        <a:pt x="21856" y="107537"/>
                        <a:pt x="35286" y="142494"/>
                      </a:cubicBezTo>
                      <a:cubicBezTo>
                        <a:pt x="35286" y="142494"/>
                        <a:pt x="9283" y="141446"/>
                        <a:pt x="9283" y="141446"/>
                      </a:cubicBezTo>
                      <a:cubicBezTo>
                        <a:pt x="23761" y="112586"/>
                        <a:pt x="32238" y="77534"/>
                        <a:pt x="42335" y="45720"/>
                      </a:cubicBezTo>
                      <a:cubicBezTo>
                        <a:pt x="47288" y="31052"/>
                        <a:pt x="47288" y="14478"/>
                        <a:pt x="55384" y="0"/>
                      </a:cubicBezTo>
                      <a:lnTo>
                        <a:pt x="5538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28"/>
                <p:cNvSpPr/>
                <p:nvPr/>
              </p:nvSpPr>
              <p:spPr>
                <a:xfrm>
                  <a:off x="6879864" y="4324171"/>
                  <a:ext cx="95314" cy="94506"/>
                </a:xfrm>
                <a:custGeom>
                  <a:rect b="b" l="l" r="r" t="t"/>
                  <a:pathLst>
                    <a:path extrusionOk="0" h="94506" w="95314">
                      <a:moveTo>
                        <a:pt x="95314" y="4019"/>
                      </a:moveTo>
                      <a:cubicBezTo>
                        <a:pt x="85313" y="7067"/>
                        <a:pt x="77407" y="18497"/>
                        <a:pt x="69882" y="24974"/>
                      </a:cubicBezTo>
                      <a:cubicBezTo>
                        <a:pt x="62358" y="32594"/>
                        <a:pt x="53785" y="38976"/>
                        <a:pt x="46451" y="46596"/>
                      </a:cubicBezTo>
                      <a:cubicBezTo>
                        <a:pt x="30544" y="61836"/>
                        <a:pt x="18638" y="80029"/>
                        <a:pt x="64" y="94507"/>
                      </a:cubicBezTo>
                      <a:cubicBezTo>
                        <a:pt x="-412" y="81648"/>
                        <a:pt x="1779" y="69742"/>
                        <a:pt x="5970" y="58121"/>
                      </a:cubicBezTo>
                      <a:cubicBezTo>
                        <a:pt x="14066" y="34499"/>
                        <a:pt x="34354" y="15259"/>
                        <a:pt x="57595" y="6210"/>
                      </a:cubicBezTo>
                      <a:cubicBezTo>
                        <a:pt x="68644" y="2019"/>
                        <a:pt x="84551" y="-4172"/>
                        <a:pt x="95219" y="4019"/>
                      </a:cubicBezTo>
                      <a:lnTo>
                        <a:pt x="95219" y="40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28"/>
                <p:cNvSpPr/>
                <p:nvPr/>
              </p:nvSpPr>
              <p:spPr>
                <a:xfrm>
                  <a:off x="6865881" y="4320354"/>
                  <a:ext cx="109392" cy="126517"/>
                </a:xfrm>
                <a:custGeom>
                  <a:rect b="b" l="l" r="r" t="t"/>
                  <a:pathLst>
                    <a:path extrusionOk="0" h="126517" w="109392">
                      <a:moveTo>
                        <a:pt x="109298" y="7836"/>
                      </a:moveTo>
                      <a:cubicBezTo>
                        <a:pt x="99391" y="14599"/>
                        <a:pt x="96153" y="24600"/>
                        <a:pt x="88247" y="33744"/>
                      </a:cubicBezTo>
                      <a:cubicBezTo>
                        <a:pt x="84818" y="38983"/>
                        <a:pt x="76817" y="47079"/>
                        <a:pt x="72340" y="52604"/>
                      </a:cubicBezTo>
                      <a:cubicBezTo>
                        <a:pt x="55672" y="71844"/>
                        <a:pt x="44147" y="92323"/>
                        <a:pt x="22810" y="109468"/>
                      </a:cubicBezTo>
                      <a:cubicBezTo>
                        <a:pt x="22810" y="109468"/>
                        <a:pt x="1379" y="126517"/>
                        <a:pt x="1379" y="126517"/>
                      </a:cubicBezTo>
                      <a:cubicBezTo>
                        <a:pt x="-145" y="104324"/>
                        <a:pt x="-2431" y="76702"/>
                        <a:pt x="7285" y="56318"/>
                      </a:cubicBezTo>
                      <a:cubicBezTo>
                        <a:pt x="17857" y="29077"/>
                        <a:pt x="42623" y="8979"/>
                        <a:pt x="70340" y="2597"/>
                      </a:cubicBezTo>
                      <a:cubicBezTo>
                        <a:pt x="82437" y="-70"/>
                        <a:pt x="100344" y="-3308"/>
                        <a:pt x="109298" y="7741"/>
                      </a:cubicBezTo>
                      <a:lnTo>
                        <a:pt x="109298" y="7741"/>
                      </a:lnTo>
                      <a:close/>
                      <a:moveTo>
                        <a:pt x="109298" y="7836"/>
                      </a:moveTo>
                      <a:cubicBezTo>
                        <a:pt x="96724" y="3264"/>
                        <a:pt x="86247" y="10693"/>
                        <a:pt x="75579" y="16408"/>
                      </a:cubicBezTo>
                      <a:cubicBezTo>
                        <a:pt x="45861" y="32506"/>
                        <a:pt x="27097" y="64605"/>
                        <a:pt x="28240" y="97847"/>
                      </a:cubicBezTo>
                      <a:cubicBezTo>
                        <a:pt x="28240" y="97847"/>
                        <a:pt x="5380" y="87179"/>
                        <a:pt x="5380" y="87179"/>
                      </a:cubicBezTo>
                      <a:cubicBezTo>
                        <a:pt x="19953" y="76225"/>
                        <a:pt x="35002" y="58223"/>
                        <a:pt x="48909" y="46222"/>
                      </a:cubicBezTo>
                      <a:cubicBezTo>
                        <a:pt x="55100" y="40412"/>
                        <a:pt x="71959" y="29077"/>
                        <a:pt x="79294" y="24124"/>
                      </a:cubicBezTo>
                      <a:cubicBezTo>
                        <a:pt x="88152" y="18599"/>
                        <a:pt x="97867" y="8598"/>
                        <a:pt x="109393" y="7836"/>
                      </a:cubicBezTo>
                      <a:lnTo>
                        <a:pt x="109393" y="783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7" name="Google Shape;207;p28"/>
              <p:cNvGrpSpPr/>
              <p:nvPr/>
            </p:nvGrpSpPr>
            <p:grpSpPr>
              <a:xfrm>
                <a:off x="6832589" y="4377859"/>
                <a:ext cx="204501" cy="122733"/>
                <a:chOff x="6832589" y="4377859"/>
                <a:chExt cx="204501" cy="122733"/>
              </a:xfrm>
            </p:grpSpPr>
            <p:sp>
              <p:nvSpPr>
                <p:cNvPr id="208" name="Google Shape;208;p28"/>
                <p:cNvSpPr/>
                <p:nvPr/>
              </p:nvSpPr>
              <p:spPr>
                <a:xfrm>
                  <a:off x="6851258" y="4389497"/>
                  <a:ext cx="185832" cy="67280"/>
                </a:xfrm>
                <a:custGeom>
                  <a:rect b="b" l="l" r="r" t="t"/>
                  <a:pathLst>
                    <a:path extrusionOk="0" h="67280" w="185832">
                      <a:moveTo>
                        <a:pt x="185833" y="48231"/>
                      </a:moveTo>
                      <a:cubicBezTo>
                        <a:pt x="163544" y="32991"/>
                        <a:pt x="136112" y="34610"/>
                        <a:pt x="111062" y="31848"/>
                      </a:cubicBezTo>
                      <a:cubicBezTo>
                        <a:pt x="85915" y="29276"/>
                        <a:pt x="64770" y="23847"/>
                        <a:pt x="41624" y="37182"/>
                      </a:cubicBezTo>
                      <a:cubicBezTo>
                        <a:pt x="26575" y="44611"/>
                        <a:pt x="12478" y="53089"/>
                        <a:pt x="0" y="67281"/>
                      </a:cubicBezTo>
                      <a:cubicBezTo>
                        <a:pt x="3429" y="37563"/>
                        <a:pt x="28004" y="13084"/>
                        <a:pt x="56293" y="3083"/>
                      </a:cubicBezTo>
                      <a:cubicBezTo>
                        <a:pt x="76010" y="-3014"/>
                        <a:pt x="96488" y="1177"/>
                        <a:pt x="114967" y="4987"/>
                      </a:cubicBezTo>
                      <a:cubicBezTo>
                        <a:pt x="141256" y="10512"/>
                        <a:pt x="175736" y="19942"/>
                        <a:pt x="185738" y="48136"/>
                      </a:cubicBezTo>
                      <a:lnTo>
                        <a:pt x="185738" y="4813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28"/>
                <p:cNvSpPr/>
                <p:nvPr/>
              </p:nvSpPr>
              <p:spPr>
                <a:xfrm>
                  <a:off x="6851258" y="4389497"/>
                  <a:ext cx="185832" cy="67280"/>
                </a:xfrm>
                <a:custGeom>
                  <a:rect b="b" l="l" r="r" t="t"/>
                  <a:pathLst>
                    <a:path extrusionOk="0" h="67280" w="185832">
                      <a:moveTo>
                        <a:pt x="185833" y="48231"/>
                      </a:moveTo>
                      <a:cubicBezTo>
                        <a:pt x="163544" y="32991"/>
                        <a:pt x="136112" y="34610"/>
                        <a:pt x="111062" y="31848"/>
                      </a:cubicBezTo>
                      <a:cubicBezTo>
                        <a:pt x="85915" y="29276"/>
                        <a:pt x="64770" y="23847"/>
                        <a:pt x="41624" y="37182"/>
                      </a:cubicBezTo>
                      <a:cubicBezTo>
                        <a:pt x="26575" y="44611"/>
                        <a:pt x="12478" y="53089"/>
                        <a:pt x="0" y="67281"/>
                      </a:cubicBezTo>
                      <a:cubicBezTo>
                        <a:pt x="3429" y="37563"/>
                        <a:pt x="28004" y="13084"/>
                        <a:pt x="56293" y="3083"/>
                      </a:cubicBezTo>
                      <a:cubicBezTo>
                        <a:pt x="76010" y="-3014"/>
                        <a:pt x="96488" y="1177"/>
                        <a:pt x="114967" y="4987"/>
                      </a:cubicBezTo>
                      <a:cubicBezTo>
                        <a:pt x="141256" y="10512"/>
                        <a:pt x="175736" y="19942"/>
                        <a:pt x="185738" y="48136"/>
                      </a:cubicBezTo>
                      <a:lnTo>
                        <a:pt x="185738" y="4813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28"/>
                <p:cNvSpPr/>
                <p:nvPr/>
              </p:nvSpPr>
              <p:spPr>
                <a:xfrm>
                  <a:off x="6832589" y="4377859"/>
                  <a:ext cx="204501" cy="122733"/>
                </a:xfrm>
                <a:custGeom>
                  <a:rect b="b" l="l" r="r" t="t"/>
                  <a:pathLst>
                    <a:path extrusionOk="0" h="122733" w="204501">
                      <a:moveTo>
                        <a:pt x="204502" y="59869"/>
                      </a:moveTo>
                      <a:cubicBezTo>
                        <a:pt x="188976" y="52820"/>
                        <a:pt x="172879" y="51868"/>
                        <a:pt x="156496" y="52154"/>
                      </a:cubicBezTo>
                      <a:cubicBezTo>
                        <a:pt x="132969" y="54059"/>
                        <a:pt x="106966" y="48915"/>
                        <a:pt x="84201" y="52915"/>
                      </a:cubicBezTo>
                      <a:cubicBezTo>
                        <a:pt x="63722" y="58631"/>
                        <a:pt x="42863" y="73204"/>
                        <a:pt x="29337" y="88158"/>
                      </a:cubicBezTo>
                      <a:cubicBezTo>
                        <a:pt x="29337" y="88158"/>
                        <a:pt x="0" y="122734"/>
                        <a:pt x="0" y="122734"/>
                      </a:cubicBezTo>
                      <a:lnTo>
                        <a:pt x="4763" y="77299"/>
                      </a:lnTo>
                      <a:cubicBezTo>
                        <a:pt x="9049" y="40819"/>
                        <a:pt x="36671" y="14054"/>
                        <a:pt x="69532" y="3005"/>
                      </a:cubicBezTo>
                      <a:cubicBezTo>
                        <a:pt x="106299" y="-9092"/>
                        <a:pt x="198310" y="16435"/>
                        <a:pt x="204502" y="59869"/>
                      </a:cubicBezTo>
                      <a:lnTo>
                        <a:pt x="204502" y="59869"/>
                      </a:lnTo>
                      <a:close/>
                      <a:moveTo>
                        <a:pt x="204502" y="59869"/>
                      </a:moveTo>
                      <a:cubicBezTo>
                        <a:pt x="188595" y="33485"/>
                        <a:pt x="157543" y="29960"/>
                        <a:pt x="130016" y="26055"/>
                      </a:cubicBezTo>
                      <a:cubicBezTo>
                        <a:pt x="112681" y="23579"/>
                        <a:pt x="93821" y="21388"/>
                        <a:pt x="78105" y="27484"/>
                      </a:cubicBezTo>
                      <a:cubicBezTo>
                        <a:pt x="56293" y="36532"/>
                        <a:pt x="35623" y="57488"/>
                        <a:pt x="32766" y="80538"/>
                      </a:cubicBezTo>
                      <a:cubicBezTo>
                        <a:pt x="32766" y="80538"/>
                        <a:pt x="8191" y="69680"/>
                        <a:pt x="8191" y="69680"/>
                      </a:cubicBezTo>
                      <a:cubicBezTo>
                        <a:pt x="28289" y="48439"/>
                        <a:pt x="52673" y="34342"/>
                        <a:pt x="80391" y="29103"/>
                      </a:cubicBezTo>
                      <a:cubicBezTo>
                        <a:pt x="98965" y="27293"/>
                        <a:pt x="115729" y="31770"/>
                        <a:pt x="132969" y="35009"/>
                      </a:cubicBezTo>
                      <a:cubicBezTo>
                        <a:pt x="157258" y="39390"/>
                        <a:pt x="185738" y="41771"/>
                        <a:pt x="204502" y="59869"/>
                      </a:cubicBezTo>
                      <a:lnTo>
                        <a:pt x="204502" y="598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11" name="Google Shape;211;p28"/>
          <p:cNvSpPr/>
          <p:nvPr/>
        </p:nvSpPr>
        <p:spPr>
          <a:xfrm>
            <a:off x="-957500" y="5510668"/>
            <a:ext cx="2871350" cy="3677634"/>
          </a:xfrm>
          <a:custGeom>
            <a:rect b="b" l="l" r="r" t="t"/>
            <a:pathLst>
              <a:path extrusionOk="0" h="1569961" w="1225763">
                <a:moveTo>
                  <a:pt x="1222111" y="260988"/>
                </a:moveTo>
                <a:cubicBezTo>
                  <a:pt x="1214205" y="250606"/>
                  <a:pt x="1197917" y="254797"/>
                  <a:pt x="1188106" y="256892"/>
                </a:cubicBezTo>
                <a:cubicBezTo>
                  <a:pt x="1177629" y="259178"/>
                  <a:pt x="1166389" y="263465"/>
                  <a:pt x="1155721" y="263465"/>
                </a:cubicBezTo>
                <a:cubicBezTo>
                  <a:pt x="1138481" y="263465"/>
                  <a:pt x="1145339" y="263655"/>
                  <a:pt x="1137338" y="251177"/>
                </a:cubicBezTo>
                <a:cubicBezTo>
                  <a:pt x="1117145" y="219650"/>
                  <a:pt x="1088284" y="212030"/>
                  <a:pt x="1057804" y="231080"/>
                </a:cubicBezTo>
                <a:cubicBezTo>
                  <a:pt x="1045326" y="238890"/>
                  <a:pt x="1024467" y="260702"/>
                  <a:pt x="1009417" y="259559"/>
                </a:cubicBezTo>
                <a:cubicBezTo>
                  <a:pt x="1006083" y="259274"/>
                  <a:pt x="999321" y="253749"/>
                  <a:pt x="995320" y="252701"/>
                </a:cubicBezTo>
                <a:cubicBezTo>
                  <a:pt x="985605" y="250225"/>
                  <a:pt x="971984" y="251177"/>
                  <a:pt x="962078" y="251749"/>
                </a:cubicBezTo>
                <a:cubicBezTo>
                  <a:pt x="938266" y="253082"/>
                  <a:pt x="918453" y="265751"/>
                  <a:pt x="894165" y="265751"/>
                </a:cubicBezTo>
                <a:cubicBezTo>
                  <a:pt x="880544" y="265751"/>
                  <a:pt x="850350" y="258893"/>
                  <a:pt x="839015" y="269942"/>
                </a:cubicBezTo>
                <a:cubicBezTo>
                  <a:pt x="836539" y="272323"/>
                  <a:pt x="835014" y="274704"/>
                  <a:pt x="834062" y="277085"/>
                </a:cubicBezTo>
                <a:cubicBezTo>
                  <a:pt x="829871" y="267275"/>
                  <a:pt x="819870" y="262989"/>
                  <a:pt x="808059" y="261274"/>
                </a:cubicBezTo>
                <a:cubicBezTo>
                  <a:pt x="813583" y="256226"/>
                  <a:pt x="818727" y="250034"/>
                  <a:pt x="823680" y="243843"/>
                </a:cubicBezTo>
                <a:cubicBezTo>
                  <a:pt x="827966" y="240319"/>
                  <a:pt x="832347" y="236985"/>
                  <a:pt x="836729" y="234318"/>
                </a:cubicBezTo>
                <a:cubicBezTo>
                  <a:pt x="841872" y="231270"/>
                  <a:pt x="847492" y="228127"/>
                  <a:pt x="853207" y="224603"/>
                </a:cubicBezTo>
                <a:cubicBezTo>
                  <a:pt x="856541" y="223650"/>
                  <a:pt x="859779" y="222698"/>
                  <a:pt x="863113" y="221555"/>
                </a:cubicBezTo>
                <a:cubicBezTo>
                  <a:pt x="881401" y="215554"/>
                  <a:pt x="901880" y="208601"/>
                  <a:pt x="918835" y="197171"/>
                </a:cubicBezTo>
                <a:cubicBezTo>
                  <a:pt x="942647" y="197171"/>
                  <a:pt x="966555" y="196885"/>
                  <a:pt x="990272" y="196885"/>
                </a:cubicBezTo>
                <a:cubicBezTo>
                  <a:pt x="1013132" y="196885"/>
                  <a:pt x="1053423" y="205839"/>
                  <a:pt x="1073711" y="190789"/>
                </a:cubicBezTo>
                <a:cubicBezTo>
                  <a:pt x="1083903" y="183264"/>
                  <a:pt x="1089999" y="169548"/>
                  <a:pt x="1083141" y="157356"/>
                </a:cubicBezTo>
                <a:cubicBezTo>
                  <a:pt x="1071996" y="137640"/>
                  <a:pt x="1036373" y="136877"/>
                  <a:pt x="1014751" y="137449"/>
                </a:cubicBezTo>
                <a:cubicBezTo>
                  <a:pt x="1013513" y="126114"/>
                  <a:pt x="1006750" y="117542"/>
                  <a:pt x="995416" y="113351"/>
                </a:cubicBezTo>
                <a:cubicBezTo>
                  <a:pt x="987319" y="110303"/>
                  <a:pt x="978366" y="112303"/>
                  <a:pt x="970079" y="112970"/>
                </a:cubicBezTo>
                <a:cubicBezTo>
                  <a:pt x="943885" y="115065"/>
                  <a:pt x="921883" y="114589"/>
                  <a:pt x="895879" y="107731"/>
                </a:cubicBezTo>
                <a:cubicBezTo>
                  <a:pt x="897689" y="105255"/>
                  <a:pt x="899594" y="102873"/>
                  <a:pt x="901404" y="100492"/>
                </a:cubicBezTo>
                <a:cubicBezTo>
                  <a:pt x="907785" y="91919"/>
                  <a:pt x="914548" y="84109"/>
                  <a:pt x="919120" y="74298"/>
                </a:cubicBezTo>
                <a:cubicBezTo>
                  <a:pt x="921216" y="69822"/>
                  <a:pt x="920263" y="63535"/>
                  <a:pt x="914929" y="62011"/>
                </a:cubicBezTo>
                <a:cubicBezTo>
                  <a:pt x="887783" y="54582"/>
                  <a:pt x="861113" y="67726"/>
                  <a:pt x="837681" y="45914"/>
                </a:cubicBezTo>
                <a:cubicBezTo>
                  <a:pt x="825108" y="34198"/>
                  <a:pt x="818917" y="25721"/>
                  <a:pt x="801772" y="21053"/>
                </a:cubicBezTo>
                <a:cubicBezTo>
                  <a:pt x="745860" y="5814"/>
                  <a:pt x="684234" y="24959"/>
                  <a:pt x="628322" y="29816"/>
                </a:cubicBezTo>
                <a:cubicBezTo>
                  <a:pt x="597080" y="32579"/>
                  <a:pt x="567743" y="28483"/>
                  <a:pt x="538311" y="16672"/>
                </a:cubicBezTo>
                <a:cubicBezTo>
                  <a:pt x="517260" y="8290"/>
                  <a:pt x="500687" y="-187"/>
                  <a:pt x="477827" y="3"/>
                </a:cubicBezTo>
                <a:cubicBezTo>
                  <a:pt x="446775" y="289"/>
                  <a:pt x="412676" y="10385"/>
                  <a:pt x="390483" y="34484"/>
                </a:cubicBezTo>
                <a:cubicBezTo>
                  <a:pt x="390483" y="34484"/>
                  <a:pt x="390387" y="34579"/>
                  <a:pt x="390292" y="34674"/>
                </a:cubicBezTo>
                <a:cubicBezTo>
                  <a:pt x="388863" y="36293"/>
                  <a:pt x="387244" y="37722"/>
                  <a:pt x="385911" y="39532"/>
                </a:cubicBezTo>
                <a:cubicBezTo>
                  <a:pt x="384101" y="41913"/>
                  <a:pt x="383910" y="44294"/>
                  <a:pt x="384672" y="46295"/>
                </a:cubicBezTo>
                <a:cubicBezTo>
                  <a:pt x="384482" y="46961"/>
                  <a:pt x="384291" y="47533"/>
                  <a:pt x="384101" y="48295"/>
                </a:cubicBezTo>
                <a:cubicBezTo>
                  <a:pt x="381910" y="56963"/>
                  <a:pt x="386292" y="56582"/>
                  <a:pt x="380862" y="67535"/>
                </a:cubicBezTo>
                <a:cubicBezTo>
                  <a:pt x="374576" y="80204"/>
                  <a:pt x="366575" y="81061"/>
                  <a:pt x="354383" y="85633"/>
                </a:cubicBezTo>
                <a:cubicBezTo>
                  <a:pt x="342381" y="90110"/>
                  <a:pt x="330189" y="94206"/>
                  <a:pt x="317997" y="98206"/>
                </a:cubicBezTo>
                <a:cubicBezTo>
                  <a:pt x="284565" y="109350"/>
                  <a:pt x="255132" y="125066"/>
                  <a:pt x="274278" y="158594"/>
                </a:cubicBezTo>
                <a:cubicBezTo>
                  <a:pt x="236178" y="166310"/>
                  <a:pt x="174075" y="170786"/>
                  <a:pt x="156168" y="207267"/>
                </a:cubicBezTo>
                <a:cubicBezTo>
                  <a:pt x="130450" y="259845"/>
                  <a:pt x="206079" y="254416"/>
                  <a:pt x="230939" y="251654"/>
                </a:cubicBezTo>
                <a:cubicBezTo>
                  <a:pt x="255513" y="248891"/>
                  <a:pt x="278850" y="253940"/>
                  <a:pt x="302948" y="257655"/>
                </a:cubicBezTo>
                <a:cubicBezTo>
                  <a:pt x="319617" y="260226"/>
                  <a:pt x="337238" y="257369"/>
                  <a:pt x="354097" y="257083"/>
                </a:cubicBezTo>
                <a:cubicBezTo>
                  <a:pt x="354192" y="257369"/>
                  <a:pt x="354383" y="257750"/>
                  <a:pt x="354478" y="258035"/>
                </a:cubicBezTo>
                <a:cubicBezTo>
                  <a:pt x="362193" y="278228"/>
                  <a:pt x="368194" y="299469"/>
                  <a:pt x="380291" y="317186"/>
                </a:cubicBezTo>
                <a:cubicBezTo>
                  <a:pt x="390006" y="331283"/>
                  <a:pt x="399817" y="345475"/>
                  <a:pt x="411819" y="357381"/>
                </a:cubicBezTo>
                <a:cubicBezTo>
                  <a:pt x="406485" y="358715"/>
                  <a:pt x="400960" y="359953"/>
                  <a:pt x="395436" y="361191"/>
                </a:cubicBezTo>
                <a:cubicBezTo>
                  <a:pt x="374862" y="365858"/>
                  <a:pt x="367432" y="377860"/>
                  <a:pt x="350573" y="387290"/>
                </a:cubicBezTo>
                <a:cubicBezTo>
                  <a:pt x="336952" y="394910"/>
                  <a:pt x="317235" y="391671"/>
                  <a:pt x="305710" y="403482"/>
                </a:cubicBezTo>
                <a:cubicBezTo>
                  <a:pt x="303710" y="405482"/>
                  <a:pt x="303900" y="408245"/>
                  <a:pt x="305329" y="410150"/>
                </a:cubicBezTo>
                <a:cubicBezTo>
                  <a:pt x="297138" y="418436"/>
                  <a:pt x="296185" y="431200"/>
                  <a:pt x="311330" y="439868"/>
                </a:cubicBezTo>
                <a:cubicBezTo>
                  <a:pt x="328570" y="449774"/>
                  <a:pt x="357431" y="445583"/>
                  <a:pt x="376576" y="447488"/>
                </a:cubicBezTo>
                <a:cubicBezTo>
                  <a:pt x="382577" y="448059"/>
                  <a:pt x="387911" y="447869"/>
                  <a:pt x="393245" y="447297"/>
                </a:cubicBezTo>
                <a:cubicBezTo>
                  <a:pt x="414390" y="459108"/>
                  <a:pt x="432393" y="468824"/>
                  <a:pt x="457158" y="462537"/>
                </a:cubicBezTo>
                <a:cubicBezTo>
                  <a:pt x="471064" y="459013"/>
                  <a:pt x="481446" y="453298"/>
                  <a:pt x="495258" y="451202"/>
                </a:cubicBezTo>
                <a:cubicBezTo>
                  <a:pt x="504021" y="466538"/>
                  <a:pt x="516022" y="478349"/>
                  <a:pt x="530691" y="490255"/>
                </a:cubicBezTo>
                <a:cubicBezTo>
                  <a:pt x="544597" y="501590"/>
                  <a:pt x="560314" y="507019"/>
                  <a:pt x="573268" y="519878"/>
                </a:cubicBezTo>
                <a:cubicBezTo>
                  <a:pt x="577268" y="523783"/>
                  <a:pt x="581173" y="528355"/>
                  <a:pt x="585364" y="532451"/>
                </a:cubicBezTo>
                <a:cubicBezTo>
                  <a:pt x="586698" y="543405"/>
                  <a:pt x="587841" y="554549"/>
                  <a:pt x="589079" y="565788"/>
                </a:cubicBezTo>
                <a:cubicBezTo>
                  <a:pt x="589936" y="573789"/>
                  <a:pt x="590508" y="581885"/>
                  <a:pt x="591174" y="589886"/>
                </a:cubicBezTo>
                <a:cubicBezTo>
                  <a:pt x="570886" y="581124"/>
                  <a:pt x="545073" y="581505"/>
                  <a:pt x="525166" y="577980"/>
                </a:cubicBezTo>
                <a:cubicBezTo>
                  <a:pt x="471159" y="568550"/>
                  <a:pt x="419058" y="553025"/>
                  <a:pt x="370861" y="524926"/>
                </a:cubicBezTo>
                <a:cubicBezTo>
                  <a:pt x="332952" y="502828"/>
                  <a:pt x="298757" y="474348"/>
                  <a:pt x="263895" y="447392"/>
                </a:cubicBezTo>
                <a:cubicBezTo>
                  <a:pt x="238749" y="427866"/>
                  <a:pt x="210936" y="402053"/>
                  <a:pt x="191886" y="371955"/>
                </a:cubicBezTo>
                <a:cubicBezTo>
                  <a:pt x="196649" y="369954"/>
                  <a:pt x="201411" y="368240"/>
                  <a:pt x="206174" y="367192"/>
                </a:cubicBezTo>
                <a:cubicBezTo>
                  <a:pt x="223414" y="363382"/>
                  <a:pt x="232272" y="366620"/>
                  <a:pt x="250751" y="368716"/>
                </a:cubicBezTo>
                <a:cubicBezTo>
                  <a:pt x="264657" y="370240"/>
                  <a:pt x="276373" y="372050"/>
                  <a:pt x="286946" y="360620"/>
                </a:cubicBezTo>
                <a:cubicBezTo>
                  <a:pt x="307710" y="338045"/>
                  <a:pt x="292280" y="314138"/>
                  <a:pt x="267229" y="311566"/>
                </a:cubicBezTo>
                <a:cubicBezTo>
                  <a:pt x="248084" y="309566"/>
                  <a:pt x="229510" y="318138"/>
                  <a:pt x="210555" y="317186"/>
                </a:cubicBezTo>
                <a:cubicBezTo>
                  <a:pt x="196649" y="316519"/>
                  <a:pt x="193410" y="314900"/>
                  <a:pt x="183504" y="305280"/>
                </a:cubicBezTo>
                <a:cubicBezTo>
                  <a:pt x="176742" y="298707"/>
                  <a:pt x="171027" y="291468"/>
                  <a:pt x="164740" y="284420"/>
                </a:cubicBezTo>
                <a:cubicBezTo>
                  <a:pt x="151977" y="270132"/>
                  <a:pt x="146357" y="262989"/>
                  <a:pt x="127497" y="261369"/>
                </a:cubicBezTo>
                <a:cubicBezTo>
                  <a:pt x="113781" y="260226"/>
                  <a:pt x="88254" y="262893"/>
                  <a:pt x="75872" y="271370"/>
                </a:cubicBezTo>
                <a:cubicBezTo>
                  <a:pt x="62537" y="280515"/>
                  <a:pt x="70347" y="284896"/>
                  <a:pt x="65394" y="296421"/>
                </a:cubicBezTo>
                <a:cubicBezTo>
                  <a:pt x="53679" y="323472"/>
                  <a:pt x="28533" y="312995"/>
                  <a:pt x="10245" y="327949"/>
                </a:cubicBezTo>
                <a:cubicBezTo>
                  <a:pt x="7197" y="330425"/>
                  <a:pt x="7387" y="334045"/>
                  <a:pt x="9102" y="336522"/>
                </a:cubicBezTo>
                <a:cubicBezTo>
                  <a:pt x="2910" y="340712"/>
                  <a:pt x="-804" y="345761"/>
                  <a:pt x="148" y="351571"/>
                </a:cubicBezTo>
                <a:cubicBezTo>
                  <a:pt x="3196" y="370049"/>
                  <a:pt x="44916" y="374145"/>
                  <a:pt x="58060" y="374526"/>
                </a:cubicBezTo>
                <a:cubicBezTo>
                  <a:pt x="77586" y="375098"/>
                  <a:pt x="90731" y="369668"/>
                  <a:pt x="105971" y="369002"/>
                </a:cubicBezTo>
                <a:cubicBezTo>
                  <a:pt x="112924" y="381384"/>
                  <a:pt x="128736" y="386814"/>
                  <a:pt x="141880" y="393767"/>
                </a:cubicBezTo>
                <a:cubicBezTo>
                  <a:pt x="153596" y="399958"/>
                  <a:pt x="164550" y="407768"/>
                  <a:pt x="175789" y="414626"/>
                </a:cubicBezTo>
                <a:cubicBezTo>
                  <a:pt x="189886" y="423199"/>
                  <a:pt x="205698" y="427961"/>
                  <a:pt x="219509" y="436629"/>
                </a:cubicBezTo>
                <a:cubicBezTo>
                  <a:pt x="251037" y="469776"/>
                  <a:pt x="291423" y="496827"/>
                  <a:pt x="321903" y="519020"/>
                </a:cubicBezTo>
                <a:cubicBezTo>
                  <a:pt x="353716" y="542166"/>
                  <a:pt x="388101" y="561121"/>
                  <a:pt x="424487" y="574837"/>
                </a:cubicBezTo>
                <a:cubicBezTo>
                  <a:pt x="429154" y="577599"/>
                  <a:pt x="433155" y="580076"/>
                  <a:pt x="434964" y="580838"/>
                </a:cubicBezTo>
                <a:cubicBezTo>
                  <a:pt x="450776" y="587410"/>
                  <a:pt x="465730" y="594840"/>
                  <a:pt x="482113" y="599031"/>
                </a:cubicBezTo>
                <a:cubicBezTo>
                  <a:pt x="519927" y="608841"/>
                  <a:pt x="560409" y="615604"/>
                  <a:pt x="594127" y="636083"/>
                </a:cubicBezTo>
                <a:cubicBezTo>
                  <a:pt x="595461" y="665039"/>
                  <a:pt x="596032" y="693995"/>
                  <a:pt x="595556" y="722951"/>
                </a:cubicBezTo>
                <a:cubicBezTo>
                  <a:pt x="594127" y="820487"/>
                  <a:pt x="576601" y="916689"/>
                  <a:pt x="577839" y="1014511"/>
                </a:cubicBezTo>
                <a:cubicBezTo>
                  <a:pt x="578983" y="1105094"/>
                  <a:pt x="567267" y="1195486"/>
                  <a:pt x="562695" y="1285878"/>
                </a:cubicBezTo>
                <a:cubicBezTo>
                  <a:pt x="560218" y="1335408"/>
                  <a:pt x="557551" y="1385319"/>
                  <a:pt x="550122" y="1433992"/>
                </a:cubicBezTo>
                <a:cubicBezTo>
                  <a:pt x="543835" y="1475235"/>
                  <a:pt x="536787" y="1516383"/>
                  <a:pt x="536691" y="1558293"/>
                </a:cubicBezTo>
                <a:cubicBezTo>
                  <a:pt x="536691" y="1567247"/>
                  <a:pt x="546788" y="1569914"/>
                  <a:pt x="551455" y="1565342"/>
                </a:cubicBezTo>
                <a:cubicBezTo>
                  <a:pt x="561552" y="1569342"/>
                  <a:pt x="571553" y="1569152"/>
                  <a:pt x="582602" y="1567342"/>
                </a:cubicBezTo>
                <a:cubicBezTo>
                  <a:pt x="602509" y="1564103"/>
                  <a:pt x="623178" y="1566199"/>
                  <a:pt x="643276" y="1566008"/>
                </a:cubicBezTo>
                <a:cubicBezTo>
                  <a:pt x="644419" y="1566008"/>
                  <a:pt x="645467" y="1565723"/>
                  <a:pt x="646515" y="1565437"/>
                </a:cubicBezTo>
                <a:cubicBezTo>
                  <a:pt x="646705" y="1566866"/>
                  <a:pt x="646896" y="1568294"/>
                  <a:pt x="647086" y="1569818"/>
                </a:cubicBezTo>
                <a:cubicBezTo>
                  <a:pt x="647086" y="1570009"/>
                  <a:pt x="647372" y="1570009"/>
                  <a:pt x="647372" y="1569818"/>
                </a:cubicBezTo>
                <a:cubicBezTo>
                  <a:pt x="647658" y="1568199"/>
                  <a:pt x="647753" y="1566485"/>
                  <a:pt x="648039" y="1564866"/>
                </a:cubicBezTo>
                <a:cubicBezTo>
                  <a:pt x="654516" y="1561341"/>
                  <a:pt x="655468" y="1551054"/>
                  <a:pt x="650229" y="1546577"/>
                </a:cubicBezTo>
                <a:cubicBezTo>
                  <a:pt x="654420" y="1506192"/>
                  <a:pt x="654611" y="1463615"/>
                  <a:pt x="652706" y="1423800"/>
                </a:cubicBezTo>
                <a:cubicBezTo>
                  <a:pt x="650515" y="1376747"/>
                  <a:pt x="653944" y="1328931"/>
                  <a:pt x="649848" y="1281973"/>
                </a:cubicBezTo>
                <a:cubicBezTo>
                  <a:pt x="645372" y="1231681"/>
                  <a:pt x="643943" y="1182342"/>
                  <a:pt x="644800" y="1131668"/>
                </a:cubicBezTo>
                <a:cubicBezTo>
                  <a:pt x="645658" y="1082139"/>
                  <a:pt x="654420" y="1034704"/>
                  <a:pt x="650896" y="984602"/>
                </a:cubicBezTo>
                <a:cubicBezTo>
                  <a:pt x="649944" y="970791"/>
                  <a:pt x="650325" y="955932"/>
                  <a:pt x="650610" y="940883"/>
                </a:cubicBezTo>
                <a:cubicBezTo>
                  <a:pt x="652896" y="935168"/>
                  <a:pt x="655373" y="929453"/>
                  <a:pt x="657945" y="923833"/>
                </a:cubicBezTo>
                <a:cubicBezTo>
                  <a:pt x="658612" y="923833"/>
                  <a:pt x="659278" y="923357"/>
                  <a:pt x="659754" y="922595"/>
                </a:cubicBezTo>
                <a:cubicBezTo>
                  <a:pt x="660516" y="921357"/>
                  <a:pt x="662612" y="917356"/>
                  <a:pt x="665565" y="912022"/>
                </a:cubicBezTo>
                <a:cubicBezTo>
                  <a:pt x="670803" y="905355"/>
                  <a:pt x="675947" y="898877"/>
                  <a:pt x="679852" y="892686"/>
                </a:cubicBezTo>
                <a:cubicBezTo>
                  <a:pt x="686615" y="881923"/>
                  <a:pt x="694997" y="874303"/>
                  <a:pt x="703760" y="865540"/>
                </a:cubicBezTo>
                <a:cubicBezTo>
                  <a:pt x="704712" y="864587"/>
                  <a:pt x="707094" y="861540"/>
                  <a:pt x="710046" y="857920"/>
                </a:cubicBezTo>
                <a:cubicBezTo>
                  <a:pt x="717190" y="853443"/>
                  <a:pt x="724715" y="848490"/>
                  <a:pt x="728430" y="841918"/>
                </a:cubicBezTo>
                <a:cubicBezTo>
                  <a:pt x="730620" y="837917"/>
                  <a:pt x="726144" y="834298"/>
                  <a:pt x="722905" y="836870"/>
                </a:cubicBezTo>
                <a:cubicBezTo>
                  <a:pt x="721286" y="838203"/>
                  <a:pt x="719762" y="839632"/>
                  <a:pt x="718428" y="841251"/>
                </a:cubicBezTo>
                <a:cubicBezTo>
                  <a:pt x="713666" y="844680"/>
                  <a:pt x="706998" y="847347"/>
                  <a:pt x="702808" y="850586"/>
                </a:cubicBezTo>
                <a:cubicBezTo>
                  <a:pt x="691282" y="859349"/>
                  <a:pt x="678709" y="865635"/>
                  <a:pt x="667089" y="874017"/>
                </a:cubicBezTo>
                <a:cubicBezTo>
                  <a:pt x="660707" y="878589"/>
                  <a:pt x="654516" y="884495"/>
                  <a:pt x="649563" y="891257"/>
                </a:cubicBezTo>
                <a:cubicBezTo>
                  <a:pt x="648801" y="884399"/>
                  <a:pt x="647848" y="877541"/>
                  <a:pt x="646229" y="871160"/>
                </a:cubicBezTo>
                <a:cubicBezTo>
                  <a:pt x="642895" y="857920"/>
                  <a:pt x="635847" y="847157"/>
                  <a:pt x="633942" y="833155"/>
                </a:cubicBezTo>
                <a:cubicBezTo>
                  <a:pt x="631846" y="817915"/>
                  <a:pt x="635180" y="806675"/>
                  <a:pt x="638037" y="792007"/>
                </a:cubicBezTo>
                <a:cubicBezTo>
                  <a:pt x="641943" y="772385"/>
                  <a:pt x="641752" y="754098"/>
                  <a:pt x="641752" y="734000"/>
                </a:cubicBezTo>
                <a:cubicBezTo>
                  <a:pt x="641752" y="695995"/>
                  <a:pt x="648039" y="661705"/>
                  <a:pt x="645753" y="625415"/>
                </a:cubicBezTo>
                <a:cubicBezTo>
                  <a:pt x="656230" y="616271"/>
                  <a:pt x="667279" y="608079"/>
                  <a:pt x="676233" y="602174"/>
                </a:cubicBezTo>
                <a:cubicBezTo>
                  <a:pt x="700426" y="586076"/>
                  <a:pt x="726810" y="576742"/>
                  <a:pt x="754433" y="570265"/>
                </a:cubicBezTo>
                <a:cubicBezTo>
                  <a:pt x="789771" y="561883"/>
                  <a:pt x="822346" y="538642"/>
                  <a:pt x="856065" y="523974"/>
                </a:cubicBezTo>
                <a:cubicBezTo>
                  <a:pt x="885592" y="511210"/>
                  <a:pt x="915120" y="497208"/>
                  <a:pt x="940551" y="476634"/>
                </a:cubicBezTo>
                <a:cubicBezTo>
                  <a:pt x="948267" y="471776"/>
                  <a:pt x="955887" y="466442"/>
                  <a:pt x="963793" y="462823"/>
                </a:cubicBezTo>
                <a:cubicBezTo>
                  <a:pt x="981699" y="454632"/>
                  <a:pt x="1001416" y="450536"/>
                  <a:pt x="1017704" y="438630"/>
                </a:cubicBezTo>
                <a:cubicBezTo>
                  <a:pt x="1035135" y="425866"/>
                  <a:pt x="1057804" y="400625"/>
                  <a:pt x="1064472" y="377003"/>
                </a:cubicBezTo>
                <a:cubicBezTo>
                  <a:pt x="1068472" y="376907"/>
                  <a:pt x="1072473" y="376717"/>
                  <a:pt x="1076569" y="376431"/>
                </a:cubicBezTo>
                <a:cubicBezTo>
                  <a:pt x="1097523" y="375098"/>
                  <a:pt x="1155054" y="377765"/>
                  <a:pt x="1165818" y="351952"/>
                </a:cubicBezTo>
                <a:cubicBezTo>
                  <a:pt x="1174581" y="330997"/>
                  <a:pt x="1151911" y="318995"/>
                  <a:pt x="1136957" y="315852"/>
                </a:cubicBezTo>
                <a:cubicBezTo>
                  <a:pt x="1126098" y="313566"/>
                  <a:pt x="1114859" y="311947"/>
                  <a:pt x="1103429" y="310709"/>
                </a:cubicBezTo>
                <a:cubicBezTo>
                  <a:pt x="1132480" y="304899"/>
                  <a:pt x="1151625" y="313281"/>
                  <a:pt x="1173819" y="298707"/>
                </a:cubicBezTo>
                <a:cubicBezTo>
                  <a:pt x="1181629" y="297088"/>
                  <a:pt x="1189440" y="295374"/>
                  <a:pt x="1197155" y="292897"/>
                </a:cubicBezTo>
                <a:cubicBezTo>
                  <a:pt x="1209538" y="288992"/>
                  <a:pt x="1235541" y="279181"/>
                  <a:pt x="1221920" y="261179"/>
                </a:cubicBezTo>
                <a:close/>
                <a:moveTo>
                  <a:pt x="162645" y="397672"/>
                </a:moveTo>
                <a:cubicBezTo>
                  <a:pt x="149405" y="389195"/>
                  <a:pt x="128355" y="382241"/>
                  <a:pt x="116353" y="369192"/>
                </a:cubicBezTo>
                <a:cubicBezTo>
                  <a:pt x="121401" y="369764"/>
                  <a:pt x="126735" y="371002"/>
                  <a:pt x="132736" y="373288"/>
                </a:cubicBezTo>
                <a:cubicBezTo>
                  <a:pt x="144547" y="377669"/>
                  <a:pt x="150262" y="383670"/>
                  <a:pt x="164645" y="381480"/>
                </a:cubicBezTo>
                <a:cubicBezTo>
                  <a:pt x="169503" y="380717"/>
                  <a:pt x="174360" y="379098"/>
                  <a:pt x="179313" y="377098"/>
                </a:cubicBezTo>
                <a:cubicBezTo>
                  <a:pt x="185886" y="393290"/>
                  <a:pt x="195696" y="408340"/>
                  <a:pt x="207222" y="422342"/>
                </a:cubicBezTo>
                <a:cubicBezTo>
                  <a:pt x="192648" y="413198"/>
                  <a:pt x="176075" y="406340"/>
                  <a:pt x="162549" y="397672"/>
                </a:cubicBezTo>
                <a:close/>
                <a:moveTo>
                  <a:pt x="691092" y="873732"/>
                </a:moveTo>
                <a:cubicBezTo>
                  <a:pt x="691854" y="872493"/>
                  <a:pt x="691758" y="871255"/>
                  <a:pt x="691092" y="870302"/>
                </a:cubicBezTo>
                <a:cubicBezTo>
                  <a:pt x="694330" y="868302"/>
                  <a:pt x="697569" y="866207"/>
                  <a:pt x="700617" y="863921"/>
                </a:cubicBezTo>
                <a:cubicBezTo>
                  <a:pt x="700712" y="863825"/>
                  <a:pt x="700902" y="863730"/>
                  <a:pt x="701093" y="863635"/>
                </a:cubicBezTo>
                <a:cubicBezTo>
                  <a:pt x="697569" y="867255"/>
                  <a:pt x="694235" y="870683"/>
                  <a:pt x="690901" y="874112"/>
                </a:cubicBezTo>
                <a:cubicBezTo>
                  <a:pt x="690901" y="874017"/>
                  <a:pt x="690996" y="873827"/>
                  <a:pt x="691092" y="873732"/>
                </a:cubicBezTo>
                <a:close/>
                <a:moveTo>
                  <a:pt x="637180" y="227936"/>
                </a:moveTo>
                <a:cubicBezTo>
                  <a:pt x="640133" y="227651"/>
                  <a:pt x="643086" y="227365"/>
                  <a:pt x="646039" y="227174"/>
                </a:cubicBezTo>
                <a:cubicBezTo>
                  <a:pt x="673661" y="225079"/>
                  <a:pt x="699760" y="233080"/>
                  <a:pt x="726906" y="236699"/>
                </a:cubicBezTo>
                <a:cubicBezTo>
                  <a:pt x="758624" y="240890"/>
                  <a:pt x="789199" y="239176"/>
                  <a:pt x="819584" y="233080"/>
                </a:cubicBezTo>
                <a:cubicBezTo>
                  <a:pt x="819108" y="233556"/>
                  <a:pt x="818727" y="234032"/>
                  <a:pt x="818250" y="234509"/>
                </a:cubicBezTo>
                <a:cubicBezTo>
                  <a:pt x="810535" y="242224"/>
                  <a:pt x="801868" y="248796"/>
                  <a:pt x="792914" y="254702"/>
                </a:cubicBezTo>
                <a:cubicBezTo>
                  <a:pt x="789771" y="256797"/>
                  <a:pt x="786056" y="258702"/>
                  <a:pt x="782341" y="260607"/>
                </a:cubicBezTo>
                <a:cubicBezTo>
                  <a:pt x="772435" y="261179"/>
                  <a:pt x="763291" y="262226"/>
                  <a:pt x="757195" y="262226"/>
                </a:cubicBezTo>
                <a:cubicBezTo>
                  <a:pt x="709666" y="262417"/>
                  <a:pt x="661660" y="264703"/>
                  <a:pt x="613939" y="269942"/>
                </a:cubicBezTo>
                <a:cubicBezTo>
                  <a:pt x="621845" y="256131"/>
                  <a:pt x="629751" y="242033"/>
                  <a:pt x="637180" y="227746"/>
                </a:cubicBezTo>
                <a:close/>
                <a:moveTo>
                  <a:pt x="586602" y="227174"/>
                </a:moveTo>
                <a:cubicBezTo>
                  <a:pt x="598414" y="230223"/>
                  <a:pt x="610129" y="230127"/>
                  <a:pt x="621845" y="229365"/>
                </a:cubicBezTo>
                <a:cubicBezTo>
                  <a:pt x="613177" y="242700"/>
                  <a:pt x="604319" y="255845"/>
                  <a:pt x="594508" y="268227"/>
                </a:cubicBezTo>
                <a:cubicBezTo>
                  <a:pt x="593175" y="269847"/>
                  <a:pt x="592127" y="271370"/>
                  <a:pt x="590889" y="272990"/>
                </a:cubicBezTo>
                <a:cubicBezTo>
                  <a:pt x="570886" y="275561"/>
                  <a:pt x="551074" y="278705"/>
                  <a:pt x="531262" y="282419"/>
                </a:cubicBezTo>
                <a:cubicBezTo>
                  <a:pt x="526690" y="276324"/>
                  <a:pt x="522023" y="270132"/>
                  <a:pt x="517641" y="263846"/>
                </a:cubicBezTo>
                <a:cubicBezTo>
                  <a:pt x="515832" y="260607"/>
                  <a:pt x="514117" y="257464"/>
                  <a:pt x="512403" y="254416"/>
                </a:cubicBezTo>
                <a:cubicBezTo>
                  <a:pt x="511831" y="253368"/>
                  <a:pt x="510879" y="252701"/>
                  <a:pt x="509831" y="252320"/>
                </a:cubicBezTo>
                <a:cubicBezTo>
                  <a:pt x="507545" y="248796"/>
                  <a:pt x="505354" y="245272"/>
                  <a:pt x="503259" y="241652"/>
                </a:cubicBezTo>
                <a:cubicBezTo>
                  <a:pt x="502592" y="239081"/>
                  <a:pt x="501925" y="236509"/>
                  <a:pt x="501163" y="233937"/>
                </a:cubicBezTo>
                <a:cubicBezTo>
                  <a:pt x="529643" y="214601"/>
                  <a:pt x="555075" y="219078"/>
                  <a:pt x="586602" y="227270"/>
                </a:cubicBezTo>
                <a:close/>
                <a:moveTo>
                  <a:pt x="453633" y="338712"/>
                </a:moveTo>
                <a:cubicBezTo>
                  <a:pt x="447823" y="340712"/>
                  <a:pt x="443727" y="344046"/>
                  <a:pt x="438774" y="346999"/>
                </a:cubicBezTo>
                <a:cubicBezTo>
                  <a:pt x="436869" y="345951"/>
                  <a:pt x="435060" y="345094"/>
                  <a:pt x="433155" y="344141"/>
                </a:cubicBezTo>
                <a:cubicBezTo>
                  <a:pt x="422106" y="337093"/>
                  <a:pt x="411533" y="328901"/>
                  <a:pt x="401341" y="317757"/>
                </a:cubicBezTo>
                <a:cubicBezTo>
                  <a:pt x="388863" y="304041"/>
                  <a:pt x="377338" y="287182"/>
                  <a:pt x="368575" y="270608"/>
                </a:cubicBezTo>
                <a:cubicBezTo>
                  <a:pt x="366956" y="266132"/>
                  <a:pt x="365432" y="261655"/>
                  <a:pt x="363717" y="257178"/>
                </a:cubicBezTo>
                <a:cubicBezTo>
                  <a:pt x="368861" y="257464"/>
                  <a:pt x="373909" y="258131"/>
                  <a:pt x="378767" y="259464"/>
                </a:cubicBezTo>
                <a:cubicBezTo>
                  <a:pt x="406866" y="267370"/>
                  <a:pt x="429726" y="289182"/>
                  <a:pt x="458396" y="270608"/>
                </a:cubicBezTo>
                <a:cubicBezTo>
                  <a:pt x="471445" y="262226"/>
                  <a:pt x="481732" y="249463"/>
                  <a:pt x="493829" y="239462"/>
                </a:cubicBezTo>
                <a:cubicBezTo>
                  <a:pt x="494400" y="240414"/>
                  <a:pt x="494972" y="241272"/>
                  <a:pt x="495543" y="242224"/>
                </a:cubicBezTo>
                <a:cubicBezTo>
                  <a:pt x="499734" y="256797"/>
                  <a:pt x="502211" y="273180"/>
                  <a:pt x="505735" y="287563"/>
                </a:cubicBezTo>
                <a:cubicBezTo>
                  <a:pt x="503449" y="288039"/>
                  <a:pt x="501068" y="288515"/>
                  <a:pt x="498782" y="288992"/>
                </a:cubicBezTo>
                <a:cubicBezTo>
                  <a:pt x="487257" y="291564"/>
                  <a:pt x="462587" y="296421"/>
                  <a:pt x="473541" y="315281"/>
                </a:cubicBezTo>
                <a:cubicBezTo>
                  <a:pt x="479732" y="325949"/>
                  <a:pt x="500211" y="326234"/>
                  <a:pt x="520118" y="324044"/>
                </a:cubicBezTo>
                <a:cubicBezTo>
                  <a:pt x="524118" y="332235"/>
                  <a:pt x="528405" y="340236"/>
                  <a:pt x="533072" y="348047"/>
                </a:cubicBezTo>
                <a:cubicBezTo>
                  <a:pt x="526690" y="348428"/>
                  <a:pt x="520308" y="348047"/>
                  <a:pt x="513736" y="346427"/>
                </a:cubicBezTo>
                <a:cubicBezTo>
                  <a:pt x="491257" y="340712"/>
                  <a:pt x="477446" y="330711"/>
                  <a:pt x="453824" y="338712"/>
                </a:cubicBezTo>
                <a:close/>
                <a:moveTo>
                  <a:pt x="548788" y="493303"/>
                </a:moveTo>
                <a:cubicBezTo>
                  <a:pt x="538120" y="486921"/>
                  <a:pt x="518689" y="473205"/>
                  <a:pt x="510021" y="463109"/>
                </a:cubicBezTo>
                <a:cubicBezTo>
                  <a:pt x="506878" y="459394"/>
                  <a:pt x="504306" y="455012"/>
                  <a:pt x="501925" y="450440"/>
                </a:cubicBezTo>
                <a:cubicBezTo>
                  <a:pt x="516117" y="449488"/>
                  <a:pt x="517356" y="453298"/>
                  <a:pt x="529738" y="455489"/>
                </a:cubicBezTo>
                <a:cubicBezTo>
                  <a:pt x="538406" y="457013"/>
                  <a:pt x="547074" y="453774"/>
                  <a:pt x="555170" y="451298"/>
                </a:cubicBezTo>
                <a:cubicBezTo>
                  <a:pt x="557932" y="450440"/>
                  <a:pt x="560504" y="449678"/>
                  <a:pt x="563171" y="448916"/>
                </a:cubicBezTo>
                <a:cubicBezTo>
                  <a:pt x="574315" y="470538"/>
                  <a:pt x="579935" y="493874"/>
                  <a:pt x="583554" y="518258"/>
                </a:cubicBezTo>
                <a:cubicBezTo>
                  <a:pt x="572887" y="508448"/>
                  <a:pt x="560599" y="500447"/>
                  <a:pt x="548693" y="493398"/>
                </a:cubicBezTo>
                <a:close/>
                <a:moveTo>
                  <a:pt x="590317" y="341951"/>
                </a:moveTo>
                <a:cubicBezTo>
                  <a:pt x="586793" y="341474"/>
                  <a:pt x="583269" y="341379"/>
                  <a:pt x="579840" y="341474"/>
                </a:cubicBezTo>
                <a:cubicBezTo>
                  <a:pt x="578506" y="339855"/>
                  <a:pt x="577173" y="338236"/>
                  <a:pt x="575744" y="336712"/>
                </a:cubicBezTo>
                <a:cubicBezTo>
                  <a:pt x="578792" y="330044"/>
                  <a:pt x="582221" y="323567"/>
                  <a:pt x="585936" y="317186"/>
                </a:cubicBezTo>
                <a:cubicBezTo>
                  <a:pt x="609653" y="317852"/>
                  <a:pt x="633466" y="318233"/>
                  <a:pt x="657183" y="318424"/>
                </a:cubicBezTo>
                <a:cubicBezTo>
                  <a:pt x="654992" y="329664"/>
                  <a:pt x="652992" y="340712"/>
                  <a:pt x="649277" y="351952"/>
                </a:cubicBezTo>
                <a:cubicBezTo>
                  <a:pt x="647848" y="356333"/>
                  <a:pt x="646134" y="360429"/>
                  <a:pt x="644419" y="364334"/>
                </a:cubicBezTo>
                <a:cubicBezTo>
                  <a:pt x="642324" y="361667"/>
                  <a:pt x="640133" y="359000"/>
                  <a:pt x="638609" y="357953"/>
                </a:cubicBezTo>
                <a:cubicBezTo>
                  <a:pt x="625845" y="348618"/>
                  <a:pt x="605462" y="344141"/>
                  <a:pt x="590222" y="342141"/>
                </a:cubicBezTo>
                <a:close/>
                <a:moveTo>
                  <a:pt x="688520" y="523307"/>
                </a:moveTo>
                <a:cubicBezTo>
                  <a:pt x="671089" y="542928"/>
                  <a:pt x="654897" y="562264"/>
                  <a:pt x="640419" y="582933"/>
                </a:cubicBezTo>
                <a:cubicBezTo>
                  <a:pt x="638514" y="565026"/>
                  <a:pt x="638895" y="546738"/>
                  <a:pt x="637561" y="528736"/>
                </a:cubicBezTo>
                <a:cubicBezTo>
                  <a:pt x="634989" y="493874"/>
                  <a:pt x="642038" y="471015"/>
                  <a:pt x="648420" y="437772"/>
                </a:cubicBezTo>
                <a:cubicBezTo>
                  <a:pt x="648610" y="437010"/>
                  <a:pt x="648610" y="436248"/>
                  <a:pt x="648610" y="435582"/>
                </a:cubicBezTo>
                <a:cubicBezTo>
                  <a:pt x="666803" y="437677"/>
                  <a:pt x="684996" y="441106"/>
                  <a:pt x="703379" y="441582"/>
                </a:cubicBezTo>
                <a:cubicBezTo>
                  <a:pt x="715666" y="441868"/>
                  <a:pt x="727572" y="442249"/>
                  <a:pt x="739383" y="442249"/>
                </a:cubicBezTo>
                <a:cubicBezTo>
                  <a:pt x="731954" y="453203"/>
                  <a:pt x="725287" y="465014"/>
                  <a:pt x="718047" y="476063"/>
                </a:cubicBezTo>
                <a:cubicBezTo>
                  <a:pt x="711856" y="485492"/>
                  <a:pt x="705474" y="496446"/>
                  <a:pt x="699950" y="507209"/>
                </a:cubicBezTo>
                <a:cubicBezTo>
                  <a:pt x="696712" y="511972"/>
                  <a:pt x="693568" y="516734"/>
                  <a:pt x="690330" y="521402"/>
                </a:cubicBezTo>
                <a:cubicBezTo>
                  <a:pt x="689758" y="522068"/>
                  <a:pt x="689187" y="522735"/>
                  <a:pt x="688615" y="523402"/>
                </a:cubicBezTo>
                <a:close/>
                <a:moveTo>
                  <a:pt x="842920" y="497684"/>
                </a:moveTo>
                <a:cubicBezTo>
                  <a:pt x="799010" y="505114"/>
                  <a:pt x="762910" y="527402"/>
                  <a:pt x="721572" y="541976"/>
                </a:cubicBezTo>
                <a:cubicBezTo>
                  <a:pt x="713856" y="544738"/>
                  <a:pt x="706237" y="547405"/>
                  <a:pt x="698616" y="550167"/>
                </a:cubicBezTo>
                <a:cubicBezTo>
                  <a:pt x="699188" y="549119"/>
                  <a:pt x="699664" y="547976"/>
                  <a:pt x="700141" y="546833"/>
                </a:cubicBezTo>
                <a:cubicBezTo>
                  <a:pt x="706427" y="530546"/>
                  <a:pt x="711475" y="515687"/>
                  <a:pt x="719667" y="500066"/>
                </a:cubicBezTo>
                <a:cubicBezTo>
                  <a:pt x="725001" y="493589"/>
                  <a:pt x="730049" y="486731"/>
                  <a:pt x="734621" y="478920"/>
                </a:cubicBezTo>
                <a:cubicBezTo>
                  <a:pt x="736145" y="476349"/>
                  <a:pt x="737669" y="473491"/>
                  <a:pt x="739193" y="470443"/>
                </a:cubicBezTo>
                <a:cubicBezTo>
                  <a:pt x="739764" y="469490"/>
                  <a:pt x="740431" y="468633"/>
                  <a:pt x="741003" y="467681"/>
                </a:cubicBezTo>
                <a:cubicBezTo>
                  <a:pt x="741479" y="466824"/>
                  <a:pt x="742050" y="465299"/>
                  <a:pt x="742622" y="463394"/>
                </a:cubicBezTo>
                <a:cubicBezTo>
                  <a:pt x="745956" y="456441"/>
                  <a:pt x="749289" y="449107"/>
                  <a:pt x="752909" y="442058"/>
                </a:cubicBezTo>
                <a:cubicBezTo>
                  <a:pt x="779389" y="441011"/>
                  <a:pt x="804916" y="436439"/>
                  <a:pt x="829966" y="421294"/>
                </a:cubicBezTo>
                <a:cubicBezTo>
                  <a:pt x="842635" y="413674"/>
                  <a:pt x="873400" y="399577"/>
                  <a:pt x="859303" y="380432"/>
                </a:cubicBezTo>
                <a:cubicBezTo>
                  <a:pt x="839206" y="353095"/>
                  <a:pt x="771673" y="352428"/>
                  <a:pt x="744241" y="353285"/>
                </a:cubicBezTo>
                <a:cubicBezTo>
                  <a:pt x="722143" y="353952"/>
                  <a:pt x="699855" y="358143"/>
                  <a:pt x="678900" y="365668"/>
                </a:cubicBezTo>
                <a:cubicBezTo>
                  <a:pt x="671089" y="368525"/>
                  <a:pt x="665279" y="372716"/>
                  <a:pt x="658135" y="372431"/>
                </a:cubicBezTo>
                <a:cubicBezTo>
                  <a:pt x="659183" y="367287"/>
                  <a:pt x="660326" y="362049"/>
                  <a:pt x="661850" y="357000"/>
                </a:cubicBezTo>
                <a:cubicBezTo>
                  <a:pt x="665850" y="343570"/>
                  <a:pt x="667470" y="331568"/>
                  <a:pt x="668422" y="318519"/>
                </a:cubicBezTo>
                <a:cubicBezTo>
                  <a:pt x="678233" y="318519"/>
                  <a:pt x="688044" y="318710"/>
                  <a:pt x="697759" y="318805"/>
                </a:cubicBezTo>
                <a:cubicBezTo>
                  <a:pt x="732430" y="319186"/>
                  <a:pt x="780246" y="328616"/>
                  <a:pt x="813393" y="316328"/>
                </a:cubicBezTo>
                <a:cubicBezTo>
                  <a:pt x="823775" y="312518"/>
                  <a:pt x="833776" y="302993"/>
                  <a:pt x="835872" y="291468"/>
                </a:cubicBezTo>
                <a:cubicBezTo>
                  <a:pt x="836443" y="292516"/>
                  <a:pt x="837015" y="293468"/>
                  <a:pt x="837681" y="294611"/>
                </a:cubicBezTo>
                <a:cubicBezTo>
                  <a:pt x="850826" y="314709"/>
                  <a:pt x="872352" y="310137"/>
                  <a:pt x="890926" y="316424"/>
                </a:cubicBezTo>
                <a:cubicBezTo>
                  <a:pt x="902928" y="320424"/>
                  <a:pt x="910738" y="329568"/>
                  <a:pt x="922930" y="332616"/>
                </a:cubicBezTo>
                <a:cubicBezTo>
                  <a:pt x="930741" y="334616"/>
                  <a:pt x="940456" y="334426"/>
                  <a:pt x="949410" y="334426"/>
                </a:cubicBezTo>
                <a:cubicBezTo>
                  <a:pt x="942933" y="340236"/>
                  <a:pt x="937503" y="347190"/>
                  <a:pt x="932550" y="356143"/>
                </a:cubicBezTo>
                <a:cubicBezTo>
                  <a:pt x="931122" y="358619"/>
                  <a:pt x="932455" y="362239"/>
                  <a:pt x="935122" y="362906"/>
                </a:cubicBezTo>
                <a:cubicBezTo>
                  <a:pt x="945028" y="365382"/>
                  <a:pt x="954934" y="367382"/>
                  <a:pt x="964935" y="369192"/>
                </a:cubicBezTo>
                <a:cubicBezTo>
                  <a:pt x="965602" y="374145"/>
                  <a:pt x="965983" y="379098"/>
                  <a:pt x="965507" y="384147"/>
                </a:cubicBezTo>
                <a:cubicBezTo>
                  <a:pt x="964745" y="392148"/>
                  <a:pt x="962173" y="400910"/>
                  <a:pt x="960554" y="408816"/>
                </a:cubicBezTo>
                <a:cubicBezTo>
                  <a:pt x="956649" y="427581"/>
                  <a:pt x="951124" y="443487"/>
                  <a:pt x="941790" y="459394"/>
                </a:cubicBezTo>
                <a:cubicBezTo>
                  <a:pt x="911976" y="479873"/>
                  <a:pt x="874258" y="492446"/>
                  <a:pt x="842920" y="497780"/>
                </a:cubicBezTo>
                <a:close/>
                <a:moveTo>
                  <a:pt x="946552" y="455965"/>
                </a:moveTo>
                <a:cubicBezTo>
                  <a:pt x="956077" y="442344"/>
                  <a:pt x="962840" y="428628"/>
                  <a:pt x="967412" y="411102"/>
                </a:cubicBezTo>
                <a:cubicBezTo>
                  <a:pt x="971698" y="394719"/>
                  <a:pt x="973222" y="383289"/>
                  <a:pt x="972365" y="370526"/>
                </a:cubicBezTo>
                <a:cubicBezTo>
                  <a:pt x="984081" y="372431"/>
                  <a:pt x="995796" y="373955"/>
                  <a:pt x="1007512" y="375002"/>
                </a:cubicBezTo>
                <a:cubicBezTo>
                  <a:pt x="995130" y="390052"/>
                  <a:pt x="986748" y="408435"/>
                  <a:pt x="976842" y="425485"/>
                </a:cubicBezTo>
                <a:cubicBezTo>
                  <a:pt x="975985" y="426628"/>
                  <a:pt x="975222" y="427866"/>
                  <a:pt x="974365" y="429009"/>
                </a:cubicBezTo>
                <a:cubicBezTo>
                  <a:pt x="966745" y="439106"/>
                  <a:pt x="957220" y="448059"/>
                  <a:pt x="946552" y="455965"/>
                </a:cubicBezTo>
                <a:close/>
                <a:moveTo>
                  <a:pt x="993129" y="443964"/>
                </a:moveTo>
                <a:cubicBezTo>
                  <a:pt x="984557" y="447488"/>
                  <a:pt x="976080" y="450726"/>
                  <a:pt x="967602" y="454346"/>
                </a:cubicBezTo>
                <a:cubicBezTo>
                  <a:pt x="974841" y="447678"/>
                  <a:pt x="981414" y="440249"/>
                  <a:pt x="986748" y="431867"/>
                </a:cubicBezTo>
                <a:cubicBezTo>
                  <a:pt x="998273" y="413674"/>
                  <a:pt x="1005702" y="394433"/>
                  <a:pt x="1019323" y="377289"/>
                </a:cubicBezTo>
                <a:cubicBezTo>
                  <a:pt x="1019704" y="376812"/>
                  <a:pt x="1020085" y="376431"/>
                  <a:pt x="1020466" y="376050"/>
                </a:cubicBezTo>
                <a:cubicBezTo>
                  <a:pt x="1034087" y="376907"/>
                  <a:pt x="1047803" y="377193"/>
                  <a:pt x="1061614" y="376812"/>
                </a:cubicBezTo>
                <a:cubicBezTo>
                  <a:pt x="1048374" y="405864"/>
                  <a:pt x="1019514" y="433295"/>
                  <a:pt x="993129" y="4439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28"/>
          <p:cNvGrpSpPr/>
          <p:nvPr/>
        </p:nvGrpSpPr>
        <p:grpSpPr>
          <a:xfrm>
            <a:off x="-1012640" y="0"/>
            <a:ext cx="13725712" cy="1628641"/>
            <a:chOff x="-759499" y="0"/>
            <a:chExt cx="10294542" cy="1221512"/>
          </a:xfrm>
        </p:grpSpPr>
        <p:sp>
          <p:nvSpPr>
            <p:cNvPr id="213" name="Google Shape;213;p28"/>
            <p:cNvSpPr/>
            <p:nvPr/>
          </p:nvSpPr>
          <p:spPr>
            <a:xfrm>
              <a:off x="7210005" y="922067"/>
              <a:ext cx="2325037" cy="299444"/>
            </a:xfrm>
            <a:custGeom>
              <a:rect b="b" l="l" r="r" t="t"/>
              <a:pathLst>
                <a:path extrusionOk="0" h="299444" w="2325037">
                  <a:moveTo>
                    <a:pt x="8982" y="280660"/>
                  </a:moveTo>
                  <a:cubicBezTo>
                    <a:pt x="231296" y="225511"/>
                    <a:pt x="490281" y="207794"/>
                    <a:pt x="584197" y="210652"/>
                  </a:cubicBezTo>
                  <a:cubicBezTo>
                    <a:pt x="591532" y="169027"/>
                    <a:pt x="641633" y="140357"/>
                    <a:pt x="679352" y="132356"/>
                  </a:cubicBezTo>
                  <a:cubicBezTo>
                    <a:pt x="715928" y="124641"/>
                    <a:pt x="753933" y="128260"/>
                    <a:pt x="791556" y="132547"/>
                  </a:cubicBezTo>
                  <a:cubicBezTo>
                    <a:pt x="847849" y="83398"/>
                    <a:pt x="925192" y="50917"/>
                    <a:pt x="992724" y="61204"/>
                  </a:cubicBezTo>
                  <a:cubicBezTo>
                    <a:pt x="1008345" y="63395"/>
                    <a:pt x="1109596" y="94256"/>
                    <a:pt x="1107786" y="126641"/>
                  </a:cubicBezTo>
                  <a:cubicBezTo>
                    <a:pt x="1113787" y="105686"/>
                    <a:pt x="1170080" y="-13662"/>
                    <a:pt x="1313908" y="1292"/>
                  </a:cubicBezTo>
                  <a:cubicBezTo>
                    <a:pt x="1470308" y="12627"/>
                    <a:pt x="1489263" y="137785"/>
                    <a:pt x="1488310" y="138833"/>
                  </a:cubicBezTo>
                  <a:cubicBezTo>
                    <a:pt x="1489168" y="138357"/>
                    <a:pt x="1558605" y="47965"/>
                    <a:pt x="1686239" y="69777"/>
                  </a:cubicBezTo>
                  <a:cubicBezTo>
                    <a:pt x="1818161" y="90446"/>
                    <a:pt x="1799397" y="197317"/>
                    <a:pt x="1797015" y="197221"/>
                  </a:cubicBezTo>
                  <a:cubicBezTo>
                    <a:pt x="1795015" y="197031"/>
                    <a:pt x="2165061" y="183029"/>
                    <a:pt x="2151250" y="260944"/>
                  </a:cubicBezTo>
                  <a:cubicBezTo>
                    <a:pt x="2211067" y="267516"/>
                    <a:pt x="2277362" y="273612"/>
                    <a:pt x="2324987" y="296758"/>
                  </a:cubicBezTo>
                  <a:cubicBezTo>
                    <a:pt x="2334321" y="296472"/>
                    <a:pt x="1072925" y="243989"/>
                    <a:pt x="8887" y="299425"/>
                  </a:cubicBezTo>
                  <a:cubicBezTo>
                    <a:pt x="-3495" y="300091"/>
                    <a:pt x="-2448" y="283423"/>
                    <a:pt x="8982" y="280565"/>
                  </a:cubicBez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-759499" y="0"/>
              <a:ext cx="1540337" cy="397512"/>
            </a:xfrm>
            <a:custGeom>
              <a:rect b="b" l="l" r="r" t="t"/>
              <a:pathLst>
                <a:path extrusionOk="0" h="299444" w="2325037">
                  <a:moveTo>
                    <a:pt x="8982" y="280660"/>
                  </a:moveTo>
                  <a:cubicBezTo>
                    <a:pt x="231296" y="225511"/>
                    <a:pt x="490281" y="207794"/>
                    <a:pt x="584197" y="210652"/>
                  </a:cubicBezTo>
                  <a:cubicBezTo>
                    <a:pt x="591532" y="169027"/>
                    <a:pt x="641633" y="140357"/>
                    <a:pt x="679352" y="132356"/>
                  </a:cubicBezTo>
                  <a:cubicBezTo>
                    <a:pt x="715928" y="124641"/>
                    <a:pt x="753933" y="128260"/>
                    <a:pt x="791556" y="132547"/>
                  </a:cubicBezTo>
                  <a:cubicBezTo>
                    <a:pt x="847849" y="83398"/>
                    <a:pt x="925192" y="50917"/>
                    <a:pt x="992724" y="61204"/>
                  </a:cubicBezTo>
                  <a:cubicBezTo>
                    <a:pt x="1008345" y="63395"/>
                    <a:pt x="1109596" y="94256"/>
                    <a:pt x="1107786" y="126641"/>
                  </a:cubicBezTo>
                  <a:cubicBezTo>
                    <a:pt x="1113787" y="105686"/>
                    <a:pt x="1170080" y="-13662"/>
                    <a:pt x="1313908" y="1292"/>
                  </a:cubicBezTo>
                  <a:cubicBezTo>
                    <a:pt x="1470308" y="12627"/>
                    <a:pt x="1489263" y="137785"/>
                    <a:pt x="1488310" y="138833"/>
                  </a:cubicBezTo>
                  <a:cubicBezTo>
                    <a:pt x="1489168" y="138357"/>
                    <a:pt x="1558605" y="47965"/>
                    <a:pt x="1686239" y="69777"/>
                  </a:cubicBezTo>
                  <a:cubicBezTo>
                    <a:pt x="1818161" y="90446"/>
                    <a:pt x="1799397" y="197317"/>
                    <a:pt x="1797015" y="197221"/>
                  </a:cubicBezTo>
                  <a:cubicBezTo>
                    <a:pt x="1795015" y="197031"/>
                    <a:pt x="2165061" y="183029"/>
                    <a:pt x="2151250" y="260944"/>
                  </a:cubicBezTo>
                  <a:cubicBezTo>
                    <a:pt x="2211067" y="267516"/>
                    <a:pt x="2277362" y="273612"/>
                    <a:pt x="2324987" y="296758"/>
                  </a:cubicBezTo>
                  <a:cubicBezTo>
                    <a:pt x="2334321" y="296472"/>
                    <a:pt x="1072925" y="243989"/>
                    <a:pt x="8887" y="299425"/>
                  </a:cubicBezTo>
                  <a:cubicBezTo>
                    <a:pt x="-3495" y="300091"/>
                    <a:pt x="-2448" y="283423"/>
                    <a:pt x="8982" y="280565"/>
                  </a:cubicBez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21" name="Google Shape;221;p3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6" name="Google Shape;226;p3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0" name="Google Shape;230;p32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34" name="Google Shape;234;p3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37" name="Google Shape;237;p3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41" name="Google Shape;241;p3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45" name="Google Shape;245;p3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6" name="Google Shape;246;p3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7" name="Google Shape;247;p3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0" name="Google Shape;250;p3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/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4" name="Google Shape;254;p3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EA4335"/>
          </p15:clr>
        </p15:guide>
        <p15:guide id="2" orient="horz" pos="344">
          <p15:clr>
            <a:srgbClr val="EA4335"/>
          </p15:clr>
        </p15:guide>
        <p15:guide id="3" orient="horz" pos="3976">
          <p15:clr>
            <a:srgbClr val="EA4335"/>
          </p15:clr>
        </p15:guide>
        <p15:guide id="4" pos="7296">
          <p15:clr>
            <a:srgbClr val="EA4335"/>
          </p15:clr>
        </p15:guide>
        <p15:guide id="5" pos="3840">
          <p15:clr>
            <a:srgbClr val="EA4335"/>
          </p15:clr>
        </p15:guide>
        <p15:guide id="6" orient="horz" pos="2160">
          <p15:clr>
            <a:srgbClr val="EA4335"/>
          </p15:clr>
        </p15:guide>
        <p15:guide id="7" pos="2112">
          <p15:clr>
            <a:srgbClr val="EA4335"/>
          </p15:clr>
        </p15:guide>
        <p15:guide id="8" pos="556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visualizadorgeominero.dinamige.gub.uy/Dinamige_MVC2/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2.xml"/><Relationship Id="rId4" Type="http://schemas.openxmlformats.org/officeDocument/2006/relationships/hyperlink" Target="https://www.gub.uy/ministerio-ganaderia-agricultura-pesca/institucional/normativa/decreto-372999-reglamentacion-condiciones-trabajo-materia-seguridad-higiene" TargetMode="External"/><Relationship Id="rId5" Type="http://schemas.openxmlformats.org/officeDocument/2006/relationships/hyperlink" Target="https://www.gub.uy/ministerio-ganaderia-agricultura-pesca/institucional/normativa/decreto-372999-reglamentacion-condiciones-trabajo-materia-seguridad-higiene" TargetMode="External"/><Relationship Id="rId6" Type="http://schemas.openxmlformats.org/officeDocument/2006/relationships/hyperlink" Target="https://www.gub.uy/ministerio-ganaderia-agricultura-pesca/institucional/normativa/decreto-372999-reglamentacion-condiciones-trabajo-materia-seguridad-higiene" TargetMode="External"/><Relationship Id="rId7" Type="http://schemas.openxmlformats.org/officeDocument/2006/relationships/hyperlink" Target="https://www.gub.uy/ministerio-trabajo-seguridad-social/tematica/consejos-salarios-negociacion-colectiva" TargetMode="External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4.jpg"/><Relationship Id="rId5" Type="http://schemas.openxmlformats.org/officeDocument/2006/relationships/image" Target="../media/image20.jpg"/><Relationship Id="rId6" Type="http://schemas.openxmlformats.org/officeDocument/2006/relationships/image" Target="../media/image14.jpg"/><Relationship Id="rId7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9.png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ub.uy/ministerio-ganaderia-agricultura-pesca/institucional/estructura-del-organism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ub.uy/ministerio-ambiente/areas-protegida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ctrTitle"/>
          </p:nvPr>
        </p:nvSpPr>
        <p:spPr>
          <a:xfrm>
            <a:off x="2032000" y="1496484"/>
            <a:ext cx="12192000" cy="318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0"/>
          <p:cNvSpPr txBox="1"/>
          <p:nvPr>
            <p:ph idx="1" type="subTitle"/>
          </p:nvPr>
        </p:nvSpPr>
        <p:spPr>
          <a:xfrm>
            <a:off x="2032000" y="4802717"/>
            <a:ext cx="12192000" cy="220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226633"/>
            <a:ext cx="12192000" cy="813195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>
            <p:ph type="ctrTitle"/>
          </p:nvPr>
        </p:nvSpPr>
        <p:spPr>
          <a:xfrm>
            <a:off x="415611" y="1241600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es-AR" sz="5100">
                <a:solidFill>
                  <a:schemeClr val="lt1"/>
                </a:solidFill>
              </a:rPr>
              <a:t>POLÍTICA Y LEGISLACIÓN FORESTAL 2024</a:t>
            </a:r>
            <a:endParaRPr sz="5100">
              <a:solidFill>
                <a:schemeClr val="lt1"/>
              </a:solidFill>
            </a:endParaRPr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00" y="59133"/>
            <a:ext cx="4157399" cy="78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3" name="Google Shape;483;p49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4" name="Google Shape;484;p49"/>
          <p:cNvSpPr txBox="1"/>
          <p:nvPr>
            <p:ph type="title"/>
          </p:nvPr>
        </p:nvSpPr>
        <p:spPr>
          <a:xfrm>
            <a:off x="118100" y="963875"/>
            <a:ext cx="4643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Dirección Nacional de Ordenamiento Territorial (DiNOT)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485" name="Google Shape;485;p49"/>
          <p:cNvSpPr txBox="1"/>
          <p:nvPr>
            <p:ph idx="1" type="body"/>
          </p:nvPr>
        </p:nvSpPr>
        <p:spPr>
          <a:xfrm>
            <a:off x="4976031" y="830602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486" name="Google Shape;486;p49"/>
          <p:cNvGrpSpPr/>
          <p:nvPr/>
        </p:nvGrpSpPr>
        <p:grpSpPr>
          <a:xfrm>
            <a:off x="11086047" y="5912478"/>
            <a:ext cx="512233" cy="945604"/>
            <a:chOff x="4803276" y="2887914"/>
            <a:chExt cx="264583" cy="370259"/>
          </a:xfrm>
        </p:grpSpPr>
        <p:sp>
          <p:nvSpPr>
            <p:cNvPr id="487" name="Google Shape;487;p4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9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9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9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9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49"/>
          <p:cNvGrpSpPr/>
          <p:nvPr/>
        </p:nvGrpSpPr>
        <p:grpSpPr>
          <a:xfrm>
            <a:off x="10309716" y="6217834"/>
            <a:ext cx="358643" cy="640288"/>
            <a:chOff x="4803276" y="2887914"/>
            <a:chExt cx="264583" cy="370259"/>
          </a:xfrm>
        </p:grpSpPr>
        <p:sp>
          <p:nvSpPr>
            <p:cNvPr id="496" name="Google Shape;496;p4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9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9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9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9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49"/>
          <p:cNvGrpSpPr/>
          <p:nvPr/>
        </p:nvGrpSpPr>
        <p:grpSpPr>
          <a:xfrm>
            <a:off x="9575698" y="6046341"/>
            <a:ext cx="512233" cy="811533"/>
            <a:chOff x="4803276" y="2887914"/>
            <a:chExt cx="264583" cy="370259"/>
          </a:xfrm>
        </p:grpSpPr>
        <p:sp>
          <p:nvSpPr>
            <p:cNvPr id="505" name="Google Shape;505;p4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9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9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49"/>
          <p:cNvGrpSpPr/>
          <p:nvPr/>
        </p:nvGrpSpPr>
        <p:grpSpPr>
          <a:xfrm>
            <a:off x="5264013" y="1439375"/>
            <a:ext cx="6089712" cy="4321322"/>
            <a:chOff x="0" y="680"/>
            <a:chExt cx="6089712" cy="3183294"/>
          </a:xfrm>
        </p:grpSpPr>
        <p:cxnSp>
          <p:nvCxnSpPr>
            <p:cNvPr id="514" name="Google Shape;514;p49"/>
            <p:cNvCxnSpPr/>
            <p:nvPr/>
          </p:nvCxnSpPr>
          <p:spPr>
            <a:xfrm>
              <a:off x="0" y="68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A8E2"/>
                </a:gs>
                <a:gs pos="50000">
                  <a:srgbClr val="00A1E3"/>
                </a:gs>
                <a:gs pos="100000">
                  <a:srgbClr val="0092D1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515" name="Google Shape;515;p49"/>
            <p:cNvSpPr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9"/>
            <p:cNvSpPr txBox="1"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2860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del cumplimiento de las directrices nacionales y departamentales de ordenamiento territorial en los proyectos forestales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7" name="Google Shape;517;p49"/>
            <p:cNvCxnSpPr/>
            <p:nvPr/>
          </p:nvCxnSpPr>
          <p:spPr>
            <a:xfrm>
              <a:off x="0" y="796503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B0E1"/>
                </a:gs>
                <a:gs pos="50000">
                  <a:srgbClr val="00AAE2"/>
                </a:gs>
                <a:gs pos="100000">
                  <a:srgbClr val="009BD1"/>
                </a:gs>
              </a:gsLst>
              <a:lin ang="5400012" scaled="0"/>
            </a:gradFill>
            <a:ln cap="flat" cmpd="sng" w="9525">
              <a:solidFill>
                <a:srgbClr val="01A5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518" name="Google Shape;518;p49"/>
            <p:cNvSpPr/>
            <p:nvPr/>
          </p:nvSpPr>
          <p:spPr>
            <a:xfrm>
              <a:off x="0" y="796503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9"/>
            <p:cNvSpPr txBox="1"/>
            <p:nvPr/>
          </p:nvSpPr>
          <p:spPr>
            <a:xfrm>
              <a:off x="12" y="796499"/>
              <a:ext cx="6089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0" name="Google Shape;520;p49"/>
            <p:cNvCxnSpPr/>
            <p:nvPr/>
          </p:nvCxnSpPr>
          <p:spPr>
            <a:xfrm>
              <a:off x="0" y="3183974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7E2"/>
                </a:gs>
                <a:gs pos="50000">
                  <a:srgbClr val="00C5E3"/>
                </a:gs>
                <a:gs pos="100000">
                  <a:srgbClr val="00B5D1"/>
                </a:gs>
              </a:gsLst>
              <a:lin ang="5400012" scaled="0"/>
            </a:gradFill>
            <a:ln cap="flat" cmpd="sng" w="9525">
              <a:solidFill>
                <a:srgbClr val="06BED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</p:grpSp>
      <p:pic>
        <p:nvPicPr>
          <p:cNvPr id="521" name="Google Shape;5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03144" cy="9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>
            <a:off x="6207161" y="4516092"/>
            <a:ext cx="114714" cy="50336"/>
          </a:xfrm>
          <a:custGeom>
            <a:rect b="b" l="l" r="r" t="t"/>
            <a:pathLst>
              <a:path extrusionOk="0" h="534" w="1217">
                <a:moveTo>
                  <a:pt x="0" y="350"/>
                </a:moveTo>
                <a:lnTo>
                  <a:pt x="617" y="200"/>
                </a:lnTo>
                <a:cubicBezTo>
                  <a:pt x="800" y="150"/>
                  <a:pt x="950" y="0"/>
                  <a:pt x="1167" y="0"/>
                </a:cubicBezTo>
                <a:cubicBezTo>
                  <a:pt x="1217" y="67"/>
                  <a:pt x="1183" y="150"/>
                  <a:pt x="1117" y="200"/>
                </a:cubicBezTo>
                <a:cubicBezTo>
                  <a:pt x="850" y="433"/>
                  <a:pt x="500" y="533"/>
                  <a:pt x="167" y="467"/>
                </a:cubicBezTo>
                <a:cubicBezTo>
                  <a:pt x="100" y="467"/>
                  <a:pt x="17" y="450"/>
                  <a:pt x="0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72" y="435428"/>
            <a:ext cx="11125947" cy="629924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0"/>
          <p:cNvSpPr/>
          <p:nvPr/>
        </p:nvSpPr>
        <p:spPr>
          <a:xfrm>
            <a:off x="4142300" y="2677600"/>
            <a:ext cx="368400" cy="40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3" name="Google Shape;533;p51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4" name="Google Shape;534;p51"/>
          <p:cNvSpPr txBox="1"/>
          <p:nvPr>
            <p:ph type="title"/>
          </p:nvPr>
        </p:nvSpPr>
        <p:spPr>
          <a:xfrm>
            <a:off x="118100" y="963875"/>
            <a:ext cx="4643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Dirección Nacional de Industrias(DNI-MIEM)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535" name="Google Shape;535;p51"/>
          <p:cNvSpPr txBox="1"/>
          <p:nvPr>
            <p:ph idx="1" type="body"/>
          </p:nvPr>
        </p:nvSpPr>
        <p:spPr>
          <a:xfrm>
            <a:off x="4976031" y="830602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536" name="Google Shape;536;p51"/>
          <p:cNvGrpSpPr/>
          <p:nvPr/>
        </p:nvGrpSpPr>
        <p:grpSpPr>
          <a:xfrm>
            <a:off x="11086047" y="5912478"/>
            <a:ext cx="512233" cy="945604"/>
            <a:chOff x="4803276" y="2887914"/>
            <a:chExt cx="264583" cy="370259"/>
          </a:xfrm>
        </p:grpSpPr>
        <p:sp>
          <p:nvSpPr>
            <p:cNvPr id="537" name="Google Shape;537;p5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51"/>
          <p:cNvGrpSpPr/>
          <p:nvPr/>
        </p:nvGrpSpPr>
        <p:grpSpPr>
          <a:xfrm>
            <a:off x="10309716" y="6217834"/>
            <a:ext cx="358643" cy="640288"/>
            <a:chOff x="4803276" y="2887914"/>
            <a:chExt cx="264583" cy="370259"/>
          </a:xfrm>
        </p:grpSpPr>
        <p:sp>
          <p:nvSpPr>
            <p:cNvPr id="546" name="Google Shape;546;p5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51"/>
          <p:cNvGrpSpPr/>
          <p:nvPr/>
        </p:nvGrpSpPr>
        <p:grpSpPr>
          <a:xfrm>
            <a:off x="9575698" y="6046341"/>
            <a:ext cx="512233" cy="811533"/>
            <a:chOff x="4803276" y="2887914"/>
            <a:chExt cx="264583" cy="370259"/>
          </a:xfrm>
        </p:grpSpPr>
        <p:sp>
          <p:nvSpPr>
            <p:cNvPr id="555" name="Google Shape;555;p5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51"/>
          <p:cNvGrpSpPr/>
          <p:nvPr/>
        </p:nvGrpSpPr>
        <p:grpSpPr>
          <a:xfrm>
            <a:off x="5264013" y="1439375"/>
            <a:ext cx="6089712" cy="4321322"/>
            <a:chOff x="0" y="680"/>
            <a:chExt cx="6089712" cy="3183294"/>
          </a:xfrm>
        </p:grpSpPr>
        <p:cxnSp>
          <p:nvCxnSpPr>
            <p:cNvPr id="564" name="Google Shape;564;p51"/>
            <p:cNvCxnSpPr/>
            <p:nvPr/>
          </p:nvCxnSpPr>
          <p:spPr>
            <a:xfrm>
              <a:off x="0" y="68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A8E2"/>
                </a:gs>
                <a:gs pos="50000">
                  <a:srgbClr val="00A1E3"/>
                </a:gs>
                <a:gs pos="100000">
                  <a:srgbClr val="0092D1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565" name="Google Shape;565;p51"/>
            <p:cNvSpPr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1"/>
            <p:cNvSpPr txBox="1"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2860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Vinculación de industrias de gran tamaño y PyMES con políticas industriales.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DINAMIGE (tramitación de canteras y reservas mineras)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AR" sz="20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https://visualizadorgeominero.dinamige.gub.uy/Dinamige_MVC2/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12" y="1612522"/>
              <a:ext cx="6089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1"/>
            <p:cNvSpPr txBox="1"/>
            <p:nvPr/>
          </p:nvSpPr>
          <p:spPr>
            <a:xfrm>
              <a:off x="12" y="1218027"/>
              <a:ext cx="60897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9" name="Google Shape;569;p51"/>
            <p:cNvCxnSpPr/>
            <p:nvPr/>
          </p:nvCxnSpPr>
          <p:spPr>
            <a:xfrm>
              <a:off x="0" y="3183974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7E2"/>
                </a:gs>
                <a:gs pos="50000">
                  <a:srgbClr val="00C5E3"/>
                </a:gs>
                <a:gs pos="100000">
                  <a:srgbClr val="00B5D1"/>
                </a:gs>
              </a:gsLst>
              <a:lin ang="5400012" scaled="0"/>
            </a:gradFill>
            <a:ln cap="flat" cmpd="sng" w="9525">
              <a:solidFill>
                <a:srgbClr val="06BED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</p:grpSp>
      <p:pic>
        <p:nvPicPr>
          <p:cNvPr id="570" name="Google Shape;57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3318499" cy="12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5" name="Google Shape;575;p52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6" name="Google Shape;576;p52"/>
          <p:cNvSpPr txBox="1"/>
          <p:nvPr>
            <p:ph type="title"/>
          </p:nvPr>
        </p:nvSpPr>
        <p:spPr>
          <a:xfrm>
            <a:off x="118100" y="963875"/>
            <a:ext cx="4643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 sz="3544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Dirección Nacional de Trabajo(DINATRA-Inspección Nacional de Trabajo y Seguridad Social)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577" name="Google Shape;577;p52"/>
          <p:cNvSpPr txBox="1"/>
          <p:nvPr>
            <p:ph idx="1" type="body"/>
          </p:nvPr>
        </p:nvSpPr>
        <p:spPr>
          <a:xfrm>
            <a:off x="4976031" y="830602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578" name="Google Shape;578;p52"/>
          <p:cNvGrpSpPr/>
          <p:nvPr/>
        </p:nvGrpSpPr>
        <p:grpSpPr>
          <a:xfrm>
            <a:off x="11086047" y="5912478"/>
            <a:ext cx="512233" cy="945604"/>
            <a:chOff x="4803276" y="2887914"/>
            <a:chExt cx="264583" cy="370259"/>
          </a:xfrm>
        </p:grpSpPr>
        <p:sp>
          <p:nvSpPr>
            <p:cNvPr id="579" name="Google Shape;579;p5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5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52"/>
          <p:cNvGrpSpPr/>
          <p:nvPr/>
        </p:nvGrpSpPr>
        <p:grpSpPr>
          <a:xfrm>
            <a:off x="10309716" y="6217834"/>
            <a:ext cx="358643" cy="640288"/>
            <a:chOff x="4803276" y="2887914"/>
            <a:chExt cx="264583" cy="370259"/>
          </a:xfrm>
        </p:grpSpPr>
        <p:sp>
          <p:nvSpPr>
            <p:cNvPr id="588" name="Google Shape;588;p5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5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52"/>
          <p:cNvGrpSpPr/>
          <p:nvPr/>
        </p:nvGrpSpPr>
        <p:grpSpPr>
          <a:xfrm>
            <a:off x="9575698" y="6046341"/>
            <a:ext cx="512233" cy="811533"/>
            <a:chOff x="4803276" y="2887914"/>
            <a:chExt cx="264583" cy="370259"/>
          </a:xfrm>
        </p:grpSpPr>
        <p:sp>
          <p:nvSpPr>
            <p:cNvPr id="597" name="Google Shape;597;p5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5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5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52"/>
          <p:cNvGrpSpPr/>
          <p:nvPr/>
        </p:nvGrpSpPr>
        <p:grpSpPr>
          <a:xfrm>
            <a:off x="5264013" y="1439375"/>
            <a:ext cx="6089712" cy="4321322"/>
            <a:chOff x="0" y="680"/>
            <a:chExt cx="6089712" cy="3183294"/>
          </a:xfrm>
        </p:grpSpPr>
        <p:cxnSp>
          <p:nvCxnSpPr>
            <p:cNvPr id="606" name="Google Shape;606;p52"/>
            <p:cNvCxnSpPr/>
            <p:nvPr/>
          </p:nvCxnSpPr>
          <p:spPr>
            <a:xfrm>
              <a:off x="0" y="68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A8E2"/>
                </a:gs>
                <a:gs pos="50000">
                  <a:srgbClr val="00A1E3"/>
                </a:gs>
                <a:gs pos="100000">
                  <a:srgbClr val="0092D1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607" name="Google Shape;607;p52"/>
            <p:cNvSpPr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2"/>
            <p:cNvSpPr txBox="1"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2860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Regulación de las empresas forestales	 Decreto 372/99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https://www.gub.uy/ministerio-</a:t>
              </a:r>
              <a:endParaRPr sz="2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endParaRPr>
            </a:p>
            <a:p>
              <a:pPr indent="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ganaderia-agricultura-pesca/institucional/normativa/decreto-372999-reglamentacion-condiciones-trabajo-materia-seguridad-higiene</a:t>
              </a: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Consejos de Salarios - GRUPO 24 (</a:t>
              </a:r>
              <a:r>
                <a:rPr lang="es-AR" sz="20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7"/>
                </a:rPr>
                <a:t>https://www.gub.uy/ministerio-trabajo-seguridad-social/tematica/consejos-salarios-negociacion-colectiva</a:t>
              </a: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)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Inspecciones laborales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52"/>
            <p:cNvSpPr/>
            <p:nvPr/>
          </p:nvSpPr>
          <p:spPr>
            <a:xfrm>
              <a:off x="12" y="1612522"/>
              <a:ext cx="6089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2"/>
            <p:cNvSpPr txBox="1"/>
            <p:nvPr/>
          </p:nvSpPr>
          <p:spPr>
            <a:xfrm>
              <a:off x="12" y="1218027"/>
              <a:ext cx="60897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1" name="Google Shape;611;p52"/>
            <p:cNvCxnSpPr/>
            <p:nvPr/>
          </p:nvCxnSpPr>
          <p:spPr>
            <a:xfrm>
              <a:off x="0" y="3183974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7E2"/>
                </a:gs>
                <a:gs pos="50000">
                  <a:srgbClr val="00C5E3"/>
                </a:gs>
                <a:gs pos="100000">
                  <a:srgbClr val="00B5D1"/>
                </a:gs>
              </a:gsLst>
              <a:lin ang="5400012" scaled="0"/>
            </a:gradFill>
            <a:ln cap="flat" cmpd="sng" w="9525">
              <a:solidFill>
                <a:srgbClr val="06BED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</p:grpSp>
      <p:pic>
        <p:nvPicPr>
          <p:cNvPr id="612" name="Google Shape;612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-1"/>
            <a:ext cx="3318499" cy="12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sz="4100"/>
              <a:t>OTRAS INSTITUCIONES RELACIONADAS AL SECTOR</a:t>
            </a:r>
            <a:endParaRPr sz="4100"/>
          </a:p>
        </p:txBody>
      </p:sp>
      <p:sp>
        <p:nvSpPr>
          <p:cNvPr id="618" name="Google Shape;618;p53"/>
          <p:cNvSpPr txBox="1"/>
          <p:nvPr/>
        </p:nvSpPr>
        <p:spPr>
          <a:xfrm>
            <a:off x="838200" y="2788550"/>
            <a:ext cx="1080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>
                <a:solidFill>
                  <a:srgbClr val="FF9900"/>
                </a:solidFill>
              </a:rPr>
              <a:t>https://www.gub.uy/ministerio-ganaderia-agricultura-pesca/comunicacion/publicaciones/terrenos-forestales-aptitud-forestal</a:t>
            </a:r>
            <a:endParaRPr sz="1500">
              <a:solidFill>
                <a:srgbClr val="FF9900"/>
              </a:solidFill>
            </a:endParaRPr>
          </a:p>
        </p:txBody>
      </p:sp>
      <p:grpSp>
        <p:nvGrpSpPr>
          <p:cNvPr id="619" name="Google Shape;619;p53"/>
          <p:cNvGrpSpPr/>
          <p:nvPr/>
        </p:nvGrpSpPr>
        <p:grpSpPr>
          <a:xfrm>
            <a:off x="602038" y="1958275"/>
            <a:ext cx="10537363" cy="3693040"/>
            <a:chOff x="-21762" y="25523"/>
            <a:chExt cx="10537363" cy="4163987"/>
          </a:xfrm>
        </p:grpSpPr>
        <p:sp>
          <p:nvSpPr>
            <p:cNvPr id="620" name="Google Shape;620;p53"/>
            <p:cNvSpPr/>
            <p:nvPr/>
          </p:nvSpPr>
          <p:spPr>
            <a:xfrm>
              <a:off x="0" y="25523"/>
              <a:ext cx="10515600" cy="4317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3"/>
            <p:cNvSpPr txBox="1"/>
            <p:nvPr/>
          </p:nvSpPr>
          <p:spPr>
            <a:xfrm>
              <a:off x="21075" y="46598"/>
              <a:ext cx="104736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de Recursos Naturales Renovables – RENARE-MGAP (</a:t>
              </a:r>
              <a:r>
                <a:rPr lang="es-A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CONEAT- División de suelos y agua</a:t>
              </a:r>
              <a:r>
                <a:rPr b="0" i="0" lang="es-AR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3"/>
            <p:cNvSpPr/>
            <p:nvPr/>
          </p:nvSpPr>
          <p:spPr>
            <a:xfrm>
              <a:off x="-21762" y="3757810"/>
              <a:ext cx="10515600" cy="431700"/>
            </a:xfrm>
            <a:prstGeom prst="roundRect">
              <a:avLst>
                <a:gd fmla="val 16667" name="adj"/>
              </a:avLst>
            </a:prstGeom>
            <a:solidFill>
              <a:srgbClr val="08D0D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3"/>
            <p:cNvSpPr txBox="1"/>
            <p:nvPr/>
          </p:nvSpPr>
          <p:spPr>
            <a:xfrm>
              <a:off x="20250" y="3757815"/>
              <a:ext cx="104736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General de Desarrollo Rural – DGDR (MGAP)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-750" y="1565981"/>
              <a:ext cx="10515600" cy="431700"/>
            </a:xfrm>
            <a:prstGeom prst="roundRect">
              <a:avLst>
                <a:gd fmla="val 16667" name="adj"/>
              </a:avLst>
            </a:prstGeom>
            <a:solidFill>
              <a:srgbClr val="0DCF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3"/>
            <p:cNvSpPr txBox="1"/>
            <p:nvPr/>
          </p:nvSpPr>
          <p:spPr>
            <a:xfrm>
              <a:off x="-750" y="1619923"/>
              <a:ext cx="104736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</a:t>
              </a:r>
              <a:r>
                <a:rPr lang="es-A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Nacional de Catastro (DNC)</a:t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3"/>
            <p:cNvSpPr/>
            <p:nvPr/>
          </p:nvSpPr>
          <p:spPr>
            <a:xfrm>
              <a:off x="-21750" y="2667886"/>
              <a:ext cx="10515600" cy="431700"/>
            </a:xfrm>
            <a:prstGeom prst="roundRect">
              <a:avLst>
                <a:gd fmla="val 16667" name="adj"/>
              </a:avLst>
            </a:prstGeom>
            <a:solidFill>
              <a:srgbClr val="A3C1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3"/>
            <p:cNvSpPr txBox="1"/>
            <p:nvPr/>
          </p:nvSpPr>
          <p:spPr>
            <a:xfrm>
              <a:off x="-750" y="2667863"/>
              <a:ext cx="104736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del Interior (MI)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8" name="Google Shape;628;p53"/>
          <p:cNvSpPr txBox="1"/>
          <p:nvPr/>
        </p:nvSpPr>
        <p:spPr>
          <a:xfrm>
            <a:off x="838200" y="2357450"/>
            <a:ext cx="681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rgbClr val="FF9900"/>
                </a:solidFill>
              </a:rPr>
              <a:t>Visualizador: </a:t>
            </a:r>
            <a:r>
              <a:rPr lang="es-AR" sz="1600">
                <a:solidFill>
                  <a:srgbClr val="FF9900"/>
                </a:solidFill>
              </a:rPr>
              <a:t>https://web.renare.gub.uy/js/visores/coneat/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629" name="Google Shape;629;p53"/>
          <p:cNvSpPr txBox="1"/>
          <p:nvPr/>
        </p:nvSpPr>
        <p:spPr>
          <a:xfrm>
            <a:off x="838200" y="3757863"/>
            <a:ext cx="463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rgbClr val="FF9900"/>
                </a:solidFill>
              </a:rPr>
              <a:t>http://visor.catastro.gub.uy/VisorDNC</a:t>
            </a:r>
            <a:endParaRPr sz="16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sz="4100"/>
              <a:t>OTRAS </a:t>
            </a:r>
            <a:r>
              <a:rPr lang="es-AR" sz="4100"/>
              <a:t>INSTITUCIONES RELACIONADAS AL SECTOR</a:t>
            </a:r>
            <a:endParaRPr sz="4100"/>
          </a:p>
        </p:txBody>
      </p:sp>
      <p:grpSp>
        <p:nvGrpSpPr>
          <p:cNvPr id="635" name="Google Shape;635;p54"/>
          <p:cNvGrpSpPr/>
          <p:nvPr/>
        </p:nvGrpSpPr>
        <p:grpSpPr>
          <a:xfrm>
            <a:off x="817575" y="3406270"/>
            <a:ext cx="10536225" cy="1187053"/>
            <a:chOff x="-750" y="3373781"/>
            <a:chExt cx="10536225" cy="1338429"/>
          </a:xfrm>
        </p:grpSpPr>
        <p:sp>
          <p:nvSpPr>
            <p:cNvPr id="636" name="Google Shape;636;p54"/>
            <p:cNvSpPr/>
            <p:nvPr/>
          </p:nvSpPr>
          <p:spPr>
            <a:xfrm>
              <a:off x="-750" y="3373781"/>
              <a:ext cx="10515600" cy="431700"/>
            </a:xfrm>
            <a:prstGeom prst="roundRect">
              <a:avLst>
                <a:gd fmla="val 16667" name="adj"/>
              </a:avLst>
            </a:prstGeom>
            <a:solidFill>
              <a:srgbClr val="08D0D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4"/>
            <p:cNvSpPr txBox="1"/>
            <p:nvPr/>
          </p:nvSpPr>
          <p:spPr>
            <a:xfrm>
              <a:off x="20250" y="3394786"/>
              <a:ext cx="104736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Nacional de Aguas (DINAGUA)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4"/>
            <p:cNvSpPr/>
            <p:nvPr/>
          </p:nvSpPr>
          <p:spPr>
            <a:xfrm>
              <a:off x="19875" y="4280511"/>
              <a:ext cx="10515600" cy="431700"/>
            </a:xfrm>
            <a:prstGeom prst="roundRect">
              <a:avLst>
                <a:gd fmla="val 16667" name="adj"/>
              </a:avLst>
            </a:prstGeom>
            <a:solidFill>
              <a:srgbClr val="0DCF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4"/>
            <p:cNvSpPr txBox="1"/>
            <p:nvPr/>
          </p:nvSpPr>
          <p:spPr>
            <a:xfrm>
              <a:off x="61500" y="4301501"/>
              <a:ext cx="104736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Oficina de Planeamiento y Presupuesto – OPP (Presidencia de la República)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OTRAS INSTITUCIONES</a:t>
            </a:r>
            <a:endParaRPr/>
          </a:p>
        </p:txBody>
      </p:sp>
      <p:grpSp>
        <p:nvGrpSpPr>
          <p:cNvPr id="645" name="Google Shape;645;p55"/>
          <p:cNvGrpSpPr/>
          <p:nvPr/>
        </p:nvGrpSpPr>
        <p:grpSpPr>
          <a:xfrm>
            <a:off x="838200" y="2095341"/>
            <a:ext cx="10515600" cy="3812040"/>
            <a:chOff x="0" y="269716"/>
            <a:chExt cx="10515600" cy="3812040"/>
          </a:xfrm>
        </p:grpSpPr>
        <p:sp>
          <p:nvSpPr>
            <p:cNvPr id="646" name="Google Shape;646;p55"/>
            <p:cNvSpPr/>
            <p:nvPr/>
          </p:nvSpPr>
          <p:spPr>
            <a:xfrm>
              <a:off x="0" y="269716"/>
              <a:ext cx="10515600" cy="695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D8A5"/>
                </a:gs>
                <a:gs pos="50000">
                  <a:srgbClr val="02D89D"/>
                </a:gs>
                <a:gs pos="100000">
                  <a:srgbClr val="00C7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5"/>
            <p:cNvSpPr txBox="1"/>
            <p:nvPr/>
          </p:nvSpPr>
          <p:spPr>
            <a:xfrm>
              <a:off x="33955" y="303671"/>
              <a:ext cx="104478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Oficina de Política y Programación Agropecuarias – OPyPA (MGAP) 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5"/>
            <p:cNvSpPr/>
            <p:nvPr/>
          </p:nvSpPr>
          <p:spPr>
            <a:xfrm>
              <a:off x="0" y="1048801"/>
              <a:ext cx="10515600" cy="695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ADD83"/>
                </a:gs>
                <a:gs pos="50000">
                  <a:srgbClr val="10DE73"/>
                </a:gs>
                <a:gs pos="100000">
                  <a:srgbClr val="06CB6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5"/>
            <p:cNvSpPr txBox="1"/>
            <p:nvPr/>
          </p:nvSpPr>
          <p:spPr>
            <a:xfrm>
              <a:off x="33955" y="1082756"/>
              <a:ext cx="104478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de Estadísticas Agropecuarias  - DIEA (MGAP)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5"/>
            <p:cNvSpPr/>
            <p:nvPr/>
          </p:nvSpPr>
          <p:spPr>
            <a:xfrm>
              <a:off x="0" y="1827886"/>
              <a:ext cx="10515600" cy="695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1DC6A"/>
                </a:gs>
                <a:gs pos="50000">
                  <a:srgbClr val="23DF4F"/>
                </a:gs>
                <a:gs pos="100000">
                  <a:srgbClr val="14CE4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5"/>
            <p:cNvSpPr txBox="1"/>
            <p:nvPr/>
          </p:nvSpPr>
          <p:spPr>
            <a:xfrm>
              <a:off x="33955" y="1861841"/>
              <a:ext cx="104478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Nacional de Minería y Geología – DINAMIGE (MIEM)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5"/>
            <p:cNvSpPr/>
            <p:nvPr/>
          </p:nvSpPr>
          <p:spPr>
            <a:xfrm>
              <a:off x="0" y="2606971"/>
              <a:ext cx="10515600" cy="695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1D560"/>
                </a:gs>
                <a:gs pos="50000">
                  <a:srgbClr val="40D43F"/>
                </a:gs>
                <a:gs pos="100000">
                  <a:srgbClr val="30C32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5"/>
            <p:cNvSpPr txBox="1"/>
            <p:nvPr/>
          </p:nvSpPr>
          <p:spPr>
            <a:xfrm>
              <a:off x="33955" y="2640926"/>
              <a:ext cx="104478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Nacional de Vivienda – DINAVI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5"/>
            <p:cNvSpPr/>
            <p:nvPr/>
          </p:nvSpPr>
          <p:spPr>
            <a:xfrm>
              <a:off x="0" y="3386056"/>
              <a:ext cx="10515600" cy="6957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8CF73"/>
                </a:gs>
                <a:gs pos="50000">
                  <a:srgbClr val="77CF59"/>
                </a:gs>
                <a:gs pos="100000">
                  <a:srgbClr val="65BC4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5"/>
            <p:cNvSpPr txBox="1"/>
            <p:nvPr/>
          </p:nvSpPr>
          <p:spPr>
            <a:xfrm>
              <a:off x="33955" y="3420011"/>
              <a:ext cx="10447800" cy="6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Ministerio de Economía y Finanzas – MEF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56"/>
          <p:cNvGrpSpPr/>
          <p:nvPr/>
        </p:nvGrpSpPr>
        <p:grpSpPr>
          <a:xfrm>
            <a:off x="10848656" y="5666560"/>
            <a:ext cx="749459" cy="1191492"/>
            <a:chOff x="4803276" y="2887914"/>
            <a:chExt cx="264583" cy="370259"/>
          </a:xfrm>
        </p:grpSpPr>
        <p:sp>
          <p:nvSpPr>
            <p:cNvPr id="661" name="Google Shape;661;p5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5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6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6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6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6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56"/>
          <p:cNvGrpSpPr/>
          <p:nvPr/>
        </p:nvGrpSpPr>
        <p:grpSpPr>
          <a:xfrm>
            <a:off x="10290534" y="6104008"/>
            <a:ext cx="377957" cy="754217"/>
            <a:chOff x="4803276" y="2887914"/>
            <a:chExt cx="264583" cy="370259"/>
          </a:xfrm>
        </p:grpSpPr>
        <p:sp>
          <p:nvSpPr>
            <p:cNvPr id="670" name="Google Shape;670;p5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6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6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6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6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56"/>
          <p:cNvGrpSpPr/>
          <p:nvPr/>
        </p:nvGrpSpPr>
        <p:grpSpPr>
          <a:xfrm>
            <a:off x="9575558" y="5912417"/>
            <a:ext cx="512207" cy="945604"/>
            <a:chOff x="4803276" y="2887914"/>
            <a:chExt cx="264583" cy="370259"/>
          </a:xfrm>
        </p:grpSpPr>
        <p:sp>
          <p:nvSpPr>
            <p:cNvPr id="679" name="Google Shape;679;p5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6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56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6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6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7" name="Google Shape;687;p56"/>
          <p:cNvSpPr txBox="1"/>
          <p:nvPr/>
        </p:nvSpPr>
        <p:spPr>
          <a:xfrm>
            <a:off x="235750" y="107150"/>
            <a:ext cx="62622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544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Instituciones Privadas</a:t>
            </a:r>
            <a:endParaRPr/>
          </a:p>
        </p:txBody>
      </p:sp>
      <p:sp>
        <p:nvSpPr>
          <p:cNvPr id="688" name="Google Shape;688;p56"/>
          <p:cNvSpPr/>
          <p:nvPr/>
        </p:nvSpPr>
        <p:spPr>
          <a:xfrm>
            <a:off x="4879048" y="1807374"/>
            <a:ext cx="2433900" cy="700500"/>
          </a:xfrm>
          <a:prstGeom prst="rect">
            <a:avLst/>
          </a:prstGeom>
          <a:solidFill>
            <a:srgbClr val="08563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Instituciones Privadas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689" name="Google Shape;689;p56"/>
          <p:cNvSpPr/>
          <p:nvPr/>
        </p:nvSpPr>
        <p:spPr>
          <a:xfrm>
            <a:off x="2203917" y="3129736"/>
            <a:ext cx="2433900" cy="700500"/>
          </a:xfrm>
          <a:prstGeom prst="rect">
            <a:avLst/>
          </a:prstGeom>
          <a:solidFill>
            <a:srgbClr val="0B774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Fase Agrícola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56"/>
          <p:cNvSpPr/>
          <p:nvPr/>
        </p:nvSpPr>
        <p:spPr>
          <a:xfrm>
            <a:off x="7554029" y="3129736"/>
            <a:ext cx="2433900" cy="700500"/>
          </a:xfrm>
          <a:prstGeom prst="rect">
            <a:avLst/>
          </a:prstGeom>
          <a:solidFill>
            <a:srgbClr val="0B774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Fase Industrial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691" name="Google Shape;691;p56"/>
          <p:cNvSpPr/>
          <p:nvPr/>
        </p:nvSpPr>
        <p:spPr>
          <a:xfrm>
            <a:off x="7856625" y="4350125"/>
            <a:ext cx="2675100" cy="10722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Sindicatos: SOIMA (Sindicato de Obreros de la Industria de la Madera y Afines), ADIMAU, CIPROMA, AFPAPEL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692" name="Google Shape;692;p56"/>
          <p:cNvSpPr/>
          <p:nvPr/>
        </p:nvSpPr>
        <p:spPr>
          <a:xfrm>
            <a:off x="3541500" y="4350221"/>
            <a:ext cx="2433900" cy="700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Sindicatos: PROFODES, ASECFUR,  SOIMA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693" name="Google Shape;693;p56"/>
          <p:cNvSpPr/>
          <p:nvPr/>
        </p:nvSpPr>
        <p:spPr>
          <a:xfrm>
            <a:off x="866452" y="4350221"/>
            <a:ext cx="2433900" cy="700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SPF: empresas forestales de gran porte</a:t>
            </a:r>
            <a:endParaRPr sz="1900">
              <a:solidFill>
                <a:srgbClr val="FFFFFF"/>
              </a:solidFill>
            </a:endParaRPr>
          </a:p>
        </p:txBody>
      </p:sp>
      <p:cxnSp>
        <p:nvCxnSpPr>
          <p:cNvPr id="694" name="Google Shape;694;p56"/>
          <p:cNvCxnSpPr>
            <a:stCxn id="688" idx="2"/>
            <a:endCxn id="690" idx="0"/>
          </p:cNvCxnSpPr>
          <p:nvPr/>
        </p:nvCxnSpPr>
        <p:spPr>
          <a:xfrm flipH="1" rot="-5400000">
            <a:off x="7122598" y="1481274"/>
            <a:ext cx="621900" cy="26751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56"/>
          <p:cNvCxnSpPr>
            <a:stCxn id="689" idx="0"/>
            <a:endCxn id="688" idx="2"/>
          </p:cNvCxnSpPr>
          <p:nvPr/>
        </p:nvCxnSpPr>
        <p:spPr>
          <a:xfrm rot="-5400000">
            <a:off x="4447467" y="1481236"/>
            <a:ext cx="621900" cy="26751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6" name="Google Shape;696;p56"/>
          <p:cNvCxnSpPr>
            <a:stCxn id="689" idx="2"/>
            <a:endCxn id="692" idx="0"/>
          </p:cNvCxnSpPr>
          <p:nvPr/>
        </p:nvCxnSpPr>
        <p:spPr>
          <a:xfrm flipH="1" rot="-5400000">
            <a:off x="3829767" y="3421336"/>
            <a:ext cx="519900" cy="13377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p56"/>
          <p:cNvCxnSpPr>
            <a:stCxn id="693" idx="0"/>
            <a:endCxn id="689" idx="2"/>
          </p:cNvCxnSpPr>
          <p:nvPr/>
        </p:nvCxnSpPr>
        <p:spPr>
          <a:xfrm rot="-5400000">
            <a:off x="2492152" y="3421571"/>
            <a:ext cx="519900" cy="1337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56"/>
          <p:cNvCxnSpPr/>
          <p:nvPr/>
        </p:nvCxnSpPr>
        <p:spPr>
          <a:xfrm flipH="1" rot="5400000">
            <a:off x="8656362" y="4029871"/>
            <a:ext cx="350100" cy="12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/>
          <p:nvPr/>
        </p:nvSpPr>
        <p:spPr>
          <a:xfrm>
            <a:off x="0" y="68000"/>
            <a:ext cx="7826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44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Sociedad de Productores Forestales (SPF)</a:t>
            </a:r>
            <a:endParaRPr sz="200"/>
          </a:p>
        </p:txBody>
      </p:sp>
      <p:cxnSp>
        <p:nvCxnSpPr>
          <p:cNvPr id="704" name="Google Shape;704;p57"/>
          <p:cNvCxnSpPr/>
          <p:nvPr/>
        </p:nvCxnSpPr>
        <p:spPr>
          <a:xfrm flipH="1" rot="5400000">
            <a:off x="8656362" y="4029871"/>
            <a:ext cx="350100" cy="12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5" name="Google Shape;705;p57"/>
          <p:cNvSpPr txBox="1"/>
          <p:nvPr/>
        </p:nvSpPr>
        <p:spPr>
          <a:xfrm>
            <a:off x="9192000" y="1071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rgbClr val="FF9900"/>
                </a:solidFill>
              </a:rPr>
              <a:t>https://www.spf.com.uy/</a:t>
            </a:r>
            <a:endParaRPr sz="1600">
              <a:solidFill>
                <a:srgbClr val="FF9900"/>
              </a:solidFill>
            </a:endParaRPr>
          </a:p>
        </p:txBody>
      </p:sp>
      <p:pic>
        <p:nvPicPr>
          <p:cNvPr id="706" name="Google Shape;7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4987"/>
            <a:ext cx="12191999" cy="61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7"/>
          <p:cNvSpPr txBox="1"/>
          <p:nvPr/>
        </p:nvSpPr>
        <p:spPr>
          <a:xfrm>
            <a:off x="128600" y="6129300"/>
            <a:ext cx="849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chemeClr val="lt1"/>
                </a:solidFill>
              </a:rPr>
              <a:t>https://www.linkedin.com/posts/sociedad-de-productores-forestales_en-este-video-miguel-helou-gerente-general-activity-7176259616798896129-KP-3?utm_source=share&amp;utm_medium=member_desktop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00" y="0"/>
            <a:ext cx="5574695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825" y="0"/>
            <a:ext cx="55747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/>
          <p:nvPr/>
        </p:nvSpPr>
        <p:spPr>
          <a:xfrm>
            <a:off x="0" y="883267"/>
            <a:ext cx="12192000" cy="145500"/>
          </a:xfrm>
          <a:prstGeom prst="rect">
            <a:avLst/>
          </a:prstGeom>
          <a:solidFill>
            <a:srgbClr val="589C3B"/>
          </a:solidFill>
          <a:ln cap="flat" cmpd="sng" w="25400">
            <a:solidFill>
              <a:srgbClr val="589C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41"/>
          <p:cNvGrpSpPr/>
          <p:nvPr/>
        </p:nvGrpSpPr>
        <p:grpSpPr>
          <a:xfrm>
            <a:off x="10848656" y="5666560"/>
            <a:ext cx="749459" cy="1191492"/>
            <a:chOff x="4803276" y="2887914"/>
            <a:chExt cx="264583" cy="370259"/>
          </a:xfrm>
        </p:grpSpPr>
        <p:sp>
          <p:nvSpPr>
            <p:cNvPr id="272" name="Google Shape;272;p4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41"/>
          <p:cNvGrpSpPr/>
          <p:nvPr/>
        </p:nvGrpSpPr>
        <p:grpSpPr>
          <a:xfrm>
            <a:off x="10290534" y="6104008"/>
            <a:ext cx="377957" cy="754217"/>
            <a:chOff x="4803276" y="2887914"/>
            <a:chExt cx="264583" cy="370259"/>
          </a:xfrm>
        </p:grpSpPr>
        <p:sp>
          <p:nvSpPr>
            <p:cNvPr id="281" name="Google Shape;281;p4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41"/>
          <p:cNvGrpSpPr/>
          <p:nvPr/>
        </p:nvGrpSpPr>
        <p:grpSpPr>
          <a:xfrm>
            <a:off x="9575558" y="5912417"/>
            <a:ext cx="512207" cy="945604"/>
            <a:chOff x="4803276" y="2887914"/>
            <a:chExt cx="264583" cy="370259"/>
          </a:xfrm>
        </p:grpSpPr>
        <p:sp>
          <p:nvSpPr>
            <p:cNvPr id="290" name="Google Shape;290;p4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41"/>
          <p:cNvSpPr txBox="1"/>
          <p:nvPr/>
        </p:nvSpPr>
        <p:spPr>
          <a:xfrm>
            <a:off x="1028725" y="129075"/>
            <a:ext cx="13398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3300">
                <a:solidFill>
                  <a:schemeClr val="dk1"/>
                </a:solidFill>
              </a:rPr>
              <a:t>MARCO INSTITUCIONAL DEL SECTOR FORESTAL</a:t>
            </a:r>
            <a:r>
              <a:rPr lang="es-AR" sz="37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99" name="Google Shape;299;p41"/>
          <p:cNvSpPr txBox="1"/>
          <p:nvPr>
            <p:ph idx="4294967295" type="subTitle"/>
          </p:nvPr>
        </p:nvSpPr>
        <p:spPr>
          <a:xfrm>
            <a:off x="960000" y="2016076"/>
            <a:ext cx="3244800" cy="102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3226">
                <a:latin typeface="Poppins"/>
                <a:ea typeface="Poppins"/>
                <a:cs typeface="Poppins"/>
                <a:sym typeface="Poppins"/>
              </a:rPr>
              <a:t>Estructuras organizativas principales</a:t>
            </a:r>
            <a:r>
              <a:rPr b="1" lang="es-AR" sz="2581"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58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41"/>
          <p:cNvSpPr txBox="1"/>
          <p:nvPr>
            <p:ph idx="1" type="subTitle"/>
          </p:nvPr>
        </p:nvSpPr>
        <p:spPr>
          <a:xfrm>
            <a:off x="4531200" y="2016067"/>
            <a:ext cx="3129600" cy="94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Poppins"/>
                <a:ea typeface="Poppins"/>
                <a:cs typeface="Poppins"/>
                <a:sym typeface="Poppins"/>
              </a:rPr>
              <a:t>Otros actores con vinculación importante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41"/>
          <p:cNvSpPr txBox="1"/>
          <p:nvPr>
            <p:ph idx="4294967295" type="subTitle"/>
          </p:nvPr>
        </p:nvSpPr>
        <p:spPr>
          <a:xfrm>
            <a:off x="960000" y="3044634"/>
            <a:ext cx="3129600" cy="214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/>
              <a:t>-Instituciones públicas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/>
              <a:t>-Instituciones privadas</a:t>
            </a:r>
            <a:endParaRPr sz="1900"/>
          </a:p>
        </p:txBody>
      </p:sp>
      <p:sp>
        <p:nvSpPr>
          <p:cNvPr id="302" name="Google Shape;302;p41"/>
          <p:cNvSpPr txBox="1"/>
          <p:nvPr>
            <p:ph idx="4294967295" type="subTitle"/>
          </p:nvPr>
        </p:nvSpPr>
        <p:spPr>
          <a:xfrm>
            <a:off x="4531200" y="3044634"/>
            <a:ext cx="3129600" cy="214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-AR" sz="1640"/>
              <a:t>-Mixtos (derecho público no estatal)</a:t>
            </a:r>
            <a:endParaRPr sz="164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-AR" sz="1640"/>
              <a:t>-Instituciones públicas y privadas</a:t>
            </a:r>
            <a:endParaRPr sz="164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-AR" sz="1640"/>
              <a:t>-Organizaciones no gubernamentales</a:t>
            </a:r>
            <a:endParaRPr sz="1640"/>
          </a:p>
        </p:txBody>
      </p:sp>
      <p:sp>
        <p:nvSpPr>
          <p:cNvPr id="303" name="Google Shape;303;p41"/>
          <p:cNvSpPr txBox="1"/>
          <p:nvPr>
            <p:ph idx="4294967295" type="subTitle"/>
          </p:nvPr>
        </p:nvSpPr>
        <p:spPr>
          <a:xfrm>
            <a:off x="8102400" y="3044634"/>
            <a:ext cx="3129600" cy="214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AR" sz="1760"/>
              <a:t>-Sector transporte</a:t>
            </a:r>
            <a:endParaRPr sz="17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AR" sz="1760"/>
              <a:t>-Sector energía</a:t>
            </a:r>
            <a:endParaRPr sz="17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AR" sz="1760"/>
              <a:t>-Sector agropecuario</a:t>
            </a:r>
            <a:endParaRPr sz="17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AR" sz="1760"/>
              <a:t>-Sector financiero</a:t>
            </a:r>
            <a:endParaRPr sz="17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AR" sz="1760"/>
              <a:t>-Sector ciencia y educación</a:t>
            </a:r>
            <a:endParaRPr sz="176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860"/>
          </a:p>
        </p:txBody>
      </p:sp>
      <p:sp>
        <p:nvSpPr>
          <p:cNvPr id="304" name="Google Shape;304;p41"/>
          <p:cNvSpPr txBox="1"/>
          <p:nvPr>
            <p:ph idx="4294967295" type="subTitle"/>
          </p:nvPr>
        </p:nvSpPr>
        <p:spPr>
          <a:xfrm>
            <a:off x="8102400" y="2016067"/>
            <a:ext cx="3129600" cy="94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latin typeface="Poppins"/>
                <a:ea typeface="Poppins"/>
                <a:cs typeface="Poppins"/>
                <a:sym typeface="Poppins"/>
              </a:rPr>
              <a:t>Actores de otros sectores vinculados</a:t>
            </a:r>
            <a:r>
              <a:rPr lang="es-AR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" name="Google Shape;718;p59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9" name="Google Shape;719;p59"/>
          <p:cNvSpPr txBox="1"/>
          <p:nvPr>
            <p:ph type="title"/>
          </p:nvPr>
        </p:nvSpPr>
        <p:spPr>
          <a:xfrm>
            <a:off x="118100" y="963875"/>
            <a:ext cx="4643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Sociedad de Productores Forestales (SPF)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720" name="Google Shape;720;p59"/>
          <p:cNvSpPr txBox="1"/>
          <p:nvPr>
            <p:ph idx="1" type="body"/>
          </p:nvPr>
        </p:nvSpPr>
        <p:spPr>
          <a:xfrm>
            <a:off x="4654306" y="859152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721" name="Google Shape;721;p59"/>
          <p:cNvGrpSpPr/>
          <p:nvPr/>
        </p:nvGrpSpPr>
        <p:grpSpPr>
          <a:xfrm>
            <a:off x="11086047" y="5912478"/>
            <a:ext cx="512233" cy="945604"/>
            <a:chOff x="4803276" y="2887914"/>
            <a:chExt cx="264583" cy="370259"/>
          </a:xfrm>
        </p:grpSpPr>
        <p:sp>
          <p:nvSpPr>
            <p:cNvPr id="722" name="Google Shape;722;p5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5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5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5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59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59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9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59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59"/>
          <p:cNvGrpSpPr/>
          <p:nvPr/>
        </p:nvGrpSpPr>
        <p:grpSpPr>
          <a:xfrm>
            <a:off x="10309716" y="6217834"/>
            <a:ext cx="358643" cy="640288"/>
            <a:chOff x="4803276" y="2887914"/>
            <a:chExt cx="264583" cy="370259"/>
          </a:xfrm>
        </p:grpSpPr>
        <p:sp>
          <p:nvSpPr>
            <p:cNvPr id="731" name="Google Shape;731;p5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59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59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9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9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59"/>
          <p:cNvGrpSpPr/>
          <p:nvPr/>
        </p:nvGrpSpPr>
        <p:grpSpPr>
          <a:xfrm>
            <a:off x="9575698" y="6046341"/>
            <a:ext cx="512233" cy="811533"/>
            <a:chOff x="4803276" y="2887914"/>
            <a:chExt cx="264583" cy="370259"/>
          </a:xfrm>
        </p:grpSpPr>
        <p:sp>
          <p:nvSpPr>
            <p:cNvPr id="740" name="Google Shape;740;p5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59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5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9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9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9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9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59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59"/>
          <p:cNvGrpSpPr/>
          <p:nvPr/>
        </p:nvGrpSpPr>
        <p:grpSpPr>
          <a:xfrm>
            <a:off x="3610100" y="1439375"/>
            <a:ext cx="7829163" cy="4606981"/>
            <a:chOff x="-1653913" y="680"/>
            <a:chExt cx="7829163" cy="3393724"/>
          </a:xfrm>
        </p:grpSpPr>
        <p:cxnSp>
          <p:nvCxnSpPr>
            <p:cNvPr id="749" name="Google Shape;749;p59"/>
            <p:cNvCxnSpPr/>
            <p:nvPr/>
          </p:nvCxnSpPr>
          <p:spPr>
            <a:xfrm>
              <a:off x="0" y="68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A8E2"/>
                </a:gs>
                <a:gs pos="50000">
                  <a:srgbClr val="00A1E3"/>
                </a:gs>
                <a:gs pos="100000">
                  <a:srgbClr val="0092D1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750" name="Google Shape;750;p59"/>
            <p:cNvSpPr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9"/>
            <p:cNvSpPr txBox="1"/>
            <p:nvPr/>
          </p:nvSpPr>
          <p:spPr>
            <a:xfrm>
              <a:off x="85550" y="326279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6670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•"/>
              </a:pPr>
              <a:r>
                <a:rPr lang="es-A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Pequeños, medianos y grandes productores.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6670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•"/>
              </a:pPr>
              <a:r>
                <a:rPr lang="es-A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Participación activa en la generación de normas de regulación del sector forestal (normativa laboral, Norma Nacional Sobre Manejo Forestal Sostenible de UNIT, Código de Buenas Prácticas Forestales, PAIF, etc).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9"/>
            <p:cNvSpPr/>
            <p:nvPr/>
          </p:nvSpPr>
          <p:spPr>
            <a:xfrm>
              <a:off x="-1653913" y="2828304"/>
              <a:ext cx="6089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53" name="Google Shape;753;p59"/>
            <p:cNvCxnSpPr/>
            <p:nvPr/>
          </p:nvCxnSpPr>
          <p:spPr>
            <a:xfrm>
              <a:off x="0" y="3183974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7E2"/>
                </a:gs>
                <a:gs pos="50000">
                  <a:srgbClr val="00C5E3"/>
                </a:gs>
                <a:gs pos="100000">
                  <a:srgbClr val="00B5D1"/>
                </a:gs>
              </a:gsLst>
              <a:lin ang="5400012" scaled="0"/>
            </a:gradFill>
            <a:ln cap="flat" cmpd="sng" w="9525">
              <a:solidFill>
                <a:srgbClr val="06BED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</p:grpSp>
      <p:pic>
        <p:nvPicPr>
          <p:cNvPr descr="A close up of a logo&#10;&#10;Description generated with very high confidence" id="754" name="Google Shape;754;p59"/>
          <p:cNvPicPr preferRelativeResize="0"/>
          <p:nvPr/>
        </p:nvPicPr>
        <p:blipFill rotWithShape="1">
          <a:blip r:embed="rId3">
            <a:alphaModFix/>
          </a:blip>
          <a:srcRect b="159" l="0" r="0" t="0"/>
          <a:stretch/>
        </p:blipFill>
        <p:spPr>
          <a:xfrm>
            <a:off x="2257851" y="4143100"/>
            <a:ext cx="2074731" cy="2074731"/>
          </a:xfrm>
          <a:custGeom>
            <a:rect b="b" l="l" r="r" t="t"/>
            <a:pathLst>
              <a:path extrusionOk="0" h="6057610" w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9" name="Google Shape;759;p60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0" name="Google Shape;760;p60"/>
          <p:cNvSpPr txBox="1"/>
          <p:nvPr>
            <p:ph type="title"/>
          </p:nvPr>
        </p:nvSpPr>
        <p:spPr>
          <a:xfrm>
            <a:off x="118100" y="963875"/>
            <a:ext cx="4643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Empresas forestales de gran porte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grpSp>
        <p:nvGrpSpPr>
          <p:cNvPr id="761" name="Google Shape;761;p60"/>
          <p:cNvGrpSpPr/>
          <p:nvPr/>
        </p:nvGrpSpPr>
        <p:grpSpPr>
          <a:xfrm>
            <a:off x="1120497" y="5894078"/>
            <a:ext cx="512233" cy="945604"/>
            <a:chOff x="4803276" y="2887914"/>
            <a:chExt cx="264583" cy="370259"/>
          </a:xfrm>
        </p:grpSpPr>
        <p:sp>
          <p:nvSpPr>
            <p:cNvPr id="762" name="Google Shape;762;p60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0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0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0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0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0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0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60"/>
          <p:cNvGrpSpPr/>
          <p:nvPr/>
        </p:nvGrpSpPr>
        <p:grpSpPr>
          <a:xfrm>
            <a:off x="1544341" y="6217709"/>
            <a:ext cx="358643" cy="640288"/>
            <a:chOff x="4803276" y="2887914"/>
            <a:chExt cx="264583" cy="370259"/>
          </a:xfrm>
        </p:grpSpPr>
        <p:sp>
          <p:nvSpPr>
            <p:cNvPr id="771" name="Google Shape;771;p60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0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60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60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0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0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0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0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60"/>
          <p:cNvSpPr txBox="1"/>
          <p:nvPr/>
        </p:nvSpPr>
        <p:spPr>
          <a:xfrm>
            <a:off x="5212075" y="2764625"/>
            <a:ext cx="6711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Participación activa en negociaciones y en los distintos sectores de la política forestal.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1"/>
          <p:cNvSpPr txBox="1"/>
          <p:nvPr>
            <p:ph type="title"/>
          </p:nvPr>
        </p:nvSpPr>
        <p:spPr>
          <a:xfrm>
            <a:off x="182375" y="963900"/>
            <a:ext cx="41940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 sz="39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Asociación Agraria de Productores Forestales del Este- PROFODES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grpSp>
        <p:nvGrpSpPr>
          <p:cNvPr id="785" name="Google Shape;785;p61"/>
          <p:cNvGrpSpPr/>
          <p:nvPr/>
        </p:nvGrpSpPr>
        <p:grpSpPr>
          <a:xfrm>
            <a:off x="1120497" y="5894078"/>
            <a:ext cx="512233" cy="945604"/>
            <a:chOff x="4803276" y="2887914"/>
            <a:chExt cx="264583" cy="370259"/>
          </a:xfrm>
        </p:grpSpPr>
        <p:sp>
          <p:nvSpPr>
            <p:cNvPr id="786" name="Google Shape;786;p6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6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61"/>
          <p:cNvGrpSpPr/>
          <p:nvPr/>
        </p:nvGrpSpPr>
        <p:grpSpPr>
          <a:xfrm>
            <a:off x="1544341" y="6217709"/>
            <a:ext cx="358643" cy="640288"/>
            <a:chOff x="4803276" y="2887914"/>
            <a:chExt cx="264583" cy="370259"/>
          </a:xfrm>
        </p:grpSpPr>
        <p:sp>
          <p:nvSpPr>
            <p:cNvPr id="795" name="Google Shape;795;p6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1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1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1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61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61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61"/>
          <p:cNvGrpSpPr/>
          <p:nvPr/>
        </p:nvGrpSpPr>
        <p:grpSpPr>
          <a:xfrm>
            <a:off x="6854599" y="2486500"/>
            <a:ext cx="3076635" cy="1215320"/>
            <a:chOff x="4582637" y="1857802"/>
            <a:chExt cx="2721000" cy="1355173"/>
          </a:xfrm>
        </p:grpSpPr>
        <p:sp>
          <p:nvSpPr>
            <p:cNvPr id="804" name="Google Shape;804;p61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5" name="Google Shape;805;p61"/>
            <p:cNvGrpSpPr/>
            <p:nvPr/>
          </p:nvGrpSpPr>
          <p:grpSpPr>
            <a:xfrm>
              <a:off x="4582637" y="1857802"/>
              <a:ext cx="2721000" cy="1354088"/>
              <a:chOff x="4582637" y="1857802"/>
              <a:chExt cx="2721000" cy="1354088"/>
            </a:xfrm>
          </p:grpSpPr>
          <p:grpSp>
            <p:nvGrpSpPr>
              <p:cNvPr id="806" name="Google Shape;806;p61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807" name="Google Shape;807;p61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808" name="Google Shape;808;p6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09" name="Google Shape;809;p61"/>
              <p:cNvSpPr txBox="1"/>
              <p:nvPr/>
            </p:nvSpPr>
            <p:spPr>
              <a:xfrm>
                <a:off x="4582637" y="1857802"/>
                <a:ext cx="27210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AR" sz="1800">
                    <a:latin typeface="Roboto"/>
                    <a:ea typeface="Roboto"/>
                    <a:cs typeface="Roboto"/>
                    <a:sym typeface="Roboto"/>
                  </a:rPr>
                  <a:t>Sistemas silvopastoriles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10" name="Google Shape;810;p61"/>
          <p:cNvGrpSpPr/>
          <p:nvPr/>
        </p:nvGrpSpPr>
        <p:grpSpPr>
          <a:xfrm>
            <a:off x="8949981" y="3244112"/>
            <a:ext cx="3076793" cy="1556534"/>
            <a:chOff x="6435810" y="2702596"/>
            <a:chExt cx="2721140" cy="1735654"/>
          </a:xfrm>
        </p:grpSpPr>
        <p:sp>
          <p:nvSpPr>
            <p:cNvPr id="811" name="Google Shape;811;p61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2" name="Google Shape;812;p61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813" name="Google Shape;813;p61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814" name="Google Shape;814;p6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815" name="Google Shape;815;p6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16" name="Google Shape;816;p61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17" name="Google Shape;817;p61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AR" sz="1600">
                    <a:latin typeface="Roboto"/>
                    <a:ea typeface="Roboto"/>
                    <a:cs typeface="Roboto"/>
                    <a:sym typeface="Roboto"/>
                  </a:rPr>
                  <a:t>&gt; 10.000 hectáreas plantadas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18" name="Google Shape;818;p61"/>
          <p:cNvGrpSpPr/>
          <p:nvPr/>
        </p:nvGrpSpPr>
        <p:grpSpPr>
          <a:xfrm>
            <a:off x="4528702" y="3244112"/>
            <a:ext cx="3356785" cy="1556538"/>
            <a:chOff x="2525595" y="2702596"/>
            <a:chExt cx="2968767" cy="1735658"/>
          </a:xfrm>
        </p:grpSpPr>
        <p:sp>
          <p:nvSpPr>
            <p:cNvPr id="819" name="Google Shape;819;p61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0" name="Google Shape;820;p61"/>
            <p:cNvGrpSpPr/>
            <p:nvPr/>
          </p:nvGrpSpPr>
          <p:grpSpPr>
            <a:xfrm>
              <a:off x="2525595" y="2702596"/>
              <a:ext cx="2968767" cy="1735658"/>
              <a:chOff x="2525595" y="2702596"/>
              <a:chExt cx="2968767" cy="1735658"/>
            </a:xfrm>
          </p:grpSpPr>
          <p:sp>
            <p:nvSpPr>
              <p:cNvPr id="821" name="Google Shape;821;p61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822" name="Google Shape;822;p61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823" name="Google Shape;823;p6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824" name="Google Shape;824;p6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25" name="Google Shape;825;p61"/>
              <p:cNvSpPr txBox="1"/>
              <p:nvPr/>
            </p:nvSpPr>
            <p:spPr>
              <a:xfrm>
                <a:off x="2773362" y="3494454"/>
                <a:ext cx="27210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AR" sz="1900">
                    <a:latin typeface="Roboto"/>
                    <a:ea typeface="Roboto"/>
                    <a:cs typeface="Roboto"/>
                    <a:sym typeface="Roboto"/>
                  </a:rPr>
                  <a:t>Pequeños y medianos productores</a:t>
                </a:r>
                <a:endParaRPr b="1" sz="1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0" name="Google Shape;830;p62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1" name="Google Shape;831;p62"/>
          <p:cNvSpPr txBox="1"/>
          <p:nvPr>
            <p:ph type="title"/>
          </p:nvPr>
        </p:nvSpPr>
        <p:spPr>
          <a:xfrm>
            <a:off x="118100" y="963875"/>
            <a:ext cx="4643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Asociación de Empresas Contratistas Forestales del Uruguay- ASECFUR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grpSp>
        <p:nvGrpSpPr>
          <p:cNvPr id="832" name="Google Shape;832;p62"/>
          <p:cNvGrpSpPr/>
          <p:nvPr/>
        </p:nvGrpSpPr>
        <p:grpSpPr>
          <a:xfrm>
            <a:off x="1120497" y="5894078"/>
            <a:ext cx="512233" cy="945604"/>
            <a:chOff x="4803276" y="2887914"/>
            <a:chExt cx="264583" cy="370259"/>
          </a:xfrm>
        </p:grpSpPr>
        <p:sp>
          <p:nvSpPr>
            <p:cNvPr id="833" name="Google Shape;833;p6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6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6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6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1" name="Google Shape;841;p62"/>
          <p:cNvGrpSpPr/>
          <p:nvPr/>
        </p:nvGrpSpPr>
        <p:grpSpPr>
          <a:xfrm>
            <a:off x="1544341" y="6217709"/>
            <a:ext cx="358643" cy="640288"/>
            <a:chOff x="4803276" y="2887914"/>
            <a:chExt cx="264583" cy="370259"/>
          </a:xfrm>
        </p:grpSpPr>
        <p:sp>
          <p:nvSpPr>
            <p:cNvPr id="842" name="Google Shape;842;p6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62"/>
          <p:cNvSpPr txBox="1"/>
          <p:nvPr/>
        </p:nvSpPr>
        <p:spPr>
          <a:xfrm>
            <a:off x="5212075" y="2764625"/>
            <a:ext cx="67116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Terciarización de servicios en fase agrícola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en consejo de salarios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" name="Google Shape;855;p63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6" name="Google Shape;856;p63"/>
          <p:cNvSpPr txBox="1"/>
          <p:nvPr>
            <p:ph type="title"/>
          </p:nvPr>
        </p:nvSpPr>
        <p:spPr>
          <a:xfrm>
            <a:off x="118100" y="963875"/>
            <a:ext cx="4643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Sindicato de Obreros de la Industria de la Madera- SOIMA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grpSp>
        <p:nvGrpSpPr>
          <p:cNvPr id="857" name="Google Shape;857;p63"/>
          <p:cNvGrpSpPr/>
          <p:nvPr/>
        </p:nvGrpSpPr>
        <p:grpSpPr>
          <a:xfrm>
            <a:off x="1120497" y="5894078"/>
            <a:ext cx="512233" cy="945604"/>
            <a:chOff x="4803276" y="2887914"/>
            <a:chExt cx="264583" cy="370259"/>
          </a:xfrm>
        </p:grpSpPr>
        <p:sp>
          <p:nvSpPr>
            <p:cNvPr id="858" name="Google Shape;858;p63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3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3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3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3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3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3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63"/>
          <p:cNvGrpSpPr/>
          <p:nvPr/>
        </p:nvGrpSpPr>
        <p:grpSpPr>
          <a:xfrm>
            <a:off x="1544341" y="6217709"/>
            <a:ext cx="358643" cy="640288"/>
            <a:chOff x="4803276" y="2887914"/>
            <a:chExt cx="264583" cy="370259"/>
          </a:xfrm>
        </p:grpSpPr>
        <p:sp>
          <p:nvSpPr>
            <p:cNvPr id="867" name="Google Shape;867;p63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3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3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63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3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63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63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63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63"/>
          <p:cNvSpPr txBox="1"/>
          <p:nvPr/>
        </p:nvSpPr>
        <p:spPr>
          <a:xfrm>
            <a:off x="5212075" y="2764625"/>
            <a:ext cx="67116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Trabajadores de fases agraria e industrial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 laborales y sustentabilidad del manejo forestal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0" name="Google Shape;880;p64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1" name="Google Shape;881;p64"/>
          <p:cNvSpPr txBox="1"/>
          <p:nvPr>
            <p:ph type="title"/>
          </p:nvPr>
        </p:nvSpPr>
        <p:spPr>
          <a:xfrm>
            <a:off x="118100" y="963875"/>
            <a:ext cx="47724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 sz="38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Asociación de Industrias de la Madera-ADIMAU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grpSp>
        <p:nvGrpSpPr>
          <p:cNvPr id="882" name="Google Shape;882;p64"/>
          <p:cNvGrpSpPr/>
          <p:nvPr/>
        </p:nvGrpSpPr>
        <p:grpSpPr>
          <a:xfrm>
            <a:off x="1120497" y="5894078"/>
            <a:ext cx="512233" cy="945604"/>
            <a:chOff x="4803276" y="2887914"/>
            <a:chExt cx="264583" cy="370259"/>
          </a:xfrm>
        </p:grpSpPr>
        <p:sp>
          <p:nvSpPr>
            <p:cNvPr id="883" name="Google Shape;883;p6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6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6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6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6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6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6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6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1" name="Google Shape;891;p64"/>
          <p:cNvGrpSpPr/>
          <p:nvPr/>
        </p:nvGrpSpPr>
        <p:grpSpPr>
          <a:xfrm>
            <a:off x="1544341" y="6217709"/>
            <a:ext cx="358643" cy="640288"/>
            <a:chOff x="4803276" y="2887914"/>
            <a:chExt cx="264583" cy="370259"/>
          </a:xfrm>
        </p:grpSpPr>
        <p:sp>
          <p:nvSpPr>
            <p:cNvPr id="892" name="Google Shape;892;p6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6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6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6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6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6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6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6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64"/>
          <p:cNvSpPr txBox="1"/>
          <p:nvPr/>
        </p:nvSpPr>
        <p:spPr>
          <a:xfrm>
            <a:off x="5212075" y="2764625"/>
            <a:ext cx="67116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Pequeñas y medianas industrias procesadoras de la madera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Representación en Consejo de Salarios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5" name="Google Shape;905;p65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6" name="Google Shape;906;p65"/>
          <p:cNvSpPr txBox="1"/>
          <p:nvPr>
            <p:ph type="title"/>
          </p:nvPr>
        </p:nvSpPr>
        <p:spPr>
          <a:xfrm>
            <a:off x="118100" y="963875"/>
            <a:ext cx="47724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 sz="38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Cámara de Industrias Procesadoras de la Madera CIPROMA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grpSp>
        <p:nvGrpSpPr>
          <p:cNvPr id="907" name="Google Shape;907;p65"/>
          <p:cNvGrpSpPr/>
          <p:nvPr/>
        </p:nvGrpSpPr>
        <p:grpSpPr>
          <a:xfrm>
            <a:off x="1120497" y="5894078"/>
            <a:ext cx="512233" cy="945604"/>
            <a:chOff x="4803276" y="2887914"/>
            <a:chExt cx="264583" cy="370259"/>
          </a:xfrm>
        </p:grpSpPr>
        <p:sp>
          <p:nvSpPr>
            <p:cNvPr id="908" name="Google Shape;908;p65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65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65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65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65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65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65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65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65"/>
          <p:cNvGrpSpPr/>
          <p:nvPr/>
        </p:nvGrpSpPr>
        <p:grpSpPr>
          <a:xfrm>
            <a:off x="1544341" y="6217709"/>
            <a:ext cx="358643" cy="640288"/>
            <a:chOff x="4803276" y="2887914"/>
            <a:chExt cx="264583" cy="370259"/>
          </a:xfrm>
        </p:grpSpPr>
        <p:sp>
          <p:nvSpPr>
            <p:cNvPr id="917" name="Google Shape;917;p65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65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65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65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65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65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65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65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65"/>
          <p:cNvSpPr txBox="1"/>
          <p:nvPr/>
        </p:nvSpPr>
        <p:spPr>
          <a:xfrm>
            <a:off x="5212075" y="2764625"/>
            <a:ext cx="67116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Industrias de primera transformación de la madera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Representación empresarial en Consejo de Salarios (grupo no. 6)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0" name="Google Shape;930;p66"/>
          <p:cNvCxnSpPr/>
          <p:nvPr/>
        </p:nvCxnSpPr>
        <p:spPr>
          <a:xfrm>
            <a:off x="4825746" y="2057375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1" name="Google Shape;931;p66"/>
          <p:cNvSpPr txBox="1"/>
          <p:nvPr>
            <p:ph type="title"/>
          </p:nvPr>
        </p:nvSpPr>
        <p:spPr>
          <a:xfrm>
            <a:off x="118100" y="963875"/>
            <a:ext cx="44082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 sz="38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Otros actores con vinculación de Importancia con el Complejo Forestal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grpSp>
        <p:nvGrpSpPr>
          <p:cNvPr id="932" name="Google Shape;932;p66"/>
          <p:cNvGrpSpPr/>
          <p:nvPr/>
        </p:nvGrpSpPr>
        <p:grpSpPr>
          <a:xfrm>
            <a:off x="1120497" y="5894078"/>
            <a:ext cx="512233" cy="945604"/>
            <a:chOff x="4803276" y="2887914"/>
            <a:chExt cx="264583" cy="370259"/>
          </a:xfrm>
        </p:grpSpPr>
        <p:sp>
          <p:nvSpPr>
            <p:cNvPr id="933" name="Google Shape;933;p6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6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6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6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66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6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6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6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p66"/>
          <p:cNvGrpSpPr/>
          <p:nvPr/>
        </p:nvGrpSpPr>
        <p:grpSpPr>
          <a:xfrm>
            <a:off x="1544341" y="6217709"/>
            <a:ext cx="358643" cy="640288"/>
            <a:chOff x="4803276" y="2887914"/>
            <a:chExt cx="264583" cy="370259"/>
          </a:xfrm>
        </p:grpSpPr>
        <p:sp>
          <p:nvSpPr>
            <p:cNvPr id="942" name="Google Shape;942;p6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6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6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6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6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6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6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0" name="Google Shape;950;p66"/>
          <p:cNvSpPr/>
          <p:nvPr/>
        </p:nvSpPr>
        <p:spPr>
          <a:xfrm>
            <a:off x="6090750" y="1015850"/>
            <a:ext cx="5057700" cy="1435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A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Mixto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-INIA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-LATU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66"/>
          <p:cNvSpPr/>
          <p:nvPr/>
        </p:nvSpPr>
        <p:spPr>
          <a:xfrm>
            <a:off x="6090750" y="2818475"/>
            <a:ext cx="5057700" cy="1435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Privado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-UNIT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66"/>
          <p:cNvSpPr/>
          <p:nvPr/>
        </p:nvSpPr>
        <p:spPr>
          <a:xfrm>
            <a:off x="6090750" y="4621100"/>
            <a:ext cx="5057700" cy="1435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Mixtos (Derecho público no estatal)</a:t>
            </a:r>
            <a:endParaRPr/>
          </a:p>
        </p:txBody>
      </p:sp>
      <p:grpSp>
        <p:nvGrpSpPr>
          <p:cNvPr id="958" name="Google Shape;958;p67"/>
          <p:cNvGrpSpPr/>
          <p:nvPr/>
        </p:nvGrpSpPr>
        <p:grpSpPr>
          <a:xfrm>
            <a:off x="2147607" y="1826080"/>
            <a:ext cx="7994029" cy="4350426"/>
            <a:chOff x="1309407" y="455"/>
            <a:chExt cx="7994029" cy="4350426"/>
          </a:xfrm>
        </p:grpSpPr>
        <p:sp>
          <p:nvSpPr>
            <p:cNvPr id="959" name="Google Shape;959;p67"/>
            <p:cNvSpPr/>
            <p:nvPr/>
          </p:nvSpPr>
          <p:spPr>
            <a:xfrm rot="10800000">
              <a:off x="2490235" y="319868"/>
              <a:ext cx="6715956" cy="1445911"/>
            </a:xfrm>
            <a:prstGeom prst="homePlate">
              <a:avLst>
                <a:gd fmla="val 50000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7"/>
            <p:cNvSpPr txBox="1"/>
            <p:nvPr/>
          </p:nvSpPr>
          <p:spPr>
            <a:xfrm>
              <a:off x="2851713" y="319868"/>
              <a:ext cx="6354478" cy="1445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91930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Instituto Nacional de Investigación Agropecuaria (INIA)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67"/>
            <p:cNvSpPr/>
            <p:nvPr/>
          </p:nvSpPr>
          <p:spPr>
            <a:xfrm>
              <a:off x="1309407" y="455"/>
              <a:ext cx="2084738" cy="208473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1999" l="0" r="0" t="-1998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7"/>
            <p:cNvSpPr/>
            <p:nvPr/>
          </p:nvSpPr>
          <p:spPr>
            <a:xfrm rot="10800000">
              <a:off x="2519929" y="2873970"/>
              <a:ext cx="6783507" cy="1140330"/>
            </a:xfrm>
            <a:prstGeom prst="homePlate">
              <a:avLst>
                <a:gd fmla="val 50000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7"/>
            <p:cNvSpPr txBox="1"/>
            <p:nvPr/>
          </p:nvSpPr>
          <p:spPr>
            <a:xfrm>
              <a:off x="2805011" y="2873970"/>
              <a:ext cx="6498425" cy="114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91930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3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Laboratorio Tecnológico del Uruguay (LATU)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67"/>
            <p:cNvSpPr/>
            <p:nvPr/>
          </p:nvSpPr>
          <p:spPr>
            <a:xfrm>
              <a:off x="1403558" y="2707503"/>
              <a:ext cx="1640584" cy="164337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13997" r="-13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PRIVADO</a:t>
            </a:r>
            <a:endParaRPr/>
          </a:p>
        </p:txBody>
      </p:sp>
      <p:sp>
        <p:nvSpPr>
          <p:cNvPr id="970" name="Google Shape;970;p68"/>
          <p:cNvSpPr txBox="1"/>
          <p:nvPr>
            <p:ph idx="1" type="body"/>
          </p:nvPr>
        </p:nvSpPr>
        <p:spPr>
          <a:xfrm>
            <a:off x="838200" y="1825625"/>
            <a:ext cx="9678740" cy="282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Instituto Uruguayo de Normas Técnicas (UNIT)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s-AR"/>
              <a:t>Elaboración de Norma Unit 1152 sobre GESTION FORESTAL SOSTENIBLE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s-AR"/>
              <a:t>Sistema Nacional de Certificación Forestal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1" name="Google Shape;971;p68"/>
          <p:cNvSpPr/>
          <p:nvPr/>
        </p:nvSpPr>
        <p:spPr>
          <a:xfrm>
            <a:off x="4401879" y="3264195"/>
            <a:ext cx="457200" cy="64858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0B977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89D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68"/>
          <p:cNvSpPr txBox="1"/>
          <p:nvPr/>
        </p:nvSpPr>
        <p:spPr>
          <a:xfrm>
            <a:off x="5869405" y="5402742"/>
            <a:ext cx="22129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Reconocimiento PEFC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para pefc" id="973" name="Google Shape;97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2643" y="3449119"/>
            <a:ext cx="2399379" cy="240572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974" name="Google Shape;974;p68"/>
          <p:cNvSpPr/>
          <p:nvPr/>
        </p:nvSpPr>
        <p:spPr>
          <a:xfrm rot="5400000">
            <a:off x="4404554" y="4781990"/>
            <a:ext cx="1121735" cy="85843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4"/>
          </a:solidFill>
          <a:ln cap="flat" cmpd="sng" w="12700">
            <a:solidFill>
              <a:srgbClr val="0B977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42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42"/>
          <p:cNvSpPr txBox="1"/>
          <p:nvPr>
            <p:ph type="title"/>
          </p:nvPr>
        </p:nvSpPr>
        <p:spPr>
          <a:xfrm>
            <a:off x="368625" y="963875"/>
            <a:ext cx="43932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1. Estructuras organizativas principales del Sector forestal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311" name="Google Shape;311;p42"/>
          <p:cNvSpPr txBox="1"/>
          <p:nvPr>
            <p:ph idx="1" type="body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AR" sz="2400"/>
              <a:t>Instituciones públicas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DGF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Dirección Nacional de Medio Ambiente (DINACEA-MINISTERIO DE AMBIENTE)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Dirección Nacional de Industrias (DNI-MIEM)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Dirección Nacional de Trabajo (DINATRA-Inspección Nacional de Trabajo y Seguridad Social-IGTSS-MTSS)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AR" sz="2400"/>
              <a:t>Gobiernos departamentales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312" name="Google Shape;312;p42"/>
          <p:cNvGrpSpPr/>
          <p:nvPr/>
        </p:nvGrpSpPr>
        <p:grpSpPr>
          <a:xfrm>
            <a:off x="10848656" y="5666560"/>
            <a:ext cx="749459" cy="1191492"/>
            <a:chOff x="4803276" y="2887914"/>
            <a:chExt cx="264583" cy="370259"/>
          </a:xfrm>
        </p:grpSpPr>
        <p:sp>
          <p:nvSpPr>
            <p:cNvPr id="313" name="Google Shape;313;p4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42"/>
          <p:cNvGrpSpPr/>
          <p:nvPr/>
        </p:nvGrpSpPr>
        <p:grpSpPr>
          <a:xfrm>
            <a:off x="10290534" y="6104008"/>
            <a:ext cx="377957" cy="754217"/>
            <a:chOff x="4803276" y="2887914"/>
            <a:chExt cx="264583" cy="370259"/>
          </a:xfrm>
        </p:grpSpPr>
        <p:sp>
          <p:nvSpPr>
            <p:cNvPr id="322" name="Google Shape;322;p4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42"/>
          <p:cNvGrpSpPr/>
          <p:nvPr/>
        </p:nvGrpSpPr>
        <p:grpSpPr>
          <a:xfrm>
            <a:off x="9575558" y="5912417"/>
            <a:ext cx="512207" cy="945604"/>
            <a:chOff x="4803276" y="2887914"/>
            <a:chExt cx="264583" cy="370259"/>
          </a:xfrm>
        </p:grpSpPr>
        <p:sp>
          <p:nvSpPr>
            <p:cNvPr id="331" name="Google Shape;331;p4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ORGANIZACIONES NO GUBERNAMENTALES</a:t>
            </a:r>
            <a:endParaRPr/>
          </a:p>
        </p:txBody>
      </p:sp>
      <p:grpSp>
        <p:nvGrpSpPr>
          <p:cNvPr id="980" name="Google Shape;980;p69"/>
          <p:cNvGrpSpPr/>
          <p:nvPr/>
        </p:nvGrpSpPr>
        <p:grpSpPr>
          <a:xfrm>
            <a:off x="1257973" y="1890615"/>
            <a:ext cx="3785616" cy="4348947"/>
            <a:chOff x="3364992" y="1195"/>
            <a:chExt cx="3785616" cy="4348947"/>
          </a:xfrm>
        </p:grpSpPr>
        <p:sp>
          <p:nvSpPr>
            <p:cNvPr id="981" name="Google Shape;981;p69"/>
            <p:cNvSpPr/>
            <p:nvPr/>
          </p:nvSpPr>
          <p:spPr>
            <a:xfrm>
              <a:off x="3364992" y="1195"/>
              <a:ext cx="3785616" cy="695831"/>
            </a:xfrm>
            <a:prstGeom prst="roundRect">
              <a:avLst>
                <a:gd fmla="val 16667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9"/>
            <p:cNvSpPr txBox="1"/>
            <p:nvPr/>
          </p:nvSpPr>
          <p:spPr>
            <a:xfrm>
              <a:off x="3398960" y="35163"/>
              <a:ext cx="3717680" cy="62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49525" spcFirstLastPara="1" rIns="49525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Asociación Nacional de Organizaciones No Gubernamentales Orientadas al Desarrollo (ANONG)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69"/>
            <p:cNvSpPr/>
            <p:nvPr/>
          </p:nvSpPr>
          <p:spPr>
            <a:xfrm>
              <a:off x="3364992" y="731818"/>
              <a:ext cx="3785616" cy="695831"/>
            </a:xfrm>
            <a:prstGeom prst="roundRect">
              <a:avLst>
                <a:gd fmla="val 16667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9"/>
            <p:cNvSpPr txBox="1"/>
            <p:nvPr/>
          </p:nvSpPr>
          <p:spPr>
            <a:xfrm>
              <a:off x="3398960" y="765786"/>
              <a:ext cx="3717680" cy="62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49525" spcFirstLastPara="1" rIns="49525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Uruguay Ambiental - Red Uruguaya de ONGs Ambientalistas 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69"/>
            <p:cNvSpPr/>
            <p:nvPr/>
          </p:nvSpPr>
          <p:spPr>
            <a:xfrm>
              <a:off x="3364992" y="1462441"/>
              <a:ext cx="3785616" cy="695831"/>
            </a:xfrm>
            <a:prstGeom prst="roundRect">
              <a:avLst>
                <a:gd fmla="val 16667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9"/>
            <p:cNvSpPr txBox="1"/>
            <p:nvPr/>
          </p:nvSpPr>
          <p:spPr>
            <a:xfrm>
              <a:off x="3398960" y="1496409"/>
              <a:ext cx="3717680" cy="62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49525" spcFirstLastPara="1" rIns="49525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REDES - Amigos de la Tierra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69"/>
            <p:cNvSpPr/>
            <p:nvPr/>
          </p:nvSpPr>
          <p:spPr>
            <a:xfrm>
              <a:off x="3364992" y="2193064"/>
              <a:ext cx="3785616" cy="695831"/>
            </a:xfrm>
            <a:prstGeom prst="roundRect">
              <a:avLst>
                <a:gd fmla="val 16667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9"/>
            <p:cNvSpPr txBox="1"/>
            <p:nvPr/>
          </p:nvSpPr>
          <p:spPr>
            <a:xfrm>
              <a:off x="3398960" y="2227032"/>
              <a:ext cx="3717680" cy="62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49525" spcFirstLastPara="1" rIns="49525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 de Acción en Plaguicidas y sus Alternativas de América Latina (RAP-AL)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69"/>
            <p:cNvSpPr/>
            <p:nvPr/>
          </p:nvSpPr>
          <p:spPr>
            <a:xfrm>
              <a:off x="3364992" y="2923688"/>
              <a:ext cx="3785616" cy="695831"/>
            </a:xfrm>
            <a:prstGeom prst="roundRect">
              <a:avLst>
                <a:gd fmla="val 16667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9"/>
            <p:cNvSpPr txBox="1"/>
            <p:nvPr/>
          </p:nvSpPr>
          <p:spPr>
            <a:xfrm>
              <a:off x="3398960" y="2957656"/>
              <a:ext cx="3717680" cy="62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49525" spcFirstLastPara="1" rIns="49525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GUAYUBIRA 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69"/>
            <p:cNvSpPr/>
            <p:nvPr/>
          </p:nvSpPr>
          <p:spPr>
            <a:xfrm>
              <a:off x="3364992" y="3654311"/>
              <a:ext cx="3785616" cy="695831"/>
            </a:xfrm>
            <a:prstGeom prst="roundRect">
              <a:avLst>
                <a:gd fmla="val 16667" name="adj"/>
              </a:avLst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9"/>
            <p:cNvSpPr txBox="1"/>
            <p:nvPr/>
          </p:nvSpPr>
          <p:spPr>
            <a:xfrm>
              <a:off x="3398960" y="3688279"/>
              <a:ext cx="3717680" cy="62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50" lIns="49525" spcFirstLastPara="1" rIns="49525" wrap="square" tIns="2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Amigos de la Preservación Ambiental (APA)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3" name="Google Shape;993;p69"/>
          <p:cNvPicPr preferRelativeResize="0"/>
          <p:nvPr/>
        </p:nvPicPr>
        <p:blipFill rotWithShape="1">
          <a:blip r:embed="rId3">
            <a:alphaModFix/>
          </a:blip>
          <a:srcRect b="64651" l="10639" r="12964" t="8837"/>
          <a:stretch/>
        </p:blipFill>
        <p:spPr>
          <a:xfrm>
            <a:off x="8109857" y="2451319"/>
            <a:ext cx="3603172" cy="86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8026" y="2104728"/>
            <a:ext cx="2057401" cy="120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69"/>
          <p:cNvPicPr preferRelativeResize="0"/>
          <p:nvPr/>
        </p:nvPicPr>
        <p:blipFill rotWithShape="1">
          <a:blip r:embed="rId5">
            <a:alphaModFix/>
          </a:blip>
          <a:srcRect b="5020" l="797" r="43077" t="13730"/>
          <a:stretch/>
        </p:blipFill>
        <p:spPr>
          <a:xfrm>
            <a:off x="6388522" y="3653697"/>
            <a:ext cx="2165872" cy="125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2771" y="3544944"/>
            <a:ext cx="15906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9"/>
          <p:cNvPicPr preferRelativeResize="0"/>
          <p:nvPr/>
        </p:nvPicPr>
        <p:blipFill rotWithShape="1">
          <a:blip r:embed="rId7">
            <a:alphaModFix/>
          </a:blip>
          <a:srcRect b="62530" l="18987" r="19922" t="7595"/>
          <a:stretch/>
        </p:blipFill>
        <p:spPr>
          <a:xfrm>
            <a:off x="6384141" y="5162790"/>
            <a:ext cx="4340506" cy="119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2" name="Google Shape;1002;p70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3" name="Google Shape;1003;p70"/>
          <p:cNvSpPr txBox="1"/>
          <p:nvPr>
            <p:ph type="title"/>
          </p:nvPr>
        </p:nvSpPr>
        <p:spPr>
          <a:xfrm>
            <a:off x="90000" y="963875"/>
            <a:ext cx="42423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</a:pPr>
            <a:r>
              <a:rPr lang="es-AR" sz="37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Actores de otros sectores con vinculación al sector</a:t>
            </a:r>
            <a:endParaRPr sz="3700">
              <a:solidFill>
                <a:schemeClr val="accen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1004" name="Google Shape;1004;p70"/>
          <p:cNvGrpSpPr/>
          <p:nvPr/>
        </p:nvGrpSpPr>
        <p:grpSpPr>
          <a:xfrm>
            <a:off x="6310438" y="211129"/>
            <a:ext cx="4451589" cy="1591399"/>
            <a:chOff x="4732925" y="946003"/>
            <a:chExt cx="3338775" cy="1193579"/>
          </a:xfrm>
        </p:grpSpPr>
        <p:grpSp>
          <p:nvGrpSpPr>
            <p:cNvPr id="1005" name="Google Shape;1005;p70"/>
            <p:cNvGrpSpPr/>
            <p:nvPr/>
          </p:nvGrpSpPr>
          <p:grpSpPr>
            <a:xfrm>
              <a:off x="4732925" y="1140987"/>
              <a:ext cx="529800" cy="998596"/>
              <a:chOff x="4318975" y="1083450"/>
              <a:chExt cx="529800" cy="591305"/>
            </a:xfrm>
          </p:grpSpPr>
          <p:sp>
            <p:nvSpPr>
              <p:cNvPr id="1006" name="Google Shape;1006;p70"/>
              <p:cNvSpPr/>
              <p:nvPr/>
            </p:nvSpPr>
            <p:spPr>
              <a:xfrm>
                <a:off x="4517129" y="1083455"/>
                <a:ext cx="133500" cy="5913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07" name="Google Shape;1007;p7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40D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08" name="Google Shape;1008;p7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SECTOR TRANSPORTE</a:t>
              </a:r>
              <a:endParaRPr b="1" sz="15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9" name="Google Shape;1009;p70"/>
          <p:cNvGrpSpPr/>
          <p:nvPr/>
        </p:nvGrpSpPr>
        <p:grpSpPr>
          <a:xfrm>
            <a:off x="6310438" y="1545587"/>
            <a:ext cx="4451589" cy="1591276"/>
            <a:chOff x="4732925" y="946003"/>
            <a:chExt cx="3338775" cy="1193487"/>
          </a:xfrm>
        </p:grpSpPr>
        <p:grpSp>
          <p:nvGrpSpPr>
            <p:cNvPr id="1010" name="Google Shape;1010;p70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1011" name="Google Shape;1011;p70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12" name="Google Shape;1012;p7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40D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13" name="Google Shape;1013;p7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SECTOR ENERGÍA</a:t>
              </a:r>
              <a:endParaRPr b="1" sz="15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4" name="Google Shape;1014;p70"/>
          <p:cNvGrpSpPr/>
          <p:nvPr/>
        </p:nvGrpSpPr>
        <p:grpSpPr>
          <a:xfrm>
            <a:off x="6310438" y="4212448"/>
            <a:ext cx="4451589" cy="1595320"/>
            <a:chOff x="4732925" y="946003"/>
            <a:chExt cx="3338775" cy="1196520"/>
          </a:xfrm>
        </p:grpSpPr>
        <p:grpSp>
          <p:nvGrpSpPr>
            <p:cNvPr id="1015" name="Google Shape;1015;p70"/>
            <p:cNvGrpSpPr/>
            <p:nvPr/>
          </p:nvGrpSpPr>
          <p:grpSpPr>
            <a:xfrm>
              <a:off x="4732925" y="1142460"/>
              <a:ext cx="529800" cy="1000063"/>
              <a:chOff x="4318975" y="1084322"/>
              <a:chExt cx="529800" cy="592174"/>
            </a:xfrm>
          </p:grpSpPr>
          <p:sp>
            <p:nvSpPr>
              <p:cNvPr id="1016" name="Google Shape;1016;p70"/>
              <p:cNvSpPr/>
              <p:nvPr/>
            </p:nvSpPr>
            <p:spPr>
              <a:xfrm>
                <a:off x="4517129" y="1086096"/>
                <a:ext cx="133500" cy="5904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17" name="Google Shape;1017;p70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18" name="Google Shape;1018;p7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SECTOR FINANCIERO</a:t>
              </a:r>
              <a:endParaRPr b="1" sz="15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9" name="Google Shape;1019;p70"/>
          <p:cNvGrpSpPr/>
          <p:nvPr/>
        </p:nvGrpSpPr>
        <p:grpSpPr>
          <a:xfrm>
            <a:off x="6310438" y="2878045"/>
            <a:ext cx="4451589" cy="1591276"/>
            <a:chOff x="4732925" y="946003"/>
            <a:chExt cx="3338775" cy="1193487"/>
          </a:xfrm>
        </p:grpSpPr>
        <p:grpSp>
          <p:nvGrpSpPr>
            <p:cNvPr id="1020" name="Google Shape;1020;p70"/>
            <p:cNvGrpSpPr/>
            <p:nvPr/>
          </p:nvGrpSpPr>
          <p:grpSpPr>
            <a:xfrm>
              <a:off x="4732925" y="1142460"/>
              <a:ext cx="529800" cy="997030"/>
              <a:chOff x="4318975" y="1084322"/>
              <a:chExt cx="529800" cy="590378"/>
            </a:xfrm>
          </p:grpSpPr>
          <p:sp>
            <p:nvSpPr>
              <p:cNvPr id="1021" name="Google Shape;1021;p70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22" name="Google Shape;1022;p70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23" name="Google Shape;1023;p7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SECTOR AGROPECUARIO</a:t>
              </a:r>
              <a:endParaRPr b="1" sz="15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4" name="Google Shape;1024;p70"/>
          <p:cNvGrpSpPr/>
          <p:nvPr/>
        </p:nvGrpSpPr>
        <p:grpSpPr>
          <a:xfrm>
            <a:off x="6310438" y="5391248"/>
            <a:ext cx="4451589" cy="1595320"/>
            <a:chOff x="4732925" y="946003"/>
            <a:chExt cx="3338775" cy="1196520"/>
          </a:xfrm>
        </p:grpSpPr>
        <p:grpSp>
          <p:nvGrpSpPr>
            <p:cNvPr id="1025" name="Google Shape;1025;p70"/>
            <p:cNvGrpSpPr/>
            <p:nvPr/>
          </p:nvGrpSpPr>
          <p:grpSpPr>
            <a:xfrm>
              <a:off x="4732925" y="1142460"/>
              <a:ext cx="529800" cy="1000063"/>
              <a:chOff x="4318975" y="1084322"/>
              <a:chExt cx="529800" cy="592174"/>
            </a:xfrm>
          </p:grpSpPr>
          <p:sp>
            <p:nvSpPr>
              <p:cNvPr id="1026" name="Google Shape;1026;p70"/>
              <p:cNvSpPr/>
              <p:nvPr/>
            </p:nvSpPr>
            <p:spPr>
              <a:xfrm>
                <a:off x="4517129" y="1086096"/>
                <a:ext cx="133500" cy="5904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27" name="Google Shape;1027;p70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28" name="Google Shape;1028;p70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5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SECTOR CIENCIA Y EDUCACIÓN</a:t>
              </a:r>
              <a:endParaRPr b="1" sz="15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3" name="Google Shape;1033;p71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4" name="Google Shape;1034;p71"/>
          <p:cNvSpPr txBox="1"/>
          <p:nvPr>
            <p:ph type="title"/>
          </p:nvPr>
        </p:nvSpPr>
        <p:spPr>
          <a:xfrm>
            <a:off x="90000" y="963875"/>
            <a:ext cx="42423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</a:pPr>
            <a:r>
              <a:rPr lang="es-AR" sz="37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SECTOR TRANSPORTE</a:t>
            </a:r>
            <a:endParaRPr sz="3700">
              <a:solidFill>
                <a:schemeClr val="accen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035" name="Google Shape;1035;p71"/>
          <p:cNvSpPr txBox="1"/>
          <p:nvPr>
            <p:ph idx="1" type="body"/>
          </p:nvPr>
        </p:nvSpPr>
        <p:spPr>
          <a:xfrm>
            <a:off x="4976031" y="963877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Ministerio de Transporte y Obras Públicas (MTOP) 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Direcciones Nacional de Vialidad (DNV) y de Transporte (DNT)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 Administración Nacional de Puertos (ANP) 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Administración de Ferrocarriles del Estado (AFE)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Ámbito privado : Intergremial de Transporte Profesional de Carga Terrestre del Uruguay (ITPC). </a:t>
            </a:r>
            <a:endParaRPr sz="24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2"/>
          <p:cNvSpPr/>
          <p:nvPr/>
        </p:nvSpPr>
        <p:spPr>
          <a:xfrm>
            <a:off x="0" y="883267"/>
            <a:ext cx="12192000" cy="145500"/>
          </a:xfrm>
          <a:prstGeom prst="rect">
            <a:avLst/>
          </a:prstGeom>
          <a:solidFill>
            <a:srgbClr val="589C3B"/>
          </a:solidFill>
          <a:ln cap="flat" cmpd="sng" w="25400">
            <a:solidFill>
              <a:srgbClr val="589C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1" name="Google Shape;1041;p72"/>
          <p:cNvGrpSpPr/>
          <p:nvPr/>
        </p:nvGrpSpPr>
        <p:grpSpPr>
          <a:xfrm>
            <a:off x="10848656" y="5666560"/>
            <a:ext cx="749459" cy="1191492"/>
            <a:chOff x="4803276" y="2887914"/>
            <a:chExt cx="264583" cy="370259"/>
          </a:xfrm>
        </p:grpSpPr>
        <p:sp>
          <p:nvSpPr>
            <p:cNvPr id="1042" name="Google Shape;1042;p7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7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7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7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7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7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7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7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72"/>
          <p:cNvGrpSpPr/>
          <p:nvPr/>
        </p:nvGrpSpPr>
        <p:grpSpPr>
          <a:xfrm>
            <a:off x="10290534" y="6104008"/>
            <a:ext cx="377957" cy="754217"/>
            <a:chOff x="4803276" y="2887914"/>
            <a:chExt cx="264583" cy="370259"/>
          </a:xfrm>
        </p:grpSpPr>
        <p:sp>
          <p:nvSpPr>
            <p:cNvPr id="1051" name="Google Shape;1051;p7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7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7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7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7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7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7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7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72"/>
          <p:cNvGrpSpPr/>
          <p:nvPr/>
        </p:nvGrpSpPr>
        <p:grpSpPr>
          <a:xfrm>
            <a:off x="9575558" y="5912417"/>
            <a:ext cx="512207" cy="945604"/>
            <a:chOff x="4803276" y="2887914"/>
            <a:chExt cx="264583" cy="370259"/>
          </a:xfrm>
        </p:grpSpPr>
        <p:sp>
          <p:nvSpPr>
            <p:cNvPr id="1060" name="Google Shape;1060;p7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7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7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7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7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7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7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7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8" name="Google Shape;1068;p72"/>
          <p:cNvSpPr txBox="1"/>
          <p:nvPr/>
        </p:nvSpPr>
        <p:spPr>
          <a:xfrm>
            <a:off x="1028725" y="129075"/>
            <a:ext cx="13398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3300">
                <a:solidFill>
                  <a:srgbClr val="0D6DC5"/>
                </a:solidFill>
                <a:latin typeface="Poppins"/>
                <a:ea typeface="Poppins"/>
                <a:cs typeface="Poppins"/>
                <a:sym typeface="Poppins"/>
              </a:rPr>
              <a:t>Sector Energía</a:t>
            </a:r>
            <a:r>
              <a:rPr b="1" lang="es-AR" sz="3700">
                <a:solidFill>
                  <a:srgbClr val="0D6DC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>
              <a:solidFill>
                <a:srgbClr val="0D6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69" name="Google Shape;1069;p72"/>
          <p:cNvGrpSpPr/>
          <p:nvPr/>
        </p:nvGrpSpPr>
        <p:grpSpPr>
          <a:xfrm>
            <a:off x="3659846" y="2058601"/>
            <a:ext cx="5136411" cy="3179743"/>
            <a:chOff x="68228" y="994"/>
            <a:chExt cx="5136411" cy="3179743"/>
          </a:xfrm>
        </p:grpSpPr>
        <p:sp>
          <p:nvSpPr>
            <p:cNvPr id="1070" name="Google Shape;1070;p72"/>
            <p:cNvSpPr/>
            <p:nvPr/>
          </p:nvSpPr>
          <p:spPr>
            <a:xfrm>
              <a:off x="68228" y="994"/>
              <a:ext cx="2445900" cy="146760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2"/>
            <p:cNvSpPr txBox="1"/>
            <p:nvPr/>
          </p:nvSpPr>
          <p:spPr>
            <a:xfrm>
              <a:off x="68228" y="994"/>
              <a:ext cx="2445900" cy="14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Nacional de Energía y Tecnología Nuclear (DNETN-MIEM)</a:t>
              </a:r>
              <a:r>
                <a:rPr lang="es-AR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72"/>
            <p:cNvSpPr/>
            <p:nvPr/>
          </p:nvSpPr>
          <p:spPr>
            <a:xfrm>
              <a:off x="2758739" y="994"/>
              <a:ext cx="2445900" cy="146760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2"/>
            <p:cNvSpPr txBox="1"/>
            <p:nvPr/>
          </p:nvSpPr>
          <p:spPr>
            <a:xfrm>
              <a:off x="2758739" y="994"/>
              <a:ext cx="2445900" cy="14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Administración Nacional de Usinas y Trasmisiones Eléctricas (UTE)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72"/>
            <p:cNvSpPr/>
            <p:nvPr/>
          </p:nvSpPr>
          <p:spPr>
            <a:xfrm>
              <a:off x="1413484" y="1713137"/>
              <a:ext cx="2445900" cy="1467600"/>
            </a:xfrm>
            <a:prstGeom prst="rect">
              <a:avLst/>
            </a:prstGeom>
            <a:solidFill>
              <a:srgbClr val="0D6D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2"/>
            <p:cNvSpPr txBox="1"/>
            <p:nvPr/>
          </p:nvSpPr>
          <p:spPr>
            <a:xfrm>
              <a:off x="1413484" y="1713137"/>
              <a:ext cx="2445900" cy="14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Empresas forestales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6" name="Google Shape;107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0" y="5943961"/>
            <a:ext cx="1927650" cy="88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5547" y="1198171"/>
            <a:ext cx="2148595" cy="120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2" name="Google Shape;1082;p73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3" name="Google Shape;1083;p73"/>
          <p:cNvSpPr txBox="1"/>
          <p:nvPr>
            <p:ph type="title"/>
          </p:nvPr>
        </p:nvSpPr>
        <p:spPr>
          <a:xfrm>
            <a:off x="90000" y="963875"/>
            <a:ext cx="42423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</a:pPr>
            <a:r>
              <a:rPr lang="es-AR" sz="37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SECTOR AGROPECUARIO</a:t>
            </a:r>
            <a:endParaRPr sz="3700">
              <a:solidFill>
                <a:schemeClr val="accen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084" name="Google Shape;1084;p73"/>
          <p:cNvSpPr txBox="1"/>
          <p:nvPr>
            <p:ph idx="1" type="body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Asociación Rural del Uruguay – ARU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Federación Rural del Uruguay - FRU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Comisión Nacional de Fomento Rural  - CNFR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Sociedad Apícola Uruguaya - SAU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9" name="Google Shape;1089;p74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0" name="Google Shape;1090;p74"/>
          <p:cNvSpPr txBox="1"/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544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s-AR" sz="3544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ector Financiero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91" name="Google Shape;1091;p74"/>
          <p:cNvSpPr txBox="1"/>
          <p:nvPr>
            <p:ph idx="1" type="body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Banco de la República Oriental del Uruguay (BROU): </a:t>
            </a:r>
            <a:r>
              <a:rPr lang="es-AR" sz="2400"/>
              <a:t>préstamos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Banco de Seguros del Estado (BSE) 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AR" sz="2400"/>
              <a:t>Otras aseguradoras privadas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AR" sz="2400"/>
              <a:t>Administradoras de Fondos de Ahorro Previsional (AFAPs)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AR" sz="2400"/>
              <a:t>Bancos privados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75"/>
          <p:cNvSpPr txBox="1"/>
          <p:nvPr/>
        </p:nvSpPr>
        <p:spPr>
          <a:xfrm>
            <a:off x="235750" y="107150"/>
            <a:ext cx="91554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544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Sector Ciencia y Educación</a:t>
            </a:r>
            <a:endParaRPr/>
          </a:p>
        </p:txBody>
      </p:sp>
      <p:sp>
        <p:nvSpPr>
          <p:cNvPr id="1097" name="Google Shape;1097;p75"/>
          <p:cNvSpPr txBox="1"/>
          <p:nvPr/>
        </p:nvSpPr>
        <p:spPr>
          <a:xfrm>
            <a:off x="475775" y="1260075"/>
            <a:ext cx="2786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Universidad de la República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8" name="Google Shape;1098;p75"/>
          <p:cNvSpPr txBox="1"/>
          <p:nvPr/>
        </p:nvSpPr>
        <p:spPr>
          <a:xfrm>
            <a:off x="3889949" y="1938625"/>
            <a:ext cx="2783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7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Consejo Educación Técnico Profesional  - Universidad del Trabajo del Uruguay (UTU)</a:t>
            </a:r>
            <a:endParaRPr b="1" sz="17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p75"/>
          <p:cNvSpPr txBox="1"/>
          <p:nvPr/>
        </p:nvSpPr>
        <p:spPr>
          <a:xfrm>
            <a:off x="7301122" y="1260075"/>
            <a:ext cx="2783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Consejo de Capacitación Forestal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0" name="Google Shape;1100;p75"/>
          <p:cNvSpPr txBox="1"/>
          <p:nvPr/>
        </p:nvSpPr>
        <p:spPr>
          <a:xfrm>
            <a:off x="475775" y="4256118"/>
            <a:ext cx="2786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Instituto Nacional de Empleo y Formación Profesional - INEFOP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1" name="Google Shape;1101;p75"/>
          <p:cNvSpPr txBox="1"/>
          <p:nvPr/>
        </p:nvSpPr>
        <p:spPr>
          <a:xfrm>
            <a:off x="3889949" y="4256125"/>
            <a:ext cx="2783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Universidad Católica Dámaso Antonio Larrañaga (UCUDAL)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2" name="Google Shape;1102;p75"/>
          <p:cNvSpPr txBox="1"/>
          <p:nvPr/>
        </p:nvSpPr>
        <p:spPr>
          <a:xfrm>
            <a:off x="7472572" y="3933450"/>
            <a:ext cx="2783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Universidad de la Empresa (UDE)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close up of a logo&#10;&#10;Description generated with very high confidence" id="1103" name="Google Shape;110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65" y="1859334"/>
            <a:ext cx="2378569" cy="108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1260" y="2475634"/>
            <a:ext cx="1642400" cy="108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242" y="5165371"/>
            <a:ext cx="2253747" cy="61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4754" y="4706379"/>
            <a:ext cx="1496450" cy="134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88579" y="4989615"/>
            <a:ext cx="2386434" cy="116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76"/>
          <p:cNvSpPr txBox="1"/>
          <p:nvPr/>
        </p:nvSpPr>
        <p:spPr>
          <a:xfrm>
            <a:off x="235750" y="107150"/>
            <a:ext cx="91554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544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Sector Ciencia y Educación</a:t>
            </a:r>
            <a:endParaRPr/>
          </a:p>
        </p:txBody>
      </p:sp>
      <p:sp>
        <p:nvSpPr>
          <p:cNvPr id="1113" name="Google Shape;1113;p76"/>
          <p:cNvSpPr txBox="1"/>
          <p:nvPr/>
        </p:nvSpPr>
        <p:spPr>
          <a:xfrm>
            <a:off x="475775" y="1560100"/>
            <a:ext cx="2786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Universidad Tecnológica del Uruguay (UTEC)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4" name="Google Shape;1114;p76"/>
          <p:cNvSpPr txBox="1"/>
          <p:nvPr/>
        </p:nvSpPr>
        <p:spPr>
          <a:xfrm>
            <a:off x="3997099" y="1260075"/>
            <a:ext cx="2783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7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Uruguay XXI</a:t>
            </a:r>
            <a:endParaRPr b="1" sz="17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5" name="Google Shape;1115;p76"/>
          <p:cNvSpPr txBox="1"/>
          <p:nvPr/>
        </p:nvSpPr>
        <p:spPr>
          <a:xfrm>
            <a:off x="7665450" y="1421500"/>
            <a:ext cx="31830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Instituto Nacional de Investigación Agropecuaria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6" name="Google Shape;1116;p76"/>
          <p:cNvSpPr txBox="1"/>
          <p:nvPr/>
        </p:nvSpPr>
        <p:spPr>
          <a:xfrm>
            <a:off x="370099" y="4214475"/>
            <a:ext cx="2783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rgbClr val="3C2113"/>
                </a:solidFill>
                <a:latin typeface="Poppins"/>
                <a:ea typeface="Poppins"/>
                <a:cs typeface="Poppins"/>
                <a:sym typeface="Poppins"/>
              </a:rPr>
              <a:t>Centro Tecnológico Forestal  Maderero </a:t>
            </a:r>
            <a:endParaRPr b="1" sz="1800">
              <a:solidFill>
                <a:srgbClr val="3C211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7" name="Google Shape;111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00" y="2129775"/>
            <a:ext cx="18859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250" y="2793875"/>
            <a:ext cx="2786701" cy="756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76"/>
          <p:cNvSpPr/>
          <p:nvPr/>
        </p:nvSpPr>
        <p:spPr>
          <a:xfrm>
            <a:off x="7565457" y="2129767"/>
            <a:ext cx="2084700" cy="208470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-1999" l="0" r="0" t="-1999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0" name="Google Shape;1120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600" y="4858625"/>
            <a:ext cx="2786699" cy="17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/>
          <p:nvPr/>
        </p:nvSpPr>
        <p:spPr>
          <a:xfrm>
            <a:off x="6207161" y="4516092"/>
            <a:ext cx="114714" cy="50336"/>
          </a:xfrm>
          <a:custGeom>
            <a:rect b="b" l="l" r="r" t="t"/>
            <a:pathLst>
              <a:path extrusionOk="0" h="534" w="1217">
                <a:moveTo>
                  <a:pt x="0" y="350"/>
                </a:moveTo>
                <a:lnTo>
                  <a:pt x="617" y="200"/>
                </a:lnTo>
                <a:cubicBezTo>
                  <a:pt x="800" y="150"/>
                  <a:pt x="950" y="0"/>
                  <a:pt x="1167" y="0"/>
                </a:cubicBezTo>
                <a:cubicBezTo>
                  <a:pt x="1217" y="67"/>
                  <a:pt x="1183" y="150"/>
                  <a:pt x="1117" y="200"/>
                </a:cubicBezTo>
                <a:cubicBezTo>
                  <a:pt x="850" y="433"/>
                  <a:pt x="500" y="533"/>
                  <a:pt x="167" y="467"/>
                </a:cubicBezTo>
                <a:cubicBezTo>
                  <a:pt x="100" y="467"/>
                  <a:pt x="17" y="450"/>
                  <a:pt x="0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72" y="435428"/>
            <a:ext cx="11125947" cy="629924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/>
          <p:nvPr/>
        </p:nvSpPr>
        <p:spPr>
          <a:xfrm>
            <a:off x="3517900" y="2667000"/>
            <a:ext cx="368400" cy="40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p44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1" name="Google Shape;351;p44"/>
          <p:cNvSpPr txBox="1"/>
          <p:nvPr>
            <p:ph type="title"/>
          </p:nvPr>
        </p:nvSpPr>
        <p:spPr>
          <a:xfrm>
            <a:off x="368625" y="963875"/>
            <a:ext cx="43932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Dirección General Forestal (DGF-MGAP)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352" name="Google Shape;352;p44"/>
          <p:cNvSpPr txBox="1"/>
          <p:nvPr>
            <p:ph idx="1" type="body"/>
          </p:nvPr>
        </p:nvSpPr>
        <p:spPr>
          <a:xfrm>
            <a:off x="4976031" y="963877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848656" y="5666560"/>
            <a:ext cx="749459" cy="1191492"/>
            <a:chOff x="4803276" y="2887914"/>
            <a:chExt cx="264583" cy="370259"/>
          </a:xfrm>
        </p:grpSpPr>
        <p:sp>
          <p:nvSpPr>
            <p:cNvPr id="354" name="Google Shape;354;p4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44"/>
          <p:cNvGrpSpPr/>
          <p:nvPr/>
        </p:nvGrpSpPr>
        <p:grpSpPr>
          <a:xfrm>
            <a:off x="10290534" y="6104008"/>
            <a:ext cx="377957" cy="754217"/>
            <a:chOff x="4803276" y="2887914"/>
            <a:chExt cx="264583" cy="370259"/>
          </a:xfrm>
        </p:grpSpPr>
        <p:sp>
          <p:nvSpPr>
            <p:cNvPr id="363" name="Google Shape;363;p4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44"/>
          <p:cNvGrpSpPr/>
          <p:nvPr/>
        </p:nvGrpSpPr>
        <p:grpSpPr>
          <a:xfrm>
            <a:off x="9575558" y="5912417"/>
            <a:ext cx="512207" cy="945604"/>
            <a:chOff x="4803276" y="2887914"/>
            <a:chExt cx="264583" cy="370259"/>
          </a:xfrm>
        </p:grpSpPr>
        <p:sp>
          <p:nvSpPr>
            <p:cNvPr id="372" name="Google Shape;372;p4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44"/>
          <p:cNvSpPr txBox="1"/>
          <p:nvPr/>
        </p:nvSpPr>
        <p:spPr>
          <a:xfrm>
            <a:off x="107150" y="50627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u="sng">
                <a:solidFill>
                  <a:schemeClr val="hlink"/>
                </a:solidFill>
                <a:hlinkClick r:id="rId3"/>
              </a:rPr>
              <a:t>https://www.gub.uy/ministerio-ganadera-agricultura-pesca/institucional/estructura-del-organismo</a:t>
            </a:r>
            <a:r>
              <a:rPr lang="es-AR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381" name="Google Shape;381;p44"/>
          <p:cNvSpPr txBox="1"/>
          <p:nvPr/>
        </p:nvSpPr>
        <p:spPr>
          <a:xfrm>
            <a:off x="107150" y="59695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rgbClr val="FF9900"/>
                </a:solidFill>
                <a:highlight>
                  <a:srgbClr val="FFFFFF"/>
                </a:highlight>
              </a:rPr>
              <a:t>https://www.gub.uy/ministerio-ganaderia-agricultura-pesca/direccion-general-forestal</a:t>
            </a:r>
            <a:endParaRPr>
              <a:solidFill>
                <a:srgbClr val="FF9900"/>
              </a:solidFill>
              <a:highlight>
                <a:srgbClr val="FFFFFF"/>
              </a:highlight>
            </a:endParaRPr>
          </a:p>
        </p:txBody>
      </p:sp>
      <p:grpSp>
        <p:nvGrpSpPr>
          <p:cNvPr id="382" name="Google Shape;382;p44"/>
          <p:cNvGrpSpPr/>
          <p:nvPr/>
        </p:nvGrpSpPr>
        <p:grpSpPr>
          <a:xfrm>
            <a:off x="5264013" y="643555"/>
            <a:ext cx="6089700" cy="5570841"/>
            <a:chOff x="0" y="680"/>
            <a:chExt cx="6089700" cy="5570841"/>
          </a:xfrm>
        </p:grpSpPr>
        <p:cxnSp>
          <p:nvCxnSpPr>
            <p:cNvPr id="383" name="Google Shape;383;p44"/>
            <p:cNvCxnSpPr/>
            <p:nvPr/>
          </p:nvCxnSpPr>
          <p:spPr>
            <a:xfrm>
              <a:off x="0" y="68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A8E2"/>
                </a:gs>
                <a:gs pos="50000">
                  <a:srgbClr val="00A1E3"/>
                </a:gs>
                <a:gs pos="100000">
                  <a:srgbClr val="0092D1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384" name="Google Shape;384;p44"/>
            <p:cNvSpPr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4"/>
            <p:cNvSpPr txBox="1"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b="0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Evaluación y verificación de proyectos de plantación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6" name="Google Shape;386;p44"/>
            <p:cNvCxnSpPr/>
            <p:nvPr/>
          </p:nvCxnSpPr>
          <p:spPr>
            <a:xfrm>
              <a:off x="0" y="796503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B0E1"/>
                </a:gs>
                <a:gs pos="50000">
                  <a:srgbClr val="00AAE2"/>
                </a:gs>
                <a:gs pos="100000">
                  <a:srgbClr val="009BD1"/>
                </a:gs>
              </a:gsLst>
              <a:lin ang="5400012" scaled="0"/>
            </a:gradFill>
            <a:ln cap="flat" cmpd="sng" w="9525">
              <a:solidFill>
                <a:srgbClr val="01A5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387" name="Google Shape;387;p44"/>
            <p:cNvSpPr/>
            <p:nvPr/>
          </p:nvSpPr>
          <p:spPr>
            <a:xfrm>
              <a:off x="0" y="796503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4"/>
            <p:cNvSpPr txBox="1"/>
            <p:nvPr/>
          </p:nvSpPr>
          <p:spPr>
            <a:xfrm>
              <a:off x="0" y="796503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Verificación y aprobación de solicitudes de beneficios de exoneración impositiva de bosques plantados y nativos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9" name="Google Shape;389;p44"/>
            <p:cNvCxnSpPr/>
            <p:nvPr/>
          </p:nvCxnSpPr>
          <p:spPr>
            <a:xfrm>
              <a:off x="0" y="1592327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B6E1"/>
                </a:gs>
                <a:gs pos="50000">
                  <a:srgbClr val="00B2E2"/>
                </a:gs>
                <a:gs pos="100000">
                  <a:srgbClr val="00A2D1"/>
                </a:gs>
              </a:gsLst>
              <a:lin ang="5400012" scaled="0"/>
            </a:gradFill>
            <a:ln cap="flat" cmpd="sng" w="9525">
              <a:solidFill>
                <a:srgbClr val="03AC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390" name="Google Shape;390;p44"/>
            <p:cNvSpPr/>
            <p:nvPr/>
          </p:nvSpPr>
          <p:spPr>
            <a:xfrm>
              <a:off x="0" y="1592327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4"/>
            <p:cNvSpPr txBox="1"/>
            <p:nvPr/>
          </p:nvSpPr>
          <p:spPr>
            <a:xfrm>
              <a:off x="0" y="1592327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planes de manejo y corta de bosques nativos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2" name="Google Shape;392;p44"/>
            <p:cNvCxnSpPr/>
            <p:nvPr/>
          </p:nvCxnSpPr>
          <p:spPr>
            <a:xfrm>
              <a:off x="0" y="238815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0E1"/>
                </a:gs>
                <a:gs pos="50000">
                  <a:srgbClr val="00BDE2"/>
                </a:gs>
                <a:gs pos="100000">
                  <a:srgbClr val="00ADD0"/>
                </a:gs>
              </a:gsLst>
              <a:lin ang="5400012" scaled="0"/>
            </a:gradFill>
            <a:ln cap="flat" cmpd="sng" w="9525">
              <a:solidFill>
                <a:srgbClr val="05B6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393" name="Google Shape;393;p44"/>
            <p:cNvSpPr/>
            <p:nvPr/>
          </p:nvSpPr>
          <p:spPr>
            <a:xfrm>
              <a:off x="0" y="238815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4"/>
            <p:cNvSpPr txBox="1"/>
            <p:nvPr/>
          </p:nvSpPr>
          <p:spPr>
            <a:xfrm>
              <a:off x="0" y="238815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Cumplimiento de otras normas (prevención de incendios, sanidad, etc)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5" name="Google Shape;395;p44"/>
            <p:cNvCxnSpPr/>
            <p:nvPr/>
          </p:nvCxnSpPr>
          <p:spPr>
            <a:xfrm>
              <a:off x="0" y="3183974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7E2"/>
                </a:gs>
                <a:gs pos="50000">
                  <a:srgbClr val="00C5E3"/>
                </a:gs>
                <a:gs pos="100000">
                  <a:srgbClr val="00B5D1"/>
                </a:gs>
              </a:gsLst>
              <a:lin ang="5400012" scaled="0"/>
            </a:gradFill>
            <a:ln cap="flat" cmpd="sng" w="9525">
              <a:solidFill>
                <a:srgbClr val="06BED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396" name="Google Shape;396;p44"/>
            <p:cNvSpPr/>
            <p:nvPr/>
          </p:nvSpPr>
          <p:spPr>
            <a:xfrm>
              <a:off x="0" y="3183974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4"/>
            <p:cNvSpPr txBox="1"/>
            <p:nvPr/>
          </p:nvSpPr>
          <p:spPr>
            <a:xfrm>
              <a:off x="0" y="3183974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 Forestal (División Evaluación e Información)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8" name="Google Shape;398;p44"/>
            <p:cNvCxnSpPr/>
            <p:nvPr/>
          </p:nvCxnSpPr>
          <p:spPr>
            <a:xfrm>
              <a:off x="0" y="3979797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D0E1"/>
                </a:gs>
                <a:gs pos="50000">
                  <a:srgbClr val="00CFE2"/>
                </a:gs>
                <a:gs pos="100000">
                  <a:srgbClr val="00BFD0"/>
                </a:gs>
              </a:gsLst>
              <a:lin ang="5400012" scaled="0"/>
            </a:gradFill>
            <a:ln cap="flat" cmpd="sng" w="9525">
              <a:solidFill>
                <a:srgbClr val="08C7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399" name="Google Shape;399;p44"/>
            <p:cNvSpPr/>
            <p:nvPr/>
          </p:nvSpPr>
          <p:spPr>
            <a:xfrm>
              <a:off x="0" y="3979797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4"/>
            <p:cNvSpPr txBox="1"/>
            <p:nvPr/>
          </p:nvSpPr>
          <p:spPr>
            <a:xfrm>
              <a:off x="0" y="3979797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Inventario Forestal Nacional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1" name="Google Shape;401;p44"/>
            <p:cNvCxnSpPr/>
            <p:nvPr/>
          </p:nvCxnSpPr>
          <p:spPr>
            <a:xfrm>
              <a:off x="0" y="4775621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D8E1"/>
                </a:gs>
                <a:gs pos="50000">
                  <a:srgbClr val="00D8E2"/>
                </a:gs>
                <a:gs pos="100000">
                  <a:srgbClr val="00C6D0"/>
                </a:gs>
              </a:gsLst>
              <a:lin ang="5400012" scaled="0"/>
            </a:gradFill>
            <a:ln cap="flat" cmpd="sng" w="9525">
              <a:solidFill>
                <a:srgbClr val="0ACF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402" name="Google Shape;402;p44"/>
            <p:cNvSpPr/>
            <p:nvPr/>
          </p:nvSpPr>
          <p:spPr>
            <a:xfrm>
              <a:off x="0" y="4775621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4"/>
            <p:cNvSpPr txBox="1"/>
            <p:nvPr/>
          </p:nvSpPr>
          <p:spPr>
            <a:xfrm>
              <a:off x="0" y="4775621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Coordinaba el </a:t>
              </a:r>
              <a:r>
                <a:rPr b="1" i="0" lang="es-A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Consejo Sectorial Forestal Madera del Gabinete Productivo (CFM)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4822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5"/>
          <p:cNvSpPr txBox="1"/>
          <p:nvPr/>
        </p:nvSpPr>
        <p:spPr>
          <a:xfrm>
            <a:off x="7033700" y="4702025"/>
            <a:ext cx="2936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300">
                <a:solidFill>
                  <a:schemeClr val="lt1"/>
                </a:solidFill>
                <a:highlight>
                  <a:srgbClr val="A4C148"/>
                </a:highlight>
                <a:latin typeface="Calibri"/>
                <a:ea typeface="Calibri"/>
                <a:cs typeface="Calibri"/>
                <a:sym typeface="Calibri"/>
              </a:rPr>
              <a:t>bosques</a:t>
            </a:r>
            <a:endParaRPr b="1" sz="2300">
              <a:solidFill>
                <a:schemeClr val="lt1"/>
              </a:solidFill>
              <a:highlight>
                <a:srgbClr val="A4C14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/>
          <p:nvPr/>
        </p:nvSpPr>
        <p:spPr>
          <a:xfrm>
            <a:off x="6207161" y="4516092"/>
            <a:ext cx="114714" cy="50336"/>
          </a:xfrm>
          <a:custGeom>
            <a:rect b="b" l="l" r="r" t="t"/>
            <a:pathLst>
              <a:path extrusionOk="0" h="534" w="1217">
                <a:moveTo>
                  <a:pt x="0" y="350"/>
                </a:moveTo>
                <a:lnTo>
                  <a:pt x="617" y="200"/>
                </a:lnTo>
                <a:cubicBezTo>
                  <a:pt x="800" y="150"/>
                  <a:pt x="950" y="0"/>
                  <a:pt x="1167" y="0"/>
                </a:cubicBezTo>
                <a:cubicBezTo>
                  <a:pt x="1217" y="67"/>
                  <a:pt x="1183" y="150"/>
                  <a:pt x="1117" y="200"/>
                </a:cubicBezTo>
                <a:cubicBezTo>
                  <a:pt x="850" y="433"/>
                  <a:pt x="500" y="533"/>
                  <a:pt x="167" y="467"/>
                </a:cubicBezTo>
                <a:cubicBezTo>
                  <a:pt x="100" y="467"/>
                  <a:pt x="17" y="450"/>
                  <a:pt x="0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72" y="435428"/>
            <a:ext cx="11125947" cy="629924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6"/>
          <p:cNvSpPr/>
          <p:nvPr/>
        </p:nvSpPr>
        <p:spPr>
          <a:xfrm>
            <a:off x="10714550" y="2667000"/>
            <a:ext cx="368400" cy="40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Google Shape;422;p47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3" name="Google Shape;423;p47"/>
          <p:cNvSpPr txBox="1"/>
          <p:nvPr>
            <p:ph type="title"/>
          </p:nvPr>
        </p:nvSpPr>
        <p:spPr>
          <a:xfrm>
            <a:off x="368625" y="963875"/>
            <a:ext cx="43932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AR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rPr>
              <a:t>Dirección Nacional de Calidad y Evaluación Ambiental (DINACEA)</a:t>
            </a:r>
            <a:br>
              <a:rPr lang="es-AR"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424" name="Google Shape;424;p47"/>
          <p:cNvSpPr txBox="1"/>
          <p:nvPr>
            <p:ph idx="1" type="body"/>
          </p:nvPr>
        </p:nvSpPr>
        <p:spPr>
          <a:xfrm>
            <a:off x="4976031" y="830602"/>
            <a:ext cx="6377700" cy="49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425" name="Google Shape;425;p47"/>
          <p:cNvGrpSpPr/>
          <p:nvPr/>
        </p:nvGrpSpPr>
        <p:grpSpPr>
          <a:xfrm>
            <a:off x="11086047" y="5912478"/>
            <a:ext cx="512233" cy="945604"/>
            <a:chOff x="4803276" y="2887914"/>
            <a:chExt cx="264583" cy="370259"/>
          </a:xfrm>
        </p:grpSpPr>
        <p:sp>
          <p:nvSpPr>
            <p:cNvPr id="426" name="Google Shape;426;p4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7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7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7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7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47"/>
          <p:cNvGrpSpPr/>
          <p:nvPr/>
        </p:nvGrpSpPr>
        <p:grpSpPr>
          <a:xfrm>
            <a:off x="10309716" y="6217834"/>
            <a:ext cx="358643" cy="640288"/>
            <a:chOff x="4803276" y="2887914"/>
            <a:chExt cx="264583" cy="370259"/>
          </a:xfrm>
        </p:grpSpPr>
        <p:sp>
          <p:nvSpPr>
            <p:cNvPr id="435" name="Google Shape;435;p4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7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7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7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7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47"/>
          <p:cNvGrpSpPr/>
          <p:nvPr/>
        </p:nvGrpSpPr>
        <p:grpSpPr>
          <a:xfrm>
            <a:off x="9575698" y="6046341"/>
            <a:ext cx="512233" cy="811533"/>
            <a:chOff x="4803276" y="2887914"/>
            <a:chExt cx="264583" cy="370259"/>
          </a:xfrm>
        </p:grpSpPr>
        <p:sp>
          <p:nvSpPr>
            <p:cNvPr id="444" name="Google Shape;444;p4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7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7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7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7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7"/>
          <p:cNvGrpSpPr/>
          <p:nvPr/>
        </p:nvGrpSpPr>
        <p:grpSpPr>
          <a:xfrm>
            <a:off x="5261625" y="1439375"/>
            <a:ext cx="6092100" cy="4321425"/>
            <a:chOff x="-2388" y="680"/>
            <a:chExt cx="6092100" cy="3183370"/>
          </a:xfrm>
        </p:grpSpPr>
        <p:cxnSp>
          <p:nvCxnSpPr>
            <p:cNvPr id="453" name="Google Shape;453;p47"/>
            <p:cNvCxnSpPr/>
            <p:nvPr/>
          </p:nvCxnSpPr>
          <p:spPr>
            <a:xfrm>
              <a:off x="0" y="68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A8E2"/>
                </a:gs>
                <a:gs pos="50000">
                  <a:srgbClr val="00A1E3"/>
                </a:gs>
                <a:gs pos="100000">
                  <a:srgbClr val="0092D1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454" name="Google Shape;454;p47"/>
            <p:cNvSpPr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7"/>
            <p:cNvSpPr txBox="1"/>
            <p:nvPr/>
          </p:nvSpPr>
          <p:spPr>
            <a:xfrm>
              <a:off x="0" y="68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28600" lvl="0" marL="2286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jul 2020 Ministerio de Ambiente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6" name="Google Shape;456;p47"/>
            <p:cNvCxnSpPr/>
            <p:nvPr/>
          </p:nvCxnSpPr>
          <p:spPr>
            <a:xfrm>
              <a:off x="0" y="796503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B0E1"/>
                </a:gs>
                <a:gs pos="50000">
                  <a:srgbClr val="00AAE2"/>
                </a:gs>
                <a:gs pos="100000">
                  <a:srgbClr val="009BD1"/>
                </a:gs>
              </a:gsLst>
              <a:lin ang="5400012" scaled="0"/>
            </a:gradFill>
            <a:ln cap="flat" cmpd="sng" w="9525">
              <a:solidFill>
                <a:srgbClr val="01A5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457" name="Google Shape;457;p47"/>
            <p:cNvSpPr/>
            <p:nvPr/>
          </p:nvSpPr>
          <p:spPr>
            <a:xfrm>
              <a:off x="0" y="796503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7"/>
            <p:cNvSpPr txBox="1"/>
            <p:nvPr/>
          </p:nvSpPr>
          <p:spPr>
            <a:xfrm>
              <a:off x="12" y="796499"/>
              <a:ext cx="6089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2225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Char char="•"/>
              </a:pPr>
              <a:r>
                <a:rPr lang="es-AR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Solicitudes de Autorización Ambiental Previa, solicitudes de Autorización Ambiental Especial y registros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9" name="Google Shape;459;p47"/>
            <p:cNvCxnSpPr/>
            <p:nvPr/>
          </p:nvCxnSpPr>
          <p:spPr>
            <a:xfrm>
              <a:off x="-2388" y="1688850"/>
              <a:ext cx="6076800" cy="18900"/>
            </a:xfrm>
            <a:prstGeom prst="straightConnector1">
              <a:avLst/>
            </a:prstGeom>
            <a:gradFill>
              <a:gsLst>
                <a:gs pos="0">
                  <a:srgbClr val="47B6E1"/>
                </a:gs>
                <a:gs pos="50000">
                  <a:srgbClr val="00B2E2"/>
                </a:gs>
                <a:gs pos="100000">
                  <a:srgbClr val="00A2D1"/>
                </a:gs>
              </a:gsLst>
              <a:lin ang="5400012" scaled="0"/>
            </a:gradFill>
            <a:ln cap="flat" cmpd="sng" w="9525">
              <a:solidFill>
                <a:srgbClr val="03AC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460" name="Google Shape;460;p47"/>
            <p:cNvSpPr/>
            <p:nvPr/>
          </p:nvSpPr>
          <p:spPr>
            <a:xfrm>
              <a:off x="12" y="1822247"/>
              <a:ext cx="6089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7"/>
            <p:cNvSpPr txBox="1"/>
            <p:nvPr/>
          </p:nvSpPr>
          <p:spPr>
            <a:xfrm>
              <a:off x="12" y="1822200"/>
              <a:ext cx="60897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2860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•"/>
              </a:pPr>
              <a:r>
                <a:rPr lang="es-A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Estudio de Impacto Ambiental (EIA)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2" name="Google Shape;462;p47"/>
            <p:cNvCxnSpPr/>
            <p:nvPr/>
          </p:nvCxnSpPr>
          <p:spPr>
            <a:xfrm>
              <a:off x="0" y="2388150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0E1"/>
                </a:gs>
                <a:gs pos="50000">
                  <a:srgbClr val="00BDE2"/>
                </a:gs>
                <a:gs pos="100000">
                  <a:srgbClr val="00ADD0"/>
                </a:gs>
              </a:gsLst>
              <a:lin ang="5400012" scaled="0"/>
            </a:gradFill>
            <a:ln cap="flat" cmpd="sng" w="9525">
              <a:solidFill>
                <a:srgbClr val="05B6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  <p:sp>
          <p:nvSpPr>
            <p:cNvPr id="463" name="Google Shape;463;p47"/>
            <p:cNvSpPr/>
            <p:nvPr/>
          </p:nvSpPr>
          <p:spPr>
            <a:xfrm>
              <a:off x="0" y="238815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7"/>
            <p:cNvSpPr txBox="1"/>
            <p:nvPr/>
          </p:nvSpPr>
          <p:spPr>
            <a:xfrm>
              <a:off x="0" y="2388150"/>
              <a:ext cx="6089700" cy="7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209550" lvl="0" marL="2286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•"/>
              </a:pPr>
              <a:r>
                <a:rPr lang="es-AR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Áreas Protegidas (SNAP). Ley 17234, año 2000. Fundamentalmente tierras privadas 90%. Desarrollo de actividades productivas compatibles con la conservación. Plan de manejo como hoja de ruta. </a:t>
              </a:r>
              <a:endPara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5" name="Google Shape;465;p47"/>
            <p:cNvCxnSpPr/>
            <p:nvPr/>
          </p:nvCxnSpPr>
          <p:spPr>
            <a:xfrm>
              <a:off x="0" y="3183974"/>
              <a:ext cx="6089700" cy="0"/>
            </a:xfrm>
            <a:prstGeom prst="straightConnector1">
              <a:avLst/>
            </a:prstGeom>
            <a:gradFill>
              <a:gsLst>
                <a:gs pos="0">
                  <a:srgbClr val="47C7E2"/>
                </a:gs>
                <a:gs pos="50000">
                  <a:srgbClr val="00C5E3"/>
                </a:gs>
                <a:gs pos="100000">
                  <a:srgbClr val="00B5D1"/>
                </a:gs>
              </a:gsLst>
              <a:lin ang="5400012" scaled="0"/>
            </a:gradFill>
            <a:ln cap="flat" cmpd="sng" w="9525">
              <a:solidFill>
                <a:srgbClr val="06BED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</p:cxnSp>
      </p:grpSp>
      <p:pic>
        <p:nvPicPr>
          <p:cNvPr id="466" name="Google Shape;4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03144" cy="9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7"/>
          <p:cNvSpPr txBox="1"/>
          <p:nvPr/>
        </p:nvSpPr>
        <p:spPr>
          <a:xfrm>
            <a:off x="0" y="50811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rgbClr val="FF9900"/>
                </a:solidFill>
              </a:rPr>
              <a:t>https://www.gub.uy/ministerio-ambiente/institucional/estructura-del-organismo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468" name="Google Shape;468;p47"/>
          <p:cNvSpPr txBox="1"/>
          <p:nvPr/>
        </p:nvSpPr>
        <p:spPr>
          <a:xfrm>
            <a:off x="101925" y="60774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rgbClr val="FF9900"/>
                </a:solidFill>
              </a:rPr>
              <a:t>https://www.ambiente.gub.uy/visualizador/index.php?vis=sig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4948518" y="1690688"/>
            <a:ext cx="7243482" cy="5167312"/>
          </a:xfrm>
          <a:custGeom>
            <a:rect b="b" l="l" r="r" t="t"/>
            <a:pathLst>
              <a:path extrusionOk="0" h="5167312" w="724348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1691640"/>
            <a:ext cx="7399176" cy="5166360"/>
          </a:xfrm>
          <a:custGeom>
            <a:rect b="b" l="l" r="r" t="t"/>
            <a:pathLst>
              <a:path extrusionOk="0" h="5166360" w="7399176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dk1">
              <a:alpha val="847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100"/>
              <a:buFont typeface="Calibri"/>
              <a:buNone/>
            </a:pPr>
            <a:r>
              <a:rPr lang="es-AR" sz="3100">
                <a:solidFill>
                  <a:srgbClr val="0C0C0C"/>
                </a:solidFill>
              </a:rPr>
              <a:t>Sistema Nacional de Áreas Protegidas</a:t>
            </a:r>
            <a:endParaRPr sz="3100">
              <a:solidFill>
                <a:srgbClr val="0C0C0C"/>
              </a:solidFill>
            </a:endParaRPr>
          </a:p>
        </p:txBody>
      </p:sp>
      <p:sp>
        <p:nvSpPr>
          <p:cNvPr id="477" name="Google Shape;477;p48"/>
          <p:cNvSpPr txBox="1"/>
          <p:nvPr>
            <p:ph idx="1" type="body"/>
          </p:nvPr>
        </p:nvSpPr>
        <p:spPr>
          <a:xfrm>
            <a:off x="838200" y="2012865"/>
            <a:ext cx="4317300" cy="41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/>
              <a:t>áreas  protegidas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u="sng">
                <a:solidFill>
                  <a:schemeClr val="hlink"/>
                </a:solidFill>
                <a:hlinkClick r:id="rId3"/>
              </a:rPr>
              <a:t>https://www.gub.uy/ministerio-ambiente/areas-protegidas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78" name="Google Shape;47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6650" y="2173375"/>
            <a:ext cx="4233126" cy="44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Brainstorming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58870"/>
      </a:lt2>
      <a:accent1>
        <a:srgbClr val="FBB7A4"/>
      </a:accent1>
      <a:accent2>
        <a:srgbClr val="FFEEE7"/>
      </a:accent2>
      <a:accent3>
        <a:srgbClr val="03B5A3"/>
      </a:accent3>
      <a:accent4>
        <a:srgbClr val="9AD6CC"/>
      </a:accent4>
      <a:accent5>
        <a:srgbClr val="D1ECDB"/>
      </a:accent5>
      <a:accent6>
        <a:srgbClr val="F58870"/>
      </a:accent6>
      <a:hlink>
        <a:srgbClr val="FBB7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