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82" r:id="rId4"/>
    <p:sldId id="257" r:id="rId5"/>
    <p:sldId id="258" r:id="rId6"/>
    <p:sldId id="283" r:id="rId7"/>
    <p:sldId id="259" r:id="rId8"/>
    <p:sldId id="260" r:id="rId9"/>
    <p:sldId id="272" r:id="rId10"/>
    <p:sldId id="273" r:id="rId11"/>
    <p:sldId id="284" r:id="rId12"/>
    <p:sldId id="285" r:id="rId13"/>
    <p:sldId id="261" r:id="rId14"/>
    <p:sldId id="264" r:id="rId15"/>
    <p:sldId id="265" r:id="rId16"/>
    <p:sldId id="266" r:id="rId17"/>
    <p:sldId id="286" r:id="rId18"/>
    <p:sldId id="287" r:id="rId19"/>
    <p:sldId id="275" r:id="rId20"/>
    <p:sldId id="267" r:id="rId21"/>
    <p:sldId id="262" r:id="rId22"/>
    <p:sldId id="268" r:id="rId23"/>
    <p:sldId id="269" r:id="rId24"/>
    <p:sldId id="270" r:id="rId25"/>
    <p:sldId id="288" r:id="rId26"/>
    <p:sldId id="274" r:id="rId27"/>
    <p:sldId id="289" r:id="rId28"/>
    <p:sldId id="276" r:id="rId29"/>
    <p:sldId id="277" r:id="rId30"/>
    <p:sldId id="278" r:id="rId31"/>
    <p:sldId id="279" r:id="rId32"/>
    <p:sldId id="280" r:id="rId33"/>
    <p:sldId id="281" r:id="rId3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AE4"/>
    <a:srgbClr val="E791C9"/>
    <a:srgbClr val="FBC8F7"/>
    <a:srgbClr val="2CFFE7"/>
    <a:srgbClr val="E79198"/>
    <a:srgbClr val="55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>
      <p:cViewPr varScale="1">
        <p:scale>
          <a:sx n="61" d="100"/>
          <a:sy n="61" d="100"/>
        </p:scale>
        <p:origin x="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926A4-1DFC-F448-8894-9C211C566F7B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943037-D019-614E-BE91-2E4D50E42FB0}">
      <dgm:prSet phldrT="[Texto]"/>
      <dgm:spPr/>
      <dgm:t>
        <a:bodyPr/>
        <a:lstStyle/>
        <a:p>
          <a:r>
            <a:rPr lang="es-MX" dirty="0"/>
            <a:t>Tierra </a:t>
          </a:r>
        </a:p>
      </dgm:t>
    </dgm:pt>
    <dgm:pt modelId="{2039F36E-2CA4-E446-B5C7-AE3D5C70AF2B}" type="parTrans" cxnId="{7DCF957E-398F-FC40-AA41-0350265D27E2}">
      <dgm:prSet/>
      <dgm:spPr/>
      <dgm:t>
        <a:bodyPr/>
        <a:lstStyle/>
        <a:p>
          <a:endParaRPr lang="es-MX"/>
        </a:p>
      </dgm:t>
    </dgm:pt>
    <dgm:pt modelId="{75A42360-DB7F-B847-9D3C-3E5E70F110AB}" type="sibTrans" cxnId="{7DCF957E-398F-FC40-AA41-0350265D27E2}">
      <dgm:prSet/>
      <dgm:spPr/>
      <dgm:t>
        <a:bodyPr/>
        <a:lstStyle/>
        <a:p>
          <a:endParaRPr lang="es-MX"/>
        </a:p>
      </dgm:t>
    </dgm:pt>
    <dgm:pt modelId="{A04A7C11-9D55-B546-9A20-E6B2395F9F81}">
      <dgm:prSet phldrT="[Texto]"/>
      <dgm:spPr/>
      <dgm:t>
        <a:bodyPr/>
        <a:lstStyle/>
        <a:p>
          <a:r>
            <a:rPr lang="es-MX" dirty="0"/>
            <a:t>4600 millones de años </a:t>
          </a:r>
        </a:p>
      </dgm:t>
    </dgm:pt>
    <dgm:pt modelId="{6A914D3C-854C-6243-A943-31D47207AA21}" type="parTrans" cxnId="{D627FEFD-035D-9C42-9775-A29621B39EAB}">
      <dgm:prSet/>
      <dgm:spPr/>
      <dgm:t>
        <a:bodyPr/>
        <a:lstStyle/>
        <a:p>
          <a:endParaRPr lang="es-MX"/>
        </a:p>
      </dgm:t>
    </dgm:pt>
    <dgm:pt modelId="{2E1EE126-A80A-0F4E-B96C-745E14AFAD31}" type="sibTrans" cxnId="{D627FEFD-035D-9C42-9775-A29621B39EAB}">
      <dgm:prSet/>
      <dgm:spPr/>
      <dgm:t>
        <a:bodyPr/>
        <a:lstStyle/>
        <a:p>
          <a:endParaRPr lang="es-MX"/>
        </a:p>
      </dgm:t>
    </dgm:pt>
    <dgm:pt modelId="{8B54A608-7924-0E4B-9BC3-0A769CE7EBF3}">
      <dgm:prSet phldrT="[Texto]"/>
      <dgm:spPr/>
      <dgm:t>
        <a:bodyPr/>
        <a:lstStyle/>
        <a:p>
          <a:r>
            <a:rPr lang="es-MX" dirty="0"/>
            <a:t>Primeros 2000 milones de años, atmósfera anoxica </a:t>
          </a:r>
        </a:p>
      </dgm:t>
    </dgm:pt>
    <dgm:pt modelId="{9E772A3A-1206-BC4D-858A-2830B47E1D5D}" type="parTrans" cxnId="{1100047A-FFFF-7A42-AB5B-947C97D5CAE0}">
      <dgm:prSet/>
      <dgm:spPr/>
      <dgm:t>
        <a:bodyPr/>
        <a:lstStyle/>
        <a:p>
          <a:endParaRPr lang="es-MX"/>
        </a:p>
      </dgm:t>
    </dgm:pt>
    <dgm:pt modelId="{804E14E6-5326-5947-B70D-A6FCEE26CE23}" type="sibTrans" cxnId="{1100047A-FFFF-7A42-AB5B-947C97D5CAE0}">
      <dgm:prSet/>
      <dgm:spPr/>
      <dgm:t>
        <a:bodyPr/>
        <a:lstStyle/>
        <a:p>
          <a:endParaRPr lang="es-MX"/>
        </a:p>
      </dgm:t>
    </dgm:pt>
    <dgm:pt modelId="{D622ED49-6A56-DF41-819F-A6D913855E6B}">
      <dgm:prSet phldrT="[Texto]"/>
      <dgm:spPr/>
      <dgm:t>
        <a:bodyPr/>
        <a:lstStyle/>
        <a:p>
          <a:r>
            <a:rPr lang="es-MX" dirty="0"/>
            <a:t>Cianobacterias, primeros fotótrofos que liberan O2</a:t>
          </a:r>
        </a:p>
      </dgm:t>
    </dgm:pt>
    <dgm:pt modelId="{2B9609D8-DB5B-A247-AD09-8C7D0F61CBC4}" type="parTrans" cxnId="{53705150-BB2B-9E46-A202-51C79F246810}">
      <dgm:prSet/>
      <dgm:spPr/>
      <dgm:t>
        <a:bodyPr/>
        <a:lstStyle/>
        <a:p>
          <a:endParaRPr lang="es-MX"/>
        </a:p>
      </dgm:t>
    </dgm:pt>
    <dgm:pt modelId="{B174DB15-08C5-4746-866C-092EAEF187D2}" type="sibTrans" cxnId="{53705150-BB2B-9E46-A202-51C79F246810}">
      <dgm:prSet/>
      <dgm:spPr/>
      <dgm:t>
        <a:bodyPr/>
        <a:lstStyle/>
        <a:p>
          <a:endParaRPr lang="es-MX"/>
        </a:p>
      </dgm:t>
    </dgm:pt>
    <dgm:pt modelId="{A6272078-B4B6-3341-AD38-47E682AB602E}">
      <dgm:prSet phldrT="[Texto]"/>
      <dgm:spPr/>
      <dgm:t>
        <a:bodyPr/>
        <a:lstStyle/>
        <a:p>
          <a:r>
            <a:rPr lang="es-MX" dirty="0"/>
            <a:t>Celulas microbianas  3800 millones de años </a:t>
          </a:r>
        </a:p>
      </dgm:t>
    </dgm:pt>
    <dgm:pt modelId="{BE0088C2-C6CA-5347-9738-FFBF3147806B}" type="parTrans" cxnId="{32318486-A3B5-9B42-B3BC-68A4AED11FAB}">
      <dgm:prSet/>
      <dgm:spPr/>
      <dgm:t>
        <a:bodyPr/>
        <a:lstStyle/>
        <a:p>
          <a:endParaRPr lang="es-MX"/>
        </a:p>
      </dgm:t>
    </dgm:pt>
    <dgm:pt modelId="{3D6BB83D-A306-FF41-AB46-0ADE2275C1CA}" type="sibTrans" cxnId="{32318486-A3B5-9B42-B3BC-68A4AED11FAB}">
      <dgm:prSet/>
      <dgm:spPr/>
      <dgm:t>
        <a:bodyPr/>
        <a:lstStyle/>
        <a:p>
          <a:endParaRPr lang="es-MX"/>
        </a:p>
      </dgm:t>
    </dgm:pt>
    <dgm:pt modelId="{F9B3C3A3-4AA1-CD49-BF93-255138F761B0}">
      <dgm:prSet phldrT="[Texto]"/>
      <dgm:spPr/>
      <dgm:t>
        <a:bodyPr/>
        <a:lstStyle/>
        <a:p>
          <a:r>
            <a:rPr lang="es-MX" dirty="0"/>
            <a:t>Aumento O2, aparición vida multicelulares </a:t>
          </a:r>
        </a:p>
      </dgm:t>
    </dgm:pt>
    <dgm:pt modelId="{282D3955-2586-A641-B438-638454665F62}" type="parTrans" cxnId="{058A6899-5223-714E-9DA0-B44DD6B271C8}">
      <dgm:prSet/>
      <dgm:spPr/>
      <dgm:t>
        <a:bodyPr/>
        <a:lstStyle/>
        <a:p>
          <a:endParaRPr lang="es-MX"/>
        </a:p>
      </dgm:t>
    </dgm:pt>
    <dgm:pt modelId="{0C997D1B-0F1C-6445-B58A-7507F1FFED09}" type="sibTrans" cxnId="{058A6899-5223-714E-9DA0-B44DD6B271C8}">
      <dgm:prSet/>
      <dgm:spPr/>
      <dgm:t>
        <a:bodyPr/>
        <a:lstStyle/>
        <a:p>
          <a:endParaRPr lang="es-MX"/>
        </a:p>
      </dgm:t>
    </dgm:pt>
    <dgm:pt modelId="{F34FEBF0-3965-EE40-95F1-1C8718E3DA6F}" type="pres">
      <dgm:prSet presAssocID="{5C3926A4-1DFC-F448-8894-9C211C566F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9D70AA-E095-F241-82C5-5D9B1995F62C}" type="pres">
      <dgm:prSet presAssocID="{3C943037-D019-614E-BE91-2E4D50E42FB0}" presName="root1" presStyleCnt="0"/>
      <dgm:spPr/>
    </dgm:pt>
    <dgm:pt modelId="{D35EC4AF-0EFB-524C-B8D1-42195AA9A2C7}" type="pres">
      <dgm:prSet presAssocID="{3C943037-D019-614E-BE91-2E4D50E42FB0}" presName="LevelOneTextNode" presStyleLbl="node0" presStyleIdx="0" presStyleCnt="1">
        <dgm:presLayoutVars>
          <dgm:chPref val="3"/>
        </dgm:presLayoutVars>
      </dgm:prSet>
      <dgm:spPr/>
    </dgm:pt>
    <dgm:pt modelId="{B97BA0F7-300C-CD40-9371-EFFB31575B97}" type="pres">
      <dgm:prSet presAssocID="{3C943037-D019-614E-BE91-2E4D50E42FB0}" presName="level2hierChild" presStyleCnt="0"/>
      <dgm:spPr/>
    </dgm:pt>
    <dgm:pt modelId="{9ACB4634-5384-3B47-A5E3-34D7A4DC56FE}" type="pres">
      <dgm:prSet presAssocID="{6A914D3C-854C-6243-A943-31D47207AA21}" presName="conn2-1" presStyleLbl="parChTrans1D2" presStyleIdx="0" presStyleCnt="2"/>
      <dgm:spPr/>
    </dgm:pt>
    <dgm:pt modelId="{E53DBF93-1BC6-3146-828C-9F81B60C4199}" type="pres">
      <dgm:prSet presAssocID="{6A914D3C-854C-6243-A943-31D47207AA21}" presName="connTx" presStyleLbl="parChTrans1D2" presStyleIdx="0" presStyleCnt="2"/>
      <dgm:spPr/>
    </dgm:pt>
    <dgm:pt modelId="{2E2B30E1-A0D9-6C41-9F39-B5D512D691BF}" type="pres">
      <dgm:prSet presAssocID="{A04A7C11-9D55-B546-9A20-E6B2395F9F81}" presName="root2" presStyleCnt="0"/>
      <dgm:spPr/>
    </dgm:pt>
    <dgm:pt modelId="{9C2EB17F-1A37-BF48-A9E1-CF2F796F7591}" type="pres">
      <dgm:prSet presAssocID="{A04A7C11-9D55-B546-9A20-E6B2395F9F81}" presName="LevelTwoTextNode" presStyleLbl="node2" presStyleIdx="0" presStyleCnt="2" custScaleX="121491" custScaleY="118874">
        <dgm:presLayoutVars>
          <dgm:chPref val="3"/>
        </dgm:presLayoutVars>
      </dgm:prSet>
      <dgm:spPr/>
    </dgm:pt>
    <dgm:pt modelId="{2F39E48A-E1D0-FD46-BF37-E913E61AB8CB}" type="pres">
      <dgm:prSet presAssocID="{A04A7C11-9D55-B546-9A20-E6B2395F9F81}" presName="level3hierChild" presStyleCnt="0"/>
      <dgm:spPr/>
    </dgm:pt>
    <dgm:pt modelId="{DA0AE6AA-CE36-314E-ABB5-C3F372CBCAE6}" type="pres">
      <dgm:prSet presAssocID="{9E772A3A-1206-BC4D-858A-2830B47E1D5D}" presName="conn2-1" presStyleLbl="parChTrans1D3" presStyleIdx="0" presStyleCnt="3"/>
      <dgm:spPr/>
    </dgm:pt>
    <dgm:pt modelId="{C4455C15-C4D4-2946-8A6B-CD2E2C701E94}" type="pres">
      <dgm:prSet presAssocID="{9E772A3A-1206-BC4D-858A-2830B47E1D5D}" presName="connTx" presStyleLbl="parChTrans1D3" presStyleIdx="0" presStyleCnt="3"/>
      <dgm:spPr/>
    </dgm:pt>
    <dgm:pt modelId="{EEC1A53D-D15F-DB4B-940C-03B918FEAD71}" type="pres">
      <dgm:prSet presAssocID="{8B54A608-7924-0E4B-9BC3-0A769CE7EBF3}" presName="root2" presStyleCnt="0"/>
      <dgm:spPr/>
    </dgm:pt>
    <dgm:pt modelId="{509F0A80-4F25-574D-B494-942EE5D0B103}" type="pres">
      <dgm:prSet presAssocID="{8B54A608-7924-0E4B-9BC3-0A769CE7EBF3}" presName="LevelTwoTextNode" presStyleLbl="node3" presStyleIdx="0" presStyleCnt="3">
        <dgm:presLayoutVars>
          <dgm:chPref val="3"/>
        </dgm:presLayoutVars>
      </dgm:prSet>
      <dgm:spPr/>
    </dgm:pt>
    <dgm:pt modelId="{B5E0479F-75F6-AC46-94B2-3486CEDFC0BB}" type="pres">
      <dgm:prSet presAssocID="{8B54A608-7924-0E4B-9BC3-0A769CE7EBF3}" presName="level3hierChild" presStyleCnt="0"/>
      <dgm:spPr/>
    </dgm:pt>
    <dgm:pt modelId="{3BD24EAD-0707-2441-A708-BF5E23901CC6}" type="pres">
      <dgm:prSet presAssocID="{2B9609D8-DB5B-A247-AD09-8C7D0F61CBC4}" presName="conn2-1" presStyleLbl="parChTrans1D3" presStyleIdx="1" presStyleCnt="3"/>
      <dgm:spPr/>
    </dgm:pt>
    <dgm:pt modelId="{48B69A9A-A843-4F4D-9AB6-492365F28A26}" type="pres">
      <dgm:prSet presAssocID="{2B9609D8-DB5B-A247-AD09-8C7D0F61CBC4}" presName="connTx" presStyleLbl="parChTrans1D3" presStyleIdx="1" presStyleCnt="3"/>
      <dgm:spPr/>
    </dgm:pt>
    <dgm:pt modelId="{D936CED3-AE33-F845-A829-DCB78B2B113F}" type="pres">
      <dgm:prSet presAssocID="{D622ED49-6A56-DF41-819F-A6D913855E6B}" presName="root2" presStyleCnt="0"/>
      <dgm:spPr/>
    </dgm:pt>
    <dgm:pt modelId="{1CA449EF-4EF7-9843-9579-7DD04EC13589}" type="pres">
      <dgm:prSet presAssocID="{D622ED49-6A56-DF41-819F-A6D913855E6B}" presName="LevelTwoTextNode" presStyleLbl="node3" presStyleIdx="1" presStyleCnt="3">
        <dgm:presLayoutVars>
          <dgm:chPref val="3"/>
        </dgm:presLayoutVars>
      </dgm:prSet>
      <dgm:spPr/>
    </dgm:pt>
    <dgm:pt modelId="{834A6F7B-C2C9-C241-9DA9-1A70A999D5F9}" type="pres">
      <dgm:prSet presAssocID="{D622ED49-6A56-DF41-819F-A6D913855E6B}" presName="level3hierChild" presStyleCnt="0"/>
      <dgm:spPr/>
    </dgm:pt>
    <dgm:pt modelId="{77CA6455-57F9-2842-B3F7-A1D3E66F9A5F}" type="pres">
      <dgm:prSet presAssocID="{BE0088C2-C6CA-5347-9738-FFBF3147806B}" presName="conn2-1" presStyleLbl="parChTrans1D2" presStyleIdx="1" presStyleCnt="2"/>
      <dgm:spPr/>
    </dgm:pt>
    <dgm:pt modelId="{318488C2-B222-9746-AF4E-B84D6CE4F414}" type="pres">
      <dgm:prSet presAssocID="{BE0088C2-C6CA-5347-9738-FFBF3147806B}" presName="connTx" presStyleLbl="parChTrans1D2" presStyleIdx="1" presStyleCnt="2"/>
      <dgm:spPr/>
    </dgm:pt>
    <dgm:pt modelId="{FACA383E-71A2-AC45-A9EA-F3F71F7DB5D9}" type="pres">
      <dgm:prSet presAssocID="{A6272078-B4B6-3341-AD38-47E682AB602E}" presName="root2" presStyleCnt="0"/>
      <dgm:spPr/>
    </dgm:pt>
    <dgm:pt modelId="{5498BC93-C0AC-6047-92EF-4B347A7D2A5E}" type="pres">
      <dgm:prSet presAssocID="{A6272078-B4B6-3341-AD38-47E682AB602E}" presName="LevelTwoTextNode" presStyleLbl="node2" presStyleIdx="1" presStyleCnt="2" custScaleX="120157" custScaleY="133687">
        <dgm:presLayoutVars>
          <dgm:chPref val="3"/>
        </dgm:presLayoutVars>
      </dgm:prSet>
      <dgm:spPr/>
    </dgm:pt>
    <dgm:pt modelId="{8D29918E-E3C6-C44B-9DE0-32014FA55D23}" type="pres">
      <dgm:prSet presAssocID="{A6272078-B4B6-3341-AD38-47E682AB602E}" presName="level3hierChild" presStyleCnt="0"/>
      <dgm:spPr/>
    </dgm:pt>
    <dgm:pt modelId="{A7DEBA70-6CA4-404E-80CD-821DC6986553}" type="pres">
      <dgm:prSet presAssocID="{282D3955-2586-A641-B438-638454665F62}" presName="conn2-1" presStyleLbl="parChTrans1D3" presStyleIdx="2" presStyleCnt="3"/>
      <dgm:spPr/>
    </dgm:pt>
    <dgm:pt modelId="{63ED59C7-55A8-AB45-969F-4D872263E572}" type="pres">
      <dgm:prSet presAssocID="{282D3955-2586-A641-B438-638454665F62}" presName="connTx" presStyleLbl="parChTrans1D3" presStyleIdx="2" presStyleCnt="3"/>
      <dgm:spPr/>
    </dgm:pt>
    <dgm:pt modelId="{1D11349E-E325-5C48-A22D-3F6B8E4CE9E5}" type="pres">
      <dgm:prSet presAssocID="{F9B3C3A3-4AA1-CD49-BF93-255138F761B0}" presName="root2" presStyleCnt="0"/>
      <dgm:spPr/>
    </dgm:pt>
    <dgm:pt modelId="{9270B129-F423-594C-9C44-11D068AE1068}" type="pres">
      <dgm:prSet presAssocID="{F9B3C3A3-4AA1-CD49-BF93-255138F761B0}" presName="LevelTwoTextNode" presStyleLbl="node3" presStyleIdx="2" presStyleCnt="3">
        <dgm:presLayoutVars>
          <dgm:chPref val="3"/>
        </dgm:presLayoutVars>
      </dgm:prSet>
      <dgm:spPr/>
    </dgm:pt>
    <dgm:pt modelId="{7ACD0B92-EA63-FD4C-8D90-7A037CE54AB0}" type="pres">
      <dgm:prSet presAssocID="{F9B3C3A3-4AA1-CD49-BF93-255138F761B0}" presName="level3hierChild" presStyleCnt="0"/>
      <dgm:spPr/>
    </dgm:pt>
  </dgm:ptLst>
  <dgm:cxnLst>
    <dgm:cxn modelId="{F8526821-9FB0-5342-A6C7-AB4AF0ECC412}" type="presOf" srcId="{BE0088C2-C6CA-5347-9738-FFBF3147806B}" destId="{318488C2-B222-9746-AF4E-B84D6CE4F414}" srcOrd="1" destOrd="0" presId="urn:microsoft.com/office/officeart/2005/8/layout/hierarchy2"/>
    <dgm:cxn modelId="{3DB33F39-DEF9-EB44-9166-F8F43CD20006}" type="presOf" srcId="{2B9609D8-DB5B-A247-AD09-8C7D0F61CBC4}" destId="{3BD24EAD-0707-2441-A708-BF5E23901CC6}" srcOrd="0" destOrd="0" presId="urn:microsoft.com/office/officeart/2005/8/layout/hierarchy2"/>
    <dgm:cxn modelId="{EB62C644-125E-5547-AE07-7387299C4ADE}" type="presOf" srcId="{6A914D3C-854C-6243-A943-31D47207AA21}" destId="{E53DBF93-1BC6-3146-828C-9F81B60C4199}" srcOrd="1" destOrd="0" presId="urn:microsoft.com/office/officeart/2005/8/layout/hierarchy2"/>
    <dgm:cxn modelId="{7C1E7445-DAC7-4144-832E-C96F22C194B6}" type="presOf" srcId="{5C3926A4-1DFC-F448-8894-9C211C566F7B}" destId="{F34FEBF0-3965-EE40-95F1-1C8718E3DA6F}" srcOrd="0" destOrd="0" presId="urn:microsoft.com/office/officeart/2005/8/layout/hierarchy2"/>
    <dgm:cxn modelId="{9C9A4849-D09E-3949-A324-64A9CAD84C7D}" type="presOf" srcId="{282D3955-2586-A641-B438-638454665F62}" destId="{A7DEBA70-6CA4-404E-80CD-821DC6986553}" srcOrd="0" destOrd="0" presId="urn:microsoft.com/office/officeart/2005/8/layout/hierarchy2"/>
    <dgm:cxn modelId="{0123196E-773C-E440-BF8E-A957A2865237}" type="presOf" srcId="{F9B3C3A3-4AA1-CD49-BF93-255138F761B0}" destId="{9270B129-F423-594C-9C44-11D068AE1068}" srcOrd="0" destOrd="0" presId="urn:microsoft.com/office/officeart/2005/8/layout/hierarchy2"/>
    <dgm:cxn modelId="{53705150-BB2B-9E46-A202-51C79F246810}" srcId="{A04A7C11-9D55-B546-9A20-E6B2395F9F81}" destId="{D622ED49-6A56-DF41-819F-A6D913855E6B}" srcOrd="1" destOrd="0" parTransId="{2B9609D8-DB5B-A247-AD09-8C7D0F61CBC4}" sibTransId="{B174DB15-08C5-4746-866C-092EAEF187D2}"/>
    <dgm:cxn modelId="{3E324454-1884-5445-8B1B-14A8AE89DED3}" type="presOf" srcId="{BE0088C2-C6CA-5347-9738-FFBF3147806B}" destId="{77CA6455-57F9-2842-B3F7-A1D3E66F9A5F}" srcOrd="0" destOrd="0" presId="urn:microsoft.com/office/officeart/2005/8/layout/hierarchy2"/>
    <dgm:cxn modelId="{A51EC379-A05E-C541-944F-8F91FEB7D229}" type="presOf" srcId="{6A914D3C-854C-6243-A943-31D47207AA21}" destId="{9ACB4634-5384-3B47-A5E3-34D7A4DC56FE}" srcOrd="0" destOrd="0" presId="urn:microsoft.com/office/officeart/2005/8/layout/hierarchy2"/>
    <dgm:cxn modelId="{1100047A-FFFF-7A42-AB5B-947C97D5CAE0}" srcId="{A04A7C11-9D55-B546-9A20-E6B2395F9F81}" destId="{8B54A608-7924-0E4B-9BC3-0A769CE7EBF3}" srcOrd="0" destOrd="0" parTransId="{9E772A3A-1206-BC4D-858A-2830B47E1D5D}" sibTransId="{804E14E6-5326-5947-B70D-A6FCEE26CE23}"/>
    <dgm:cxn modelId="{01D7685A-2B84-9244-AC1E-5A1FB3716243}" type="presOf" srcId="{3C943037-D019-614E-BE91-2E4D50E42FB0}" destId="{D35EC4AF-0EFB-524C-B8D1-42195AA9A2C7}" srcOrd="0" destOrd="0" presId="urn:microsoft.com/office/officeart/2005/8/layout/hierarchy2"/>
    <dgm:cxn modelId="{5114567C-DA58-BD48-A6EB-FB55D89D67FE}" type="presOf" srcId="{282D3955-2586-A641-B438-638454665F62}" destId="{63ED59C7-55A8-AB45-969F-4D872263E572}" srcOrd="1" destOrd="0" presId="urn:microsoft.com/office/officeart/2005/8/layout/hierarchy2"/>
    <dgm:cxn modelId="{7DCF957E-398F-FC40-AA41-0350265D27E2}" srcId="{5C3926A4-1DFC-F448-8894-9C211C566F7B}" destId="{3C943037-D019-614E-BE91-2E4D50E42FB0}" srcOrd="0" destOrd="0" parTransId="{2039F36E-2CA4-E446-B5C7-AE3D5C70AF2B}" sibTransId="{75A42360-DB7F-B847-9D3C-3E5E70F110AB}"/>
    <dgm:cxn modelId="{32318486-A3B5-9B42-B3BC-68A4AED11FAB}" srcId="{3C943037-D019-614E-BE91-2E4D50E42FB0}" destId="{A6272078-B4B6-3341-AD38-47E682AB602E}" srcOrd="1" destOrd="0" parTransId="{BE0088C2-C6CA-5347-9738-FFBF3147806B}" sibTransId="{3D6BB83D-A306-FF41-AB46-0ADE2275C1CA}"/>
    <dgm:cxn modelId="{0E3B1A89-E99B-5B4E-8F6E-B96C6E1DA128}" type="presOf" srcId="{A04A7C11-9D55-B546-9A20-E6B2395F9F81}" destId="{9C2EB17F-1A37-BF48-A9E1-CF2F796F7591}" srcOrd="0" destOrd="0" presId="urn:microsoft.com/office/officeart/2005/8/layout/hierarchy2"/>
    <dgm:cxn modelId="{058A6899-5223-714E-9DA0-B44DD6B271C8}" srcId="{A6272078-B4B6-3341-AD38-47E682AB602E}" destId="{F9B3C3A3-4AA1-CD49-BF93-255138F761B0}" srcOrd="0" destOrd="0" parTransId="{282D3955-2586-A641-B438-638454665F62}" sibTransId="{0C997D1B-0F1C-6445-B58A-7507F1FFED09}"/>
    <dgm:cxn modelId="{0C4D51B2-95B7-D548-A9B0-E6077F81460C}" type="presOf" srcId="{2B9609D8-DB5B-A247-AD09-8C7D0F61CBC4}" destId="{48B69A9A-A843-4F4D-9AB6-492365F28A26}" srcOrd="1" destOrd="0" presId="urn:microsoft.com/office/officeart/2005/8/layout/hierarchy2"/>
    <dgm:cxn modelId="{8D91EDBF-70A1-8948-972C-F29CB734C64F}" type="presOf" srcId="{8B54A608-7924-0E4B-9BC3-0A769CE7EBF3}" destId="{509F0A80-4F25-574D-B494-942EE5D0B103}" srcOrd="0" destOrd="0" presId="urn:microsoft.com/office/officeart/2005/8/layout/hierarchy2"/>
    <dgm:cxn modelId="{6493ECC9-98F3-EF43-953E-D24EF7AC52FF}" type="presOf" srcId="{D622ED49-6A56-DF41-819F-A6D913855E6B}" destId="{1CA449EF-4EF7-9843-9579-7DD04EC13589}" srcOrd="0" destOrd="0" presId="urn:microsoft.com/office/officeart/2005/8/layout/hierarchy2"/>
    <dgm:cxn modelId="{44ECBAD5-0133-4642-B788-8C6D75BA85DB}" type="presOf" srcId="{A6272078-B4B6-3341-AD38-47E682AB602E}" destId="{5498BC93-C0AC-6047-92EF-4B347A7D2A5E}" srcOrd="0" destOrd="0" presId="urn:microsoft.com/office/officeart/2005/8/layout/hierarchy2"/>
    <dgm:cxn modelId="{BF2F0DE5-8490-FC43-8337-D89E5B2BD501}" type="presOf" srcId="{9E772A3A-1206-BC4D-858A-2830B47E1D5D}" destId="{C4455C15-C4D4-2946-8A6B-CD2E2C701E94}" srcOrd="1" destOrd="0" presId="urn:microsoft.com/office/officeart/2005/8/layout/hierarchy2"/>
    <dgm:cxn modelId="{22C5CDF8-40D5-8842-BEB2-71ADF6E8776D}" type="presOf" srcId="{9E772A3A-1206-BC4D-858A-2830B47E1D5D}" destId="{DA0AE6AA-CE36-314E-ABB5-C3F372CBCAE6}" srcOrd="0" destOrd="0" presId="urn:microsoft.com/office/officeart/2005/8/layout/hierarchy2"/>
    <dgm:cxn modelId="{D627FEFD-035D-9C42-9775-A29621B39EAB}" srcId="{3C943037-D019-614E-BE91-2E4D50E42FB0}" destId="{A04A7C11-9D55-B546-9A20-E6B2395F9F81}" srcOrd="0" destOrd="0" parTransId="{6A914D3C-854C-6243-A943-31D47207AA21}" sibTransId="{2E1EE126-A80A-0F4E-B96C-745E14AFAD31}"/>
    <dgm:cxn modelId="{7B1FED18-2F7F-AB4F-A760-4FBE17BB252D}" type="presParOf" srcId="{F34FEBF0-3965-EE40-95F1-1C8718E3DA6F}" destId="{2D9D70AA-E095-F241-82C5-5D9B1995F62C}" srcOrd="0" destOrd="0" presId="urn:microsoft.com/office/officeart/2005/8/layout/hierarchy2"/>
    <dgm:cxn modelId="{94D3BF4E-41F8-9A42-8229-A0D3B5B48145}" type="presParOf" srcId="{2D9D70AA-E095-F241-82C5-5D9B1995F62C}" destId="{D35EC4AF-0EFB-524C-B8D1-42195AA9A2C7}" srcOrd="0" destOrd="0" presId="urn:microsoft.com/office/officeart/2005/8/layout/hierarchy2"/>
    <dgm:cxn modelId="{ADBF51D9-4E63-6D4A-8489-F0A02E24B695}" type="presParOf" srcId="{2D9D70AA-E095-F241-82C5-5D9B1995F62C}" destId="{B97BA0F7-300C-CD40-9371-EFFB31575B97}" srcOrd="1" destOrd="0" presId="urn:microsoft.com/office/officeart/2005/8/layout/hierarchy2"/>
    <dgm:cxn modelId="{E9AF6108-5B92-514A-B30C-7F43C3893DE0}" type="presParOf" srcId="{B97BA0F7-300C-CD40-9371-EFFB31575B97}" destId="{9ACB4634-5384-3B47-A5E3-34D7A4DC56FE}" srcOrd="0" destOrd="0" presId="urn:microsoft.com/office/officeart/2005/8/layout/hierarchy2"/>
    <dgm:cxn modelId="{D0CD4E12-E4C1-6D43-BF15-6F5E1C184F60}" type="presParOf" srcId="{9ACB4634-5384-3B47-A5E3-34D7A4DC56FE}" destId="{E53DBF93-1BC6-3146-828C-9F81B60C4199}" srcOrd="0" destOrd="0" presId="urn:microsoft.com/office/officeart/2005/8/layout/hierarchy2"/>
    <dgm:cxn modelId="{BDBAA52E-434D-7E48-99D8-47D497415630}" type="presParOf" srcId="{B97BA0F7-300C-CD40-9371-EFFB31575B97}" destId="{2E2B30E1-A0D9-6C41-9F39-B5D512D691BF}" srcOrd="1" destOrd="0" presId="urn:microsoft.com/office/officeart/2005/8/layout/hierarchy2"/>
    <dgm:cxn modelId="{3BE7D2B9-728A-1F4E-88C2-88286C32FD37}" type="presParOf" srcId="{2E2B30E1-A0D9-6C41-9F39-B5D512D691BF}" destId="{9C2EB17F-1A37-BF48-A9E1-CF2F796F7591}" srcOrd="0" destOrd="0" presId="urn:microsoft.com/office/officeart/2005/8/layout/hierarchy2"/>
    <dgm:cxn modelId="{D06A5352-FEFA-414C-B6B2-DD98CBD89ED6}" type="presParOf" srcId="{2E2B30E1-A0D9-6C41-9F39-B5D512D691BF}" destId="{2F39E48A-E1D0-FD46-BF37-E913E61AB8CB}" srcOrd="1" destOrd="0" presId="urn:microsoft.com/office/officeart/2005/8/layout/hierarchy2"/>
    <dgm:cxn modelId="{CD0B01B8-A98A-B049-B8FB-FFA520885DC3}" type="presParOf" srcId="{2F39E48A-E1D0-FD46-BF37-E913E61AB8CB}" destId="{DA0AE6AA-CE36-314E-ABB5-C3F372CBCAE6}" srcOrd="0" destOrd="0" presId="urn:microsoft.com/office/officeart/2005/8/layout/hierarchy2"/>
    <dgm:cxn modelId="{58C2B8C4-D77D-1B41-87F3-3AFC83994CE6}" type="presParOf" srcId="{DA0AE6AA-CE36-314E-ABB5-C3F372CBCAE6}" destId="{C4455C15-C4D4-2946-8A6B-CD2E2C701E94}" srcOrd="0" destOrd="0" presId="urn:microsoft.com/office/officeart/2005/8/layout/hierarchy2"/>
    <dgm:cxn modelId="{200D48E0-6640-4F45-B72A-AD37323649C7}" type="presParOf" srcId="{2F39E48A-E1D0-FD46-BF37-E913E61AB8CB}" destId="{EEC1A53D-D15F-DB4B-940C-03B918FEAD71}" srcOrd="1" destOrd="0" presId="urn:microsoft.com/office/officeart/2005/8/layout/hierarchy2"/>
    <dgm:cxn modelId="{4EB7A6EF-A09C-A44C-8BEE-36E6D81959F7}" type="presParOf" srcId="{EEC1A53D-D15F-DB4B-940C-03B918FEAD71}" destId="{509F0A80-4F25-574D-B494-942EE5D0B103}" srcOrd="0" destOrd="0" presId="urn:microsoft.com/office/officeart/2005/8/layout/hierarchy2"/>
    <dgm:cxn modelId="{078C5945-45E8-874C-A050-CC0DE08920C3}" type="presParOf" srcId="{EEC1A53D-D15F-DB4B-940C-03B918FEAD71}" destId="{B5E0479F-75F6-AC46-94B2-3486CEDFC0BB}" srcOrd="1" destOrd="0" presId="urn:microsoft.com/office/officeart/2005/8/layout/hierarchy2"/>
    <dgm:cxn modelId="{D2763A37-624C-3744-BA85-538787490B91}" type="presParOf" srcId="{2F39E48A-E1D0-FD46-BF37-E913E61AB8CB}" destId="{3BD24EAD-0707-2441-A708-BF5E23901CC6}" srcOrd="2" destOrd="0" presId="urn:microsoft.com/office/officeart/2005/8/layout/hierarchy2"/>
    <dgm:cxn modelId="{92BDB28F-AECF-2E48-8FEE-D1B58CB797FD}" type="presParOf" srcId="{3BD24EAD-0707-2441-A708-BF5E23901CC6}" destId="{48B69A9A-A843-4F4D-9AB6-492365F28A26}" srcOrd="0" destOrd="0" presId="urn:microsoft.com/office/officeart/2005/8/layout/hierarchy2"/>
    <dgm:cxn modelId="{EFB5281C-5619-C347-B31A-AD35B626C7F2}" type="presParOf" srcId="{2F39E48A-E1D0-FD46-BF37-E913E61AB8CB}" destId="{D936CED3-AE33-F845-A829-DCB78B2B113F}" srcOrd="3" destOrd="0" presId="urn:microsoft.com/office/officeart/2005/8/layout/hierarchy2"/>
    <dgm:cxn modelId="{C54CAAE4-C818-B844-9CB6-B1120A2BC907}" type="presParOf" srcId="{D936CED3-AE33-F845-A829-DCB78B2B113F}" destId="{1CA449EF-4EF7-9843-9579-7DD04EC13589}" srcOrd="0" destOrd="0" presId="urn:microsoft.com/office/officeart/2005/8/layout/hierarchy2"/>
    <dgm:cxn modelId="{1DA14E95-9963-7945-8916-560DEB8C462E}" type="presParOf" srcId="{D936CED3-AE33-F845-A829-DCB78B2B113F}" destId="{834A6F7B-C2C9-C241-9DA9-1A70A999D5F9}" srcOrd="1" destOrd="0" presId="urn:microsoft.com/office/officeart/2005/8/layout/hierarchy2"/>
    <dgm:cxn modelId="{9579907A-AE87-2D46-AC25-189F3DF6174B}" type="presParOf" srcId="{B97BA0F7-300C-CD40-9371-EFFB31575B97}" destId="{77CA6455-57F9-2842-B3F7-A1D3E66F9A5F}" srcOrd="2" destOrd="0" presId="urn:microsoft.com/office/officeart/2005/8/layout/hierarchy2"/>
    <dgm:cxn modelId="{109A9640-31A4-3646-9C45-3EC1540F4665}" type="presParOf" srcId="{77CA6455-57F9-2842-B3F7-A1D3E66F9A5F}" destId="{318488C2-B222-9746-AF4E-B84D6CE4F414}" srcOrd="0" destOrd="0" presId="urn:microsoft.com/office/officeart/2005/8/layout/hierarchy2"/>
    <dgm:cxn modelId="{232792B2-201E-A44D-8FD3-89B76821766C}" type="presParOf" srcId="{B97BA0F7-300C-CD40-9371-EFFB31575B97}" destId="{FACA383E-71A2-AC45-A9EA-F3F71F7DB5D9}" srcOrd="3" destOrd="0" presId="urn:microsoft.com/office/officeart/2005/8/layout/hierarchy2"/>
    <dgm:cxn modelId="{4A119591-62E2-014F-B976-EBD85697FE7E}" type="presParOf" srcId="{FACA383E-71A2-AC45-A9EA-F3F71F7DB5D9}" destId="{5498BC93-C0AC-6047-92EF-4B347A7D2A5E}" srcOrd="0" destOrd="0" presId="urn:microsoft.com/office/officeart/2005/8/layout/hierarchy2"/>
    <dgm:cxn modelId="{4FFFC495-E354-5B4A-857F-24E444E9C52A}" type="presParOf" srcId="{FACA383E-71A2-AC45-A9EA-F3F71F7DB5D9}" destId="{8D29918E-E3C6-C44B-9DE0-32014FA55D23}" srcOrd="1" destOrd="0" presId="urn:microsoft.com/office/officeart/2005/8/layout/hierarchy2"/>
    <dgm:cxn modelId="{06C46646-3638-8A49-A321-B43D98583326}" type="presParOf" srcId="{8D29918E-E3C6-C44B-9DE0-32014FA55D23}" destId="{A7DEBA70-6CA4-404E-80CD-821DC6986553}" srcOrd="0" destOrd="0" presId="urn:microsoft.com/office/officeart/2005/8/layout/hierarchy2"/>
    <dgm:cxn modelId="{45233CE3-9BD7-7540-A78A-E8CC8C1480E2}" type="presParOf" srcId="{A7DEBA70-6CA4-404E-80CD-821DC6986553}" destId="{63ED59C7-55A8-AB45-969F-4D872263E572}" srcOrd="0" destOrd="0" presId="urn:microsoft.com/office/officeart/2005/8/layout/hierarchy2"/>
    <dgm:cxn modelId="{E19A8C76-1A61-F242-9CB4-1A60E0D8D0BC}" type="presParOf" srcId="{8D29918E-E3C6-C44B-9DE0-32014FA55D23}" destId="{1D11349E-E325-5C48-A22D-3F6B8E4CE9E5}" srcOrd="1" destOrd="0" presId="urn:microsoft.com/office/officeart/2005/8/layout/hierarchy2"/>
    <dgm:cxn modelId="{3F2BE88D-754F-6147-9F3F-5C2214ACF9C5}" type="presParOf" srcId="{1D11349E-E325-5C48-A22D-3F6B8E4CE9E5}" destId="{9270B129-F423-594C-9C44-11D068AE1068}" srcOrd="0" destOrd="0" presId="urn:microsoft.com/office/officeart/2005/8/layout/hierarchy2"/>
    <dgm:cxn modelId="{836626C5-988F-6A46-A573-BC3F2C36DAAB}" type="presParOf" srcId="{1D11349E-E325-5C48-A22D-3F6B8E4CE9E5}" destId="{7ACD0B92-EA63-FD4C-8D90-7A037CE54AB0}" srcOrd="1" destOrd="0" presId="urn:microsoft.com/office/officeart/2005/8/layout/hierarchy2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FC8FE-13C1-0844-A249-18D8C8710C5A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90ACD08-8944-6343-AB31-538C0B32E756}">
      <dgm:prSet phldrT="[Texto]" custT="1"/>
      <dgm:spPr/>
      <dgm:t>
        <a:bodyPr/>
        <a:lstStyle/>
        <a:p>
          <a:r>
            <a:rPr lang="es-UY" sz="3200" dirty="0"/>
            <a:t>Un poco de Historia</a:t>
          </a:r>
          <a:endParaRPr lang="es-MX" sz="3200" dirty="0"/>
        </a:p>
      </dgm:t>
    </dgm:pt>
    <dgm:pt modelId="{14DAA49D-AD1B-0944-90E0-C7FE88C1EECA}" type="parTrans" cxnId="{77ED33FF-58D7-C54B-A315-EFEB548A2D31}">
      <dgm:prSet/>
      <dgm:spPr/>
      <dgm:t>
        <a:bodyPr/>
        <a:lstStyle/>
        <a:p>
          <a:endParaRPr lang="es-MX"/>
        </a:p>
      </dgm:t>
    </dgm:pt>
    <dgm:pt modelId="{4C4A2716-424C-F94B-B3AA-D57F0FF31E8C}" type="sibTrans" cxnId="{77ED33FF-58D7-C54B-A315-EFEB548A2D31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4AE13545-FF6E-5049-83EE-DB5EF2126DB9}">
      <dgm:prSet phldrT="[Texto]" custT="1"/>
      <dgm:spPr/>
      <dgm:t>
        <a:bodyPr/>
        <a:lstStyle/>
        <a:p>
          <a:r>
            <a:rPr lang="es-MX" sz="2400" dirty="0"/>
            <a:t>Organismo original</a:t>
          </a:r>
        </a:p>
        <a:p>
          <a:r>
            <a:rPr lang="es-MX" sz="2400" dirty="0"/>
            <a:t>Antepasado de todos los animales, plantas, bacterias </a:t>
          </a:r>
        </a:p>
      </dgm:t>
    </dgm:pt>
    <dgm:pt modelId="{90D26EEB-97B1-6F40-A117-DE6DEA922BB0}" type="parTrans" cxnId="{0629E9A4-0D89-964F-BEB8-C514E3ED70B1}">
      <dgm:prSet/>
      <dgm:spPr/>
      <dgm:t>
        <a:bodyPr/>
        <a:lstStyle/>
        <a:p>
          <a:endParaRPr lang="es-MX"/>
        </a:p>
      </dgm:t>
    </dgm:pt>
    <dgm:pt modelId="{8C22735E-54D3-754E-971A-918668F593A2}" type="sibTrans" cxnId="{0629E9A4-0D89-964F-BEB8-C514E3ED70B1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EA02AC77-3E04-6D4D-8A67-FAD420A8C5F2}">
      <dgm:prSet phldrT="[Texto]" custT="1"/>
      <dgm:spPr/>
      <dgm:t>
        <a:bodyPr/>
        <a:lstStyle/>
        <a:p>
          <a:r>
            <a:rPr lang="es-UY" sz="2400" b="0" i="0" dirty="0">
              <a:solidFill>
                <a:schemeClr val="bg1"/>
              </a:solidFill>
              <a:effectLst/>
              <a:latin typeface="ReithSans"/>
            </a:rPr>
            <a:t>Hace 3.900 millones de años, que es cuando surgieron las </a:t>
          </a:r>
          <a:r>
            <a:rPr lang="es-UY" sz="2400" b="1" i="0" dirty="0">
              <a:solidFill>
                <a:schemeClr val="bg1"/>
              </a:solidFill>
              <a:effectLst/>
              <a:latin typeface="ReithSans"/>
            </a:rPr>
            <a:t>primeras formas de vida</a:t>
          </a:r>
          <a:r>
            <a:rPr lang="es-UY" sz="2400" b="0" i="0" dirty="0">
              <a:solidFill>
                <a:schemeClr val="bg1"/>
              </a:solidFill>
              <a:effectLst/>
              <a:latin typeface="ReithSans"/>
            </a:rPr>
            <a:t> en este mundo</a:t>
          </a:r>
          <a:endParaRPr lang="es-MX" sz="2400" dirty="0">
            <a:solidFill>
              <a:schemeClr val="bg1"/>
            </a:solidFill>
          </a:endParaRPr>
        </a:p>
      </dgm:t>
    </dgm:pt>
    <dgm:pt modelId="{C3106AF7-8A59-944D-9A26-74F4BB60C0EE}" type="parTrans" cxnId="{0E3F9D46-044B-C54A-90B7-0C64C8BA3BA6}">
      <dgm:prSet/>
      <dgm:spPr/>
      <dgm:t>
        <a:bodyPr/>
        <a:lstStyle/>
        <a:p>
          <a:endParaRPr lang="es-MX"/>
        </a:p>
      </dgm:t>
    </dgm:pt>
    <dgm:pt modelId="{5D6EF5B2-C40B-234C-A973-435DED84F0BA}" type="sibTrans" cxnId="{0E3F9D46-044B-C54A-90B7-0C64C8BA3BA6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B72DEE57-F425-6B40-8AF7-274BC3B01EEE}">
      <dgm:prSet/>
      <dgm:spPr/>
      <dgm:t>
        <a:bodyPr/>
        <a:lstStyle/>
        <a:p>
          <a:r>
            <a:rPr lang="es-UY" dirty="0"/>
            <a:t>LUCA</a:t>
          </a:r>
        </a:p>
      </dgm:t>
    </dgm:pt>
    <dgm:pt modelId="{ABAC86ED-E523-0A45-A6EA-B319966DDF30}" type="parTrans" cxnId="{2FEB0C86-CDFA-9D47-8273-ADCBBB4FE753}">
      <dgm:prSet/>
      <dgm:spPr/>
      <dgm:t>
        <a:bodyPr/>
        <a:lstStyle/>
        <a:p>
          <a:endParaRPr lang="es-MX"/>
        </a:p>
      </dgm:t>
    </dgm:pt>
    <dgm:pt modelId="{432D6E8D-63BF-0949-A0FA-61C33CDF9A0C}" type="sibTrans" cxnId="{2FEB0C86-CDFA-9D47-8273-ADCBBB4FE753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491EAFFC-5BFC-9046-97DF-A02727DFA364}" type="pres">
      <dgm:prSet presAssocID="{C1FFC8FE-13C1-0844-A249-18D8C8710C5A}" presName="Name0" presStyleCnt="0">
        <dgm:presLayoutVars>
          <dgm:dir/>
          <dgm:resizeHandles val="exact"/>
        </dgm:presLayoutVars>
      </dgm:prSet>
      <dgm:spPr/>
    </dgm:pt>
    <dgm:pt modelId="{A6E65756-5C52-1E47-BE4C-DA9517843962}" type="pres">
      <dgm:prSet presAssocID="{C90ACD08-8944-6343-AB31-538C0B32E756}" presName="node" presStyleLbl="node1" presStyleIdx="0" presStyleCnt="4" custScaleX="133633" custRadScaleRad="88370" custRadScaleInc="-9049">
        <dgm:presLayoutVars>
          <dgm:bulletEnabled val="1"/>
        </dgm:presLayoutVars>
      </dgm:prSet>
      <dgm:spPr/>
    </dgm:pt>
    <dgm:pt modelId="{A34D38AF-3079-044A-8ECB-77DE52E1B3F5}" type="pres">
      <dgm:prSet presAssocID="{4C4A2716-424C-F94B-B3AA-D57F0FF31E8C}" presName="sibTrans" presStyleLbl="sibTrans2D1" presStyleIdx="0" presStyleCnt="4" custScaleX="179046" custScaleY="85830" custLinFactNeighborX="-18553" custLinFactNeighborY="0"/>
      <dgm:spPr/>
    </dgm:pt>
    <dgm:pt modelId="{F77C6C28-E9C4-4A48-B082-DF2EDE8565B3}" type="pres">
      <dgm:prSet presAssocID="{4C4A2716-424C-F94B-B3AA-D57F0FF31E8C}" presName="connectorText" presStyleLbl="sibTrans2D1" presStyleIdx="0" presStyleCnt="4"/>
      <dgm:spPr/>
    </dgm:pt>
    <dgm:pt modelId="{9EF0499A-5E3B-2F48-BE14-603D120F2C82}" type="pres">
      <dgm:prSet presAssocID="{4AE13545-FF6E-5049-83EE-DB5EF2126DB9}" presName="node" presStyleLbl="node1" presStyleIdx="1" presStyleCnt="4" custScaleX="117159" custScaleY="173885" custRadScaleRad="121780" custRadScaleInc="3455">
        <dgm:presLayoutVars>
          <dgm:bulletEnabled val="1"/>
        </dgm:presLayoutVars>
      </dgm:prSet>
      <dgm:spPr/>
    </dgm:pt>
    <dgm:pt modelId="{BC1B7746-FB64-264B-B2F8-4CF825A2433C}" type="pres">
      <dgm:prSet presAssocID="{8C22735E-54D3-754E-971A-918668F593A2}" presName="sibTrans" presStyleLbl="sibTrans2D1" presStyleIdx="1" presStyleCnt="4" custScaleX="209116" custLinFactNeighborX="-59369" custLinFactNeighborY="-46350"/>
      <dgm:spPr/>
    </dgm:pt>
    <dgm:pt modelId="{1EF3C406-CC76-214F-97D4-DF4906CDAE42}" type="pres">
      <dgm:prSet presAssocID="{8C22735E-54D3-754E-971A-918668F593A2}" presName="connectorText" presStyleLbl="sibTrans2D1" presStyleIdx="1" presStyleCnt="4"/>
      <dgm:spPr/>
    </dgm:pt>
    <dgm:pt modelId="{97C98164-86D3-9447-AABB-2F3402043A30}" type="pres">
      <dgm:prSet presAssocID="{B72DEE57-F425-6B40-8AF7-274BC3B01EEE}" presName="node" presStyleLbl="node1" presStyleIdx="2" presStyleCnt="4" custScaleX="110944" custScaleY="147872" custRadScaleRad="87121" custRadScaleInc="14048">
        <dgm:presLayoutVars>
          <dgm:bulletEnabled val="1"/>
        </dgm:presLayoutVars>
      </dgm:prSet>
      <dgm:spPr/>
    </dgm:pt>
    <dgm:pt modelId="{B020CCF0-D1D1-7F4E-903F-8CA690B7154F}" type="pres">
      <dgm:prSet presAssocID="{432D6E8D-63BF-0949-A0FA-61C33CDF9A0C}" presName="sibTrans" presStyleLbl="sibTrans2D1" presStyleIdx="2" presStyleCnt="4" custScaleX="201621" custLinFactX="59554" custLinFactNeighborX="100000" custLinFactNeighborY="7131"/>
      <dgm:spPr/>
    </dgm:pt>
    <dgm:pt modelId="{AF69C20C-9713-6749-B7A2-2A546ACEBCC5}" type="pres">
      <dgm:prSet presAssocID="{432D6E8D-63BF-0949-A0FA-61C33CDF9A0C}" presName="connectorText" presStyleLbl="sibTrans2D1" presStyleIdx="2" presStyleCnt="4"/>
      <dgm:spPr/>
    </dgm:pt>
    <dgm:pt modelId="{7F9FE3E8-725A-EF4F-82D0-2490903E27C7}" type="pres">
      <dgm:prSet presAssocID="{EA02AC77-3E04-6D4D-8A67-FAD420A8C5F2}" presName="node" presStyleLbl="node1" presStyleIdx="3" presStyleCnt="4" custScaleX="146794" custScaleY="136486" custRadScaleRad="130471" custRadScaleInc="6666">
        <dgm:presLayoutVars>
          <dgm:bulletEnabled val="1"/>
        </dgm:presLayoutVars>
      </dgm:prSet>
      <dgm:spPr/>
    </dgm:pt>
    <dgm:pt modelId="{918250AA-78BC-9044-9CAA-B5463A67A417}" type="pres">
      <dgm:prSet presAssocID="{5D6EF5B2-C40B-234C-A973-435DED84F0BA}" presName="sibTrans" presStyleLbl="sibTrans2D1" presStyleIdx="3" presStyleCnt="4" custScaleX="172771" custLinFactNeighborX="70500" custLinFactNeighborY="0"/>
      <dgm:spPr/>
    </dgm:pt>
    <dgm:pt modelId="{4267BD94-C1C7-154F-A180-1F43D939436A}" type="pres">
      <dgm:prSet presAssocID="{5D6EF5B2-C40B-234C-A973-435DED84F0BA}" presName="connectorText" presStyleLbl="sibTrans2D1" presStyleIdx="3" presStyleCnt="4"/>
      <dgm:spPr/>
    </dgm:pt>
  </dgm:ptLst>
  <dgm:cxnLst>
    <dgm:cxn modelId="{9D5B8B00-1CC9-0E4E-A246-FC37AF9821D0}" type="presOf" srcId="{5D6EF5B2-C40B-234C-A973-435DED84F0BA}" destId="{4267BD94-C1C7-154F-A180-1F43D939436A}" srcOrd="1" destOrd="0" presId="urn:microsoft.com/office/officeart/2005/8/layout/cycle7"/>
    <dgm:cxn modelId="{2FF69801-7202-CC41-A1DC-1C6A0AC1DE46}" type="presOf" srcId="{432D6E8D-63BF-0949-A0FA-61C33CDF9A0C}" destId="{B020CCF0-D1D1-7F4E-903F-8CA690B7154F}" srcOrd="0" destOrd="0" presId="urn:microsoft.com/office/officeart/2005/8/layout/cycle7"/>
    <dgm:cxn modelId="{EA5F5D1A-BE67-1744-B229-0DFE64930490}" type="presOf" srcId="{B72DEE57-F425-6B40-8AF7-274BC3B01EEE}" destId="{97C98164-86D3-9447-AABB-2F3402043A30}" srcOrd="0" destOrd="0" presId="urn:microsoft.com/office/officeart/2005/8/layout/cycle7"/>
    <dgm:cxn modelId="{2FDBEB27-F768-1544-BDC5-0DEF1F88C9DA}" type="presOf" srcId="{4AE13545-FF6E-5049-83EE-DB5EF2126DB9}" destId="{9EF0499A-5E3B-2F48-BE14-603D120F2C82}" srcOrd="0" destOrd="0" presId="urn:microsoft.com/office/officeart/2005/8/layout/cycle7"/>
    <dgm:cxn modelId="{75682D3B-A4EA-254B-B5D6-7ED0BC235445}" type="presOf" srcId="{4C4A2716-424C-F94B-B3AA-D57F0FF31E8C}" destId="{F77C6C28-E9C4-4A48-B082-DF2EDE8565B3}" srcOrd="1" destOrd="0" presId="urn:microsoft.com/office/officeart/2005/8/layout/cycle7"/>
    <dgm:cxn modelId="{0E3F9D46-044B-C54A-90B7-0C64C8BA3BA6}" srcId="{C1FFC8FE-13C1-0844-A249-18D8C8710C5A}" destId="{EA02AC77-3E04-6D4D-8A67-FAD420A8C5F2}" srcOrd="3" destOrd="0" parTransId="{C3106AF7-8A59-944D-9A26-74F4BB60C0EE}" sibTransId="{5D6EF5B2-C40B-234C-A973-435DED84F0BA}"/>
    <dgm:cxn modelId="{ECE2BA6A-1148-A44E-94B7-416A5C1ACB55}" type="presOf" srcId="{8C22735E-54D3-754E-971A-918668F593A2}" destId="{BC1B7746-FB64-264B-B2F8-4CF825A2433C}" srcOrd="0" destOrd="0" presId="urn:microsoft.com/office/officeart/2005/8/layout/cycle7"/>
    <dgm:cxn modelId="{5067F250-49DA-A54F-ABFB-8DA08AD876E5}" type="presOf" srcId="{C1FFC8FE-13C1-0844-A249-18D8C8710C5A}" destId="{491EAFFC-5BFC-9046-97DF-A02727DFA364}" srcOrd="0" destOrd="0" presId="urn:microsoft.com/office/officeart/2005/8/layout/cycle7"/>
    <dgm:cxn modelId="{EAD9BF55-F3E0-B445-AA13-2004D477EF6A}" type="presOf" srcId="{4C4A2716-424C-F94B-B3AA-D57F0FF31E8C}" destId="{A34D38AF-3079-044A-8ECB-77DE52E1B3F5}" srcOrd="0" destOrd="0" presId="urn:microsoft.com/office/officeart/2005/8/layout/cycle7"/>
    <dgm:cxn modelId="{D7F07684-4859-AC43-B6C8-7A8F9F5FFD12}" type="presOf" srcId="{EA02AC77-3E04-6D4D-8A67-FAD420A8C5F2}" destId="{7F9FE3E8-725A-EF4F-82D0-2490903E27C7}" srcOrd="0" destOrd="0" presId="urn:microsoft.com/office/officeart/2005/8/layout/cycle7"/>
    <dgm:cxn modelId="{2FEB0C86-CDFA-9D47-8273-ADCBBB4FE753}" srcId="{C1FFC8FE-13C1-0844-A249-18D8C8710C5A}" destId="{B72DEE57-F425-6B40-8AF7-274BC3B01EEE}" srcOrd="2" destOrd="0" parTransId="{ABAC86ED-E523-0A45-A6EA-B319966DDF30}" sibTransId="{432D6E8D-63BF-0949-A0FA-61C33CDF9A0C}"/>
    <dgm:cxn modelId="{D6C1B894-67FD-3942-B77C-9E9B827E7DE9}" type="presOf" srcId="{C90ACD08-8944-6343-AB31-538C0B32E756}" destId="{A6E65756-5C52-1E47-BE4C-DA9517843962}" srcOrd="0" destOrd="0" presId="urn:microsoft.com/office/officeart/2005/8/layout/cycle7"/>
    <dgm:cxn modelId="{4036E298-7B87-BA44-9887-16F9FFE29564}" type="presOf" srcId="{5D6EF5B2-C40B-234C-A973-435DED84F0BA}" destId="{918250AA-78BC-9044-9CAA-B5463A67A417}" srcOrd="0" destOrd="0" presId="urn:microsoft.com/office/officeart/2005/8/layout/cycle7"/>
    <dgm:cxn modelId="{0629E9A4-0D89-964F-BEB8-C514E3ED70B1}" srcId="{C1FFC8FE-13C1-0844-A249-18D8C8710C5A}" destId="{4AE13545-FF6E-5049-83EE-DB5EF2126DB9}" srcOrd="1" destOrd="0" parTransId="{90D26EEB-97B1-6F40-A117-DE6DEA922BB0}" sibTransId="{8C22735E-54D3-754E-971A-918668F593A2}"/>
    <dgm:cxn modelId="{D2C4AEF0-0282-554E-8327-BF3F11DBF2AD}" type="presOf" srcId="{432D6E8D-63BF-0949-A0FA-61C33CDF9A0C}" destId="{AF69C20C-9713-6749-B7A2-2A546ACEBCC5}" srcOrd="1" destOrd="0" presId="urn:microsoft.com/office/officeart/2005/8/layout/cycle7"/>
    <dgm:cxn modelId="{FD107CF3-3BB4-344A-912B-BF660B60B039}" type="presOf" srcId="{8C22735E-54D3-754E-971A-918668F593A2}" destId="{1EF3C406-CC76-214F-97D4-DF4906CDAE42}" srcOrd="1" destOrd="0" presId="urn:microsoft.com/office/officeart/2005/8/layout/cycle7"/>
    <dgm:cxn modelId="{77ED33FF-58D7-C54B-A315-EFEB548A2D31}" srcId="{C1FFC8FE-13C1-0844-A249-18D8C8710C5A}" destId="{C90ACD08-8944-6343-AB31-538C0B32E756}" srcOrd="0" destOrd="0" parTransId="{14DAA49D-AD1B-0944-90E0-C7FE88C1EECA}" sibTransId="{4C4A2716-424C-F94B-B3AA-D57F0FF31E8C}"/>
    <dgm:cxn modelId="{756917BF-1669-3943-B500-255908E983AF}" type="presParOf" srcId="{491EAFFC-5BFC-9046-97DF-A02727DFA364}" destId="{A6E65756-5C52-1E47-BE4C-DA9517843962}" srcOrd="0" destOrd="0" presId="urn:microsoft.com/office/officeart/2005/8/layout/cycle7"/>
    <dgm:cxn modelId="{FC3C288D-AD2A-6D41-A5BC-E6F0545047A8}" type="presParOf" srcId="{491EAFFC-5BFC-9046-97DF-A02727DFA364}" destId="{A34D38AF-3079-044A-8ECB-77DE52E1B3F5}" srcOrd="1" destOrd="0" presId="urn:microsoft.com/office/officeart/2005/8/layout/cycle7"/>
    <dgm:cxn modelId="{94B91CCD-890E-4D4B-AF97-DCA3A8E0AEF0}" type="presParOf" srcId="{A34D38AF-3079-044A-8ECB-77DE52E1B3F5}" destId="{F77C6C28-E9C4-4A48-B082-DF2EDE8565B3}" srcOrd="0" destOrd="0" presId="urn:microsoft.com/office/officeart/2005/8/layout/cycle7"/>
    <dgm:cxn modelId="{363D227F-039E-A545-B869-3F0CACAAEA42}" type="presParOf" srcId="{491EAFFC-5BFC-9046-97DF-A02727DFA364}" destId="{9EF0499A-5E3B-2F48-BE14-603D120F2C82}" srcOrd="2" destOrd="0" presId="urn:microsoft.com/office/officeart/2005/8/layout/cycle7"/>
    <dgm:cxn modelId="{ABC84718-77F0-9243-B046-73D5D0CFFB33}" type="presParOf" srcId="{491EAFFC-5BFC-9046-97DF-A02727DFA364}" destId="{BC1B7746-FB64-264B-B2F8-4CF825A2433C}" srcOrd="3" destOrd="0" presId="urn:microsoft.com/office/officeart/2005/8/layout/cycle7"/>
    <dgm:cxn modelId="{F75042A3-0512-B046-BA71-CD023BA3719B}" type="presParOf" srcId="{BC1B7746-FB64-264B-B2F8-4CF825A2433C}" destId="{1EF3C406-CC76-214F-97D4-DF4906CDAE42}" srcOrd="0" destOrd="0" presId="urn:microsoft.com/office/officeart/2005/8/layout/cycle7"/>
    <dgm:cxn modelId="{94A45494-5F32-0344-80C0-A55FDC4DA367}" type="presParOf" srcId="{491EAFFC-5BFC-9046-97DF-A02727DFA364}" destId="{97C98164-86D3-9447-AABB-2F3402043A30}" srcOrd="4" destOrd="0" presId="urn:microsoft.com/office/officeart/2005/8/layout/cycle7"/>
    <dgm:cxn modelId="{15FB843C-B904-4441-AC2E-D7E94401D2CA}" type="presParOf" srcId="{491EAFFC-5BFC-9046-97DF-A02727DFA364}" destId="{B020CCF0-D1D1-7F4E-903F-8CA690B7154F}" srcOrd="5" destOrd="0" presId="urn:microsoft.com/office/officeart/2005/8/layout/cycle7"/>
    <dgm:cxn modelId="{3CC57300-F1B7-8246-B4B9-2BAB5430F4D0}" type="presParOf" srcId="{B020CCF0-D1D1-7F4E-903F-8CA690B7154F}" destId="{AF69C20C-9713-6749-B7A2-2A546ACEBCC5}" srcOrd="0" destOrd="0" presId="urn:microsoft.com/office/officeart/2005/8/layout/cycle7"/>
    <dgm:cxn modelId="{3556C004-608D-C54B-A430-EC6CCC486D6F}" type="presParOf" srcId="{491EAFFC-5BFC-9046-97DF-A02727DFA364}" destId="{7F9FE3E8-725A-EF4F-82D0-2490903E27C7}" srcOrd="6" destOrd="0" presId="urn:microsoft.com/office/officeart/2005/8/layout/cycle7"/>
    <dgm:cxn modelId="{F21FB471-D725-F247-AC79-599A82E4E086}" type="presParOf" srcId="{491EAFFC-5BFC-9046-97DF-A02727DFA364}" destId="{918250AA-78BC-9044-9CAA-B5463A67A417}" srcOrd="7" destOrd="0" presId="urn:microsoft.com/office/officeart/2005/8/layout/cycle7"/>
    <dgm:cxn modelId="{34A233CA-41A6-5E48-8735-85F12EFACE1F}" type="presParOf" srcId="{918250AA-78BC-9044-9CAA-B5463A67A417}" destId="{4267BD94-C1C7-154F-A180-1F43D939436A}" srcOrd="0" destOrd="0" presId="urn:microsoft.com/office/officeart/2005/8/layout/cycle7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60E00-3E79-8248-949E-AD3871C75F4D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F4032DF-E392-754D-84C1-9CEDA5E8B5FD}">
      <dgm:prSet phldrT="[Texto]"/>
      <dgm:spPr/>
      <dgm:t>
        <a:bodyPr/>
        <a:lstStyle/>
        <a:p>
          <a:r>
            <a:rPr lang="es-MX" dirty="0"/>
            <a:t>DOMINIO</a:t>
          </a:r>
        </a:p>
      </dgm:t>
    </dgm:pt>
    <dgm:pt modelId="{B853675B-4695-9B47-B2DF-9138B22A0746}" type="parTrans" cxnId="{9D4587D2-FFCD-CC4F-8748-183D9F23AE9B}">
      <dgm:prSet/>
      <dgm:spPr/>
      <dgm:t>
        <a:bodyPr/>
        <a:lstStyle/>
        <a:p>
          <a:endParaRPr lang="es-MX"/>
        </a:p>
      </dgm:t>
    </dgm:pt>
    <dgm:pt modelId="{659B4CAE-DA66-6841-8CCF-FAAE3A7614F8}" type="sibTrans" cxnId="{9D4587D2-FFCD-CC4F-8748-183D9F23AE9B}">
      <dgm:prSet/>
      <dgm:spPr/>
      <dgm:t>
        <a:bodyPr/>
        <a:lstStyle/>
        <a:p>
          <a:endParaRPr lang="es-MX"/>
        </a:p>
      </dgm:t>
    </dgm:pt>
    <dgm:pt modelId="{B830AACB-59E2-6845-BD2D-FF26C86B5DDC}">
      <dgm:prSet phldrT="[Texto]"/>
      <dgm:spPr/>
      <dgm:t>
        <a:bodyPr/>
        <a:lstStyle/>
        <a:p>
          <a:r>
            <a:rPr lang="es-MX" dirty="0"/>
            <a:t>REINO</a:t>
          </a:r>
        </a:p>
      </dgm:t>
    </dgm:pt>
    <dgm:pt modelId="{BF748F3A-A47D-0C4C-94A1-61DFB3BCF894}" type="parTrans" cxnId="{0A5B02B6-09D9-8347-9A2A-59E43DA1E142}">
      <dgm:prSet/>
      <dgm:spPr/>
      <dgm:t>
        <a:bodyPr/>
        <a:lstStyle/>
        <a:p>
          <a:endParaRPr lang="es-MX"/>
        </a:p>
      </dgm:t>
    </dgm:pt>
    <dgm:pt modelId="{EE2234BD-9976-FC43-832C-44D9643C1934}" type="sibTrans" cxnId="{0A5B02B6-09D9-8347-9A2A-59E43DA1E142}">
      <dgm:prSet/>
      <dgm:spPr/>
      <dgm:t>
        <a:bodyPr/>
        <a:lstStyle/>
        <a:p>
          <a:endParaRPr lang="es-MX"/>
        </a:p>
      </dgm:t>
    </dgm:pt>
    <dgm:pt modelId="{B0219E24-E0E5-C341-A656-B1E9E4585CC2}">
      <dgm:prSet phldrT="[Texto]"/>
      <dgm:spPr/>
      <dgm:t>
        <a:bodyPr/>
        <a:lstStyle/>
        <a:p>
          <a:r>
            <a:rPr lang="es-MX" dirty="0"/>
            <a:t>FILO</a:t>
          </a:r>
        </a:p>
      </dgm:t>
    </dgm:pt>
    <dgm:pt modelId="{81C26077-BFF1-CA41-9B8C-5B4C7AF3BEA1}" type="parTrans" cxnId="{6923EA57-6A1E-1A4F-84AA-0ED785C8E336}">
      <dgm:prSet/>
      <dgm:spPr/>
      <dgm:t>
        <a:bodyPr/>
        <a:lstStyle/>
        <a:p>
          <a:endParaRPr lang="es-MX"/>
        </a:p>
      </dgm:t>
    </dgm:pt>
    <dgm:pt modelId="{509BADA8-4E29-8C49-8F15-AE05025B85F0}" type="sibTrans" cxnId="{6923EA57-6A1E-1A4F-84AA-0ED785C8E336}">
      <dgm:prSet/>
      <dgm:spPr/>
      <dgm:t>
        <a:bodyPr/>
        <a:lstStyle/>
        <a:p>
          <a:endParaRPr lang="es-MX"/>
        </a:p>
      </dgm:t>
    </dgm:pt>
    <dgm:pt modelId="{558216F1-69F2-B24A-91AB-F30AD33BCB3A}">
      <dgm:prSet phldrT="[Texto]"/>
      <dgm:spPr/>
      <dgm:t>
        <a:bodyPr/>
        <a:lstStyle/>
        <a:p>
          <a:r>
            <a:rPr lang="es-MX" dirty="0"/>
            <a:t>CLASE </a:t>
          </a:r>
        </a:p>
      </dgm:t>
    </dgm:pt>
    <dgm:pt modelId="{4BA060F9-159E-4F4B-974F-4C7429BADA04}" type="parTrans" cxnId="{42717F8D-3EAE-614A-81FD-F86024E83CC3}">
      <dgm:prSet/>
      <dgm:spPr/>
      <dgm:t>
        <a:bodyPr/>
        <a:lstStyle/>
        <a:p>
          <a:endParaRPr lang="es-MX"/>
        </a:p>
      </dgm:t>
    </dgm:pt>
    <dgm:pt modelId="{781B8C15-7B15-3C41-8DBB-CF03D8F0B9D3}" type="sibTrans" cxnId="{42717F8D-3EAE-614A-81FD-F86024E83CC3}">
      <dgm:prSet/>
      <dgm:spPr/>
      <dgm:t>
        <a:bodyPr/>
        <a:lstStyle/>
        <a:p>
          <a:endParaRPr lang="es-MX"/>
        </a:p>
      </dgm:t>
    </dgm:pt>
    <dgm:pt modelId="{359A393E-0F63-8D46-ACEA-7813F214243F}" type="pres">
      <dgm:prSet presAssocID="{D4760E00-3E79-8248-949E-AD3871C75F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406B647-C1AA-1844-A3A6-C7B044514029}" type="pres">
      <dgm:prSet presAssocID="{6F4032DF-E392-754D-84C1-9CEDA5E8B5FD}" presName="singleCycle" presStyleCnt="0"/>
      <dgm:spPr/>
    </dgm:pt>
    <dgm:pt modelId="{D4A75C76-0196-4948-838E-054696B754D0}" type="pres">
      <dgm:prSet presAssocID="{6F4032DF-E392-754D-84C1-9CEDA5E8B5FD}" presName="singleCenter" presStyleLbl="node1" presStyleIdx="0" presStyleCnt="4" custScaleX="143452" custScaleY="93974" custLinFactNeighborX="1068" custLinFactNeighborY="-3301">
        <dgm:presLayoutVars>
          <dgm:chMax val="7"/>
          <dgm:chPref val="7"/>
        </dgm:presLayoutVars>
      </dgm:prSet>
      <dgm:spPr/>
    </dgm:pt>
    <dgm:pt modelId="{64862C09-8D75-5542-BB12-8E2D9EBEDC38}" type="pres">
      <dgm:prSet presAssocID="{BF748F3A-A47D-0C4C-94A1-61DFB3BCF894}" presName="Name56" presStyleLbl="parChTrans1D2" presStyleIdx="0" presStyleCnt="3"/>
      <dgm:spPr/>
    </dgm:pt>
    <dgm:pt modelId="{DCBDEC7B-FA58-D64C-B4D9-96D4B9724BCB}" type="pres">
      <dgm:prSet presAssocID="{B830AACB-59E2-6845-BD2D-FF26C86B5DDC}" presName="text0" presStyleLbl="node1" presStyleIdx="1" presStyleCnt="4" custScaleX="190877">
        <dgm:presLayoutVars>
          <dgm:bulletEnabled val="1"/>
        </dgm:presLayoutVars>
      </dgm:prSet>
      <dgm:spPr/>
    </dgm:pt>
    <dgm:pt modelId="{160FF30E-9709-A748-8134-9C6F91B9AB30}" type="pres">
      <dgm:prSet presAssocID="{81C26077-BFF1-CA41-9B8C-5B4C7AF3BEA1}" presName="Name56" presStyleLbl="parChTrans1D2" presStyleIdx="1" presStyleCnt="3"/>
      <dgm:spPr/>
    </dgm:pt>
    <dgm:pt modelId="{1B3890B9-9FF4-B447-8968-23FDB3BDF6A9}" type="pres">
      <dgm:prSet presAssocID="{B0219E24-E0E5-C341-A656-B1E9E4585CC2}" presName="text0" presStyleLbl="node1" presStyleIdx="2" presStyleCnt="4" custScaleX="223608" custRadScaleRad="114149" custRadScaleInc="2108">
        <dgm:presLayoutVars>
          <dgm:bulletEnabled val="1"/>
        </dgm:presLayoutVars>
      </dgm:prSet>
      <dgm:spPr/>
    </dgm:pt>
    <dgm:pt modelId="{2845ABD2-06CC-D14D-A6D4-5D1B8F958F49}" type="pres">
      <dgm:prSet presAssocID="{4BA060F9-159E-4F4B-974F-4C7429BADA04}" presName="Name56" presStyleLbl="parChTrans1D2" presStyleIdx="2" presStyleCnt="3"/>
      <dgm:spPr/>
    </dgm:pt>
    <dgm:pt modelId="{7CFA70E0-BB26-FF4D-A806-422A33697C82}" type="pres">
      <dgm:prSet presAssocID="{558216F1-69F2-B24A-91AB-F30AD33BCB3A}" presName="text0" presStyleLbl="node1" presStyleIdx="3" presStyleCnt="4" custScaleX="224554" custRadScaleRad="115891" custRadScaleInc="1273">
        <dgm:presLayoutVars>
          <dgm:bulletEnabled val="1"/>
        </dgm:presLayoutVars>
      </dgm:prSet>
      <dgm:spPr/>
    </dgm:pt>
  </dgm:ptLst>
  <dgm:cxnLst>
    <dgm:cxn modelId="{FAFB5017-A88D-294F-BBD8-6D96D07D8D03}" type="presOf" srcId="{558216F1-69F2-B24A-91AB-F30AD33BCB3A}" destId="{7CFA70E0-BB26-FF4D-A806-422A33697C82}" srcOrd="0" destOrd="0" presId="urn:microsoft.com/office/officeart/2008/layout/RadialCluster"/>
    <dgm:cxn modelId="{1DE70F5B-6840-ED4B-8D8E-2F8C46B2F675}" type="presOf" srcId="{BF748F3A-A47D-0C4C-94A1-61DFB3BCF894}" destId="{64862C09-8D75-5542-BB12-8E2D9EBEDC38}" srcOrd="0" destOrd="0" presId="urn:microsoft.com/office/officeart/2008/layout/RadialCluster"/>
    <dgm:cxn modelId="{48E70842-6BE0-B44F-8868-F02BAF96B635}" type="presOf" srcId="{B830AACB-59E2-6845-BD2D-FF26C86B5DDC}" destId="{DCBDEC7B-FA58-D64C-B4D9-96D4B9724BCB}" srcOrd="0" destOrd="0" presId="urn:microsoft.com/office/officeart/2008/layout/RadialCluster"/>
    <dgm:cxn modelId="{81182B42-4F52-3843-B660-41C8FB53AF4B}" type="presOf" srcId="{4BA060F9-159E-4F4B-974F-4C7429BADA04}" destId="{2845ABD2-06CC-D14D-A6D4-5D1B8F958F49}" srcOrd="0" destOrd="0" presId="urn:microsoft.com/office/officeart/2008/layout/RadialCluster"/>
    <dgm:cxn modelId="{31208B51-72DB-764F-AB60-B32076F692FF}" type="presOf" srcId="{B0219E24-E0E5-C341-A656-B1E9E4585CC2}" destId="{1B3890B9-9FF4-B447-8968-23FDB3BDF6A9}" srcOrd="0" destOrd="0" presId="urn:microsoft.com/office/officeart/2008/layout/RadialCluster"/>
    <dgm:cxn modelId="{6923EA57-6A1E-1A4F-84AA-0ED785C8E336}" srcId="{6F4032DF-E392-754D-84C1-9CEDA5E8B5FD}" destId="{B0219E24-E0E5-C341-A656-B1E9E4585CC2}" srcOrd="1" destOrd="0" parTransId="{81C26077-BFF1-CA41-9B8C-5B4C7AF3BEA1}" sibTransId="{509BADA8-4E29-8C49-8F15-AE05025B85F0}"/>
    <dgm:cxn modelId="{422D4379-6A52-8E43-B3EA-43BB7A304E72}" type="presOf" srcId="{6F4032DF-E392-754D-84C1-9CEDA5E8B5FD}" destId="{D4A75C76-0196-4948-838E-054696B754D0}" srcOrd="0" destOrd="0" presId="urn:microsoft.com/office/officeart/2008/layout/RadialCluster"/>
    <dgm:cxn modelId="{EAA0FF7E-9EE4-F84B-AD81-CA81A37E42E0}" type="presOf" srcId="{81C26077-BFF1-CA41-9B8C-5B4C7AF3BEA1}" destId="{160FF30E-9709-A748-8134-9C6F91B9AB30}" srcOrd="0" destOrd="0" presId="urn:microsoft.com/office/officeart/2008/layout/RadialCluster"/>
    <dgm:cxn modelId="{42717F8D-3EAE-614A-81FD-F86024E83CC3}" srcId="{6F4032DF-E392-754D-84C1-9CEDA5E8B5FD}" destId="{558216F1-69F2-B24A-91AB-F30AD33BCB3A}" srcOrd="2" destOrd="0" parTransId="{4BA060F9-159E-4F4B-974F-4C7429BADA04}" sibTransId="{781B8C15-7B15-3C41-8DBB-CF03D8F0B9D3}"/>
    <dgm:cxn modelId="{0A5B02B6-09D9-8347-9A2A-59E43DA1E142}" srcId="{6F4032DF-E392-754D-84C1-9CEDA5E8B5FD}" destId="{B830AACB-59E2-6845-BD2D-FF26C86B5DDC}" srcOrd="0" destOrd="0" parTransId="{BF748F3A-A47D-0C4C-94A1-61DFB3BCF894}" sibTransId="{EE2234BD-9976-FC43-832C-44D9643C1934}"/>
    <dgm:cxn modelId="{9D4587D2-FFCD-CC4F-8748-183D9F23AE9B}" srcId="{D4760E00-3E79-8248-949E-AD3871C75F4D}" destId="{6F4032DF-E392-754D-84C1-9CEDA5E8B5FD}" srcOrd="0" destOrd="0" parTransId="{B853675B-4695-9B47-B2DF-9138B22A0746}" sibTransId="{659B4CAE-DA66-6841-8CCF-FAAE3A7614F8}"/>
    <dgm:cxn modelId="{DA2BCFF8-F501-7949-A525-6053AC4893BE}" type="presOf" srcId="{D4760E00-3E79-8248-949E-AD3871C75F4D}" destId="{359A393E-0F63-8D46-ACEA-7813F214243F}" srcOrd="0" destOrd="0" presId="urn:microsoft.com/office/officeart/2008/layout/RadialCluster"/>
    <dgm:cxn modelId="{7CD0C4B5-DA5F-7D4A-B884-853FEF2A303C}" type="presParOf" srcId="{359A393E-0F63-8D46-ACEA-7813F214243F}" destId="{D406B647-C1AA-1844-A3A6-C7B044514029}" srcOrd="0" destOrd="0" presId="urn:microsoft.com/office/officeart/2008/layout/RadialCluster"/>
    <dgm:cxn modelId="{4701FE0E-FDAF-8642-8B2A-7212C02ABA72}" type="presParOf" srcId="{D406B647-C1AA-1844-A3A6-C7B044514029}" destId="{D4A75C76-0196-4948-838E-054696B754D0}" srcOrd="0" destOrd="0" presId="urn:microsoft.com/office/officeart/2008/layout/RadialCluster"/>
    <dgm:cxn modelId="{D74D7259-CB34-294E-AD11-FCB05AD8F482}" type="presParOf" srcId="{D406B647-C1AA-1844-A3A6-C7B044514029}" destId="{64862C09-8D75-5542-BB12-8E2D9EBEDC38}" srcOrd="1" destOrd="0" presId="urn:microsoft.com/office/officeart/2008/layout/RadialCluster"/>
    <dgm:cxn modelId="{356A392C-48AF-D24F-9550-B6DC3073BD5C}" type="presParOf" srcId="{D406B647-C1AA-1844-A3A6-C7B044514029}" destId="{DCBDEC7B-FA58-D64C-B4D9-96D4B9724BCB}" srcOrd="2" destOrd="0" presId="urn:microsoft.com/office/officeart/2008/layout/RadialCluster"/>
    <dgm:cxn modelId="{83E704F3-6F09-6348-BB2D-5414E3B29326}" type="presParOf" srcId="{D406B647-C1AA-1844-A3A6-C7B044514029}" destId="{160FF30E-9709-A748-8134-9C6F91B9AB30}" srcOrd="3" destOrd="0" presId="urn:microsoft.com/office/officeart/2008/layout/RadialCluster"/>
    <dgm:cxn modelId="{8E006D14-E3AF-4645-9EA8-7B72A755C19E}" type="presParOf" srcId="{D406B647-C1AA-1844-A3A6-C7B044514029}" destId="{1B3890B9-9FF4-B447-8968-23FDB3BDF6A9}" srcOrd="4" destOrd="0" presId="urn:microsoft.com/office/officeart/2008/layout/RadialCluster"/>
    <dgm:cxn modelId="{1CDE3B66-A236-8348-8330-5D6DD36380EA}" type="presParOf" srcId="{D406B647-C1AA-1844-A3A6-C7B044514029}" destId="{2845ABD2-06CC-D14D-A6D4-5D1B8F958F49}" srcOrd="5" destOrd="0" presId="urn:microsoft.com/office/officeart/2008/layout/RadialCluster"/>
    <dgm:cxn modelId="{77516EE9-B4F6-084A-A24D-D37852504174}" type="presParOf" srcId="{D406B647-C1AA-1844-A3A6-C7B044514029}" destId="{7CFA70E0-BB26-FF4D-A806-422A33697C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62407-D47B-AA43-B498-2004579C15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34C210-6FEF-C743-9EF3-7BE81FAED8DC}">
      <dgm:prSet/>
      <dgm:spPr/>
      <dgm:t>
        <a:bodyPr/>
        <a:lstStyle/>
        <a:p>
          <a:r>
            <a:rPr lang="es-UY" dirty="0"/>
            <a:t>1977. Carl Woese: Categoría superior al Reino</a:t>
          </a:r>
        </a:p>
      </dgm:t>
    </dgm:pt>
    <dgm:pt modelId="{D355480B-C8C6-7049-9764-4CD295B18518}" type="parTrans" cxnId="{DEF2494A-7BDD-104B-B386-8DDBB616F36D}">
      <dgm:prSet/>
      <dgm:spPr/>
      <dgm:t>
        <a:bodyPr/>
        <a:lstStyle/>
        <a:p>
          <a:endParaRPr lang="es-MX"/>
        </a:p>
      </dgm:t>
    </dgm:pt>
    <dgm:pt modelId="{94705C77-747F-7C49-82EA-707AC25121FB}" type="sibTrans" cxnId="{DEF2494A-7BDD-104B-B386-8DDBB616F36D}">
      <dgm:prSet/>
      <dgm:spPr/>
      <dgm:t>
        <a:bodyPr/>
        <a:lstStyle/>
        <a:p>
          <a:endParaRPr lang="es-MX"/>
        </a:p>
      </dgm:t>
    </dgm:pt>
    <dgm:pt modelId="{D247656E-1603-7A47-A8CB-D2778B1FFD66}">
      <dgm:prSet/>
      <dgm:spPr/>
      <dgm:t>
        <a:bodyPr/>
        <a:lstStyle/>
        <a:p>
          <a:r>
            <a:rPr lang="es-UY" dirty="0"/>
            <a:t>Archea</a:t>
          </a:r>
        </a:p>
        <a:p>
          <a:r>
            <a:rPr lang="es-UY" dirty="0"/>
            <a:t>Bacteria</a:t>
          </a:r>
        </a:p>
        <a:p>
          <a:r>
            <a:rPr lang="es-UY" baseline="0" dirty="0"/>
            <a:t> Eukarya</a:t>
          </a:r>
          <a:endParaRPr lang="es-UY" dirty="0"/>
        </a:p>
      </dgm:t>
    </dgm:pt>
    <dgm:pt modelId="{48B6336E-B562-4940-8BC3-9BD80574C1B7}" type="parTrans" cxnId="{344E05BB-0EB6-A041-B6FE-4DD3965402EF}">
      <dgm:prSet/>
      <dgm:spPr/>
      <dgm:t>
        <a:bodyPr/>
        <a:lstStyle/>
        <a:p>
          <a:endParaRPr lang="es-MX"/>
        </a:p>
      </dgm:t>
    </dgm:pt>
    <dgm:pt modelId="{D809E4D8-E6F5-7843-AB52-4C1165865D50}" type="sibTrans" cxnId="{344E05BB-0EB6-A041-B6FE-4DD3965402EF}">
      <dgm:prSet/>
      <dgm:spPr/>
      <dgm:t>
        <a:bodyPr/>
        <a:lstStyle/>
        <a:p>
          <a:endParaRPr lang="es-MX"/>
        </a:p>
      </dgm:t>
    </dgm:pt>
    <dgm:pt modelId="{25EB60F2-0160-E84F-95EE-EE8076E9FC86}">
      <dgm:prSet/>
      <dgm:spPr/>
      <dgm:t>
        <a:bodyPr/>
        <a:lstStyle/>
        <a:p>
          <a:r>
            <a:rPr lang="es-UY" dirty="0"/>
            <a:t>DOMINIO</a:t>
          </a:r>
        </a:p>
      </dgm:t>
    </dgm:pt>
    <dgm:pt modelId="{4C0E98DA-8576-CC47-8870-58114324381A}" type="parTrans" cxnId="{FC6E58CE-0C26-FC43-A79F-84EACD31E9C7}">
      <dgm:prSet/>
      <dgm:spPr/>
      <dgm:t>
        <a:bodyPr/>
        <a:lstStyle/>
        <a:p>
          <a:endParaRPr lang="es-MX"/>
        </a:p>
      </dgm:t>
    </dgm:pt>
    <dgm:pt modelId="{EA62E96C-499B-B146-A5DC-13BD8BDB1AB3}" type="sibTrans" cxnId="{FC6E58CE-0C26-FC43-A79F-84EACD31E9C7}">
      <dgm:prSet/>
      <dgm:spPr/>
      <dgm:t>
        <a:bodyPr/>
        <a:lstStyle/>
        <a:p>
          <a:endParaRPr lang="es-MX"/>
        </a:p>
      </dgm:t>
    </dgm:pt>
    <dgm:pt modelId="{171DE433-CFDC-FA4C-AC26-24AF63C17C0F}">
      <dgm:prSet/>
      <dgm:spPr/>
      <dgm:t>
        <a:bodyPr/>
        <a:lstStyle/>
        <a:p>
          <a:r>
            <a:rPr lang="es-UY" dirty="0"/>
            <a:t>3 linajes evolutivos.   </a:t>
          </a:r>
        </a:p>
      </dgm:t>
    </dgm:pt>
    <dgm:pt modelId="{21A284D9-7F31-C242-93FD-00B72F1CCBD9}" type="parTrans" cxnId="{9BA2468C-06AF-7943-8264-9FF99EB1AA90}">
      <dgm:prSet/>
      <dgm:spPr/>
      <dgm:t>
        <a:bodyPr/>
        <a:lstStyle/>
        <a:p>
          <a:endParaRPr lang="es-MX"/>
        </a:p>
      </dgm:t>
    </dgm:pt>
    <dgm:pt modelId="{B7BCB144-85C8-8C40-8B4C-9DA0BCB7E477}" type="sibTrans" cxnId="{9BA2468C-06AF-7943-8264-9FF99EB1AA90}">
      <dgm:prSet/>
      <dgm:spPr/>
      <dgm:t>
        <a:bodyPr/>
        <a:lstStyle/>
        <a:p>
          <a:endParaRPr lang="es-MX"/>
        </a:p>
      </dgm:t>
    </dgm:pt>
    <dgm:pt modelId="{15F95437-8449-D94D-8591-EF96F58A9FC3}" type="pres">
      <dgm:prSet presAssocID="{CF262407-D47B-AA43-B498-2004579C151B}" presName="compositeShape" presStyleCnt="0">
        <dgm:presLayoutVars>
          <dgm:chMax val="7"/>
          <dgm:dir/>
          <dgm:resizeHandles val="exact"/>
        </dgm:presLayoutVars>
      </dgm:prSet>
      <dgm:spPr/>
    </dgm:pt>
    <dgm:pt modelId="{89415598-9DB7-BA4D-BD90-92DBC32F0DE5}" type="pres">
      <dgm:prSet presAssocID="{E134C210-6FEF-C743-9EF3-7BE81FAED8DC}" presName="circ1" presStyleLbl="vennNode1" presStyleIdx="0" presStyleCnt="3" custScaleX="133666" custScaleY="93350" custLinFactNeighborX="26130" custLinFactNeighborY="-7851"/>
      <dgm:spPr/>
    </dgm:pt>
    <dgm:pt modelId="{09354FF1-6BFA-AC4F-BE8C-328ABC127A0C}" type="pres">
      <dgm:prSet presAssocID="{E134C210-6FEF-C743-9EF3-7BE81FAED8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D67837-6684-4A4B-B3E5-F6C8702C648D}" type="pres">
      <dgm:prSet presAssocID="{D247656E-1603-7A47-A8CB-D2778B1FFD66}" presName="circ2" presStyleLbl="vennNode1" presStyleIdx="1" presStyleCnt="3" custScaleX="130464" custLinFactNeighborX="15625" custLinFactNeighborY="2083"/>
      <dgm:spPr/>
    </dgm:pt>
    <dgm:pt modelId="{83EB2375-7CF0-6341-8585-7BC64B7CAA12}" type="pres">
      <dgm:prSet presAssocID="{D247656E-1603-7A47-A8CB-D2778B1FFD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F9BBA5-2737-3F4A-A155-A6E3545614B2}" type="pres">
      <dgm:prSet presAssocID="{25EB60F2-0160-E84F-95EE-EE8076E9FC86}" presName="circ3" presStyleLbl="vennNode1" presStyleIdx="2" presStyleCnt="3" custScaleX="106945" custLinFactNeighborX="18593" custLinFactNeighborY="2388"/>
      <dgm:spPr/>
    </dgm:pt>
    <dgm:pt modelId="{9CCBB593-DBC0-4149-A3B5-D6653FF3A8DC}" type="pres">
      <dgm:prSet presAssocID="{25EB60F2-0160-E84F-95EE-EE8076E9FC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B0C609-06DF-C145-8DBC-5D69C29E4EAD}" type="presOf" srcId="{25EB60F2-0160-E84F-95EE-EE8076E9FC86}" destId="{9CCBB593-DBC0-4149-A3B5-D6653FF3A8DC}" srcOrd="1" destOrd="0" presId="urn:microsoft.com/office/officeart/2005/8/layout/venn1"/>
    <dgm:cxn modelId="{71F4852F-7E7D-AA4F-9A95-3FBB44E8A88F}" type="presOf" srcId="{171DE433-CFDC-FA4C-AC26-24AF63C17C0F}" destId="{9CCBB593-DBC0-4149-A3B5-D6653FF3A8DC}" srcOrd="1" destOrd="1" presId="urn:microsoft.com/office/officeart/2005/8/layout/venn1"/>
    <dgm:cxn modelId="{DEF2494A-7BDD-104B-B386-8DDBB616F36D}" srcId="{CF262407-D47B-AA43-B498-2004579C151B}" destId="{E134C210-6FEF-C743-9EF3-7BE81FAED8DC}" srcOrd="0" destOrd="0" parTransId="{D355480B-C8C6-7049-9764-4CD295B18518}" sibTransId="{94705C77-747F-7C49-82EA-707AC25121FB}"/>
    <dgm:cxn modelId="{8849D74D-A9C4-564E-A698-727ED6667034}" type="presOf" srcId="{25EB60F2-0160-E84F-95EE-EE8076E9FC86}" destId="{F0F9BBA5-2737-3F4A-A155-A6E3545614B2}" srcOrd="0" destOrd="0" presId="urn:microsoft.com/office/officeart/2005/8/layout/venn1"/>
    <dgm:cxn modelId="{9BA2468C-06AF-7943-8264-9FF99EB1AA90}" srcId="{25EB60F2-0160-E84F-95EE-EE8076E9FC86}" destId="{171DE433-CFDC-FA4C-AC26-24AF63C17C0F}" srcOrd="0" destOrd="0" parTransId="{21A284D9-7F31-C242-93FD-00B72F1CCBD9}" sibTransId="{B7BCB144-85C8-8C40-8B4C-9DA0BCB7E477}"/>
    <dgm:cxn modelId="{6D82B3B4-094D-CB4F-B598-76FEBC841985}" type="presOf" srcId="{E134C210-6FEF-C743-9EF3-7BE81FAED8DC}" destId="{89415598-9DB7-BA4D-BD90-92DBC32F0DE5}" srcOrd="0" destOrd="0" presId="urn:microsoft.com/office/officeart/2005/8/layout/venn1"/>
    <dgm:cxn modelId="{E8143EB6-A615-E846-8A55-E525A412E7B7}" type="presOf" srcId="{D247656E-1603-7A47-A8CB-D2778B1FFD66}" destId="{21D67837-6684-4A4B-B3E5-F6C8702C648D}" srcOrd="0" destOrd="0" presId="urn:microsoft.com/office/officeart/2005/8/layout/venn1"/>
    <dgm:cxn modelId="{344E05BB-0EB6-A041-B6FE-4DD3965402EF}" srcId="{CF262407-D47B-AA43-B498-2004579C151B}" destId="{D247656E-1603-7A47-A8CB-D2778B1FFD66}" srcOrd="1" destOrd="0" parTransId="{48B6336E-B562-4940-8BC3-9BD80574C1B7}" sibTransId="{D809E4D8-E6F5-7843-AB52-4C1165865D50}"/>
    <dgm:cxn modelId="{FC6E58CE-0C26-FC43-A79F-84EACD31E9C7}" srcId="{CF262407-D47B-AA43-B498-2004579C151B}" destId="{25EB60F2-0160-E84F-95EE-EE8076E9FC86}" srcOrd="2" destOrd="0" parTransId="{4C0E98DA-8576-CC47-8870-58114324381A}" sibTransId="{EA62E96C-499B-B146-A5DC-13BD8BDB1AB3}"/>
    <dgm:cxn modelId="{D92A26D7-6550-3248-9F6F-5368DDC183B0}" type="presOf" srcId="{CF262407-D47B-AA43-B498-2004579C151B}" destId="{15F95437-8449-D94D-8591-EF96F58A9FC3}" srcOrd="0" destOrd="0" presId="urn:microsoft.com/office/officeart/2005/8/layout/venn1"/>
    <dgm:cxn modelId="{6B0AA9D9-57DE-114D-998D-CEDBCE2B46EB}" type="presOf" srcId="{171DE433-CFDC-FA4C-AC26-24AF63C17C0F}" destId="{F0F9BBA5-2737-3F4A-A155-A6E3545614B2}" srcOrd="0" destOrd="1" presId="urn:microsoft.com/office/officeart/2005/8/layout/venn1"/>
    <dgm:cxn modelId="{550549DB-3F29-D549-B424-DBDA08E83772}" type="presOf" srcId="{E134C210-6FEF-C743-9EF3-7BE81FAED8DC}" destId="{09354FF1-6BFA-AC4F-BE8C-328ABC127A0C}" srcOrd="1" destOrd="0" presId="urn:microsoft.com/office/officeart/2005/8/layout/venn1"/>
    <dgm:cxn modelId="{5A6B02E9-A0BB-F347-BEAD-B5F6DEA4ABB5}" type="presOf" srcId="{D247656E-1603-7A47-A8CB-D2778B1FFD66}" destId="{83EB2375-7CF0-6341-8585-7BC64B7CAA12}" srcOrd="1" destOrd="0" presId="urn:microsoft.com/office/officeart/2005/8/layout/venn1"/>
    <dgm:cxn modelId="{1C5836C2-7C19-354F-A981-1642F780CA75}" type="presParOf" srcId="{15F95437-8449-D94D-8591-EF96F58A9FC3}" destId="{89415598-9DB7-BA4D-BD90-92DBC32F0DE5}" srcOrd="0" destOrd="0" presId="urn:microsoft.com/office/officeart/2005/8/layout/venn1"/>
    <dgm:cxn modelId="{EDE6E822-DD66-6B47-A6F6-4CCD8F5326DD}" type="presParOf" srcId="{15F95437-8449-D94D-8591-EF96F58A9FC3}" destId="{09354FF1-6BFA-AC4F-BE8C-328ABC127A0C}" srcOrd="1" destOrd="0" presId="urn:microsoft.com/office/officeart/2005/8/layout/venn1"/>
    <dgm:cxn modelId="{367002FE-511A-6A47-B8D3-B00F4483990A}" type="presParOf" srcId="{15F95437-8449-D94D-8591-EF96F58A9FC3}" destId="{21D67837-6684-4A4B-B3E5-F6C8702C648D}" srcOrd="2" destOrd="0" presId="urn:microsoft.com/office/officeart/2005/8/layout/venn1"/>
    <dgm:cxn modelId="{2C1DBBD8-9A59-3847-BE73-C1623AE10BE9}" type="presParOf" srcId="{15F95437-8449-D94D-8591-EF96F58A9FC3}" destId="{83EB2375-7CF0-6341-8585-7BC64B7CAA12}" srcOrd="3" destOrd="0" presId="urn:microsoft.com/office/officeart/2005/8/layout/venn1"/>
    <dgm:cxn modelId="{B7A5B510-C3B4-3F43-A303-413F0E9785BC}" type="presParOf" srcId="{15F95437-8449-D94D-8591-EF96F58A9FC3}" destId="{F0F9BBA5-2737-3F4A-A155-A6E3545614B2}" srcOrd="4" destOrd="0" presId="urn:microsoft.com/office/officeart/2005/8/layout/venn1"/>
    <dgm:cxn modelId="{1EB3D4A2-6C65-294C-8CCC-310308493774}" type="presParOf" srcId="{15F95437-8449-D94D-8591-EF96F58A9FC3}" destId="{9CCBB593-DBC0-4149-A3B5-D6653FF3A8DC}" srcOrd="5" destOrd="0" presId="urn:microsoft.com/office/officeart/2005/8/layout/venn1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C4AF-0EFB-524C-B8D1-42195AA9A2C7}">
      <dsp:nvSpPr>
        <dsp:cNvPr id="0" name=""/>
        <dsp:cNvSpPr/>
      </dsp:nvSpPr>
      <dsp:spPr>
        <a:xfrm>
          <a:off x="2407" y="2812156"/>
          <a:ext cx="2944965" cy="147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Tierra </a:t>
          </a:r>
        </a:p>
      </dsp:txBody>
      <dsp:txXfrm>
        <a:off x="45535" y="2855284"/>
        <a:ext cx="2858709" cy="1386226"/>
      </dsp:txXfrm>
    </dsp:sp>
    <dsp:sp modelId="{9ACB4634-5384-3B47-A5E3-34D7A4DC56FE}">
      <dsp:nvSpPr>
        <dsp:cNvPr id="0" name=""/>
        <dsp:cNvSpPr/>
      </dsp:nvSpPr>
      <dsp:spPr>
        <a:xfrm rot="18698899">
          <a:off x="2650070" y="2865382"/>
          <a:ext cx="1772589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772589" y="20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492050" y="2841810"/>
        <a:ext cx="88629" cy="88629"/>
      </dsp:txXfrm>
    </dsp:sp>
    <dsp:sp modelId="{9C2EB17F-1A37-BF48-A9E1-CF2F796F7591}">
      <dsp:nvSpPr>
        <dsp:cNvPr id="0" name=""/>
        <dsp:cNvSpPr/>
      </dsp:nvSpPr>
      <dsp:spPr>
        <a:xfrm>
          <a:off x="4125358" y="1348652"/>
          <a:ext cx="3577867" cy="175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4600 millones de años </a:t>
          </a:r>
        </a:p>
      </dsp:txBody>
      <dsp:txXfrm>
        <a:off x="4176625" y="1399919"/>
        <a:ext cx="3475333" cy="1647864"/>
      </dsp:txXfrm>
    </dsp:sp>
    <dsp:sp modelId="{DA0AE6AA-CE36-314E-ABB5-C3F372CBCAE6}">
      <dsp:nvSpPr>
        <dsp:cNvPr id="0" name=""/>
        <dsp:cNvSpPr/>
      </dsp:nvSpPr>
      <dsp:spPr>
        <a:xfrm rot="19457599">
          <a:off x="7566872" y="1779771"/>
          <a:ext cx="1450694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450694" y="20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8255952" y="1764246"/>
        <a:ext cx="72534" cy="72534"/>
      </dsp:txXfrm>
    </dsp:sp>
    <dsp:sp modelId="{509F0A80-4F25-574D-B494-942EE5D0B103}">
      <dsp:nvSpPr>
        <dsp:cNvPr id="0" name=""/>
        <dsp:cNvSpPr/>
      </dsp:nvSpPr>
      <dsp:spPr>
        <a:xfrm>
          <a:off x="8881212" y="640933"/>
          <a:ext cx="2944965" cy="147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Primeros 2000 milones de años, atmósfera anoxica </a:t>
          </a:r>
        </a:p>
      </dsp:txBody>
      <dsp:txXfrm>
        <a:off x="8924340" y="684061"/>
        <a:ext cx="2858709" cy="1386226"/>
      </dsp:txXfrm>
    </dsp:sp>
    <dsp:sp modelId="{3BD24EAD-0707-2441-A708-BF5E23901CC6}">
      <dsp:nvSpPr>
        <dsp:cNvPr id="0" name=""/>
        <dsp:cNvSpPr/>
      </dsp:nvSpPr>
      <dsp:spPr>
        <a:xfrm rot="2142401">
          <a:off x="7566872" y="2626448"/>
          <a:ext cx="1450694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450694" y="20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8255952" y="2610923"/>
        <a:ext cx="72534" cy="72534"/>
      </dsp:txXfrm>
    </dsp:sp>
    <dsp:sp modelId="{1CA449EF-4EF7-9843-9579-7DD04EC13589}">
      <dsp:nvSpPr>
        <dsp:cNvPr id="0" name=""/>
        <dsp:cNvSpPr/>
      </dsp:nvSpPr>
      <dsp:spPr>
        <a:xfrm>
          <a:off x="8881212" y="2334288"/>
          <a:ext cx="2944965" cy="147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Cianobacterias, primeros fotótrofos que liberan O2</a:t>
          </a:r>
        </a:p>
      </dsp:txBody>
      <dsp:txXfrm>
        <a:off x="8924340" y="2377416"/>
        <a:ext cx="2858709" cy="1386226"/>
      </dsp:txXfrm>
    </dsp:sp>
    <dsp:sp modelId="{77CA6455-57F9-2842-B3F7-A1D3E66F9A5F}">
      <dsp:nvSpPr>
        <dsp:cNvPr id="0" name=""/>
        <dsp:cNvSpPr/>
      </dsp:nvSpPr>
      <dsp:spPr>
        <a:xfrm rot="2753858">
          <a:off x="2690041" y="4135399"/>
          <a:ext cx="1692648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692648" y="20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494049" y="4113825"/>
        <a:ext cx="84632" cy="84632"/>
      </dsp:txXfrm>
    </dsp:sp>
    <dsp:sp modelId="{5498BC93-C0AC-6047-92EF-4B347A7D2A5E}">
      <dsp:nvSpPr>
        <dsp:cNvPr id="0" name=""/>
        <dsp:cNvSpPr/>
      </dsp:nvSpPr>
      <dsp:spPr>
        <a:xfrm>
          <a:off x="4125358" y="3779625"/>
          <a:ext cx="3538581" cy="196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Celulas microbianas  3800 millones de años </a:t>
          </a:r>
        </a:p>
      </dsp:txBody>
      <dsp:txXfrm>
        <a:off x="4183014" y="3837281"/>
        <a:ext cx="3423269" cy="1853205"/>
      </dsp:txXfrm>
    </dsp:sp>
    <dsp:sp modelId="{A7DEBA70-6CA4-404E-80CD-821DC6986553}">
      <dsp:nvSpPr>
        <dsp:cNvPr id="0" name=""/>
        <dsp:cNvSpPr/>
      </dsp:nvSpPr>
      <dsp:spPr>
        <a:xfrm>
          <a:off x="7663940" y="4743142"/>
          <a:ext cx="1177986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177986" y="20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8223483" y="4734435"/>
        <a:ext cx="58899" cy="58899"/>
      </dsp:txXfrm>
    </dsp:sp>
    <dsp:sp modelId="{9270B129-F423-594C-9C44-11D068AE1068}">
      <dsp:nvSpPr>
        <dsp:cNvPr id="0" name=""/>
        <dsp:cNvSpPr/>
      </dsp:nvSpPr>
      <dsp:spPr>
        <a:xfrm>
          <a:off x="8841926" y="4027643"/>
          <a:ext cx="2944965" cy="147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Aumento O2, aparición vida multicelulares </a:t>
          </a:r>
        </a:p>
      </dsp:txBody>
      <dsp:txXfrm>
        <a:off x="8885054" y="4070771"/>
        <a:ext cx="2858709" cy="1386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5756-5C52-1E47-BE4C-DA9517843962}">
      <dsp:nvSpPr>
        <dsp:cNvPr id="0" name=""/>
        <dsp:cNvSpPr/>
      </dsp:nvSpPr>
      <dsp:spPr>
        <a:xfrm>
          <a:off x="4113498" y="149171"/>
          <a:ext cx="3633487" cy="135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dirty="0"/>
            <a:t>Un poco de Historia</a:t>
          </a:r>
          <a:endParaRPr lang="es-MX" sz="3200" kern="1200" dirty="0"/>
        </a:p>
      </dsp:txBody>
      <dsp:txXfrm>
        <a:off x="4153316" y="188989"/>
        <a:ext cx="3553851" cy="1279866"/>
      </dsp:txXfrm>
    </dsp:sp>
    <dsp:sp modelId="{A34D38AF-3079-044A-8ECB-77DE52E1B3F5}">
      <dsp:nvSpPr>
        <dsp:cNvPr id="0" name=""/>
        <dsp:cNvSpPr/>
      </dsp:nvSpPr>
      <dsp:spPr>
        <a:xfrm rot="2132529">
          <a:off x="6945374" y="1589342"/>
          <a:ext cx="555169" cy="408401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>
        <a:off x="7067894" y="1671022"/>
        <a:ext cx="310129" cy="245041"/>
      </dsp:txXfrm>
    </dsp:sp>
    <dsp:sp modelId="{9EF0499A-5E3B-2F48-BE14-603D120F2C82}">
      <dsp:nvSpPr>
        <dsp:cNvPr id="0" name=""/>
        <dsp:cNvSpPr/>
      </dsp:nvSpPr>
      <dsp:spPr>
        <a:xfrm>
          <a:off x="7679237" y="2034312"/>
          <a:ext cx="3185558" cy="236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Organismo original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Antepasado de todos los animales, plantas, bacterias </a:t>
          </a:r>
        </a:p>
      </dsp:txBody>
      <dsp:txXfrm>
        <a:off x="7748475" y="2103550"/>
        <a:ext cx="3047082" cy="2225494"/>
      </dsp:txXfrm>
    </dsp:sp>
    <dsp:sp modelId="{BC1B7746-FB64-264B-B2F8-4CF825A2433C}">
      <dsp:nvSpPr>
        <dsp:cNvPr id="0" name=""/>
        <dsp:cNvSpPr/>
      </dsp:nvSpPr>
      <dsp:spPr>
        <a:xfrm rot="8857048">
          <a:off x="7007289" y="3871757"/>
          <a:ext cx="648408" cy="47582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 rot="10800000">
        <a:off x="7150036" y="3966922"/>
        <a:ext cx="362913" cy="285495"/>
      </dsp:txXfrm>
    </dsp:sp>
    <dsp:sp modelId="{97C98164-86D3-9447-AABB-2F3402043A30}">
      <dsp:nvSpPr>
        <dsp:cNvPr id="0" name=""/>
        <dsp:cNvSpPr/>
      </dsp:nvSpPr>
      <dsp:spPr>
        <a:xfrm>
          <a:off x="4335348" y="4385387"/>
          <a:ext cx="3016572" cy="2010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6500" kern="1200" dirty="0"/>
            <a:t>LUCA</a:t>
          </a:r>
        </a:p>
      </dsp:txBody>
      <dsp:txXfrm>
        <a:off x="4394228" y="4444267"/>
        <a:ext cx="2898812" cy="1892563"/>
      </dsp:txXfrm>
    </dsp:sp>
    <dsp:sp modelId="{B020CCF0-D1D1-7F4E-903F-8CA690B7154F}">
      <dsp:nvSpPr>
        <dsp:cNvPr id="0" name=""/>
        <dsp:cNvSpPr/>
      </dsp:nvSpPr>
      <dsp:spPr>
        <a:xfrm rot="13064349">
          <a:off x="4400324" y="3928495"/>
          <a:ext cx="625168" cy="47582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 rot="10800000">
        <a:off x="4543071" y="4023660"/>
        <a:ext cx="339673" cy="285495"/>
      </dsp:txXfrm>
    </dsp:sp>
    <dsp:sp modelId="{7F9FE3E8-725A-EF4F-82D0-2490903E27C7}">
      <dsp:nvSpPr>
        <dsp:cNvPr id="0" name=""/>
        <dsp:cNvSpPr/>
      </dsp:nvSpPr>
      <dsp:spPr>
        <a:xfrm>
          <a:off x="697049" y="2024037"/>
          <a:ext cx="3991336" cy="1855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0" i="0" kern="1200" dirty="0">
              <a:solidFill>
                <a:schemeClr val="bg1"/>
              </a:solidFill>
              <a:effectLst/>
              <a:latin typeface="ReithSans"/>
            </a:rPr>
            <a:t>Hace 3.900 millones de años, que es cuando surgieron las </a:t>
          </a:r>
          <a:r>
            <a:rPr lang="es-UY" sz="2400" b="1" i="0" kern="1200" dirty="0">
              <a:solidFill>
                <a:schemeClr val="bg1"/>
              </a:solidFill>
              <a:effectLst/>
              <a:latin typeface="ReithSans"/>
            </a:rPr>
            <a:t>primeras formas de vida</a:t>
          </a:r>
          <a:r>
            <a:rPr lang="es-UY" sz="2400" b="0" i="0" kern="1200" dirty="0">
              <a:solidFill>
                <a:schemeClr val="bg1"/>
              </a:solidFill>
              <a:effectLst/>
              <a:latin typeface="ReithSans"/>
            </a:rPr>
            <a:t> en este mundo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751396" y="2078384"/>
        <a:ext cx="3882642" cy="1746836"/>
      </dsp:txXfrm>
    </dsp:sp>
    <dsp:sp modelId="{918250AA-78BC-9044-9CAA-B5463A67A417}">
      <dsp:nvSpPr>
        <dsp:cNvPr id="0" name=""/>
        <dsp:cNvSpPr/>
      </dsp:nvSpPr>
      <dsp:spPr>
        <a:xfrm rot="19604803">
          <a:off x="4451342" y="1528443"/>
          <a:ext cx="535712" cy="47582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4594090" y="1623608"/>
        <a:ext cx="250217" cy="285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75C76-0196-4948-838E-054696B754D0}">
      <dsp:nvSpPr>
        <dsp:cNvPr id="0" name=""/>
        <dsp:cNvSpPr/>
      </dsp:nvSpPr>
      <dsp:spPr>
        <a:xfrm>
          <a:off x="2810976" y="1709793"/>
          <a:ext cx="1657840" cy="1086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DOMINIO</a:t>
          </a:r>
        </a:p>
      </dsp:txBody>
      <dsp:txXfrm>
        <a:off x="2863992" y="1762809"/>
        <a:ext cx="1551808" cy="980003"/>
      </dsp:txXfrm>
    </dsp:sp>
    <dsp:sp modelId="{64862C09-8D75-5542-BB12-8E2D9EBEDC38}">
      <dsp:nvSpPr>
        <dsp:cNvPr id="0" name=""/>
        <dsp:cNvSpPr/>
      </dsp:nvSpPr>
      <dsp:spPr>
        <a:xfrm rot="16121393">
          <a:off x="3254930" y="1345667"/>
          <a:ext cx="7284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4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DEC7B-FA58-D64C-B4D9-96D4B9724BCB}">
      <dsp:nvSpPr>
        <dsp:cNvPr id="0" name=""/>
        <dsp:cNvSpPr/>
      </dsp:nvSpPr>
      <dsp:spPr>
        <a:xfrm>
          <a:off x="2862986" y="207239"/>
          <a:ext cx="1477966" cy="77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REINO</a:t>
          </a:r>
        </a:p>
      </dsp:txBody>
      <dsp:txXfrm>
        <a:off x="2900784" y="245037"/>
        <a:ext cx="1402370" cy="698707"/>
      </dsp:txXfrm>
    </dsp:sp>
    <dsp:sp modelId="{160FF30E-9709-A748-8134-9C6F91B9AB30}">
      <dsp:nvSpPr>
        <dsp:cNvPr id="0" name=""/>
        <dsp:cNvSpPr/>
      </dsp:nvSpPr>
      <dsp:spPr>
        <a:xfrm rot="2076189">
          <a:off x="4389729" y="2915328"/>
          <a:ext cx="420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8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90B9-9FF4-B447-8968-23FDB3BDF6A9}">
      <dsp:nvSpPr>
        <dsp:cNvPr id="0" name=""/>
        <dsp:cNvSpPr/>
      </dsp:nvSpPr>
      <dsp:spPr>
        <a:xfrm>
          <a:off x="4468803" y="3034828"/>
          <a:ext cx="1731403" cy="77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FILO</a:t>
          </a:r>
        </a:p>
      </dsp:txBody>
      <dsp:txXfrm>
        <a:off x="4506601" y="3072626"/>
        <a:ext cx="1655807" cy="698707"/>
      </dsp:txXfrm>
    </dsp:sp>
    <dsp:sp modelId="{2845ABD2-06CC-D14D-A6D4-5D1B8F958F49}">
      <dsp:nvSpPr>
        <dsp:cNvPr id="0" name=""/>
        <dsp:cNvSpPr/>
      </dsp:nvSpPr>
      <dsp:spPr>
        <a:xfrm rot="8911836">
          <a:off x="2406734" y="2874056"/>
          <a:ext cx="436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3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A70E0-BB26-FF4D-A806-422A33697C82}">
      <dsp:nvSpPr>
        <dsp:cNvPr id="0" name=""/>
        <dsp:cNvSpPr/>
      </dsp:nvSpPr>
      <dsp:spPr>
        <a:xfrm>
          <a:off x="936926" y="2987947"/>
          <a:ext cx="1738728" cy="77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CLASE </a:t>
          </a:r>
        </a:p>
      </dsp:txBody>
      <dsp:txXfrm>
        <a:off x="974724" y="3025745"/>
        <a:ext cx="1663132" cy="69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15598-9DB7-BA4D-BD90-92DBC32F0DE5}">
      <dsp:nvSpPr>
        <dsp:cNvPr id="0" name=""/>
        <dsp:cNvSpPr/>
      </dsp:nvSpPr>
      <dsp:spPr>
        <a:xfrm>
          <a:off x="4534547" y="0"/>
          <a:ext cx="4282458" cy="2990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dirty="0"/>
            <a:t>1977. Carl Woese: Categoría superior al Reino</a:t>
          </a:r>
        </a:p>
      </dsp:txBody>
      <dsp:txXfrm>
        <a:off x="5105541" y="523388"/>
        <a:ext cx="3140469" cy="1345857"/>
      </dsp:txXfrm>
    </dsp:sp>
    <dsp:sp modelId="{21D67837-6684-4A4B-B3E5-F6C8702C648D}">
      <dsp:nvSpPr>
        <dsp:cNvPr id="0" name=""/>
        <dsp:cNvSpPr/>
      </dsp:nvSpPr>
      <dsp:spPr>
        <a:xfrm>
          <a:off x="5405332" y="2082625"/>
          <a:ext cx="4179870" cy="3203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dirty="0"/>
            <a:t>Archea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dirty="0"/>
            <a:t>Bacteria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baseline="0" dirty="0"/>
            <a:t> Eukarya</a:t>
          </a:r>
          <a:endParaRPr lang="es-UY" sz="3200" kern="1200" dirty="0"/>
        </a:p>
      </dsp:txBody>
      <dsp:txXfrm>
        <a:off x="6683675" y="2910286"/>
        <a:ext cx="2507922" cy="1762117"/>
      </dsp:txXfrm>
    </dsp:sp>
    <dsp:sp modelId="{F0F9BBA5-2737-3F4A-A155-A6E3545614B2}">
      <dsp:nvSpPr>
        <dsp:cNvPr id="0" name=""/>
        <dsp:cNvSpPr/>
      </dsp:nvSpPr>
      <dsp:spPr>
        <a:xfrm>
          <a:off x="3565067" y="2092397"/>
          <a:ext cx="3426357" cy="3203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200" kern="1200" dirty="0"/>
            <a:t>DOMINIO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2500" kern="1200" dirty="0"/>
            <a:t>3 linajes evolutivos.   </a:t>
          </a:r>
        </a:p>
      </dsp:txBody>
      <dsp:txXfrm>
        <a:off x="3887716" y="2920058"/>
        <a:ext cx="2055814" cy="176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EDAF-91AD-7D0C-AE33-6842A16DC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C77D6E-9115-8585-96AE-FBA2B56EE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4F8A7-016D-275D-C666-6138D100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DC383-A864-F18E-99B6-53A91EEA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97B93-3694-8154-6B9A-77340B1E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9830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DFC24-A608-8A8B-97D4-CE338D9A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E4C5FD-C18E-0A53-98FC-43BDEE93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5F5FE-C634-B9B2-522A-6BAD5E1D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0C8BA-F932-9724-CB52-AEE0A40D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65FBA-D9E3-DF74-E846-055BBFDE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286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250B04-A947-5FD8-5D10-A5D12ED0C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0B0B15-AD05-08A2-1042-EB81E80D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34CD6-1D58-F833-22A9-B1E70DFC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EE2BC-3841-FE15-9394-F6A8EAA2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3D993-1A01-4D9E-9219-7262E715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024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5BA0A-83D7-534F-9734-2E648514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DBB79E-7570-80AD-14B8-618FEF7C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35B0B-F9ED-2883-B7EA-743149D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D0453-1FEE-664F-7399-80BE6238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5A1C-DD4A-3C12-AAFE-F74077DE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2706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9B5BF-8ECB-B30F-C5CF-0AE03D7B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139F43-D71D-9562-FD72-6A8DEA8C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63A90-36CF-4B03-FC96-18CF836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2EBDAE-5273-7CCA-B82A-6AAD8B11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236A6-22EB-E57C-5EA4-C9AB3D93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571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45067-7877-143E-D3EE-9400003D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356E3-7DF5-6571-B1C1-A77D18F95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257A22-AB6B-FDB5-14AD-186161DD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DA834F-3B42-A88B-4689-01732A26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C54F12-C19F-400E-2AE4-F7526493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717029-2032-FF58-1F02-FF16A28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4878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D9F1D-D83F-6894-8268-0A0816C9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8048C3-8283-3370-E369-BB534C4C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06CEF8-6A11-FCC5-7E45-CDC9B296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17C5ED-A26D-628D-4F0E-B047CE862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E04DCC-4F63-3703-9A44-7BF27A5B0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1E0765-51E3-893E-F642-DF65C250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71BFCD-3005-D17C-0F39-B678D372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744213-1FE7-866A-CAD1-E2B6063E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282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D4DEE-778F-800A-E4E8-7E9724C3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16D6CA-2944-1539-D03C-10C2C2E7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C1066A-3011-51BE-A87C-9A66468A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958746-7A8D-101A-809B-DF321243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081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1EC8EC-16A5-FC13-E92F-27990239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C99889-22D3-503D-F9D0-E140101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5F1929-6040-4BEB-6405-BC28E20D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652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98233-FDC9-F3B8-8E52-8663C0ED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F9160-AB99-E072-E5DB-B3733050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BB28B8-6C88-1490-5E41-4027A52BB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432BE6-0297-543D-813C-5E19E6B5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BD2D7-64DC-4FC1-F7BF-93F28A4D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B44369-C8A4-0306-08E4-119773E4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12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90B96-2506-EBE3-FBE7-65FA182C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E2D547-F62D-8BA1-5384-8D276C049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27D827-BBEE-17A0-8CD5-F7BBD0710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01FF7C-A7CE-E3AC-55B0-BD592A66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6A3E4B-201B-1BC3-1253-E76BE43A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4E6E62-6F37-22E6-33BA-A2368CBF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81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6ECD9C-4EB5-F694-6C91-D333E856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EB5B6-D229-98B9-05AD-DE1E8DE72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91E39-650F-668D-FE3C-FD9E06563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DEAF-EDD5-0F42-BD65-129CC3058D39}" type="datetimeFigureOut">
              <a:rPr lang="es-UY" smtClean="0"/>
              <a:t>26/3/2025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EC7D4-A301-25E6-16C7-4B9A17A76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B9410-C487-A1C1-4AB5-ADC623FD4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9DD4-5261-AA4D-BE72-3C02B17F66C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17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9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AACC7C-E358-679C-3D9A-06FF9F59C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9000"/>
                    </a14:imgEffect>
                  </a14:imgLayer>
                </a14:imgProps>
              </a:ext>
            </a:extLst>
          </a:blip>
          <a:srcRect l="-172" t="-2801" r="172" b="8131"/>
          <a:stretch/>
        </p:blipFill>
        <p:spPr>
          <a:xfrm>
            <a:off x="859356" y="922805"/>
            <a:ext cx="10166353" cy="565384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64FF4A5-225E-DEB5-175B-4F536F946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357" y="1665852"/>
            <a:ext cx="3443011" cy="1059763"/>
          </a:xfrm>
        </p:spPr>
        <p:txBody>
          <a:bodyPr>
            <a:normAutofit fontScale="85000" lnSpcReduction="20000"/>
          </a:bodyPr>
          <a:lstStyle/>
          <a:p>
            <a:r>
              <a:rPr lang="es-UY" b="1" i="1" dirty="0"/>
              <a:t>Mg. Andrea Texo</a:t>
            </a:r>
          </a:p>
          <a:p>
            <a:r>
              <a:rPr lang="es-UY" b="1" i="1" dirty="0"/>
              <a:t>Mg. Oscar Irabuena </a:t>
            </a:r>
          </a:p>
          <a:p>
            <a:r>
              <a:rPr lang="es-UY" b="1" i="1" dirty="0"/>
              <a:t>Año 2025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DDCF97-0B1E-C9C1-A59F-E8E31DA5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53" y="27165"/>
            <a:ext cx="11529556" cy="1059763"/>
          </a:xfrm>
        </p:spPr>
        <p:txBody>
          <a:bodyPr>
            <a:normAutofit/>
          </a:bodyPr>
          <a:lstStyle/>
          <a:p>
            <a:r>
              <a:rPr lang="es-UY" b="1" i="1" dirty="0"/>
              <a:t>Introducción</a:t>
            </a:r>
            <a:r>
              <a:rPr lang="es-UY" b="1" dirty="0"/>
              <a:t> </a:t>
            </a:r>
            <a:r>
              <a:rPr lang="es-UY" b="1" i="1" dirty="0"/>
              <a:t>a la Microbiología</a:t>
            </a:r>
            <a:r>
              <a:rPr lang="es-UY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04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9FC0A-FBAA-06C4-A50F-94993C1F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90297"/>
            <a:ext cx="115443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UY" sz="4800" b="1" dirty="0"/>
              <a:t>Siglo 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11C07-8FF8-7A6A-CB70-FBEA204A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3429000"/>
            <a:ext cx="12051323" cy="79716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UY" dirty="0"/>
              <a:t>Se han desarrollado muchas subdisciplinas a partir de la microbiología como ciencia básica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0248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8C642CB-69B1-7328-C511-4B15B58EE657}"/>
              </a:ext>
            </a:extLst>
          </p:cNvPr>
          <p:cNvSpPr txBox="1"/>
          <p:nvPr/>
        </p:nvSpPr>
        <p:spPr>
          <a:xfrm>
            <a:off x="222738" y="312435"/>
            <a:ext cx="11746524" cy="62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UY" sz="2800" b="1" dirty="0"/>
              <a:t>Taxonomía o sistemática microbiana </a:t>
            </a:r>
          </a:p>
          <a:p>
            <a:r>
              <a:rPr lang="es-UY" sz="2800" dirty="0"/>
              <a:t> Permite la agrupación y clasificación de los microorganismos.</a:t>
            </a:r>
          </a:p>
          <a:p>
            <a:endParaRPr lang="es-UY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s-UY" sz="3200" dirty="0"/>
              <a:t> </a:t>
            </a:r>
            <a:r>
              <a:rPr lang="es-UY" sz="2800" b="1" dirty="0"/>
              <a:t>Fisiología microbiana </a:t>
            </a:r>
          </a:p>
          <a:p>
            <a:r>
              <a:rPr lang="es-UY" sz="2800" dirty="0"/>
              <a:t> Estudia los nutrientes que requieren los microorganismos y los productos que originan.</a:t>
            </a:r>
          </a:p>
          <a:p>
            <a:pPr>
              <a:buFont typeface="Wingdings" pitchFamily="2" charset="2"/>
              <a:buChar char="ü"/>
            </a:pPr>
            <a:endParaRPr lang="es-UY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s-UY" sz="3200" dirty="0"/>
              <a:t> </a:t>
            </a:r>
            <a:r>
              <a:rPr lang="es-UY" sz="2800" b="1" dirty="0"/>
              <a:t>Bioquímica microbiana</a:t>
            </a:r>
          </a:p>
          <a:p>
            <a:r>
              <a:rPr lang="es-UY" sz="2800" dirty="0"/>
              <a:t> Estudia los avances en el conocimiento de la estructura física y química de las células y las enzimas microbianas, junto a las reacciones que llevan a cabo</a:t>
            </a:r>
            <a:r>
              <a:rPr lang="es-UY" sz="3200" dirty="0"/>
              <a:t>. </a:t>
            </a:r>
          </a:p>
          <a:p>
            <a:endParaRPr lang="es-UY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s-UY" sz="3200" dirty="0"/>
              <a:t> </a:t>
            </a:r>
            <a:r>
              <a:rPr lang="es-UY" sz="2800" b="1" dirty="0"/>
              <a:t>Genética microbiana</a:t>
            </a:r>
            <a:r>
              <a:rPr lang="es-UY" sz="2800" dirty="0"/>
              <a:t> </a:t>
            </a:r>
          </a:p>
          <a:p>
            <a:r>
              <a:rPr lang="es-UY" sz="2800" dirty="0"/>
              <a:t>Se ocupa del estudio de la herencia y la variación en el genoma de las bacterias</a:t>
            </a:r>
          </a:p>
        </p:txBody>
      </p:sp>
    </p:spTree>
    <p:extLst>
      <p:ext uri="{BB962C8B-B14F-4D97-AF65-F5344CB8AC3E}">
        <p14:creationId xmlns:p14="http://schemas.microsoft.com/office/powerpoint/2010/main" val="343771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60E9891-F4E5-F0FA-D5AF-62DF7F40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2498725"/>
            <a:ext cx="11535508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UY" b="1" dirty="0"/>
              <a:t>Evolución de la Vida en la Tierra </a:t>
            </a:r>
          </a:p>
        </p:txBody>
      </p:sp>
    </p:spTree>
    <p:extLst>
      <p:ext uri="{BB962C8B-B14F-4D97-AF65-F5344CB8AC3E}">
        <p14:creationId xmlns:p14="http://schemas.microsoft.com/office/powerpoint/2010/main" val="73244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F9BD3CB-5FD9-F8B7-81DB-F31E6A995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158240"/>
              </p:ext>
            </p:extLst>
          </p:nvPr>
        </p:nvGraphicFramePr>
        <p:xfrm>
          <a:off x="175845" y="328245"/>
          <a:ext cx="11828585" cy="638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0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ACABA03-B3EC-DE3B-F701-5BE24475E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163710"/>
              </p:ext>
            </p:extLst>
          </p:nvPr>
        </p:nvGraphicFramePr>
        <p:xfrm>
          <a:off x="222738" y="155275"/>
          <a:ext cx="11785232" cy="658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46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E07374-7A1B-A76F-A559-D9B42E5A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6" y="370493"/>
            <a:ext cx="6505199" cy="63749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A21A7B-4A1D-C3CA-8651-6D9BA26AB993}"/>
              </a:ext>
            </a:extLst>
          </p:cNvPr>
          <p:cNvSpPr txBox="1"/>
          <p:nvPr/>
        </p:nvSpPr>
        <p:spPr>
          <a:xfrm>
            <a:off x="4278924" y="241539"/>
            <a:ext cx="78638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600" dirty="0"/>
              <a:t>¿Quien es LUCA ?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514F2A-EB3F-F537-0961-09F8753E1575}"/>
              </a:ext>
            </a:extLst>
          </p:cNvPr>
          <p:cNvSpPr txBox="1"/>
          <p:nvPr/>
        </p:nvSpPr>
        <p:spPr>
          <a:xfrm>
            <a:off x="5955324" y="1392896"/>
            <a:ext cx="5894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800" b="0" i="0" dirty="0">
                <a:solidFill>
                  <a:srgbClr val="141414"/>
                </a:solidFill>
                <a:effectLst/>
                <a:latin typeface="ReithSans"/>
              </a:rPr>
              <a:t> tátaratataratataratatara…abuelo de todos los seres vivos del planeta.</a:t>
            </a:r>
            <a:endParaRPr lang="es-UY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B849FC-DC60-A187-AA0E-7A6F38B68010}"/>
              </a:ext>
            </a:extLst>
          </p:cNvPr>
          <p:cNvSpPr txBox="1"/>
          <p:nvPr/>
        </p:nvSpPr>
        <p:spPr>
          <a:xfrm>
            <a:off x="6163311" y="3074252"/>
            <a:ext cx="6038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Último Ancestro Común Universal</a:t>
            </a:r>
            <a:r>
              <a:rPr lang="es-UY" sz="2400" b="1" dirty="0">
                <a:solidFill>
                  <a:srgbClr val="141414"/>
                </a:solidFill>
                <a:latin typeface="ReithSans"/>
              </a:rPr>
              <a:t>: 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LUCA</a:t>
            </a:r>
          </a:p>
          <a:p>
            <a:pPr algn="ctr"/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 en ingles </a:t>
            </a:r>
          </a:p>
          <a:p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 </a:t>
            </a:r>
            <a:endParaRPr lang="es-UY" sz="2400" dirty="0">
              <a:solidFill>
                <a:srgbClr val="141414"/>
              </a:solidFill>
              <a:latin typeface="ReithSan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 Antepasado más reciente que todos compartimos.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solidFill>
                <a:srgbClr val="141414"/>
              </a:solidFill>
              <a:latin typeface="ReithSan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UY" sz="2400" dirty="0">
                <a:solidFill>
                  <a:srgbClr val="141414"/>
                </a:solidFill>
                <a:latin typeface="ReithSans"/>
              </a:rPr>
              <a:t>P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ersonaje clave en la teoría de la </a:t>
            </a:r>
            <a:r>
              <a:rPr lang="es-UY" sz="2400" b="1" dirty="0">
                <a:solidFill>
                  <a:srgbClr val="141414"/>
                </a:solidFill>
                <a:latin typeface="ReithSans"/>
              </a:rPr>
              <a:t>E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volución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 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de Darwin</a:t>
            </a:r>
            <a:endParaRPr lang="es-UY" sz="2400" b="1" dirty="0"/>
          </a:p>
        </p:txBody>
      </p:sp>
    </p:spTree>
    <p:extLst>
      <p:ext uri="{BB962C8B-B14F-4D97-AF65-F5344CB8AC3E}">
        <p14:creationId xmlns:p14="http://schemas.microsoft.com/office/powerpoint/2010/main" val="421953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EC375E7-AE02-A252-9B08-83033FEEA865}"/>
              </a:ext>
            </a:extLst>
          </p:cNvPr>
          <p:cNvSpPr txBox="1"/>
          <p:nvPr/>
        </p:nvSpPr>
        <p:spPr>
          <a:xfrm>
            <a:off x="164124" y="407137"/>
            <a:ext cx="11863754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3600" b="1" i="0" dirty="0">
                <a:solidFill>
                  <a:srgbClr val="545658"/>
                </a:solidFill>
                <a:effectLst/>
                <a:latin typeface="+mj-lt"/>
              </a:rPr>
              <a:t>LUCA</a:t>
            </a:r>
            <a:r>
              <a:rPr lang="es-UY" sz="3200" b="1" i="0" dirty="0">
                <a:solidFill>
                  <a:srgbClr val="545658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es-UY" sz="3200" b="1" dirty="0">
                <a:solidFill>
                  <a:srgbClr val="545658"/>
                </a:solidFill>
                <a:latin typeface="+mj-lt"/>
              </a:rPr>
              <a:t>P</a:t>
            </a:r>
            <a:r>
              <a:rPr lang="es-UY" sz="3200" b="1" i="0" dirty="0">
                <a:solidFill>
                  <a:srgbClr val="545658"/>
                </a:solidFill>
                <a:effectLst/>
                <a:latin typeface="+mj-lt"/>
              </a:rPr>
              <a:t>recursor de los primeros organismos que poblaron la Tierra.</a:t>
            </a:r>
            <a:endParaRPr lang="es-UY" sz="32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AED789-29C1-5C34-4363-B5F90643662A}"/>
              </a:ext>
            </a:extLst>
          </p:cNvPr>
          <p:cNvSpPr txBox="1"/>
          <p:nvPr/>
        </p:nvSpPr>
        <p:spPr>
          <a:xfrm>
            <a:off x="164124" y="2468450"/>
            <a:ext cx="1160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rgbClr val="141414"/>
                </a:solidFill>
                <a:latin typeface="ReithSans"/>
              </a:rPr>
              <a:t>T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ipo de organismos 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unicelulares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 que comenzaron a dividirse y a partir de ahí evolucionaron durante miles de millones de años hasta dar origen a los seres vivos que vemos hoy.</a:t>
            </a:r>
            <a:endParaRPr lang="es-UY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1124B5-59BB-EA31-40D6-38F34079E987}"/>
              </a:ext>
            </a:extLst>
          </p:cNvPr>
          <p:cNvSpPr txBox="1"/>
          <p:nvPr/>
        </p:nvSpPr>
        <p:spPr>
          <a:xfrm>
            <a:off x="82061" y="3751313"/>
            <a:ext cx="12027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rgbClr val="141414"/>
                </a:solidFill>
                <a:latin typeface="ReithSans"/>
              </a:rPr>
              <a:t>S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e estima que por las características de la Tierra en esa etapa 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primitiva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, vivían en estanques geotérmicos que podían superar los 90ºC</a:t>
            </a:r>
            <a:r>
              <a:rPr lang="es-UY" b="0" i="0" dirty="0">
                <a:solidFill>
                  <a:srgbClr val="141414"/>
                </a:solidFill>
                <a:effectLst/>
                <a:latin typeface="ReithSans"/>
              </a:rPr>
              <a:t>. </a:t>
            </a:r>
          </a:p>
          <a:p>
            <a:endParaRPr lang="es-UY" b="0" i="0" dirty="0">
              <a:solidFill>
                <a:srgbClr val="141414"/>
              </a:solidFill>
              <a:effectLst/>
              <a:latin typeface="ReithSans"/>
            </a:endParaRPr>
          </a:p>
          <a:p>
            <a:r>
              <a:rPr lang="es-UY" sz="2400" b="1" dirty="0">
                <a:solidFill>
                  <a:srgbClr val="141414"/>
                </a:solidFill>
                <a:latin typeface="ReithSans"/>
              </a:rPr>
              <a:t>                                                   F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uentes hidrotermales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 </a:t>
            </a:r>
          </a:p>
          <a:p>
            <a:endParaRPr lang="es-UY" sz="2400" b="0" i="0" dirty="0">
              <a:solidFill>
                <a:srgbClr val="141414"/>
              </a:solidFill>
              <a:effectLst/>
              <a:latin typeface="ReithSans"/>
            </a:endParaRPr>
          </a:p>
          <a:p>
            <a:r>
              <a:rPr lang="es-UY" sz="2400" dirty="0">
                <a:solidFill>
                  <a:srgbClr val="141414"/>
                </a:solidFill>
                <a:latin typeface="ReithSans"/>
              </a:rPr>
              <a:t>F</a:t>
            </a:r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ondo de los océanos, que son grietas desde las que fluye agua caliente desde el interior de la Tierra.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9874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F222A0-ED4E-9F39-0441-94437E5B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" y="527537"/>
            <a:ext cx="11270529" cy="48416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23F587-2380-3A3C-F25C-7352300252E3}"/>
              </a:ext>
            </a:extLst>
          </p:cNvPr>
          <p:cNvSpPr txBox="1"/>
          <p:nvPr/>
        </p:nvSpPr>
        <p:spPr>
          <a:xfrm>
            <a:off x="328246" y="5754626"/>
            <a:ext cx="11160369" cy="83099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Todos los seres vivos compartimos el mismo </a:t>
            </a:r>
            <a:r>
              <a:rPr lang="es-UY" sz="2400" b="1" dirty="0">
                <a:solidFill>
                  <a:srgbClr val="141414"/>
                </a:solidFill>
                <a:latin typeface="ReithSans"/>
              </a:rPr>
              <a:t>C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ódigo </a:t>
            </a:r>
            <a:r>
              <a:rPr lang="es-UY" sz="2400" b="1" dirty="0">
                <a:solidFill>
                  <a:srgbClr val="141414"/>
                </a:solidFill>
                <a:latin typeface="ReithSans"/>
              </a:rPr>
              <a:t>G</a:t>
            </a:r>
            <a:r>
              <a:rPr lang="es-UY" sz="2400" b="1" i="0" dirty="0">
                <a:solidFill>
                  <a:srgbClr val="141414"/>
                </a:solidFill>
                <a:effectLst/>
                <a:latin typeface="ReithSans"/>
              </a:rPr>
              <a:t>enético</a:t>
            </a:r>
            <a:endParaRPr lang="es-UY" sz="2400" dirty="0">
              <a:solidFill>
                <a:srgbClr val="141414"/>
              </a:solidFill>
              <a:latin typeface="ReithSans"/>
            </a:endParaRPr>
          </a:p>
          <a:p>
            <a:pPr algn="ctr"/>
            <a:r>
              <a:rPr lang="es-UY" sz="2400" b="0" i="0" dirty="0">
                <a:solidFill>
                  <a:srgbClr val="141414"/>
                </a:solidFill>
                <a:effectLst/>
                <a:latin typeface="ReithSans"/>
              </a:rPr>
              <a:t> de alguna manera, todos tenemos algo de LUCA.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41092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88B5BF-7854-A38F-65DB-F24C9EE2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6" y="2396514"/>
            <a:ext cx="11617568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b="1" dirty="0"/>
              <a:t>ORDEN GERARQUICO DE LOS M.O  </a:t>
            </a:r>
          </a:p>
        </p:txBody>
      </p:sp>
    </p:spTree>
    <p:extLst>
      <p:ext uri="{BB962C8B-B14F-4D97-AF65-F5344CB8AC3E}">
        <p14:creationId xmlns:p14="http://schemas.microsoft.com/office/powerpoint/2010/main" val="411281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F4BD88-D070-2075-83FC-312525F5956E}"/>
              </a:ext>
            </a:extLst>
          </p:cNvPr>
          <p:cNvSpPr txBox="1"/>
          <p:nvPr/>
        </p:nvSpPr>
        <p:spPr>
          <a:xfrm>
            <a:off x="58615" y="236949"/>
            <a:ext cx="1172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UY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ategorías taxonómicas dentro del mismo sistema de clasificación siguen un orden jerárquico subordinadas entre sí: de forma que unas divisiones engloban a otras</a:t>
            </a:r>
            <a:endParaRPr 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7A3BE06-FD36-E675-4F20-057351341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906973"/>
              </p:ext>
            </p:extLst>
          </p:nvPr>
        </p:nvGraphicFramePr>
        <p:xfrm>
          <a:off x="1627201" y="1437278"/>
          <a:ext cx="7200276" cy="385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E4FF275-0099-D993-A08D-78AA491892F5}"/>
              </a:ext>
            </a:extLst>
          </p:cNvPr>
          <p:cNvSpPr txBox="1"/>
          <p:nvPr/>
        </p:nvSpPr>
        <p:spPr>
          <a:xfrm>
            <a:off x="246186" y="5699173"/>
            <a:ext cx="11535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s-UY" sz="2000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Los dominios agrupan a los seres vivos por sus características celulares. </a:t>
            </a:r>
          </a:p>
          <a:p>
            <a:pPr algn="ctr"/>
            <a:endParaRPr lang="es-UY" sz="2000" dirty="0">
              <a:solidFill>
                <a:srgbClr val="333333"/>
              </a:solidFill>
              <a:latin typeface="Roboto" panose="020F050202020403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es-UY" sz="2000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Los reinos los agrupan por su parentesco evolutivo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13465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555A4-B637-2BB7-FEC7-B73B6B63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81037"/>
            <a:ext cx="10991850" cy="781050"/>
          </a:xfrm>
          <a:solidFill>
            <a:srgbClr val="E7BAE4"/>
          </a:solidFill>
        </p:spPr>
        <p:txBody>
          <a:bodyPr/>
          <a:lstStyle/>
          <a:p>
            <a:pPr algn="ctr"/>
            <a:r>
              <a:rPr lang="es-UY" dirty="0"/>
              <a:t>Definición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FB0E1B-62FC-9D8D-3458-A9FFD1AA3F27}"/>
              </a:ext>
            </a:extLst>
          </p:cNvPr>
          <p:cNvSpPr txBox="1"/>
          <p:nvPr/>
        </p:nvSpPr>
        <p:spPr>
          <a:xfrm>
            <a:off x="749544" y="2047027"/>
            <a:ext cx="10292862" cy="52322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dirty="0"/>
              <a:t>Etimológicamente proviene del vocabulario griego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90B788-BDD5-D93F-5656-9C8893F4A98D}"/>
              </a:ext>
            </a:extLst>
          </p:cNvPr>
          <p:cNvSpPr txBox="1"/>
          <p:nvPr/>
        </p:nvSpPr>
        <p:spPr>
          <a:xfrm>
            <a:off x="882161" y="3304269"/>
            <a:ext cx="7467600" cy="52322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2800" b="1" dirty="0"/>
              <a:t>Micro: </a:t>
            </a:r>
            <a:r>
              <a:rPr lang="es-UY" sz="2800" dirty="0"/>
              <a:t>significa pequeño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246F90-3EC5-97CF-CAC0-7B50EA89C76B}"/>
              </a:ext>
            </a:extLst>
          </p:cNvPr>
          <p:cNvSpPr txBox="1"/>
          <p:nvPr/>
        </p:nvSpPr>
        <p:spPr>
          <a:xfrm>
            <a:off x="2061796" y="4272072"/>
            <a:ext cx="7200900" cy="52322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2800" b="1" dirty="0"/>
              <a:t>Bios: </a:t>
            </a:r>
            <a:r>
              <a:rPr lang="es-UY" sz="2800" dirty="0"/>
              <a:t>significa vida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E9CE25-73B4-78CD-1B93-5F613AF14D16}"/>
              </a:ext>
            </a:extLst>
          </p:cNvPr>
          <p:cNvSpPr txBox="1"/>
          <p:nvPr/>
        </p:nvSpPr>
        <p:spPr>
          <a:xfrm>
            <a:off x="3379176" y="5388957"/>
            <a:ext cx="7353300" cy="52322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2800" b="1" dirty="0"/>
              <a:t>Logos:  </a:t>
            </a:r>
            <a:r>
              <a:rPr lang="es-UY" sz="2800" dirty="0"/>
              <a:t>quiere decir, estudio o tratados </a:t>
            </a:r>
          </a:p>
        </p:txBody>
      </p:sp>
    </p:spTree>
    <p:extLst>
      <p:ext uri="{BB962C8B-B14F-4D97-AF65-F5344CB8AC3E}">
        <p14:creationId xmlns:p14="http://schemas.microsoft.com/office/powerpoint/2010/main" val="82627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7363B7E-032A-301B-FFD8-408A6BC2C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912223"/>
              </p:ext>
            </p:extLst>
          </p:nvPr>
        </p:nvGraphicFramePr>
        <p:xfrm>
          <a:off x="138022" y="1345721"/>
          <a:ext cx="12053977" cy="533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09610AB-AB27-D414-1E49-0E23144A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" y="240878"/>
            <a:ext cx="12053977" cy="101791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 Dominios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9A190F-8FFB-7DCB-824C-C2C2237F233D}"/>
              </a:ext>
            </a:extLst>
          </p:cNvPr>
          <p:cNvSpPr txBox="1"/>
          <p:nvPr/>
        </p:nvSpPr>
        <p:spPr>
          <a:xfrm>
            <a:off x="8918607" y="2189782"/>
            <a:ext cx="3273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Se diferencian por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dirty="0"/>
              <a:t>Tipo de célula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dirty="0"/>
              <a:t>Estructura 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dirty="0"/>
              <a:t>Compuestos de menbrana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5F7E3D-99DA-A010-04AF-05EDF5B19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19" y="1749595"/>
            <a:ext cx="3390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495D4F-CF7F-E659-3F30-5F62D77E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01" y="644769"/>
            <a:ext cx="10368198" cy="6068605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1397013-F297-4ACF-C163-43EDEF0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90" y="86010"/>
            <a:ext cx="11783020" cy="61490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Y" dirty="0"/>
              <a:t> Dominios </a:t>
            </a:r>
          </a:p>
        </p:txBody>
      </p:sp>
    </p:spTree>
    <p:extLst>
      <p:ext uri="{BB962C8B-B14F-4D97-AF65-F5344CB8AC3E}">
        <p14:creationId xmlns:p14="http://schemas.microsoft.com/office/powerpoint/2010/main" val="75237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9F481DF-AD54-B7FC-E0BF-659807251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65174"/>
              </p:ext>
            </p:extLst>
          </p:nvPr>
        </p:nvGraphicFramePr>
        <p:xfrm>
          <a:off x="342900" y="106346"/>
          <a:ext cx="11506200" cy="664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680589590"/>
                    </a:ext>
                  </a:extLst>
                </a:gridCol>
                <a:gridCol w="3961359">
                  <a:extLst>
                    <a:ext uri="{9D8B030D-6E8A-4147-A177-3AD203B41FA5}">
                      <a16:colId xmlns:a16="http://schemas.microsoft.com/office/drawing/2014/main" val="2799625523"/>
                    </a:ext>
                  </a:extLst>
                </a:gridCol>
                <a:gridCol w="3709441">
                  <a:extLst>
                    <a:ext uri="{9D8B030D-6E8A-4147-A177-3AD203B41FA5}">
                      <a16:colId xmlns:a16="http://schemas.microsoft.com/office/drawing/2014/main" val="1353553345"/>
                    </a:ext>
                  </a:extLst>
                </a:gridCol>
              </a:tblGrid>
              <a:tr h="797862">
                <a:tc>
                  <a:txBody>
                    <a:bodyPr/>
                    <a:lstStyle/>
                    <a:p>
                      <a:pPr algn="ctr"/>
                      <a:r>
                        <a:rPr lang="es-UY" sz="2000" dirty="0">
                          <a:solidFill>
                            <a:schemeClr val="bg1"/>
                          </a:solidFill>
                        </a:rPr>
                        <a:t>ARCHEA</a:t>
                      </a:r>
                    </a:p>
                    <a:p>
                      <a:pPr algn="ctr"/>
                      <a:r>
                        <a:rPr lang="es-UY" sz="2000" dirty="0">
                          <a:solidFill>
                            <a:schemeClr val="bg1"/>
                          </a:solidFill>
                        </a:rPr>
                        <a:t>ARCHAEBACTERIA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BACTERIA</a:t>
                      </a:r>
                    </a:p>
                    <a:p>
                      <a:pPr algn="ctr"/>
                      <a:r>
                        <a:rPr lang="es-UY" sz="2000" dirty="0"/>
                        <a:t>EUBACTERIA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EUKARYA </a:t>
                      </a:r>
                    </a:p>
                    <a:p>
                      <a:pPr algn="ctr"/>
                      <a:r>
                        <a:rPr lang="es-UY" sz="2000" dirty="0"/>
                        <a:t>EUKARYOTA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41500"/>
                  </a:ext>
                </a:extLst>
              </a:tr>
              <a:tr h="797862">
                <a:tc>
                  <a:txBody>
                    <a:bodyPr/>
                    <a:lstStyle/>
                    <a:p>
                      <a:r>
                        <a:rPr lang="es-UY" sz="2000" dirty="0"/>
                        <a:t>Células Prokariotas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Células Prokariotas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Son Eucariotas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5668"/>
                  </a:ext>
                </a:extLst>
              </a:tr>
              <a:tr h="1120021">
                <a:tc>
                  <a:txBody>
                    <a:bodyPr/>
                    <a:lstStyle/>
                    <a:p>
                      <a:r>
                        <a:rPr lang="es-UY" sz="2000" dirty="0"/>
                        <a:t>Membrana compuesta por cadenas de C, ramifivadas, unidas a Glicerol por uniones de éter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Membranas compuestas de cadenas de C rectas , unidas a glicerol por uniones éster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Membranas compuestas de cadenas de C rectas unidas al glicerol por uniones éster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50234"/>
                  </a:ext>
                </a:extLst>
              </a:tr>
              <a:tr h="797862">
                <a:tc>
                  <a:txBody>
                    <a:bodyPr/>
                    <a:lstStyle/>
                    <a:p>
                      <a:r>
                        <a:rPr lang="es-UY" sz="2000" dirty="0"/>
                        <a:t>Pared celular no contiene peptidoglicano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Pared celular con peptidoglicano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Si tienen pared celular, no contiene peptidoglicano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25272"/>
                  </a:ext>
                </a:extLst>
              </a:tr>
              <a:tr h="797862">
                <a:tc>
                  <a:txBody>
                    <a:bodyPr/>
                    <a:lstStyle/>
                    <a:p>
                      <a:r>
                        <a:rPr lang="es-UY" sz="2000" dirty="0"/>
                        <a:t>Tienen rRNA, y regiones de tRNA diferentes de Bacterias y Eurakya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Tienen rRNA y regiones de tRNA diferentes a Archea y Eurakya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Tiene rRNA y regiones de tRNA claramente diferentes de Bacterias y Archea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58137"/>
                  </a:ext>
                </a:extLst>
              </a:tr>
              <a:tr h="797862">
                <a:tc>
                  <a:txBody>
                    <a:bodyPr/>
                    <a:lstStyle/>
                    <a:p>
                      <a:r>
                        <a:rPr lang="es-UY" sz="2000" dirty="0"/>
                        <a:t>Viven en ambientes extremos </a:t>
                      </a:r>
                    </a:p>
                    <a:p>
                      <a:r>
                        <a:rPr lang="es-UY" sz="2000" dirty="0"/>
                        <a:t>Incluye reino archaea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Incluyen reino bacteria: mycoplasmas, cyanobacterias, bacterias  G + y G 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Incluyen reino protistas, hongos, plantas y animales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79003"/>
                  </a:ext>
                </a:extLst>
              </a:tr>
              <a:tr h="1120021">
                <a:tc>
                  <a:txBody>
                    <a:bodyPr/>
                    <a:lstStyle/>
                    <a:p>
                      <a:r>
                        <a:rPr lang="es-UY" sz="2000" dirty="0"/>
                        <a:t>Sensibles a ATB , que afectan a Eurakya, no sensibles a ATB que afectan a Bacterias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dirty="0"/>
                        <a:t>Sensibles a ATB antibacterianos tradicionales </a:t>
                      </a:r>
                    </a:p>
                    <a:p>
                      <a:endParaRPr lang="es-U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No son sensibles a ATB antibacterianos tradicionales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01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D33C54-8FCA-D1C1-C68C-0733CDC8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569626"/>
            <a:ext cx="10208301" cy="59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7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DD9827-DD17-07F8-0C07-1A32F2D7F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244"/>
          <a:stretch/>
        </p:blipFill>
        <p:spPr>
          <a:xfrm>
            <a:off x="1019908" y="1828799"/>
            <a:ext cx="9494520" cy="468923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E568A8-9887-EB2B-1B82-A849F4668289}"/>
              </a:ext>
            </a:extLst>
          </p:cNvPr>
          <p:cNvSpPr txBox="1"/>
          <p:nvPr/>
        </p:nvSpPr>
        <p:spPr>
          <a:xfrm>
            <a:off x="351692" y="668217"/>
            <a:ext cx="114886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600" b="1" i="1" dirty="0"/>
              <a:t>Diferencias entre prokariota y eucariota </a:t>
            </a:r>
          </a:p>
        </p:txBody>
      </p:sp>
    </p:spTree>
    <p:extLst>
      <p:ext uri="{BB962C8B-B14F-4D97-AF65-F5344CB8AC3E}">
        <p14:creationId xmlns:p14="http://schemas.microsoft.com/office/powerpoint/2010/main" val="161333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E8E735-B381-D54A-C694-AB7D1C06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6" b="1533"/>
          <a:stretch/>
        </p:blipFill>
        <p:spPr>
          <a:xfrm>
            <a:off x="647548" y="597876"/>
            <a:ext cx="10697387" cy="5908431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771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BDFCF-1C93-4491-5008-C4560F9C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2627680"/>
            <a:ext cx="11863754" cy="97876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b="1" dirty="0"/>
              <a:t>REINOS</a:t>
            </a:r>
          </a:p>
        </p:txBody>
      </p:sp>
    </p:spTree>
    <p:extLst>
      <p:ext uri="{BB962C8B-B14F-4D97-AF65-F5344CB8AC3E}">
        <p14:creationId xmlns:p14="http://schemas.microsoft.com/office/powerpoint/2010/main" val="21619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67887B5-A5A5-3AAB-90E3-30213FF7E92A}"/>
              </a:ext>
            </a:extLst>
          </p:cNvPr>
          <p:cNvSpPr txBox="1"/>
          <p:nvPr/>
        </p:nvSpPr>
        <p:spPr>
          <a:xfrm>
            <a:off x="556846" y="493766"/>
            <a:ext cx="11078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UY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einos biológicos es la forma que tiene la ciencia de clasificar a los seres vivos por su relación de parentesco en la historia de la evolución</a:t>
            </a: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6182D5-D176-F347-F791-FEBC2D62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5" y="1649971"/>
            <a:ext cx="8464062" cy="50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9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81684-2BBD-A06E-7592-B8A66850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552695"/>
            <a:ext cx="12051323" cy="826366"/>
          </a:xfrm>
          <a:solidFill>
            <a:srgbClr val="2CFFE7"/>
          </a:solidFill>
        </p:spPr>
        <p:txBody>
          <a:bodyPr/>
          <a:lstStyle/>
          <a:p>
            <a:pPr algn="ctr"/>
            <a:r>
              <a:rPr lang="es-UY" dirty="0"/>
              <a:t>REINO ANIMAL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5BBA15-40E3-85D8-6279-16156EFC13D9}"/>
              </a:ext>
            </a:extLst>
          </p:cNvPr>
          <p:cNvSpPr txBox="1"/>
          <p:nvPr/>
        </p:nvSpPr>
        <p:spPr>
          <a:xfrm>
            <a:off x="867508" y="2114416"/>
            <a:ext cx="10902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ás evolucionado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se divide en dos grandes grupos: vertebrados e invertebrados.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400" i="0" dirty="0">
                <a:effectLst/>
                <a:latin typeface="IberPangeaText"/>
              </a:rPr>
              <a:t>seres pluricelulares y eucariotas de alimentación heterótrofa, respiración aeróbica, reproducción sexual y capacidad de desplazamiento</a:t>
            </a:r>
            <a:r>
              <a:rPr lang="es-UY" sz="2400" b="1" i="0" dirty="0">
                <a:effectLst/>
                <a:latin typeface="IberPangeaText"/>
              </a:rPr>
              <a:t>. </a:t>
            </a:r>
          </a:p>
          <a:p>
            <a:endParaRPr lang="es-UY" sz="2400" b="1" dirty="0">
              <a:latin typeface="IberPangeaText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UY" sz="2400" dirty="0">
                <a:latin typeface="IberPangeaText"/>
              </a:rPr>
              <a:t>M</a:t>
            </a:r>
            <a:r>
              <a:rPr lang="es-UY" sz="2400" b="0" i="0" dirty="0">
                <a:effectLst/>
                <a:latin typeface="IberPangeaText"/>
              </a:rPr>
              <a:t>ás biodiversos </a:t>
            </a:r>
          </a:p>
          <a:p>
            <a:pPr algn="l"/>
            <a:r>
              <a:rPr lang="es-UY" sz="2400" b="0" i="0" dirty="0">
                <a:effectLst/>
                <a:latin typeface="IberPangeaText"/>
              </a:rPr>
              <a:t> compuesto por mamíferos, peces, aves, reptiles, anfibios, insectos, moluscos y anélidos, entre otros.</a:t>
            </a:r>
          </a:p>
          <a:p>
            <a:br>
              <a:rPr lang="es-UY" sz="2400" dirty="0"/>
            </a:br>
            <a:endParaRPr 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A064B-BF71-B10E-5452-46D3AE72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447186"/>
            <a:ext cx="11898923" cy="951057"/>
          </a:xfrm>
          <a:solidFill>
            <a:srgbClr val="FBC8F7"/>
          </a:solidFill>
        </p:spPr>
        <p:txBody>
          <a:bodyPr/>
          <a:lstStyle/>
          <a:p>
            <a:pPr algn="ctr"/>
            <a:r>
              <a:rPr lang="es-UY" dirty="0"/>
              <a:t>REINO VEGETAL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6D2DD6-E862-F329-FDE3-F704AFD1B13D}"/>
              </a:ext>
            </a:extLst>
          </p:cNvPr>
          <p:cNvSpPr txBox="1"/>
          <p:nvPr/>
        </p:nvSpPr>
        <p:spPr>
          <a:xfrm>
            <a:off x="832339" y="1867165"/>
            <a:ext cx="107500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de los más antiguos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se caracteriza por su naturaleza inmóvil, pluricelular y eucariota.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400" dirty="0">
                <a:effectLst/>
              </a:rPr>
              <a:t>seres autótrofos, contienen celulosa y clorofila en sus células </a:t>
            </a:r>
          </a:p>
          <a:p>
            <a:r>
              <a:rPr lang="es-UY" sz="2400" b="1" dirty="0"/>
              <a:t>S</a:t>
            </a:r>
            <a:r>
              <a:rPr lang="es-UY" sz="2400" b="1" dirty="0">
                <a:effectLst/>
              </a:rPr>
              <a:t>on imprescindibles para la vida en la Tierra al liberar oxígeno a través de la fotosíntesis.</a:t>
            </a:r>
            <a:r>
              <a:rPr lang="es-UY" sz="2400" dirty="0">
                <a:effectLst/>
              </a:rPr>
              <a:t> </a:t>
            </a:r>
          </a:p>
          <a:p>
            <a:endParaRPr lang="es-UY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s-UY" sz="2400" dirty="0">
                <a:effectLst/>
              </a:rPr>
              <a:t> Forma de reproducirse, esta</a:t>
            </a:r>
          </a:p>
          <a:p>
            <a:r>
              <a:rPr lang="es-UY" sz="2400" dirty="0">
                <a:effectLst/>
              </a:rPr>
              <a:t> puede ser de tipo sexual o asexual.</a:t>
            </a:r>
          </a:p>
          <a:p>
            <a:br>
              <a:rPr lang="es-UY" sz="2400" dirty="0">
                <a:effectLst/>
              </a:rPr>
            </a:br>
            <a:endParaRPr lang="es-UY" sz="2400" dirty="0"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3F7F0C-C7EE-B901-1A0D-8D791F4A7B6E}"/>
              </a:ext>
            </a:extLst>
          </p:cNvPr>
          <p:cNvSpPr txBox="1"/>
          <p:nvPr/>
        </p:nvSpPr>
        <p:spPr>
          <a:xfrm>
            <a:off x="76199" y="3429000"/>
            <a:ext cx="12039600" cy="523220"/>
          </a:xfrm>
          <a:prstGeom prst="rect">
            <a:avLst/>
          </a:prstGeom>
          <a:solidFill>
            <a:srgbClr val="E7BAE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dirty="0"/>
              <a:t> Ciencia que estudia la diversidad y evolución de los seres vivos microscópicos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61E3F6B-5E39-1CCB-4228-772FFC7A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1422723"/>
            <a:ext cx="11347939" cy="9137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UY" dirty="0"/>
              <a:t>Que estudia la Microbiología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A8E3D-865C-3311-5280-E8DB45CD4D76}"/>
              </a:ext>
            </a:extLst>
          </p:cNvPr>
          <p:cNvSpPr txBox="1"/>
          <p:nvPr/>
        </p:nvSpPr>
        <p:spPr>
          <a:xfrm>
            <a:off x="3106615" y="4813956"/>
            <a:ext cx="6096000" cy="461665"/>
          </a:xfrm>
          <a:prstGeom prst="rect">
            <a:avLst/>
          </a:prstGeom>
          <a:solidFill>
            <a:srgbClr val="E7BAE4"/>
          </a:solidFill>
        </p:spPr>
        <p:txBody>
          <a:bodyPr wrap="square">
            <a:spAutoFit/>
          </a:bodyPr>
          <a:lstStyle/>
          <a:p>
            <a:r>
              <a:rPr lang="es-UY" sz="2400" dirty="0"/>
              <a:t>Los microorganismos y “</a:t>
            </a:r>
            <a:r>
              <a:rPr lang="es-UY" sz="2400" b="1" dirty="0"/>
              <a:t>Como funcionan”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484521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03515-B4C9-3F71-B2C0-22E55251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529248"/>
            <a:ext cx="11805137" cy="89563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REINO FUNGI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74F7B9-960D-A686-8A42-83FB013937F8}"/>
              </a:ext>
            </a:extLst>
          </p:cNvPr>
          <p:cNvSpPr txBox="1"/>
          <p:nvPr/>
        </p:nvSpPr>
        <p:spPr>
          <a:xfrm>
            <a:off x="1046018" y="2438961"/>
            <a:ext cx="10099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eino de los hongos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contempla a las levaduras, los mohos y todas las especies de setas.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400" i="0" dirty="0">
                <a:effectLst/>
                <a:latin typeface="IberPangeaText"/>
              </a:rPr>
              <a:t>organismos pluricelulares, aerobios, eucariotas y heterótrofos </a:t>
            </a:r>
          </a:p>
          <a:p>
            <a:r>
              <a:rPr lang="es-UY" sz="2400" b="0" i="0" dirty="0">
                <a:effectLst/>
                <a:latin typeface="IberPangeaText"/>
              </a:rPr>
              <a:t>contienen quitina en sus paredes celulares, parasitan a otros seres vivos para alimentarse y se reproducen mediante esporas</a:t>
            </a: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9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28838-8324-B2E2-5CDF-EA7EDC69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1" y="470634"/>
            <a:ext cx="12054518" cy="9233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REINO PROTISTA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E59B00-5153-A549-EFEC-88EABB57AE77}"/>
              </a:ext>
            </a:extLst>
          </p:cNvPr>
          <p:cNvSpPr txBox="1"/>
          <p:nvPr/>
        </p:nvSpPr>
        <p:spPr>
          <a:xfrm>
            <a:off x="636244" y="1844786"/>
            <a:ext cx="11145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rupo es el más primitivo de los eucariontes y de él provendrían todos los demás</a:t>
            </a:r>
            <a:r>
              <a:rPr lang="es-UY" b="0" i="0" dirty="0">
                <a:solidFill>
                  <a:srgbClr val="00402A"/>
                </a:solidFill>
                <a:effectLst/>
                <a:latin typeface="IberPangeaText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dirty="0">
              <a:solidFill>
                <a:srgbClr val="00402A"/>
              </a:solidFill>
              <a:latin typeface="IberPangeaText"/>
            </a:endParaRPr>
          </a:p>
          <a:p>
            <a:endParaRPr lang="es-UY" b="0" i="0" dirty="0">
              <a:solidFill>
                <a:srgbClr val="00402A"/>
              </a:solidFill>
              <a:effectLst/>
              <a:latin typeface="IberPangeaTex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parafilético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contiene al ancestro común pero no a todos sus descendientes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UY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engloba a aquellos organismos eucariotas que no se consideran ni animales, ni plantas ni hongos,</a:t>
            </a: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como los protozoos.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ser tan heterogéneo resulta difícil caracterizarlo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sus integrantes tienen muy pocas cosas en común</a:t>
            </a: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6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36D1B-03A3-3CA1-FE00-C53A72B0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669925"/>
            <a:ext cx="12004429" cy="895639"/>
          </a:xfrm>
          <a:solidFill>
            <a:srgbClr val="E7BAE4"/>
          </a:solidFill>
        </p:spPr>
        <p:txBody>
          <a:bodyPr/>
          <a:lstStyle/>
          <a:p>
            <a:pPr algn="ctr"/>
            <a:r>
              <a:rPr lang="es-UY" dirty="0"/>
              <a:t>REINO MONERA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E920A0-7E8B-6AC4-BCB9-4AE1A67A4999}"/>
              </a:ext>
            </a:extLst>
          </p:cNvPr>
          <p:cNvSpPr txBox="1"/>
          <p:nvPr/>
        </p:nvSpPr>
        <p:spPr>
          <a:xfrm>
            <a:off x="467323" y="2468241"/>
            <a:ext cx="11630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el reino de los seres vivos microscópicos</a:t>
            </a:r>
          </a:p>
          <a:p>
            <a:r>
              <a:rPr lang="es-UY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aglutina a los organismos procariotas (arqueas y bacterias</a:t>
            </a:r>
            <a:r>
              <a:rPr lang="es-UY" sz="2400" b="0" i="0" dirty="0">
                <a:solidFill>
                  <a:srgbClr val="00402A"/>
                </a:solidFill>
                <a:effectLst/>
                <a:latin typeface="IberPangeaText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>
              <a:solidFill>
                <a:srgbClr val="00402A"/>
              </a:solidFill>
              <a:latin typeface="IberPangeaText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UY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resente en todos los hábitats</a:t>
            </a:r>
          </a:p>
          <a:p>
            <a:r>
              <a:rPr lang="es-UY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 forman seres unicelulares sin núcleo definido</a:t>
            </a:r>
          </a:p>
          <a:p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93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B1E37E0-66D6-81FD-A97E-4ED008CF0C47}"/>
              </a:ext>
            </a:extLst>
          </p:cNvPr>
          <p:cNvSpPr txBox="1"/>
          <p:nvPr/>
        </p:nvSpPr>
        <p:spPr>
          <a:xfrm>
            <a:off x="410307" y="677805"/>
            <a:ext cx="11371385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3200" b="1" i="0" dirty="0">
                <a:solidFill>
                  <a:srgbClr val="00402A"/>
                </a:solidFill>
                <a:effectLst/>
              </a:rPr>
              <a:t>La clasificación de los cinco reinos de la naturaleza sigue siendo la más popular a día de hoy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DB5952-945A-CD14-0D7B-BB893BBAC399}"/>
              </a:ext>
            </a:extLst>
          </p:cNvPr>
          <p:cNvSpPr txBox="1"/>
          <p:nvPr/>
        </p:nvSpPr>
        <p:spPr>
          <a:xfrm>
            <a:off x="234461" y="4378170"/>
            <a:ext cx="11723076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sz="2800" b="0" i="0" dirty="0">
                <a:solidFill>
                  <a:srgbClr val="00402A"/>
                </a:solidFill>
                <a:effectLst/>
                <a:latin typeface="IberPangeaText"/>
              </a:rPr>
              <a:t>Es el caso del </a:t>
            </a:r>
            <a:r>
              <a:rPr lang="es-UY" sz="2800" b="1" i="0" dirty="0">
                <a:solidFill>
                  <a:srgbClr val="00402A"/>
                </a:solidFill>
                <a:effectLst/>
                <a:latin typeface="IberPangeaText"/>
              </a:rPr>
              <a:t>sexto reino </a:t>
            </a:r>
            <a:r>
              <a:rPr lang="es-UY" sz="2800" b="0" i="0" dirty="0">
                <a:solidFill>
                  <a:srgbClr val="00402A"/>
                </a:solidFill>
                <a:effectLst/>
                <a:latin typeface="IberPangeaText"/>
              </a:rPr>
              <a:t>de Carl Woese y George Fox, que en 1977 dividieron a las bacterias en dos tipos (Archaea y Bacteria)</a:t>
            </a:r>
          </a:p>
          <a:p>
            <a:endParaRPr lang="es-UY" sz="2800" b="0" i="0" dirty="0">
              <a:solidFill>
                <a:srgbClr val="00402A"/>
              </a:solidFill>
              <a:effectLst/>
              <a:latin typeface="IberPangeaText"/>
            </a:endParaRPr>
          </a:p>
          <a:p>
            <a:r>
              <a:rPr lang="es-UY" sz="2800" b="0" i="0" dirty="0">
                <a:solidFill>
                  <a:srgbClr val="00402A"/>
                </a:solidFill>
                <a:effectLst/>
                <a:latin typeface="IberPangeaText"/>
              </a:rPr>
              <a:t> El </a:t>
            </a:r>
            <a:r>
              <a:rPr lang="es-UY" sz="2800" b="1" i="0" dirty="0">
                <a:solidFill>
                  <a:srgbClr val="00402A"/>
                </a:solidFill>
                <a:effectLst/>
                <a:latin typeface="IberPangeaText"/>
              </a:rPr>
              <a:t>séptimo reino </a:t>
            </a:r>
            <a:r>
              <a:rPr lang="es-UY" sz="2800" b="0" i="0" dirty="0">
                <a:solidFill>
                  <a:srgbClr val="00402A"/>
                </a:solidFill>
                <a:effectLst/>
                <a:latin typeface="IberPangeaText"/>
              </a:rPr>
              <a:t>de Cavalier-Smith, que a los seis anteriores añadió un nuevo grupo para las algas llamado Chromista.</a:t>
            </a:r>
            <a:endParaRPr lang="es-UY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576DC1-5958-BC0A-4B39-6DBD6EFEBF6F}"/>
              </a:ext>
            </a:extLst>
          </p:cNvPr>
          <p:cNvSpPr txBox="1"/>
          <p:nvPr/>
        </p:nvSpPr>
        <p:spPr>
          <a:xfrm>
            <a:off x="1629507" y="2589543"/>
            <a:ext cx="9308123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UY" sz="2800" dirty="0">
                <a:solidFill>
                  <a:srgbClr val="00402A"/>
                </a:solidFill>
              </a:rPr>
              <a:t>L</a:t>
            </a:r>
            <a:r>
              <a:rPr lang="es-UY" sz="2800" b="0" i="0" dirty="0">
                <a:solidFill>
                  <a:srgbClr val="00402A"/>
                </a:solidFill>
                <a:effectLst/>
              </a:rPr>
              <a:t>os últimos avances en investigación genética han propiciado nuevas revisiones y la apertura del debate entre los expertos</a:t>
            </a:r>
            <a:endParaRPr lang="es-UY" sz="2800" dirty="0"/>
          </a:p>
        </p:txBody>
      </p:sp>
      <p:pic>
        <p:nvPicPr>
          <p:cNvPr id="8" name="Gráfico 7" descr="Back con relleno sólido">
            <a:extLst>
              <a:ext uri="{FF2B5EF4-FFF2-40B4-BE49-F238E27FC236}">
                <a16:creationId xmlns:a16="http://schemas.microsoft.com/office/drawing/2014/main" id="{6023D329-5E9B-6FBD-4A4D-F34AADD9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545194">
            <a:off x="73160" y="2076939"/>
            <a:ext cx="1507091" cy="16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5DFFF5-A583-B5EB-DF24-E6CBF92C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302"/>
            <a:ext cx="12028227" cy="57013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r>
              <a:rPr lang="es-UY" sz="2400" dirty="0"/>
              <a:t>                   </a:t>
            </a:r>
          </a:p>
          <a:p>
            <a:pPr marL="0" indent="0">
              <a:buNone/>
            </a:pPr>
            <a:r>
              <a:rPr lang="es-UY" sz="2400" dirty="0"/>
              <a:t>                               </a:t>
            </a:r>
            <a:r>
              <a:rPr lang="es-UY" sz="2400" b="1" dirty="0"/>
              <a:t>Bacterias</a:t>
            </a:r>
            <a:r>
              <a:rPr lang="es-UY" sz="2400" dirty="0"/>
              <a:t>: grupo muy grande celulas, muy pequeñas </a:t>
            </a:r>
          </a:p>
          <a:p>
            <a:pPr>
              <a:buFont typeface="Wingdings" pitchFamily="2" charset="2"/>
              <a:buChar char="Ø"/>
            </a:pPr>
            <a:endParaRPr lang="es-UY" sz="2400" dirty="0"/>
          </a:p>
          <a:p>
            <a:pPr>
              <a:buFont typeface="Wingdings" pitchFamily="2" charset="2"/>
              <a:buChar char="Ø"/>
            </a:pPr>
            <a:endParaRPr lang="es-UY" dirty="0"/>
          </a:p>
          <a:p>
            <a:pPr>
              <a:buFont typeface="Wingdings" pitchFamily="2" charset="2"/>
              <a:buChar char="Ø"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CFC67C-EE1D-087A-238A-79E63080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2" y="1961866"/>
            <a:ext cx="10364679" cy="35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E111A5-B633-5BF3-ADFE-E78F2C7BB3B2}"/>
              </a:ext>
            </a:extLst>
          </p:cNvPr>
          <p:cNvSpPr txBox="1"/>
          <p:nvPr/>
        </p:nvSpPr>
        <p:spPr>
          <a:xfrm>
            <a:off x="497005" y="5934670"/>
            <a:ext cx="1119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a).colonias bioluminiscentes, (Photobacterium), en un cultivo Placa de Petri b). Una sola colonia puede contener más de 10</a:t>
            </a:r>
            <a:r>
              <a:rPr lang="es-UY" baseline="30000" dirty="0"/>
              <a:t>7</a:t>
            </a:r>
            <a:r>
              <a:rPr lang="es-UY" dirty="0"/>
              <a:t> (millones) de cálulas individuales. c)- Micrografía electrónica de barrido de células Photobacterium </a:t>
            </a:r>
          </a:p>
          <a:p>
            <a:r>
              <a:rPr lang="es-UY" dirty="0"/>
              <a:t>                                                        Imagen tomada libro Brock ed 2014.</a:t>
            </a:r>
          </a:p>
        </p:txBody>
      </p:sp>
    </p:spTree>
    <p:extLst>
      <p:ext uri="{BB962C8B-B14F-4D97-AF65-F5344CB8AC3E}">
        <p14:creationId xmlns:p14="http://schemas.microsoft.com/office/powerpoint/2010/main" val="418389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C8160-076C-6BB7-0185-A5E90F23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3433614"/>
            <a:ext cx="11723076" cy="307269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s-UY" dirty="0"/>
          </a:p>
          <a:p>
            <a:pPr marL="0" indent="0" algn="ctr">
              <a:buNone/>
            </a:pPr>
            <a:r>
              <a:rPr lang="es-UY" sz="3800" dirty="0"/>
              <a:t>1- Comprensión de la naturaleza y funcionamineto del mundo microbiano</a:t>
            </a:r>
          </a:p>
          <a:p>
            <a:pPr marL="0" indent="0">
              <a:buNone/>
            </a:pPr>
            <a:endParaRPr lang="es-UY" sz="3800" dirty="0"/>
          </a:p>
          <a:p>
            <a:pPr marL="0" indent="0" algn="ctr">
              <a:buNone/>
            </a:pPr>
            <a:r>
              <a:rPr lang="es-UY" sz="3800" dirty="0"/>
              <a:t>2- Aplicación de nuestra comprensión del mundo bacteriano al beneficio de la humanidad y del planeta.</a:t>
            </a:r>
          </a:p>
          <a:p>
            <a:endParaRPr lang="es-UY" dirty="0"/>
          </a:p>
          <a:p>
            <a:pPr marL="0" indent="0">
              <a:buNone/>
            </a:pPr>
            <a:r>
              <a:rPr lang="es-UY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DE26F-EEBB-FA27-4832-D8AB4AB3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2" y="661138"/>
            <a:ext cx="10652185" cy="15671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La Ciencia de la Microbiología gira entorno a 2 temas relacionados </a:t>
            </a:r>
          </a:p>
        </p:txBody>
      </p:sp>
      <p:pic>
        <p:nvPicPr>
          <p:cNvPr id="8" name="Gráfico 7" descr="Arrow: Rotate left con relleno sólido">
            <a:extLst>
              <a:ext uri="{FF2B5EF4-FFF2-40B4-BE49-F238E27FC236}">
                <a16:creationId xmlns:a16="http://schemas.microsoft.com/office/drawing/2014/main" id="{3DBD7F24-7AB0-27C3-1C46-182784955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705" y="2047376"/>
            <a:ext cx="1120050" cy="15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80167E-0A72-D0F2-B788-153DBB1734F1}"/>
              </a:ext>
            </a:extLst>
          </p:cNvPr>
          <p:cNvSpPr txBox="1"/>
          <p:nvPr/>
        </p:nvSpPr>
        <p:spPr>
          <a:xfrm>
            <a:off x="259562" y="1160585"/>
            <a:ext cx="11672875" cy="4555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UY" sz="2800" dirty="0"/>
              <a:t>Como ciencia biológica utiliza las células microbianas para investigar los procesos fundamentales de la vida.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s-UY" sz="2800" dirty="0"/>
              <a:t>Se han desarrollado conocimientos complejos de las bases químicas y físicas de la vida.</a:t>
            </a:r>
          </a:p>
          <a:p>
            <a:pPr marL="342900" indent="-342900">
              <a:buFont typeface="Wingdings" pitchFamily="2" charset="2"/>
              <a:buChar char="ü"/>
            </a:pPr>
            <a:endParaRPr lang="es-UY" sz="2800" dirty="0"/>
          </a:p>
          <a:p>
            <a:pPr marL="342900" indent="-342900">
              <a:buFont typeface="Wingdings" pitchFamily="2" charset="2"/>
              <a:buChar char="ü"/>
            </a:pPr>
            <a:endParaRPr lang="es-UY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s-UY" sz="2800" dirty="0"/>
              <a:t>Todas las células tiene mucho en común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0494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AD290-4770-D5FE-96A8-BF238AF6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909" cy="106858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Linea de tiempo de la Microbiología </a:t>
            </a:r>
          </a:p>
        </p:txBody>
      </p:sp>
      <p:sp>
        <p:nvSpPr>
          <p:cNvPr id="4" name="Flecha izquierda y derecha 3">
            <a:extLst>
              <a:ext uri="{FF2B5EF4-FFF2-40B4-BE49-F238E27FC236}">
                <a16:creationId xmlns:a16="http://schemas.microsoft.com/office/drawing/2014/main" id="{F00EBCC0-350C-B472-89C1-F9ACB3E0F97D}"/>
              </a:ext>
            </a:extLst>
          </p:cNvPr>
          <p:cNvSpPr/>
          <p:nvPr/>
        </p:nvSpPr>
        <p:spPr>
          <a:xfrm>
            <a:off x="194872" y="2293495"/>
            <a:ext cx="11602387" cy="5246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B6F0C667-141D-C133-6AC7-CE7817AA98FB}"/>
              </a:ext>
            </a:extLst>
          </p:cNvPr>
          <p:cNvSpPr/>
          <p:nvPr/>
        </p:nvSpPr>
        <p:spPr>
          <a:xfrm>
            <a:off x="838199" y="2293495"/>
            <a:ext cx="232343" cy="11355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70213F-A19D-23A6-2F2A-8B59F85AEEE9}"/>
              </a:ext>
            </a:extLst>
          </p:cNvPr>
          <p:cNvSpPr txBox="1"/>
          <p:nvPr/>
        </p:nvSpPr>
        <p:spPr>
          <a:xfrm>
            <a:off x="245458" y="3557790"/>
            <a:ext cx="1678899" cy="1846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b="1" i="0" dirty="0">
                <a:solidFill>
                  <a:srgbClr val="181818"/>
                </a:solidFill>
                <a:effectLst/>
                <a:latin typeface="Montserrat" panose="020F0502020204030204" pitchFamily="34" charset="0"/>
              </a:rPr>
              <a:t>Robert Hooke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anose="020F0502020204030204" pitchFamily="34" charset="0"/>
              </a:rPr>
              <a:t>observó células microscópicas en corcho y las llamó "células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anose="020F0502020204030204" pitchFamily="34" charset="0"/>
              </a:rPr>
              <a:t>"</a:t>
            </a:r>
            <a:endParaRPr lang="es-U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2F6207-D121-0861-0E5B-792A65EC0EBA}"/>
              </a:ext>
            </a:extLst>
          </p:cNvPr>
          <p:cNvSpPr txBox="1"/>
          <p:nvPr/>
        </p:nvSpPr>
        <p:spPr>
          <a:xfrm>
            <a:off x="665513" y="1613891"/>
            <a:ext cx="110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1665</a:t>
            </a:r>
          </a:p>
        </p:txBody>
      </p:sp>
      <p:sp>
        <p:nvSpPr>
          <p:cNvPr id="8" name="Flecha abajo 7">
            <a:extLst>
              <a:ext uri="{FF2B5EF4-FFF2-40B4-BE49-F238E27FC236}">
                <a16:creationId xmlns:a16="http://schemas.microsoft.com/office/drawing/2014/main" id="{D215D5F9-034A-B42A-CA2A-EB4C4FC42A01}"/>
              </a:ext>
            </a:extLst>
          </p:cNvPr>
          <p:cNvSpPr/>
          <p:nvPr/>
        </p:nvSpPr>
        <p:spPr>
          <a:xfrm flipH="1">
            <a:off x="2778172" y="2089071"/>
            <a:ext cx="271073" cy="1685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9EFB37-F31C-4962-87E3-8DF997789F2C}"/>
              </a:ext>
            </a:extLst>
          </p:cNvPr>
          <p:cNvSpPr txBox="1"/>
          <p:nvPr/>
        </p:nvSpPr>
        <p:spPr>
          <a:xfrm>
            <a:off x="2387140" y="1485119"/>
            <a:ext cx="121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/>
              <a:t>1676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95CCCA-31EA-39E9-762B-F7E5AFA4E0B2}"/>
              </a:ext>
            </a:extLst>
          </p:cNvPr>
          <p:cNvSpPr txBox="1"/>
          <p:nvPr/>
        </p:nvSpPr>
        <p:spPr>
          <a:xfrm>
            <a:off x="1948089" y="3978734"/>
            <a:ext cx="220231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Antonie van Leeuwenhoek (Holandes)  Consi</a:t>
            </a:r>
          </a:p>
          <a:p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derado el padre de la microscopia. </a:t>
            </a:r>
          </a:p>
          <a:p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descubrió los microorganismos, que llamó animáculos </a:t>
            </a:r>
            <a:endParaRPr lang="es-UY" sz="1600" dirty="0"/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6D62D2C1-21CE-5CA5-0A5A-7D5312D338C3}"/>
              </a:ext>
            </a:extLst>
          </p:cNvPr>
          <p:cNvSpPr/>
          <p:nvPr/>
        </p:nvSpPr>
        <p:spPr>
          <a:xfrm>
            <a:off x="4782484" y="2228512"/>
            <a:ext cx="271074" cy="10493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D7582F-E1B5-F42B-96A1-FB18252152F1}"/>
              </a:ext>
            </a:extLst>
          </p:cNvPr>
          <p:cNvSpPr txBox="1"/>
          <p:nvPr/>
        </p:nvSpPr>
        <p:spPr>
          <a:xfrm>
            <a:off x="4533275" y="1659000"/>
            <a:ext cx="116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1828</a:t>
            </a:r>
          </a:p>
        </p:txBody>
      </p:sp>
      <p:sp>
        <p:nvSpPr>
          <p:cNvPr id="15" name="Flecha abajo 14">
            <a:extLst>
              <a:ext uri="{FF2B5EF4-FFF2-40B4-BE49-F238E27FC236}">
                <a16:creationId xmlns:a16="http://schemas.microsoft.com/office/drawing/2014/main" id="{BE05B023-1B21-C752-233B-AA3380C85953}"/>
              </a:ext>
            </a:extLst>
          </p:cNvPr>
          <p:cNvSpPr/>
          <p:nvPr/>
        </p:nvSpPr>
        <p:spPr>
          <a:xfrm>
            <a:off x="8653076" y="2228965"/>
            <a:ext cx="188626" cy="1096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E80A43-F1F7-3ACA-D511-BE6AB92D4B92}"/>
              </a:ext>
            </a:extLst>
          </p:cNvPr>
          <p:cNvSpPr txBox="1"/>
          <p:nvPr/>
        </p:nvSpPr>
        <p:spPr>
          <a:xfrm>
            <a:off x="8314549" y="1688961"/>
            <a:ext cx="95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1876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DEB3E1-3F0D-346E-A0BC-B9EC30838701}"/>
              </a:ext>
            </a:extLst>
          </p:cNvPr>
          <p:cNvSpPr txBox="1"/>
          <p:nvPr/>
        </p:nvSpPr>
        <p:spPr>
          <a:xfrm>
            <a:off x="8054713" y="3422685"/>
            <a:ext cx="189875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Q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uímico alemán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Eduard Buchner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descubrió que el ácido láctico se produce a partir de la fermentación bacteriana</a:t>
            </a:r>
            <a:endParaRPr lang="es-UY" sz="1600" dirty="0"/>
          </a:p>
        </p:txBody>
      </p:sp>
      <p:sp>
        <p:nvSpPr>
          <p:cNvPr id="20" name="Flecha abajo 19">
            <a:extLst>
              <a:ext uri="{FF2B5EF4-FFF2-40B4-BE49-F238E27FC236}">
                <a16:creationId xmlns:a16="http://schemas.microsoft.com/office/drawing/2014/main" id="{3D4EF497-0B41-5C75-8121-7579F6043E6A}"/>
              </a:ext>
            </a:extLst>
          </p:cNvPr>
          <p:cNvSpPr/>
          <p:nvPr/>
        </p:nvSpPr>
        <p:spPr>
          <a:xfrm>
            <a:off x="6616948" y="2204651"/>
            <a:ext cx="271074" cy="12509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B31A4B-95D1-0A68-4BD8-F21BE6CD9892}"/>
              </a:ext>
            </a:extLst>
          </p:cNvPr>
          <p:cNvSpPr txBox="1"/>
          <p:nvPr/>
        </p:nvSpPr>
        <p:spPr>
          <a:xfrm>
            <a:off x="6414549" y="1676752"/>
            <a:ext cx="1129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1857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32F0B74-4EEA-7A11-1999-E6EC6DB7FF2C}"/>
              </a:ext>
            </a:extLst>
          </p:cNvPr>
          <p:cNvSpPr txBox="1"/>
          <p:nvPr/>
        </p:nvSpPr>
        <p:spPr>
          <a:xfrm>
            <a:off x="6162832" y="3772748"/>
            <a:ext cx="181443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M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édico alemán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Ferdinand Cohn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aisló por primera vez las bacterias en un cultivo puro</a:t>
            </a:r>
            <a:endParaRPr lang="es-UY" sz="1600" dirty="0"/>
          </a:p>
        </p:txBody>
      </p:sp>
      <p:sp>
        <p:nvSpPr>
          <p:cNvPr id="23" name="Flecha abajo 22">
            <a:extLst>
              <a:ext uri="{FF2B5EF4-FFF2-40B4-BE49-F238E27FC236}">
                <a16:creationId xmlns:a16="http://schemas.microsoft.com/office/drawing/2014/main" id="{776735E8-99AC-A72A-2CEB-4C38D6366816}"/>
              </a:ext>
            </a:extLst>
          </p:cNvPr>
          <p:cNvSpPr/>
          <p:nvPr/>
        </p:nvSpPr>
        <p:spPr>
          <a:xfrm>
            <a:off x="10676166" y="2245337"/>
            <a:ext cx="188626" cy="11423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8F3055-EF7C-4247-0BD8-B557966DDDDE}"/>
              </a:ext>
            </a:extLst>
          </p:cNvPr>
          <p:cNvSpPr txBox="1"/>
          <p:nvPr/>
        </p:nvSpPr>
        <p:spPr>
          <a:xfrm>
            <a:off x="10205850" y="1664542"/>
            <a:ext cx="1129259" cy="41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1884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FBECD1-102C-DE83-05D3-C2374E667956}"/>
              </a:ext>
            </a:extLst>
          </p:cNvPr>
          <p:cNvSpPr txBox="1"/>
          <p:nvPr/>
        </p:nvSpPr>
        <p:spPr>
          <a:xfrm>
            <a:off x="10255770" y="3557790"/>
            <a:ext cx="1516506" cy="2685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dirty="0">
                <a:solidFill>
                  <a:srgbClr val="181818"/>
                </a:solidFill>
                <a:latin typeface="Montserrat" pitchFamily="2" charset="77"/>
              </a:rPr>
              <a:t>C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ientífico francés </a:t>
            </a:r>
            <a:r>
              <a:rPr lang="es-UY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Louis Pasteur 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desarrolló la primera vacuna contra la rabia. </a:t>
            </a:r>
            <a:endParaRPr lang="es-UY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E3746-485D-DD5C-6095-F3DA2C6D4206}"/>
              </a:ext>
            </a:extLst>
          </p:cNvPr>
          <p:cNvSpPr txBox="1"/>
          <p:nvPr/>
        </p:nvSpPr>
        <p:spPr>
          <a:xfrm>
            <a:off x="4204115" y="3649637"/>
            <a:ext cx="1825055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Louis Pasteur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descubrió que la fermentación es un proceso biológico y no un proceso químico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182981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izquierda y derecha 3">
            <a:extLst>
              <a:ext uri="{FF2B5EF4-FFF2-40B4-BE49-F238E27FC236}">
                <a16:creationId xmlns:a16="http://schemas.microsoft.com/office/drawing/2014/main" id="{2FF18604-D22B-BA40-D3A2-60C4D858D238}"/>
              </a:ext>
            </a:extLst>
          </p:cNvPr>
          <p:cNvSpPr/>
          <p:nvPr/>
        </p:nvSpPr>
        <p:spPr>
          <a:xfrm>
            <a:off x="164892" y="1873770"/>
            <a:ext cx="11872209" cy="46469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B6D1DF0F-399B-CC21-DCA3-3E275B3301DB}"/>
              </a:ext>
            </a:extLst>
          </p:cNvPr>
          <p:cNvSpPr/>
          <p:nvPr/>
        </p:nvSpPr>
        <p:spPr>
          <a:xfrm>
            <a:off x="931875" y="1648918"/>
            <a:ext cx="179882" cy="12355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425F08-2184-8302-D32C-4F44D1BB155B}"/>
              </a:ext>
            </a:extLst>
          </p:cNvPr>
          <p:cNvSpPr txBox="1"/>
          <p:nvPr/>
        </p:nvSpPr>
        <p:spPr>
          <a:xfrm>
            <a:off x="577120" y="919024"/>
            <a:ext cx="1289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1892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6E6050-0433-8F58-9CEC-67B3C261AFA4}"/>
              </a:ext>
            </a:extLst>
          </p:cNvPr>
          <p:cNvSpPr txBox="1"/>
          <p:nvPr/>
        </p:nvSpPr>
        <p:spPr>
          <a:xfrm>
            <a:off x="380374" y="3107588"/>
            <a:ext cx="1953716" cy="2092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M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édico alemán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Robert Koch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descubrió la bacteria responsable de la tuberculosis, Mycobacterium tuberculosis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. </a:t>
            </a:r>
            <a:endParaRPr lang="es-UY" dirty="0"/>
          </a:p>
        </p:txBody>
      </p:sp>
      <p:sp>
        <p:nvSpPr>
          <p:cNvPr id="8" name="Flecha abajo 7">
            <a:extLst>
              <a:ext uri="{FF2B5EF4-FFF2-40B4-BE49-F238E27FC236}">
                <a16:creationId xmlns:a16="http://schemas.microsoft.com/office/drawing/2014/main" id="{46FD9691-8553-14AD-0312-3F7C54BD9AB3}"/>
              </a:ext>
            </a:extLst>
          </p:cNvPr>
          <p:cNvSpPr/>
          <p:nvPr/>
        </p:nvSpPr>
        <p:spPr>
          <a:xfrm>
            <a:off x="2966180" y="1623244"/>
            <a:ext cx="264824" cy="12237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8DCEA7F9-5135-9D7E-77A6-2C1B872F15F4}"/>
              </a:ext>
            </a:extLst>
          </p:cNvPr>
          <p:cNvSpPr/>
          <p:nvPr/>
        </p:nvSpPr>
        <p:spPr>
          <a:xfrm>
            <a:off x="5204714" y="914961"/>
            <a:ext cx="492485" cy="15241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id="{6119BB92-A666-39D9-F5B5-6F14B8A83FE3}"/>
              </a:ext>
            </a:extLst>
          </p:cNvPr>
          <p:cNvSpPr/>
          <p:nvPr/>
        </p:nvSpPr>
        <p:spPr>
          <a:xfrm>
            <a:off x="7460735" y="1539680"/>
            <a:ext cx="264824" cy="13041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C7B60AEB-C7EE-612F-4266-249E88B3D4B8}"/>
              </a:ext>
            </a:extLst>
          </p:cNvPr>
          <p:cNvSpPr/>
          <p:nvPr/>
        </p:nvSpPr>
        <p:spPr>
          <a:xfrm>
            <a:off x="9459110" y="1580344"/>
            <a:ext cx="264824" cy="13041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5275EC-D1B6-A171-4BAC-3800F03CE65F}"/>
              </a:ext>
            </a:extLst>
          </p:cNvPr>
          <p:cNvSpPr txBox="1"/>
          <p:nvPr/>
        </p:nvSpPr>
        <p:spPr>
          <a:xfrm>
            <a:off x="2764435" y="914960"/>
            <a:ext cx="119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1828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FBFC65-EE6D-8A96-A8B5-F5D7C847239D}"/>
              </a:ext>
            </a:extLst>
          </p:cNvPr>
          <p:cNvSpPr txBox="1"/>
          <p:nvPr/>
        </p:nvSpPr>
        <p:spPr>
          <a:xfrm>
            <a:off x="2577054" y="3034391"/>
            <a:ext cx="1528997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dirty="0">
                <a:solidFill>
                  <a:srgbClr val="181818"/>
                </a:solidFill>
                <a:latin typeface="Montserrat" pitchFamily="2" charset="77"/>
              </a:rPr>
              <a:t>C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ientífico británico </a:t>
            </a:r>
            <a:r>
              <a:rPr lang="es-UY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Alexander Fleming 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descubrió la penicilina,  antibiótico natural producido por un hongo.</a:t>
            </a:r>
            <a:endParaRPr lang="es-UY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9A0EE1-8700-4B89-F620-0F9AF3B7ADF6}"/>
              </a:ext>
            </a:extLst>
          </p:cNvPr>
          <p:cNvSpPr txBox="1"/>
          <p:nvPr/>
        </p:nvSpPr>
        <p:spPr>
          <a:xfrm>
            <a:off x="4964868" y="321571"/>
            <a:ext cx="134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/>
              <a:t>1943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0A603-9D9D-3578-D6DC-C08878F737D5}"/>
              </a:ext>
            </a:extLst>
          </p:cNvPr>
          <p:cNvSpPr txBox="1"/>
          <p:nvPr/>
        </p:nvSpPr>
        <p:spPr>
          <a:xfrm>
            <a:off x="4606356" y="2597362"/>
            <a:ext cx="2173573" cy="4062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C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ientíficos británicos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Francis Crick y James Watson 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descubrieron la estructura de doble hélice del ADN. Este descubrimiento revolucionó la biología molecular y permitió el desarrollo de técnicas como la ingeniería genética</a:t>
            </a:r>
            <a:r>
              <a:rPr lang="es-UY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.</a:t>
            </a:r>
            <a:endParaRPr lang="es-UY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5F1863-E152-4B7B-4BC7-61AFA0463568}"/>
              </a:ext>
            </a:extLst>
          </p:cNvPr>
          <p:cNvSpPr txBox="1"/>
          <p:nvPr/>
        </p:nvSpPr>
        <p:spPr>
          <a:xfrm>
            <a:off x="7313954" y="844046"/>
            <a:ext cx="8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1961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5CBD3AE-95D3-B8E7-DD0D-35FAEB819793}"/>
              </a:ext>
            </a:extLst>
          </p:cNvPr>
          <p:cNvSpPr txBox="1"/>
          <p:nvPr/>
        </p:nvSpPr>
        <p:spPr>
          <a:xfrm>
            <a:off x="7022893" y="3116594"/>
            <a:ext cx="1746353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C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ientíficos estadounidenses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George Palade y Albert Claud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e descubrieron los ribosomas, responsables de la síntesis de proteínas</a:t>
            </a:r>
            <a:endParaRPr lang="es-UY" sz="1600" dirty="0"/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581540DE-707A-AC4D-27A1-6DAA72821F3C}"/>
              </a:ext>
            </a:extLst>
          </p:cNvPr>
          <p:cNvSpPr/>
          <p:nvPr/>
        </p:nvSpPr>
        <p:spPr>
          <a:xfrm>
            <a:off x="11005911" y="1315070"/>
            <a:ext cx="283563" cy="17193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DB6A85-24DD-0A7E-FB51-A76F1ADCA80D}"/>
              </a:ext>
            </a:extLst>
          </p:cNvPr>
          <p:cNvSpPr txBox="1"/>
          <p:nvPr/>
        </p:nvSpPr>
        <p:spPr>
          <a:xfrm>
            <a:off x="9186787" y="802210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1983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807922-B4AB-9BBB-49E6-C58782B0801C}"/>
              </a:ext>
            </a:extLst>
          </p:cNvPr>
          <p:cNvSpPr txBox="1"/>
          <p:nvPr/>
        </p:nvSpPr>
        <p:spPr>
          <a:xfrm>
            <a:off x="8904157" y="3107588"/>
            <a:ext cx="1633928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Ci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entíficos franceses </a:t>
            </a:r>
            <a:r>
              <a:rPr lang="es-UY" sz="1600" b="1" i="0" dirty="0">
                <a:solidFill>
                  <a:srgbClr val="181818"/>
                </a:solidFill>
                <a:effectLst/>
                <a:latin typeface="Montserrat" pitchFamily="2" charset="77"/>
              </a:rPr>
              <a:t>Luc Montagnier y Françoise Barré-Sinoussi</a:t>
            </a:r>
          </a:p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Descubren viru VHI</a:t>
            </a:r>
            <a:endParaRPr lang="es-UY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9D0B828-B76D-DC77-F78F-8A1110049D8C}"/>
              </a:ext>
            </a:extLst>
          </p:cNvPr>
          <p:cNvSpPr txBox="1"/>
          <p:nvPr/>
        </p:nvSpPr>
        <p:spPr>
          <a:xfrm>
            <a:off x="10658006" y="383126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2001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2A1351-9ACF-34A8-9BE4-49F57788D951}"/>
              </a:ext>
            </a:extLst>
          </p:cNvPr>
          <p:cNvSpPr txBox="1"/>
          <p:nvPr/>
        </p:nvSpPr>
        <p:spPr>
          <a:xfrm>
            <a:off x="10672996" y="3429000"/>
            <a:ext cx="124418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dirty="0">
                <a:solidFill>
                  <a:srgbClr val="181818"/>
                </a:solidFill>
                <a:latin typeface="Montserrat" pitchFamily="2" charset="77"/>
              </a:rPr>
              <a:t>S</a:t>
            </a:r>
            <a:r>
              <a:rPr lang="es-UY" sz="1600" b="0" i="0" dirty="0">
                <a:solidFill>
                  <a:srgbClr val="181818"/>
                </a:solidFill>
                <a:effectLst/>
                <a:latin typeface="Montserrat" pitchFamily="2" charset="77"/>
              </a:rPr>
              <a:t>ecuenciación completa del genoma humano. 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341062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78445D-454A-5677-E181-860FF5F8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" y="1042961"/>
            <a:ext cx="12054878" cy="47720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E36D2B-9EEA-548A-7F83-DD00417146A9}"/>
              </a:ext>
            </a:extLst>
          </p:cNvPr>
          <p:cNvSpPr txBox="1"/>
          <p:nvPr/>
        </p:nvSpPr>
        <p:spPr>
          <a:xfrm>
            <a:off x="1338208" y="6057620"/>
            <a:ext cx="1133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Observaron diferentes formas de vida microscópicas como levaduras, bacterias entre otros microorganismos</a:t>
            </a:r>
          </a:p>
          <a:p>
            <a:r>
              <a:rPr lang="es-UY" dirty="0"/>
              <a:t> presentes en el agua de lluvia encharcada, fluidos corporales, superficies como suelos y rocas, entre otras.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791D4F-787E-DC40-EF79-3CFF285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30896"/>
            <a:ext cx="11334750" cy="92044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s-UY" sz="4000" b="1" dirty="0"/>
              <a:t>Robert Hooke y Antonie van Leeuwenhoek</a:t>
            </a:r>
            <a:br>
              <a:rPr lang="es-UY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59310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1419</Words>
  <Application>Microsoft Office PowerPoint</Application>
  <PresentationFormat>Panorámica</PresentationFormat>
  <Paragraphs>207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IberPangeaText</vt:lpstr>
      <vt:lpstr>Montserrat</vt:lpstr>
      <vt:lpstr>ReithSans</vt:lpstr>
      <vt:lpstr>Roboto</vt:lpstr>
      <vt:lpstr>Wingdings</vt:lpstr>
      <vt:lpstr>Tema de Office</vt:lpstr>
      <vt:lpstr>Introducción a la Microbiología </vt:lpstr>
      <vt:lpstr>Definición </vt:lpstr>
      <vt:lpstr>Que estudia la Microbiología </vt:lpstr>
      <vt:lpstr>Presentación de PowerPoint</vt:lpstr>
      <vt:lpstr>La Ciencia de la Microbiología gira entorno a 2 temas relacionados </vt:lpstr>
      <vt:lpstr>Presentación de PowerPoint</vt:lpstr>
      <vt:lpstr>Linea de tiempo de la Microbiología </vt:lpstr>
      <vt:lpstr>Presentación de PowerPoint</vt:lpstr>
      <vt:lpstr>Robert Hooke y Antonie van Leeuwenhoek </vt:lpstr>
      <vt:lpstr>Siglo XX</vt:lpstr>
      <vt:lpstr>Presentación de PowerPoint</vt:lpstr>
      <vt:lpstr>Evolución de la Vida en la Tierra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ORDEN GERARQUICO DE LOS M.O  </vt:lpstr>
      <vt:lpstr>Presentación de PowerPoint</vt:lpstr>
      <vt:lpstr> Dominios </vt:lpstr>
      <vt:lpstr> Dominios </vt:lpstr>
      <vt:lpstr>Presentación de PowerPoint</vt:lpstr>
      <vt:lpstr>Presentación de PowerPoint</vt:lpstr>
      <vt:lpstr>Presentación de PowerPoint</vt:lpstr>
      <vt:lpstr>Presentación de PowerPoint</vt:lpstr>
      <vt:lpstr>REINOS</vt:lpstr>
      <vt:lpstr>Presentación de PowerPoint</vt:lpstr>
      <vt:lpstr>REINO ANIMAL </vt:lpstr>
      <vt:lpstr>REINO VEGETAL</vt:lpstr>
      <vt:lpstr>REINO FUNGI </vt:lpstr>
      <vt:lpstr>REINO PROTISTA </vt:lpstr>
      <vt:lpstr>REINO MONERA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Microbiología </dc:title>
  <dc:creator>Andrea Texo</dc:creator>
  <cp:lastModifiedBy>Andrea Texo</cp:lastModifiedBy>
  <cp:revision>77</cp:revision>
  <dcterms:created xsi:type="dcterms:W3CDTF">2024-02-06T18:22:04Z</dcterms:created>
  <dcterms:modified xsi:type="dcterms:W3CDTF">2025-03-26T17:30:57Z</dcterms:modified>
</cp:coreProperties>
</file>