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5143500" cx="9144000"/>
  <p:notesSz cx="6858000" cy="9144000"/>
  <p:embeddedFontLst>
    <p:embeddedFont>
      <p:font typeface="Roboto"/>
      <p:regular r:id="rId57"/>
      <p:bold r:id="rId58"/>
      <p:italic r:id="rId59"/>
      <p:boldItalic r:id="rId60"/>
    </p:embeddedFont>
    <p:embeddedFont>
      <p:font typeface="Fira Sans"/>
      <p:regular r:id="rId61"/>
      <p:bold r:id="rId62"/>
      <p:italic r:id="rId63"/>
      <p:boldItalic r:id="rId64"/>
    </p:embeddedFont>
    <p:embeddedFont>
      <p:font typeface="Fira Sans Extra Condensed"/>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9" roundtripDataSignature="AMtx7miWpUTGhxHSp1f60ma/Ru5DIWuS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FiraSans-bold.fntdata"/><Relationship Id="rId61" Type="http://schemas.openxmlformats.org/officeDocument/2006/relationships/font" Target="fonts/FiraSans-regular.fntdata"/><Relationship Id="rId20" Type="http://schemas.openxmlformats.org/officeDocument/2006/relationships/slide" Target="slides/slide13.xml"/><Relationship Id="rId64" Type="http://schemas.openxmlformats.org/officeDocument/2006/relationships/font" Target="fonts/FiraSans-boldItalic.fntdata"/><Relationship Id="rId63" Type="http://schemas.openxmlformats.org/officeDocument/2006/relationships/font" Target="fonts/FiraSans-italic.fntdata"/><Relationship Id="rId22" Type="http://schemas.openxmlformats.org/officeDocument/2006/relationships/slide" Target="slides/slide15.xml"/><Relationship Id="rId66" Type="http://schemas.openxmlformats.org/officeDocument/2006/relationships/font" Target="fonts/FiraSansExtraCondensed-bold.fntdata"/><Relationship Id="rId21" Type="http://schemas.openxmlformats.org/officeDocument/2006/relationships/slide" Target="slides/slide14.xml"/><Relationship Id="rId65" Type="http://schemas.openxmlformats.org/officeDocument/2006/relationships/font" Target="fonts/FiraSansExtraCondensed-regular.fntdata"/><Relationship Id="rId24" Type="http://schemas.openxmlformats.org/officeDocument/2006/relationships/slide" Target="slides/slide17.xml"/><Relationship Id="rId68" Type="http://schemas.openxmlformats.org/officeDocument/2006/relationships/font" Target="fonts/FiraSansExtraCondensed-boldItalic.fntdata"/><Relationship Id="rId23" Type="http://schemas.openxmlformats.org/officeDocument/2006/relationships/slide" Target="slides/slide16.xml"/><Relationship Id="rId67" Type="http://schemas.openxmlformats.org/officeDocument/2006/relationships/font" Target="fonts/FiraSansExtraCondensed-italic.fntdata"/><Relationship Id="rId60" Type="http://schemas.openxmlformats.org/officeDocument/2006/relationships/font" Target="fonts/Roboto-boldItalic.fntdata"/><Relationship Id="rId26" Type="http://schemas.openxmlformats.org/officeDocument/2006/relationships/slide" Target="slides/slide19.xml"/><Relationship Id="rId25" Type="http://schemas.openxmlformats.org/officeDocument/2006/relationships/slide" Target="slides/slide18.xml"/><Relationship Id="rId69"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Roboto-regular.fntdata"/><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Roboto-italic.fntdata"/><Relationship Id="rId14" Type="http://schemas.openxmlformats.org/officeDocument/2006/relationships/slide" Target="slides/slide7.xml"/><Relationship Id="rId58" Type="http://schemas.openxmlformats.org/officeDocument/2006/relationships/font" Target="fonts/Roboto-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6:notes"/>
          <p:cNvSpPr txBox="1"/>
          <p:nvPr>
            <p:ph idx="1" type="body"/>
          </p:nvPr>
        </p:nvSpPr>
        <p:spPr>
          <a:xfrm>
            <a:off x="685800" y="4343400"/>
            <a:ext cx="5486400" cy="4114800"/>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533" name="Google Shape;533;p16:notes"/>
          <p:cNvSpPr/>
          <p:nvPr>
            <p:ph idx="2" type="sldImg"/>
          </p:nvPr>
        </p:nvSpPr>
        <p:spPr>
          <a:xfrm>
            <a:off x="381000" y="684213"/>
            <a:ext cx="6096000" cy="34305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c31c94a4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c31c94a4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c31c94a404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c31c94a404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6" name="Google Shape;75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3" name="Google Shape;76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c31c94a40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c31c94a40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8" name="Google Shape;81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4" name="Google Shape;82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4" name="Google Shape;854;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0" name="Google Shape;86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6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5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5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5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p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6" name="Google Shape;66;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6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6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1" name="Google Shape;71;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7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7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79" name="Shape 79"/>
        <p:cNvGrpSpPr/>
        <p:nvPr/>
      </p:nvGrpSpPr>
      <p:grpSpPr>
        <a:xfrm>
          <a:off x="0" y="0"/>
          <a:ext cx="0" cy="0"/>
          <a:chOff x="0" y="0"/>
          <a:chExt cx="0" cy="0"/>
        </a:xfrm>
      </p:grpSpPr>
      <p:sp>
        <p:nvSpPr>
          <p:cNvPr id="80" name="Google Shape;80;p7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 name="Google Shape;8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82" name="Shape 82"/>
        <p:cNvGrpSpPr/>
        <p:nvPr/>
      </p:nvGrpSpPr>
      <p:grpSpPr>
        <a:xfrm>
          <a:off x="0" y="0"/>
          <a:ext cx="0" cy="0"/>
          <a:chOff x="0" y="0"/>
          <a:chExt cx="0" cy="0"/>
        </a:xfrm>
      </p:grpSpPr>
      <p:sp>
        <p:nvSpPr>
          <p:cNvPr id="83" name="Google Shape;83;p7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7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5" name="Google Shape;85;p7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6" name="Google Shape;86;p7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88" name="Shape 88"/>
        <p:cNvGrpSpPr/>
        <p:nvPr/>
      </p:nvGrpSpPr>
      <p:grpSpPr>
        <a:xfrm>
          <a:off x="0" y="0"/>
          <a:ext cx="0" cy="0"/>
          <a:chOff x="0" y="0"/>
          <a:chExt cx="0" cy="0"/>
        </a:xfrm>
      </p:grpSpPr>
      <p:sp>
        <p:nvSpPr>
          <p:cNvPr id="89" name="Google Shape;89;p7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0" name="Google Shape;90;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91" name="Shape 91"/>
        <p:cNvGrpSpPr/>
        <p:nvPr/>
      </p:nvGrpSpPr>
      <p:grpSpPr>
        <a:xfrm>
          <a:off x="0" y="0"/>
          <a:ext cx="0" cy="0"/>
          <a:chOff x="0" y="0"/>
          <a:chExt cx="0" cy="0"/>
        </a:xfrm>
      </p:grpSpPr>
      <p:sp>
        <p:nvSpPr>
          <p:cNvPr id="92" name="Google Shape;92;p74"/>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93" name="Google Shape;93;p7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4" name="Google Shape;94;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1" name="Google Shape;101;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2" name="Google Shape;102;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3" name="Shape 103"/>
        <p:cNvGrpSpPr/>
        <p:nvPr/>
      </p:nvGrpSpPr>
      <p:grpSpPr>
        <a:xfrm>
          <a:off x="0" y="0"/>
          <a:ext cx="0" cy="0"/>
          <a:chOff x="0" y="0"/>
          <a:chExt cx="0" cy="0"/>
        </a:xfrm>
      </p:grpSpPr>
      <p:sp>
        <p:nvSpPr>
          <p:cNvPr id="104" name="Google Shape;104;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6" name="Google Shape;106;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7" name="Shape 107"/>
        <p:cNvGrpSpPr/>
        <p:nvPr/>
      </p:nvGrpSpPr>
      <p:grpSpPr>
        <a:xfrm>
          <a:off x="0" y="0"/>
          <a:ext cx="0" cy="0"/>
          <a:chOff x="0" y="0"/>
          <a:chExt cx="0" cy="0"/>
        </a:xfrm>
      </p:grpSpPr>
      <p:sp>
        <p:nvSpPr>
          <p:cNvPr id="108" name="Google Shape;108;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p7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0" name="Google Shape;110;p7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1" name="Google Shape;111;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 name="Google Shape;114;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15" name="Shape 115"/>
        <p:cNvGrpSpPr/>
        <p:nvPr/>
      </p:nvGrpSpPr>
      <p:grpSpPr>
        <a:xfrm>
          <a:off x="0" y="0"/>
          <a:ext cx="0" cy="0"/>
          <a:chOff x="0" y="0"/>
          <a:chExt cx="0" cy="0"/>
        </a:xfrm>
      </p:grpSpPr>
      <p:sp>
        <p:nvSpPr>
          <p:cNvPr id="116" name="Google Shape;116;p7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7" name="Google Shape;117;p7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8" name="Google Shape;118;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19" name="Shape 119"/>
        <p:cNvGrpSpPr/>
        <p:nvPr/>
      </p:nvGrpSpPr>
      <p:grpSpPr>
        <a:xfrm>
          <a:off x="0" y="0"/>
          <a:ext cx="0" cy="0"/>
          <a:chOff x="0" y="0"/>
          <a:chExt cx="0" cy="0"/>
        </a:xfrm>
      </p:grpSpPr>
      <p:sp>
        <p:nvSpPr>
          <p:cNvPr id="120" name="Google Shape;120;p7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1" name="Google Shape;121;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22" name="Shape 122"/>
        <p:cNvGrpSpPr/>
        <p:nvPr/>
      </p:nvGrpSpPr>
      <p:grpSpPr>
        <a:xfrm>
          <a:off x="0" y="0"/>
          <a:ext cx="0" cy="0"/>
          <a:chOff x="0" y="0"/>
          <a:chExt cx="0" cy="0"/>
        </a:xfrm>
      </p:grpSpPr>
      <p:sp>
        <p:nvSpPr>
          <p:cNvPr id="123" name="Google Shape;123;p7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5" name="Google Shape;125;p7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6" name="Google Shape;126;p7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7" name="Google Shape;127;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5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28" name="Shape 128"/>
        <p:cNvGrpSpPr/>
        <p:nvPr/>
      </p:nvGrpSpPr>
      <p:grpSpPr>
        <a:xfrm>
          <a:off x="0" y="0"/>
          <a:ext cx="0" cy="0"/>
          <a:chOff x="0" y="0"/>
          <a:chExt cx="0" cy="0"/>
        </a:xfrm>
      </p:grpSpPr>
      <p:sp>
        <p:nvSpPr>
          <p:cNvPr id="129" name="Google Shape;129;p8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0" name="Google Shape;130;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31" name="Shape 131"/>
        <p:cNvGrpSpPr/>
        <p:nvPr/>
      </p:nvGrpSpPr>
      <p:grpSpPr>
        <a:xfrm>
          <a:off x="0" y="0"/>
          <a:ext cx="0" cy="0"/>
          <a:chOff x="0" y="0"/>
          <a:chExt cx="0" cy="0"/>
        </a:xfrm>
      </p:grpSpPr>
      <p:sp>
        <p:nvSpPr>
          <p:cNvPr id="132" name="Google Shape;132;p81"/>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3" name="Google Shape;133;p8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34" name="Google Shape;134;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6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6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6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6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6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6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6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theme" Target="../theme/theme3.xml"/><Relationship Id="rId10" Type="http://schemas.openxmlformats.org/officeDocument/2006/relationships/slideLayout" Target="../slideLayouts/slideLayout3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orient="horz" pos="258">
          <p15:clr>
            <a:srgbClr val="EA4335"/>
          </p15:clr>
        </p15:guide>
        <p15:guide id="3" orient="horz" pos="2982">
          <p15:clr>
            <a:srgbClr val="EA4335"/>
          </p15:clr>
        </p15:guide>
        <p15:guide id="4" pos="5472">
          <p15:clr>
            <a:srgbClr val="EA4335"/>
          </p15:clr>
        </p15:guide>
        <p15:guide id="5" pos="2880">
          <p15:clr>
            <a:srgbClr val="EA4335"/>
          </p15:clr>
        </p15:guide>
        <p15:guide id="6" orient="horz" pos="1620">
          <p15:clr>
            <a:srgbClr val="EA4335"/>
          </p15:clr>
        </p15:guide>
        <p15:guide id="7" pos="1584">
          <p15:clr>
            <a:srgbClr val="EA4335"/>
          </p15:clr>
        </p15:guide>
        <p15:guide id="8" pos="417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7" name="Google Shape;97;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8" name="Google Shape;98;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UY"/>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orient="horz" pos="258">
          <p15:clr>
            <a:srgbClr val="EA4335"/>
          </p15:clr>
        </p15:guide>
        <p15:guide id="3" orient="horz" pos="2982">
          <p15:clr>
            <a:srgbClr val="EA4335"/>
          </p15:clr>
        </p15:guide>
        <p15:guide id="4" pos="5472">
          <p15:clr>
            <a:srgbClr val="EA4335"/>
          </p15:clr>
        </p15:guide>
        <p15:guide id="5" pos="2880">
          <p15:clr>
            <a:srgbClr val="EA4335"/>
          </p15:clr>
        </p15:guide>
        <p15:guide id="6" orient="horz" pos="1620">
          <p15:clr>
            <a:srgbClr val="EA4335"/>
          </p15:clr>
        </p15:guide>
        <p15:guide id="7" pos="1584">
          <p15:clr>
            <a:srgbClr val="EA4335"/>
          </p15:clr>
        </p15:guide>
        <p15:guide id="8" pos="417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hyperlink" Target="http://lospfnenlapractica_fao.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hyperlink" Target="https://www.youtube.com/watch?v=96MFTyJnSE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hyperlink" Target="https://www.gub.uy/organismos/term/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hyperlink" Target="https://www.monografias.com/trabajos12/pmbok/pmbok.shtml" TargetMode="External"/><Relationship Id="rId4" Type="http://schemas.openxmlformats.org/officeDocument/2006/relationships/hyperlink" Target="https://www.monografias.com/trabajos4/leyes/leyes.shtml" TargetMode="External"/><Relationship Id="rId5" Type="http://schemas.openxmlformats.org/officeDocument/2006/relationships/hyperlink" Target="https://www.monografias.com/trabajos14/podernacional/podernacional.shtml#cua" TargetMode="External"/><Relationship Id="rId6" Type="http://schemas.openxmlformats.org/officeDocument/2006/relationships/hyperlink" Target="https://www.monografias.com/trabajos34/poder-ejecutivo/poder-ejecutivo.s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 Id="rId3" Type="http://schemas.openxmlformats.org/officeDocument/2006/relationships/hyperlink" Target="https://parlamento.gub.uy/documentosyleyes/ficha-asunto/155828" TargetMode="External"/><Relationship Id="rId4" Type="http://schemas.openxmlformats.org/officeDocument/2006/relationships/hyperlink" Target="https://drive.google.com/file/d/1tE_SZxY6CoreINB2pqhGUYkGsOkKYZ7Y/view?usp=drive_lin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1"/>
          <p:cNvSpPr txBox="1"/>
          <p:nvPr>
            <p:ph type="ctrTitle"/>
          </p:nvPr>
        </p:nvSpPr>
        <p:spPr>
          <a:xfrm>
            <a:off x="434933" y="12744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s-UY" sz="3800">
                <a:solidFill>
                  <a:schemeClr val="lt1"/>
                </a:solidFill>
              </a:rPr>
              <a:t>POLÍTICA Y LEGISLACIÓN FORESTAL 2024</a:t>
            </a:r>
            <a:endParaRPr sz="3800">
              <a:solidFill>
                <a:schemeClr val="lt1"/>
              </a:solidFill>
            </a:endParaRPr>
          </a:p>
        </p:txBody>
      </p:sp>
      <p:pic>
        <p:nvPicPr>
          <p:cNvPr id="142" name="Google Shape;142;p1"/>
          <p:cNvPicPr preferRelativeResize="0"/>
          <p:nvPr/>
        </p:nvPicPr>
        <p:blipFill rotWithShape="1">
          <a:blip r:embed="rId4">
            <a:alphaModFix/>
          </a:blip>
          <a:srcRect b="0" l="1020" r="-1020" t="0"/>
          <a:stretch/>
        </p:blipFill>
        <p:spPr>
          <a:xfrm>
            <a:off x="5181825" y="0"/>
            <a:ext cx="4011000" cy="59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0"/>
          <p:cNvSpPr/>
          <p:nvPr/>
        </p:nvSpPr>
        <p:spPr>
          <a:xfrm>
            <a:off x="2008400" y="961535"/>
            <a:ext cx="5127200" cy="96075"/>
          </a:xfrm>
          <a:custGeom>
            <a:rect b="b" l="l" r="r" t="t"/>
            <a:pathLst>
              <a:path extrusionOk="0" h="1326" w="70681">
                <a:moveTo>
                  <a:pt x="0" y="1"/>
                </a:moveTo>
                <a:lnTo>
                  <a:pt x="0" y="1326"/>
                </a:lnTo>
                <a:lnTo>
                  <a:pt x="70680" y="1326"/>
                </a:lnTo>
                <a:lnTo>
                  <a:pt x="7068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0"/>
          <p:cNvSpPr txBox="1"/>
          <p:nvPr/>
        </p:nvSpPr>
        <p:spPr>
          <a:xfrm flipH="1">
            <a:off x="5752729" y="2036950"/>
            <a:ext cx="2743200" cy="2623827"/>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rPr b="0" i="0" lang="es-UY" sz="1400" u="none" cap="none" strike="noStrike">
                <a:solidFill>
                  <a:srgbClr val="000000"/>
                </a:solidFill>
                <a:latin typeface="Fira Sans"/>
                <a:ea typeface="Fira Sans"/>
                <a:cs typeface="Fira Sans"/>
                <a:sym typeface="Fira Sans"/>
              </a:rPr>
              <a:t>Conjunto de actividades de las instituciones de gobierno, actuando directamente o a través de agentes, y que van dirigidas a tener una influencia determinada sobre la vida de los ciudadanos. </a:t>
            </a:r>
            <a:endParaRPr b="0" i="0" sz="1400" u="none" cap="none" strike="noStrike">
              <a:solidFill>
                <a:srgbClr val="000000"/>
              </a:solidFill>
              <a:latin typeface="Fira Sans"/>
              <a:ea typeface="Fira Sans"/>
              <a:cs typeface="Fira Sans"/>
              <a:sym typeface="Fira Sans"/>
            </a:endParaRPr>
          </a:p>
        </p:txBody>
      </p:sp>
      <p:sp>
        <p:nvSpPr>
          <p:cNvPr id="449" name="Google Shape;449;p10"/>
          <p:cNvSpPr txBox="1"/>
          <p:nvPr/>
        </p:nvSpPr>
        <p:spPr>
          <a:xfrm flipH="1">
            <a:off x="861134" y="2036949"/>
            <a:ext cx="2343705" cy="2446273"/>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rPr b="0" i="0" lang="es-UY" sz="1400" u="none" cap="none" strike="noStrike">
                <a:solidFill>
                  <a:srgbClr val="000000"/>
                </a:solidFill>
                <a:latin typeface="Fira Sans"/>
                <a:ea typeface="Fira Sans"/>
                <a:cs typeface="Fira Sans"/>
                <a:sym typeface="Fira Sans"/>
              </a:rPr>
              <a:t>Los programas que un gobierno, cualquiera que sea, desarrolla en función de un problema o situación determinada.</a:t>
            </a:r>
            <a:endParaRPr b="0" i="0" sz="1400" u="none" cap="none" strike="noStrike">
              <a:solidFill>
                <a:srgbClr val="000000"/>
              </a:solidFill>
              <a:latin typeface="Fira Sans"/>
              <a:ea typeface="Fira Sans"/>
              <a:cs typeface="Fira Sans"/>
              <a:sym typeface="Fira Sans"/>
            </a:endParaRPr>
          </a:p>
        </p:txBody>
      </p:sp>
      <p:grpSp>
        <p:nvGrpSpPr>
          <p:cNvPr id="450" name="Google Shape;450;p10"/>
          <p:cNvGrpSpPr/>
          <p:nvPr/>
        </p:nvGrpSpPr>
        <p:grpSpPr>
          <a:xfrm>
            <a:off x="1451424" y="1225588"/>
            <a:ext cx="556976" cy="611862"/>
            <a:chOff x="457641" y="2183777"/>
            <a:chExt cx="556976" cy="611862"/>
          </a:xfrm>
        </p:grpSpPr>
        <p:grpSp>
          <p:nvGrpSpPr>
            <p:cNvPr id="451" name="Google Shape;451;p10"/>
            <p:cNvGrpSpPr/>
            <p:nvPr/>
          </p:nvGrpSpPr>
          <p:grpSpPr>
            <a:xfrm>
              <a:off x="457641" y="2183777"/>
              <a:ext cx="556976" cy="611862"/>
              <a:chOff x="117369" y="2106139"/>
              <a:chExt cx="556976" cy="611862"/>
            </a:xfrm>
          </p:grpSpPr>
          <p:sp>
            <p:nvSpPr>
              <p:cNvPr id="452" name="Google Shape;452;p10"/>
              <p:cNvSpPr/>
              <p:nvPr/>
            </p:nvSpPr>
            <p:spPr>
              <a:xfrm>
                <a:off x="316505" y="2564383"/>
                <a:ext cx="175619" cy="153618"/>
              </a:xfrm>
              <a:custGeom>
                <a:rect b="b" l="l" r="r" t="t"/>
                <a:pathLst>
                  <a:path extrusionOk="0" h="1117" w="1277">
                    <a:moveTo>
                      <a:pt x="0" y="0"/>
                    </a:moveTo>
                    <a:lnTo>
                      <a:pt x="319" y="553"/>
                    </a:lnTo>
                    <a:lnTo>
                      <a:pt x="638" y="1117"/>
                    </a:lnTo>
                    <a:lnTo>
                      <a:pt x="957" y="553"/>
                    </a:lnTo>
                    <a:lnTo>
                      <a:pt x="127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0"/>
              <p:cNvSpPr/>
              <p:nvPr/>
            </p:nvSpPr>
            <p:spPr>
              <a:xfrm>
                <a:off x="117369" y="2106139"/>
                <a:ext cx="556976" cy="499637"/>
              </a:xfrm>
              <a:custGeom>
                <a:rect b="b" l="l" r="r" t="t"/>
                <a:pathLst>
                  <a:path extrusionOk="0" h="3633" w="4050">
                    <a:moveTo>
                      <a:pt x="2020" y="1"/>
                    </a:moveTo>
                    <a:cubicBezTo>
                      <a:pt x="1244" y="1"/>
                      <a:pt x="523" y="504"/>
                      <a:pt x="283" y="1284"/>
                    </a:cubicBezTo>
                    <a:cubicBezTo>
                      <a:pt x="1" y="2253"/>
                      <a:pt x="541" y="3259"/>
                      <a:pt x="1497" y="3553"/>
                    </a:cubicBezTo>
                    <a:cubicBezTo>
                      <a:pt x="1672" y="3607"/>
                      <a:pt x="1849" y="3633"/>
                      <a:pt x="2023" y="3633"/>
                    </a:cubicBezTo>
                    <a:cubicBezTo>
                      <a:pt x="2802" y="3633"/>
                      <a:pt x="3526" y="3121"/>
                      <a:pt x="3767" y="2339"/>
                    </a:cubicBezTo>
                    <a:cubicBezTo>
                      <a:pt x="4049" y="1382"/>
                      <a:pt x="3510" y="363"/>
                      <a:pt x="2553" y="81"/>
                    </a:cubicBezTo>
                    <a:cubicBezTo>
                      <a:pt x="2376" y="27"/>
                      <a:pt x="2196" y="1"/>
                      <a:pt x="20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4" name="Google Shape;454;p10"/>
            <p:cNvSpPr txBox="1"/>
            <p:nvPr/>
          </p:nvSpPr>
          <p:spPr>
            <a:xfrm>
              <a:off x="470107" y="2221272"/>
              <a:ext cx="525900" cy="39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UY" sz="2000" u="none" cap="none" strike="noStrike">
                  <a:solidFill>
                    <a:srgbClr val="FFFFFF"/>
                  </a:solidFill>
                  <a:latin typeface="Fira Sans"/>
                  <a:ea typeface="Fira Sans"/>
                  <a:cs typeface="Fira Sans"/>
                  <a:sym typeface="Fira Sans"/>
                </a:rPr>
                <a:t>01</a:t>
              </a:r>
              <a:endParaRPr b="1" i="0" sz="2000" u="none" cap="none" strike="noStrike">
                <a:solidFill>
                  <a:srgbClr val="FFFFFF"/>
                </a:solidFill>
                <a:latin typeface="Fira Sans"/>
                <a:ea typeface="Fira Sans"/>
                <a:cs typeface="Fira Sans"/>
                <a:sym typeface="Fira Sans"/>
              </a:endParaRPr>
            </a:p>
          </p:txBody>
        </p:sp>
      </p:grpSp>
      <p:grpSp>
        <p:nvGrpSpPr>
          <p:cNvPr id="455" name="Google Shape;455;p10"/>
          <p:cNvGrpSpPr/>
          <p:nvPr/>
        </p:nvGrpSpPr>
        <p:grpSpPr>
          <a:xfrm>
            <a:off x="5086979" y="1425708"/>
            <a:ext cx="548450" cy="613650"/>
            <a:chOff x="6462865" y="2182883"/>
            <a:chExt cx="548450" cy="613650"/>
          </a:xfrm>
        </p:grpSpPr>
        <p:grpSp>
          <p:nvGrpSpPr>
            <p:cNvPr id="456" name="Google Shape;456;p10"/>
            <p:cNvGrpSpPr/>
            <p:nvPr/>
          </p:nvGrpSpPr>
          <p:grpSpPr>
            <a:xfrm>
              <a:off x="6462865" y="2182883"/>
              <a:ext cx="548450" cy="613650"/>
              <a:chOff x="4534664" y="2104351"/>
              <a:chExt cx="548450" cy="613650"/>
            </a:xfrm>
          </p:grpSpPr>
          <p:sp>
            <p:nvSpPr>
              <p:cNvPr id="457" name="Google Shape;457;p10"/>
              <p:cNvSpPr/>
              <p:nvPr/>
            </p:nvSpPr>
            <p:spPr>
              <a:xfrm>
                <a:off x="4718534" y="2564383"/>
                <a:ext cx="175619" cy="153618"/>
              </a:xfrm>
              <a:custGeom>
                <a:rect b="b" l="l" r="r" t="t"/>
                <a:pathLst>
                  <a:path extrusionOk="0" h="1117" w="1277">
                    <a:moveTo>
                      <a:pt x="0" y="0"/>
                    </a:moveTo>
                    <a:lnTo>
                      <a:pt x="319" y="553"/>
                    </a:lnTo>
                    <a:lnTo>
                      <a:pt x="638" y="1117"/>
                    </a:lnTo>
                    <a:lnTo>
                      <a:pt x="957" y="553"/>
                    </a:lnTo>
                    <a:lnTo>
                      <a:pt x="127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0"/>
              <p:cNvSpPr/>
              <p:nvPr/>
            </p:nvSpPr>
            <p:spPr>
              <a:xfrm>
                <a:off x="4534664" y="2104351"/>
                <a:ext cx="548450" cy="498950"/>
              </a:xfrm>
              <a:custGeom>
                <a:rect b="b" l="l" r="r" t="t"/>
                <a:pathLst>
                  <a:path extrusionOk="0" h="3628" w="3988">
                    <a:moveTo>
                      <a:pt x="1989" y="0"/>
                    </a:moveTo>
                    <a:cubicBezTo>
                      <a:pt x="1158" y="0"/>
                      <a:pt x="411" y="571"/>
                      <a:pt x="221" y="1407"/>
                    </a:cubicBezTo>
                    <a:cubicBezTo>
                      <a:pt x="0" y="2388"/>
                      <a:pt x="614" y="3358"/>
                      <a:pt x="1583" y="3579"/>
                    </a:cubicBezTo>
                    <a:cubicBezTo>
                      <a:pt x="1724" y="3612"/>
                      <a:pt x="1864" y="3628"/>
                      <a:pt x="2002" y="3628"/>
                    </a:cubicBezTo>
                    <a:cubicBezTo>
                      <a:pt x="2827" y="3628"/>
                      <a:pt x="3567" y="3057"/>
                      <a:pt x="3767" y="2217"/>
                    </a:cubicBezTo>
                    <a:cubicBezTo>
                      <a:pt x="3987" y="1235"/>
                      <a:pt x="3374" y="266"/>
                      <a:pt x="2393" y="45"/>
                    </a:cubicBezTo>
                    <a:cubicBezTo>
                      <a:pt x="2257" y="15"/>
                      <a:pt x="2122" y="0"/>
                      <a:pt x="19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9" name="Google Shape;459;p10"/>
            <p:cNvSpPr txBox="1"/>
            <p:nvPr/>
          </p:nvSpPr>
          <p:spPr>
            <a:xfrm>
              <a:off x="6474157" y="2221272"/>
              <a:ext cx="525900" cy="39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UY" sz="2000" u="none" cap="none" strike="noStrike">
                  <a:solidFill>
                    <a:srgbClr val="FFFFFF"/>
                  </a:solidFill>
                  <a:latin typeface="Fira Sans"/>
                  <a:ea typeface="Fira Sans"/>
                  <a:cs typeface="Fira Sans"/>
                  <a:sym typeface="Fira Sans"/>
                </a:rPr>
                <a:t>02</a:t>
              </a:r>
              <a:endParaRPr b="1" i="0" sz="2000" u="none" cap="none" strike="noStrike">
                <a:solidFill>
                  <a:srgbClr val="FFFFFF"/>
                </a:solidFill>
                <a:latin typeface="Fira Sans"/>
                <a:ea typeface="Fira Sans"/>
                <a:cs typeface="Fira Sans"/>
                <a:sym typeface="Fira Sans"/>
              </a:endParaRPr>
            </a:p>
          </p:txBody>
        </p:sp>
      </p:grpSp>
      <p:sp>
        <p:nvSpPr>
          <p:cNvPr id="460" name="Google Shape;460;p10"/>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 PÚBLICAS</a:t>
            </a:r>
            <a:endParaRPr sz="3500">
              <a:latin typeface="Fira Sans Extra Condensed"/>
              <a:ea typeface="Fira Sans Extra Condensed"/>
              <a:cs typeface="Fira Sans Extra Condensed"/>
              <a:sym typeface="Fira Sans Ext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grpSp>
        <p:nvGrpSpPr>
          <p:cNvPr id="465" name="Google Shape;465;p11"/>
          <p:cNvGrpSpPr/>
          <p:nvPr/>
        </p:nvGrpSpPr>
        <p:grpSpPr>
          <a:xfrm>
            <a:off x="716700" y="3485716"/>
            <a:ext cx="6696312" cy="738903"/>
            <a:chOff x="3573775" y="3432054"/>
            <a:chExt cx="1970922" cy="738903"/>
          </a:xfrm>
        </p:grpSpPr>
        <p:sp>
          <p:nvSpPr>
            <p:cNvPr id="466" name="Google Shape;466;p11"/>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1"/>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3"/>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8" name="Google Shape;468;p11"/>
          <p:cNvGrpSpPr/>
          <p:nvPr/>
        </p:nvGrpSpPr>
        <p:grpSpPr>
          <a:xfrm>
            <a:off x="763888" y="1849618"/>
            <a:ext cx="6601936" cy="738903"/>
            <a:chOff x="3573775" y="3432054"/>
            <a:chExt cx="1970922" cy="738903"/>
          </a:xfrm>
        </p:grpSpPr>
        <p:sp>
          <p:nvSpPr>
            <p:cNvPr id="469" name="Google Shape;469;p11"/>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1"/>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1" name="Google Shape;471;p11"/>
          <p:cNvSpPr/>
          <p:nvPr/>
        </p:nvSpPr>
        <p:spPr>
          <a:xfrm>
            <a:off x="680152" y="1101273"/>
            <a:ext cx="6539366"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1"/>
          <p:cNvSpPr txBox="1"/>
          <p:nvPr/>
        </p:nvSpPr>
        <p:spPr>
          <a:xfrm flipH="1">
            <a:off x="763888" y="1812536"/>
            <a:ext cx="4929038" cy="67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Instrumentos - Herramientas</a:t>
            </a:r>
            <a:endParaRPr b="0" i="0" sz="1200" u="none" cap="none" strike="noStrike">
              <a:solidFill>
                <a:srgbClr val="000000"/>
              </a:solidFill>
              <a:latin typeface="Fira Sans"/>
              <a:ea typeface="Fira Sans"/>
              <a:cs typeface="Fira Sans"/>
              <a:sym typeface="Fira Sans"/>
            </a:endParaRPr>
          </a:p>
        </p:txBody>
      </p:sp>
      <p:sp>
        <p:nvSpPr>
          <p:cNvPr id="473" name="Google Shape;473;p11"/>
          <p:cNvSpPr/>
          <p:nvPr/>
        </p:nvSpPr>
        <p:spPr>
          <a:xfrm>
            <a:off x="907200" y="954756"/>
            <a:ext cx="631531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1"/>
          <p:cNvSpPr txBox="1"/>
          <p:nvPr/>
        </p:nvSpPr>
        <p:spPr>
          <a:xfrm flipH="1">
            <a:off x="403200" y="3465936"/>
            <a:ext cx="4349606" cy="67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UY" sz="1200" u="none" cap="none" strike="noStrike">
                <a:solidFill>
                  <a:srgbClr val="000000"/>
                </a:solidFill>
                <a:latin typeface="Fira Sans"/>
                <a:ea typeface="Fira Sans"/>
                <a:cs typeface="Fira Sans"/>
                <a:sym typeface="Fira Sans"/>
              </a:rPr>
              <a:t>Fases de la política</a:t>
            </a:r>
            <a:endParaRPr b="0" i="0" sz="1200" u="none" cap="none" strike="noStrike">
              <a:solidFill>
                <a:srgbClr val="000000"/>
              </a:solidFill>
              <a:latin typeface="Fira Sans"/>
              <a:ea typeface="Fira Sans"/>
              <a:cs typeface="Fira Sans"/>
              <a:sym typeface="Fira Sans"/>
            </a:endParaRPr>
          </a:p>
        </p:txBody>
      </p:sp>
      <p:sp>
        <p:nvSpPr>
          <p:cNvPr id="475" name="Google Shape;475;p11"/>
          <p:cNvSpPr txBox="1"/>
          <p:nvPr/>
        </p:nvSpPr>
        <p:spPr>
          <a:xfrm flipH="1">
            <a:off x="1194181" y="1206135"/>
            <a:ext cx="5630951" cy="67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Reglas y acciones que tienen como objetivo resolver y dar respuestas a la multiplicidad de necesidades, intereses y preferencias de grupos y personas que integran una sociedad.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endParaRPr b="0" i="0" sz="1200" u="none" cap="none" strike="noStrike">
              <a:solidFill>
                <a:srgbClr val="000000"/>
              </a:solidFill>
              <a:latin typeface="Fira Sans"/>
              <a:ea typeface="Fira Sans"/>
              <a:cs typeface="Fira Sans"/>
              <a:sym typeface="Fira Sans"/>
            </a:endParaRPr>
          </a:p>
        </p:txBody>
      </p:sp>
      <p:sp>
        <p:nvSpPr>
          <p:cNvPr id="476" name="Google Shape;476;p11"/>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 PÚBLICAS</a:t>
            </a:r>
            <a:endParaRPr sz="3500">
              <a:latin typeface="Fira Sans Extra Condensed"/>
              <a:ea typeface="Fira Sans Extra Condensed"/>
              <a:cs typeface="Fira Sans Extra Condensed"/>
              <a:sym typeface="Fira Sans Extra Condensed"/>
            </a:endParaRPr>
          </a:p>
        </p:txBody>
      </p:sp>
      <p:sp>
        <p:nvSpPr>
          <p:cNvPr id="477" name="Google Shape;477;p11"/>
          <p:cNvSpPr txBox="1"/>
          <p:nvPr/>
        </p:nvSpPr>
        <p:spPr>
          <a:xfrm>
            <a:off x="1295859" y="2369356"/>
            <a:ext cx="4765963" cy="1315745"/>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Normas jurídicas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Servicios de personal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Recursos materiales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Persuasión</a:t>
            </a:r>
            <a:endParaRPr b="0" i="0" sz="1400" u="none" cap="none" strike="noStrike">
              <a:solidFill>
                <a:srgbClr val="000000"/>
              </a:solidFill>
              <a:latin typeface="Arial"/>
              <a:ea typeface="Arial"/>
              <a:cs typeface="Arial"/>
              <a:sym typeface="Arial"/>
            </a:endParaRPr>
          </a:p>
        </p:txBody>
      </p:sp>
      <p:sp>
        <p:nvSpPr>
          <p:cNvPr id="478" name="Google Shape;478;p11"/>
          <p:cNvSpPr txBox="1"/>
          <p:nvPr/>
        </p:nvSpPr>
        <p:spPr>
          <a:xfrm>
            <a:off x="1295859" y="4194501"/>
            <a:ext cx="4765963" cy="830997"/>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Gestación (identificación del problema)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Formulación (agenda de gobierno)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Implementación (puesta en práctica)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s-UY" sz="1200" u="none" cap="none" strike="noStrike">
                <a:solidFill>
                  <a:srgbClr val="000000"/>
                </a:solidFill>
                <a:latin typeface="Fira Sans"/>
                <a:ea typeface="Fira Sans"/>
                <a:cs typeface="Fira Sans"/>
                <a:sym typeface="Fira Sans"/>
              </a:rPr>
              <a:t>Evaluación (nivel de logros alcanzados)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2"/>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 PÚBLICAS</a:t>
            </a:r>
            <a:endParaRPr sz="3500">
              <a:latin typeface="Fira Sans Extra Condensed"/>
              <a:ea typeface="Fira Sans Extra Condensed"/>
              <a:cs typeface="Fira Sans Extra Condensed"/>
              <a:sym typeface="Fira Sans Extra Condensed"/>
            </a:endParaRPr>
          </a:p>
        </p:txBody>
      </p:sp>
      <p:sp>
        <p:nvSpPr>
          <p:cNvPr id="484" name="Google Shape;484;p12"/>
          <p:cNvSpPr txBox="1"/>
          <p:nvPr/>
        </p:nvSpPr>
        <p:spPr>
          <a:xfrm>
            <a:off x="1406237" y="1133576"/>
            <a:ext cx="4572000"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1. Definir el problema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2. Recolectar evidencia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3. Construir alternativas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4. Seleccionar criterios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5. Proyectar resultados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6. Analizar pros y contras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7. Decidir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8. Presentar el caso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3"/>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 PÚBLICAS</a:t>
            </a:r>
            <a:endParaRPr sz="3500">
              <a:latin typeface="Fira Sans Extra Condensed"/>
              <a:ea typeface="Fira Sans Extra Condensed"/>
              <a:cs typeface="Fira Sans Extra Condensed"/>
              <a:sym typeface="Fira Sans Extra Condensed"/>
            </a:endParaRPr>
          </a:p>
        </p:txBody>
      </p:sp>
      <p:sp>
        <p:nvSpPr>
          <p:cNvPr id="490" name="Google Shape;490;p13"/>
          <p:cNvSpPr txBox="1"/>
          <p:nvPr/>
        </p:nvSpPr>
        <p:spPr>
          <a:xfrm>
            <a:off x="1271032" y="1550628"/>
            <a:ext cx="50154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1.- Resolver problemas públicos acotados- gestión del cambio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2.- Las decisiones implican conflicto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3.- Se discute el problema pero más aún, la manera de abordarlo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4.- Participación de múltiples actores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5.- Es un proceso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6.- No se desplaza al gobierno sino que se legitima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7.- La población afectada se involucra en la solución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r>
              <a:rPr b="0" i="0" lang="es-UY" sz="1200" u="none" cap="none" strike="noStrike">
                <a:solidFill>
                  <a:srgbClr val="000000"/>
                </a:solidFill>
                <a:latin typeface="Fira Sans"/>
                <a:ea typeface="Fira Sans"/>
                <a:cs typeface="Fira Sans"/>
                <a:sym typeface="Fira Sans"/>
              </a:rPr>
              <a:t>8.- Es un ciclo y no una secuencia lineal.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grpSp>
        <p:nvGrpSpPr>
          <p:cNvPr id="491" name="Google Shape;491;p13"/>
          <p:cNvGrpSpPr/>
          <p:nvPr/>
        </p:nvGrpSpPr>
        <p:grpSpPr>
          <a:xfrm>
            <a:off x="1271032" y="871125"/>
            <a:ext cx="6601936" cy="738903"/>
            <a:chOff x="3573775" y="3432054"/>
            <a:chExt cx="1970922" cy="738903"/>
          </a:xfrm>
        </p:grpSpPr>
        <p:sp>
          <p:nvSpPr>
            <p:cNvPr id="492" name="Google Shape;492;p13"/>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3"/>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4" name="Google Shape;494;p13"/>
          <p:cNvSpPr txBox="1"/>
          <p:nvPr/>
        </p:nvSpPr>
        <p:spPr>
          <a:xfrm>
            <a:off x="1724889" y="980043"/>
            <a:ext cx="543790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A pesar de la diferencia de conceptos, se pueden destacar por lo menos ocho elementos necesariamente constitutivos: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14"/>
          <p:cNvGrpSpPr/>
          <p:nvPr/>
        </p:nvGrpSpPr>
        <p:grpSpPr>
          <a:xfrm>
            <a:off x="733740" y="2903727"/>
            <a:ext cx="7984677" cy="970217"/>
            <a:chOff x="3573775" y="3432054"/>
            <a:chExt cx="1970922" cy="738903"/>
          </a:xfrm>
        </p:grpSpPr>
        <p:sp>
          <p:nvSpPr>
            <p:cNvPr id="500" name="Google Shape;500;p14"/>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4"/>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3"/>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2" name="Google Shape;502;p14"/>
          <p:cNvGrpSpPr/>
          <p:nvPr/>
        </p:nvGrpSpPr>
        <p:grpSpPr>
          <a:xfrm>
            <a:off x="680151" y="1543159"/>
            <a:ext cx="8068413" cy="1291332"/>
            <a:chOff x="3573775" y="3432054"/>
            <a:chExt cx="1970922" cy="738903"/>
          </a:xfrm>
        </p:grpSpPr>
        <p:sp>
          <p:nvSpPr>
            <p:cNvPr id="503" name="Google Shape;503;p14"/>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4"/>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5" name="Google Shape;505;p14"/>
          <p:cNvSpPr/>
          <p:nvPr/>
        </p:nvSpPr>
        <p:spPr>
          <a:xfrm>
            <a:off x="613041" y="830651"/>
            <a:ext cx="6539366"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4"/>
          <p:cNvSpPr txBox="1"/>
          <p:nvPr/>
        </p:nvSpPr>
        <p:spPr>
          <a:xfrm flipH="1">
            <a:off x="840087" y="1585529"/>
            <a:ext cx="7389512" cy="9139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s-UY" sz="1200">
                <a:latin typeface="Fira Sans"/>
                <a:ea typeface="Fira Sans"/>
                <a:cs typeface="Fira Sans"/>
                <a:sym typeface="Fira Sans"/>
              </a:rPr>
              <a:t>P</a:t>
            </a:r>
            <a:r>
              <a:rPr b="0" i="0" lang="es-UY" sz="1200" u="none" cap="none" strike="noStrike">
                <a:solidFill>
                  <a:srgbClr val="000000"/>
                </a:solidFill>
                <a:latin typeface="Fira Sans"/>
                <a:ea typeface="Fira Sans"/>
                <a:cs typeface="Fira Sans"/>
                <a:sym typeface="Fira Sans"/>
              </a:rPr>
              <a:t>olíticas públicas </a:t>
            </a:r>
            <a:r>
              <a:rPr lang="es-UY" sz="1200">
                <a:latin typeface="Fira Sans"/>
                <a:ea typeface="Fira Sans"/>
                <a:cs typeface="Fira Sans"/>
                <a:sym typeface="Fira Sans"/>
              </a:rPr>
              <a:t>                  </a:t>
            </a:r>
            <a:r>
              <a:rPr b="0" i="0" lang="es-UY" sz="1200" u="none" cap="none" strike="noStrike">
                <a:solidFill>
                  <a:srgbClr val="000000"/>
                </a:solidFill>
                <a:latin typeface="Fira Sans"/>
                <a:ea typeface="Fira Sans"/>
                <a:cs typeface="Fira Sans"/>
                <a:sym typeface="Fira Sans"/>
              </a:rPr>
              <a:t>carácter realmente </a:t>
            </a:r>
            <a:r>
              <a:rPr lang="es-UY" sz="1200">
                <a:latin typeface="Fira Sans"/>
                <a:ea typeface="Fira Sans"/>
                <a:cs typeface="Fira Sans"/>
                <a:sym typeface="Fira Sans"/>
              </a:rPr>
              <a:t>“</a:t>
            </a:r>
            <a:r>
              <a:rPr b="0" i="0" lang="es-UY" sz="1200" u="none" cap="none" strike="noStrike">
                <a:solidFill>
                  <a:srgbClr val="000000"/>
                </a:solidFill>
                <a:latin typeface="Fira Sans"/>
                <a:ea typeface="Fira Sans"/>
                <a:cs typeface="Fira Sans"/>
                <a:sym typeface="Fira Sans"/>
              </a:rPr>
              <a:t>público</a:t>
            </a:r>
            <a:r>
              <a:rPr lang="es-UY" sz="1200">
                <a:latin typeface="Fira Sans"/>
                <a:ea typeface="Fira Sans"/>
                <a:cs typeface="Fira Sans"/>
                <a:sym typeface="Fira Sans"/>
              </a:rPr>
              <a:t>”</a:t>
            </a:r>
            <a:r>
              <a:rPr b="0" i="0" lang="es-UY" sz="1200" u="none" cap="none" strike="noStrike">
                <a:solidFill>
                  <a:srgbClr val="000000"/>
                </a:solidFill>
                <a:latin typeface="Fira Sans"/>
                <a:ea typeface="Fira Sans"/>
                <a:cs typeface="Fira Sans"/>
                <a:sym typeface="Fira Sans"/>
              </a:rPr>
              <a:t> de las políticas,</a:t>
            </a:r>
            <a:endParaRPr sz="1200">
              <a:latin typeface="Fira Sans"/>
              <a:ea typeface="Fira Sans"/>
              <a:cs typeface="Fira Sans"/>
              <a:sym typeface="Fira Sans"/>
            </a:endParaRPr>
          </a:p>
          <a:p>
            <a:pPr indent="-304800" lvl="0" marL="457200" marR="0" rtl="0" algn="l">
              <a:lnSpc>
                <a:spcPct val="100000"/>
              </a:lnSpc>
              <a:spcBef>
                <a:spcPts val="0"/>
              </a:spcBef>
              <a:spcAft>
                <a:spcPts val="0"/>
              </a:spcAft>
              <a:buClr>
                <a:srgbClr val="000000"/>
              </a:buClr>
              <a:buSzPts val="1200"/>
              <a:buFont typeface="Fira Sans"/>
              <a:buChar char="-"/>
            </a:pPr>
            <a:r>
              <a:rPr b="0" i="0" lang="es-UY" sz="1200" u="none" cap="none" strike="noStrike">
                <a:solidFill>
                  <a:srgbClr val="000000"/>
                </a:solidFill>
                <a:latin typeface="Fira Sans"/>
                <a:ea typeface="Fira Sans"/>
                <a:cs typeface="Fira Sans"/>
                <a:sym typeface="Fira Sans"/>
              </a:rPr>
              <a:t>intervención de actores diferentes al gubernamental en la</a:t>
            </a:r>
            <a:r>
              <a:rPr lang="es-UY" sz="1200">
                <a:latin typeface="Fira Sans"/>
                <a:ea typeface="Fira Sans"/>
                <a:cs typeface="Fira Sans"/>
                <a:sym typeface="Fira Sans"/>
              </a:rPr>
              <a:t> elaboración de</a:t>
            </a:r>
            <a:r>
              <a:rPr b="0" i="0" lang="es-UY" sz="1200" u="none" cap="none" strike="noStrike">
                <a:solidFill>
                  <a:srgbClr val="000000"/>
                </a:solidFill>
                <a:latin typeface="Fira Sans"/>
                <a:ea typeface="Fira Sans"/>
                <a:cs typeface="Fira Sans"/>
                <a:sym typeface="Fira Sans"/>
              </a:rPr>
              <a:t> políticas (sindicatos, organizaciones de la sociedad civil, empresas, iglesias, asambleas vecinales, etc). </a:t>
            </a:r>
            <a:endParaRPr b="0" i="0" sz="1200" u="none" cap="none" strike="noStrike">
              <a:solidFill>
                <a:srgbClr val="000000"/>
              </a:solidFill>
              <a:latin typeface="Fira Sans"/>
              <a:ea typeface="Fira Sans"/>
              <a:cs typeface="Fira Sans"/>
              <a:sym typeface="Fira Sans"/>
            </a:endParaRPr>
          </a:p>
        </p:txBody>
      </p:sp>
      <p:sp>
        <p:nvSpPr>
          <p:cNvPr id="507" name="Google Shape;507;p14"/>
          <p:cNvSpPr/>
          <p:nvPr/>
        </p:nvSpPr>
        <p:spPr>
          <a:xfrm>
            <a:off x="858563" y="738997"/>
            <a:ext cx="7841376" cy="754161"/>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4"/>
          <p:cNvSpPr txBox="1"/>
          <p:nvPr/>
        </p:nvSpPr>
        <p:spPr>
          <a:xfrm flipH="1">
            <a:off x="1144098" y="957937"/>
            <a:ext cx="6721200" cy="754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El ÉXITO DE UNA POLÍTICA PÚBLICA depende de que sea efectivamente pública, es decir, satisfactoriamente “agregue” demandas e intereses de los distintos sectores de la sociedad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Fira Sans"/>
                <a:ea typeface="Fira Sans"/>
                <a:cs typeface="Fira Sans"/>
                <a:sym typeface="Fira Sans"/>
              </a:rPr>
            </a:br>
            <a:br>
              <a:rPr b="0" i="0" lang="es-UY" sz="1200" u="none" cap="none" strike="noStrike">
                <a:solidFill>
                  <a:srgbClr val="000000"/>
                </a:solidFill>
                <a:latin typeface="Fira Sans"/>
                <a:ea typeface="Fira Sans"/>
                <a:cs typeface="Fira Sans"/>
                <a:sym typeface="Fira Sans"/>
              </a:rPr>
            </a:br>
            <a:endParaRPr b="0" i="0" sz="1200" u="none" cap="none" strike="noStrike">
              <a:solidFill>
                <a:srgbClr val="000000"/>
              </a:solidFill>
              <a:latin typeface="Fira Sans"/>
              <a:ea typeface="Fira Sans"/>
              <a:cs typeface="Fira Sans"/>
              <a:sym typeface="Fira Sans"/>
            </a:endParaRPr>
          </a:p>
        </p:txBody>
      </p:sp>
      <p:sp>
        <p:nvSpPr>
          <p:cNvPr id="509" name="Google Shape;509;p14"/>
          <p:cNvSpPr txBox="1"/>
          <p:nvPr>
            <p:ph type="ctrTitle"/>
          </p:nvPr>
        </p:nvSpPr>
        <p:spPr>
          <a:xfrm>
            <a:off x="311700" y="153292"/>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 PÚBLICAS</a:t>
            </a:r>
            <a:endParaRPr sz="3500">
              <a:latin typeface="Fira Sans Extra Condensed"/>
              <a:ea typeface="Fira Sans Extra Condensed"/>
              <a:cs typeface="Fira Sans Extra Condensed"/>
              <a:sym typeface="Fira Sans Extra Condensed"/>
            </a:endParaRPr>
          </a:p>
        </p:txBody>
      </p:sp>
      <p:sp>
        <p:nvSpPr>
          <p:cNvPr id="510" name="Google Shape;510;p14"/>
          <p:cNvSpPr txBox="1"/>
          <p:nvPr/>
        </p:nvSpPr>
        <p:spPr>
          <a:xfrm>
            <a:off x="1299888" y="2941101"/>
            <a:ext cx="6565423" cy="83099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s-UY" sz="1200" u="none" cap="none" strike="noStrike">
                <a:solidFill>
                  <a:srgbClr val="000000"/>
                </a:solidFill>
                <a:latin typeface="Fira Sans"/>
                <a:ea typeface="Fira Sans"/>
                <a:cs typeface="Fira Sans"/>
                <a:sym typeface="Fira Sans"/>
              </a:rPr>
              <a:t>POLÍTICA DE ESTADO: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POLÍTICAS PÚBLICAS ESTRATÉGICAS, ELABORADAS Y APROBADAS SOBRE LA BASE DE UN AMPLIO DIÁLOGO Y CONSENSO Y QUE SE MANTIENEN EN EL TIEMPO INDEPENDIENTES DEL “COLOR” </a:t>
            </a:r>
            <a:r>
              <a:rPr lang="es-UY" sz="1200">
                <a:latin typeface="Fira Sans"/>
                <a:ea typeface="Fira Sans"/>
                <a:cs typeface="Fira Sans"/>
                <a:sym typeface="Fira Sans"/>
              </a:rPr>
              <a:t>POLÍTICO</a:t>
            </a:r>
            <a:r>
              <a:rPr b="0" i="0" lang="es-UY" sz="1200" u="none" cap="none" strike="noStrike">
                <a:solidFill>
                  <a:srgbClr val="000000"/>
                </a:solidFill>
                <a:latin typeface="Fira Sans"/>
                <a:ea typeface="Fira Sans"/>
                <a:cs typeface="Fira Sans"/>
                <a:sym typeface="Fira Sans"/>
              </a:rPr>
              <a:t> IDEOLOGICO DE LOS GOBIERNOS DE TURNO</a:t>
            </a:r>
            <a:endParaRPr b="0" i="0" sz="1400" u="none" cap="none" strike="noStrike">
              <a:solidFill>
                <a:srgbClr val="000000"/>
              </a:solidFill>
              <a:latin typeface="Arial"/>
              <a:ea typeface="Arial"/>
              <a:cs typeface="Arial"/>
              <a:sym typeface="Arial"/>
            </a:endParaRPr>
          </a:p>
        </p:txBody>
      </p:sp>
      <p:sp>
        <p:nvSpPr>
          <p:cNvPr id="511" name="Google Shape;511;p14"/>
          <p:cNvSpPr/>
          <p:nvPr/>
        </p:nvSpPr>
        <p:spPr>
          <a:xfrm>
            <a:off x="680039" y="4213679"/>
            <a:ext cx="7883791" cy="808802"/>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4"/>
          <p:cNvSpPr/>
          <p:nvPr/>
        </p:nvSpPr>
        <p:spPr>
          <a:xfrm>
            <a:off x="876825" y="4030100"/>
            <a:ext cx="7841376" cy="913998"/>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	GOBERNANZA</a:t>
            </a:r>
            <a:r>
              <a:rPr b="0" i="0" lang="es-UY"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Arte o manera de gobernar que se propone como objetivo el logro de un desarrollo económico, social e institucional duradero promoviendo un sano equilibrio entre el Estado, la sociedad civil y el mercado de la economía</a:t>
            </a:r>
            <a:endParaRPr b="0" i="0" sz="1400" u="none" cap="none" strike="noStrike">
              <a:solidFill>
                <a:srgbClr val="000000"/>
              </a:solidFill>
              <a:latin typeface="Arial"/>
              <a:ea typeface="Arial"/>
              <a:cs typeface="Arial"/>
              <a:sym typeface="Arial"/>
            </a:endParaRPr>
          </a:p>
        </p:txBody>
      </p:sp>
      <p:sp>
        <p:nvSpPr>
          <p:cNvPr id="513" name="Google Shape;513;p14"/>
          <p:cNvSpPr/>
          <p:nvPr/>
        </p:nvSpPr>
        <p:spPr>
          <a:xfrm>
            <a:off x="2260350" y="1727900"/>
            <a:ext cx="508500" cy="215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5"/>
          <p:cNvSpPr txBox="1"/>
          <p:nvPr>
            <p:ph type="ctrTitle"/>
          </p:nvPr>
        </p:nvSpPr>
        <p:spPr>
          <a:xfrm>
            <a:off x="284125" y="193975"/>
            <a:ext cx="8657100" cy="708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 PÚBLICA- Evaluación Internacional</a:t>
            </a:r>
            <a:endParaRPr b="1" sz="3500">
              <a:latin typeface="Fira Sans Extra Condensed"/>
              <a:ea typeface="Fira Sans Extra Condensed"/>
              <a:cs typeface="Fira Sans Extra Condensed"/>
              <a:sym typeface="Fira Sans Extra Condensed"/>
            </a:endParaRPr>
          </a:p>
        </p:txBody>
      </p:sp>
      <p:grpSp>
        <p:nvGrpSpPr>
          <p:cNvPr id="519" name="Google Shape;519;p15"/>
          <p:cNvGrpSpPr/>
          <p:nvPr/>
        </p:nvGrpSpPr>
        <p:grpSpPr>
          <a:xfrm>
            <a:off x="2902488" y="902232"/>
            <a:ext cx="3339000" cy="3339000"/>
            <a:chOff x="2902488" y="902232"/>
            <a:chExt cx="3339000" cy="3339000"/>
          </a:xfrm>
        </p:grpSpPr>
        <p:sp>
          <p:nvSpPr>
            <p:cNvPr id="520" name="Google Shape;520;p15"/>
            <p:cNvSpPr/>
            <p:nvPr/>
          </p:nvSpPr>
          <p:spPr>
            <a:xfrm rot="-5400000">
              <a:off x="2902488" y="902232"/>
              <a:ext cx="3339000" cy="3339000"/>
            </a:xfrm>
            <a:prstGeom prst="ellipse">
              <a:avLst/>
            </a:prstGeom>
            <a:noFill/>
            <a:ln cap="flat" cmpd="sng" w="19050">
              <a:solidFill>
                <a:srgbClr val="1D7E75"/>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5"/>
            <p:cNvSpPr/>
            <p:nvPr/>
          </p:nvSpPr>
          <p:spPr>
            <a:xfrm>
              <a:off x="3123875" y="1123625"/>
              <a:ext cx="2896500" cy="2896200"/>
            </a:xfrm>
            <a:prstGeom prst="pie">
              <a:avLst>
                <a:gd fmla="val 2689583" name="adj1"/>
                <a:gd fmla="val 13510993" name="adj2"/>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5"/>
          <p:cNvGrpSpPr/>
          <p:nvPr/>
        </p:nvGrpSpPr>
        <p:grpSpPr>
          <a:xfrm>
            <a:off x="3664038" y="1663782"/>
            <a:ext cx="1847540" cy="1815900"/>
            <a:chOff x="3664038" y="1663782"/>
            <a:chExt cx="1847540" cy="1815900"/>
          </a:xfrm>
        </p:grpSpPr>
        <p:sp>
          <p:nvSpPr>
            <p:cNvPr id="523" name="Google Shape;523;p15"/>
            <p:cNvSpPr/>
            <p:nvPr/>
          </p:nvSpPr>
          <p:spPr>
            <a:xfrm>
              <a:off x="3664038" y="1663782"/>
              <a:ext cx="1815900" cy="1815900"/>
            </a:xfrm>
            <a:prstGeom prst="ellipse">
              <a:avLst/>
            </a:prstGeom>
            <a:solidFill>
              <a:srgbClr val="1B786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5"/>
            <p:cNvSpPr txBox="1"/>
            <p:nvPr/>
          </p:nvSpPr>
          <p:spPr>
            <a:xfrm>
              <a:off x="3752079" y="2046347"/>
              <a:ext cx="1759500" cy="114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UY">
                  <a:solidFill>
                    <a:schemeClr val="lt1"/>
                  </a:solidFill>
                  <a:latin typeface="Fira Sans Extra Condensed"/>
                  <a:ea typeface="Fira Sans Extra Condensed"/>
                  <a:cs typeface="Fira Sans Extra Condensed"/>
                  <a:sym typeface="Fira Sans Extra Condensed"/>
                </a:rPr>
                <a:t>POLÍTICA FORESTAL NACIONAL- Programas Forestales Nacionales</a:t>
              </a:r>
              <a:endParaRPr b="1">
                <a:solidFill>
                  <a:schemeClr val="l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5200"/>
                <a:buFont typeface="Arial"/>
                <a:buNone/>
              </a:pPr>
              <a:r>
                <a:rPr b="1" lang="es-UY">
                  <a:solidFill>
                    <a:schemeClr val="lt1"/>
                  </a:solidFill>
                  <a:latin typeface="Fira Sans Extra Condensed"/>
                  <a:ea typeface="Fira Sans Extra Condensed"/>
                  <a:cs typeface="Fira Sans Extra Condensed"/>
                  <a:sym typeface="Fira Sans Extra Condensed"/>
                </a:rPr>
                <a:t>(FAO)</a:t>
              </a:r>
              <a:endParaRPr b="1">
                <a:solidFill>
                  <a:schemeClr val="lt1"/>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None/>
              </a:pPr>
              <a:r>
                <a:t/>
              </a:r>
              <a:endParaRPr b="1">
                <a:solidFill>
                  <a:srgbClr val="FFFFFF"/>
                </a:solidFill>
                <a:latin typeface="Roboto"/>
                <a:ea typeface="Roboto"/>
                <a:cs typeface="Roboto"/>
                <a:sym typeface="Roboto"/>
              </a:endParaRPr>
            </a:p>
          </p:txBody>
        </p:sp>
      </p:grpSp>
      <p:grpSp>
        <p:nvGrpSpPr>
          <p:cNvPr id="525" name="Google Shape;525;p15"/>
          <p:cNvGrpSpPr/>
          <p:nvPr/>
        </p:nvGrpSpPr>
        <p:grpSpPr>
          <a:xfrm>
            <a:off x="2859873" y="853971"/>
            <a:ext cx="1068600" cy="1068600"/>
            <a:chOff x="2859873" y="853971"/>
            <a:chExt cx="1068600" cy="1068600"/>
          </a:xfrm>
        </p:grpSpPr>
        <p:sp>
          <p:nvSpPr>
            <p:cNvPr id="526" name="Google Shape;526;p15"/>
            <p:cNvSpPr/>
            <p:nvPr/>
          </p:nvSpPr>
          <p:spPr>
            <a:xfrm>
              <a:off x="2859873" y="853971"/>
              <a:ext cx="1068600" cy="1068600"/>
            </a:xfrm>
            <a:prstGeom prst="ellips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5"/>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UY" sz="800">
                  <a:solidFill>
                    <a:srgbClr val="FFFFFF"/>
                  </a:solidFill>
                  <a:latin typeface="Roboto"/>
                  <a:ea typeface="Roboto"/>
                  <a:cs typeface="Roboto"/>
                  <a:sym typeface="Roboto"/>
                </a:rPr>
                <a:t>Desarrollo de Políticas Forestales Nacionales</a:t>
              </a:r>
              <a:r>
                <a:rPr lang="es-UY" sz="800">
                  <a:solidFill>
                    <a:srgbClr val="FFFFFF"/>
                  </a:solidFill>
                  <a:latin typeface="Roboto"/>
                  <a:ea typeface="Roboto"/>
                  <a:cs typeface="Roboto"/>
                  <a:sym typeface="Roboto"/>
                </a:rPr>
                <a:t> </a:t>
              </a:r>
              <a:endParaRPr sz="800">
                <a:solidFill>
                  <a:srgbClr val="FFFFFF"/>
                </a:solidFill>
                <a:latin typeface="Roboto"/>
                <a:ea typeface="Roboto"/>
                <a:cs typeface="Roboto"/>
                <a:sym typeface="Roboto"/>
              </a:endParaRPr>
            </a:p>
          </p:txBody>
        </p:sp>
      </p:grpSp>
      <p:grpSp>
        <p:nvGrpSpPr>
          <p:cNvPr id="528" name="Google Shape;528;p15"/>
          <p:cNvGrpSpPr/>
          <p:nvPr/>
        </p:nvGrpSpPr>
        <p:grpSpPr>
          <a:xfrm>
            <a:off x="5214448" y="3234278"/>
            <a:ext cx="1068600" cy="1068600"/>
            <a:chOff x="5214448" y="3234278"/>
            <a:chExt cx="1068600" cy="1068600"/>
          </a:xfrm>
        </p:grpSpPr>
        <p:sp>
          <p:nvSpPr>
            <p:cNvPr id="529" name="Google Shape;529;p15"/>
            <p:cNvSpPr/>
            <p:nvPr/>
          </p:nvSpPr>
          <p:spPr>
            <a:xfrm>
              <a:off x="5214448" y="3234278"/>
              <a:ext cx="1068600" cy="1068600"/>
            </a:xfrm>
            <a:prstGeom prst="ellips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5"/>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UY" sz="800">
                  <a:solidFill>
                    <a:srgbClr val="FFFFFF"/>
                  </a:solidFill>
                  <a:latin typeface="Roboto"/>
                  <a:ea typeface="Roboto"/>
                  <a:cs typeface="Roboto"/>
                  <a:sym typeface="Roboto"/>
                </a:rPr>
                <a:t>Gestión Forestal Sostenible</a:t>
              </a:r>
              <a:endParaRPr sz="800">
                <a:solidFill>
                  <a:srgbClr val="FFFFFF"/>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16"/>
          <p:cNvPicPr preferRelativeResize="0"/>
          <p:nvPr/>
        </p:nvPicPr>
        <p:blipFill rotWithShape="1">
          <a:blip r:embed="rId3">
            <a:alphaModFix/>
          </a:blip>
          <a:srcRect b="0" l="0" r="0" t="0"/>
          <a:stretch/>
        </p:blipFill>
        <p:spPr>
          <a:xfrm>
            <a:off x="323528" y="379474"/>
            <a:ext cx="3063690" cy="4298510"/>
          </a:xfrm>
          <a:prstGeom prst="rect">
            <a:avLst/>
          </a:prstGeom>
          <a:noFill/>
          <a:ln>
            <a:noFill/>
          </a:ln>
        </p:spPr>
      </p:pic>
      <p:sp>
        <p:nvSpPr>
          <p:cNvPr id="536" name="Google Shape;536;p16"/>
          <p:cNvSpPr/>
          <p:nvPr/>
        </p:nvSpPr>
        <p:spPr>
          <a:xfrm>
            <a:off x="4107079" y="807869"/>
            <a:ext cx="4412900" cy="352776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800"/>
              <a:buFont typeface="Verdana"/>
              <a:buNone/>
            </a:pPr>
            <a:r>
              <a:rPr b="0" i="0" lang="es-UY" sz="1400" u="none" cap="none" strike="noStrike">
                <a:solidFill>
                  <a:srgbClr val="000000"/>
                </a:solidFill>
                <a:latin typeface="Fira Sans"/>
                <a:ea typeface="Fira Sans"/>
                <a:cs typeface="Fira Sans"/>
                <a:sym typeface="Fira Sans"/>
              </a:rPr>
              <a:t>“Política Forestal Nacional es un acuerdo negociado entre el gobierno y las partes interesadas (es decir, todos los sujetos que dependen u obtienen beneficios de los bosques, o aquellos que deciden, controlan o reglamentan el acceso a esos recursos) acerca de las orientaciones y principios de acción por ellos adoptados, en armonía con las políticas socioeconómicas y ambientales nacionales, para guiar y determinar las decisiones sobre el uso sostenible y la conservación de los recursos de bosques y árboles en beneficio de la sociedad”.</a:t>
            </a:r>
            <a:endParaRPr b="0" i="0" sz="1400" u="none" cap="none" strike="noStrike">
              <a:solidFill>
                <a:srgbClr val="000000"/>
              </a:solidFill>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8"/>
          <p:cNvSpPr txBox="1"/>
          <p:nvPr>
            <p:ph type="ctrTitle"/>
          </p:nvPr>
        </p:nvSpPr>
        <p:spPr>
          <a:xfrm>
            <a:off x="230909" y="175490"/>
            <a:ext cx="8767645" cy="95134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 FORESTAL y PROGRAMAS FORESTALES NACIONALES - PFN </a:t>
            </a:r>
            <a:endParaRPr b="1" sz="3500">
              <a:latin typeface="Fira Sans Extra Condensed"/>
              <a:ea typeface="Fira Sans Extra Condensed"/>
              <a:cs typeface="Fira Sans Extra Condensed"/>
              <a:sym typeface="Fira Sans Extra Condensed"/>
            </a:endParaRPr>
          </a:p>
        </p:txBody>
      </p:sp>
      <p:sp>
        <p:nvSpPr>
          <p:cNvPr id="542" name="Google Shape;542;p18"/>
          <p:cNvSpPr txBox="1"/>
          <p:nvPr/>
        </p:nvSpPr>
        <p:spPr>
          <a:xfrm>
            <a:off x="311700" y="871125"/>
            <a:ext cx="8767645"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0" i="0" lang="es-UY" sz="1400" u="none" cap="none" strike="noStrike">
                <a:solidFill>
                  <a:srgbClr val="000000"/>
                </a:solidFill>
                <a:latin typeface="Calibri"/>
                <a:ea typeface="Calibri"/>
                <a:cs typeface="Calibri"/>
                <a:sym typeface="Calibri"/>
              </a:rPr>
              <a:t>El </a:t>
            </a:r>
            <a:r>
              <a:rPr b="1" i="0" lang="es-UY" sz="1400" u="none" cap="none" strike="noStrike">
                <a:solidFill>
                  <a:srgbClr val="000000"/>
                </a:solidFill>
                <a:latin typeface="Calibri"/>
                <a:ea typeface="Calibri"/>
                <a:cs typeface="Calibri"/>
                <a:sym typeface="Calibri"/>
              </a:rPr>
              <a:t>PFN</a:t>
            </a:r>
            <a:r>
              <a:rPr b="0" i="0" lang="es-UY" sz="1400" u="none" cap="none" strike="noStrike">
                <a:solidFill>
                  <a:srgbClr val="000000"/>
                </a:solidFill>
                <a:latin typeface="Calibri"/>
                <a:ea typeface="Calibri"/>
                <a:cs typeface="Calibri"/>
                <a:sym typeface="Calibri"/>
              </a:rPr>
              <a:t>, expresión concordada por los países en el </a:t>
            </a:r>
            <a:r>
              <a:rPr b="1" i="0" lang="es-UY" sz="1400" u="none" cap="none" strike="noStrike">
                <a:solidFill>
                  <a:srgbClr val="000000"/>
                </a:solidFill>
                <a:latin typeface="Calibri"/>
                <a:ea typeface="Calibri"/>
                <a:cs typeface="Calibri"/>
                <a:sym typeface="Calibri"/>
              </a:rPr>
              <a:t>ámbito del diálogo internacional sobre los bosques</a:t>
            </a:r>
            <a:r>
              <a:rPr b="0" i="0" lang="es-UY" sz="1400" u="none" cap="none" strike="noStrike">
                <a:solidFill>
                  <a:srgbClr val="000000"/>
                </a:solidFill>
                <a:latin typeface="Calibri"/>
                <a:ea typeface="Calibri"/>
                <a:cs typeface="Calibri"/>
                <a:sym typeface="Calibri"/>
              </a:rPr>
              <a:t> y a través del GIB (grupo intergubernamental sobre los Bosques), es una serie de principios para orientar la elaboración y ejecución de programas.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br>
              <a:rPr b="0" i="0" lang="es-UY"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Diagram&#10;&#10;Description automatically generated" id="543" name="Google Shape;543;p18"/>
          <p:cNvPicPr preferRelativeResize="0"/>
          <p:nvPr/>
        </p:nvPicPr>
        <p:blipFill rotWithShape="1">
          <a:blip r:embed="rId3">
            <a:alphaModFix/>
          </a:blip>
          <a:srcRect b="0" l="0" r="0" t="0"/>
          <a:stretch/>
        </p:blipFill>
        <p:spPr>
          <a:xfrm>
            <a:off x="422536" y="1859244"/>
            <a:ext cx="4888373" cy="2819552"/>
          </a:xfrm>
          <a:prstGeom prst="rect">
            <a:avLst/>
          </a:prstGeom>
          <a:noFill/>
          <a:ln>
            <a:noFill/>
          </a:ln>
        </p:spPr>
      </p:pic>
      <p:sp>
        <p:nvSpPr>
          <p:cNvPr id="544" name="Google Shape;544;p18"/>
          <p:cNvSpPr txBox="1"/>
          <p:nvPr/>
        </p:nvSpPr>
        <p:spPr>
          <a:xfrm>
            <a:off x="5800436" y="1822470"/>
            <a:ext cx="3114991"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0" i="0" lang="es-UY" sz="1400" u="none" cap="none" strike="noStrike">
                <a:solidFill>
                  <a:srgbClr val="000000"/>
                </a:solidFill>
                <a:latin typeface="Calibri"/>
                <a:ea typeface="Calibri"/>
                <a:cs typeface="Calibri"/>
                <a:sym typeface="Calibri"/>
              </a:rPr>
              <a:t>En </a:t>
            </a:r>
            <a:r>
              <a:rPr b="1" i="0" lang="es-UY" sz="1400" u="none" cap="none" strike="noStrike">
                <a:solidFill>
                  <a:srgbClr val="000000"/>
                </a:solidFill>
                <a:latin typeface="Calibri"/>
                <a:ea typeface="Calibri"/>
                <a:cs typeface="Calibri"/>
                <a:sym typeface="Calibri"/>
              </a:rPr>
              <a:t>muchos países</a:t>
            </a:r>
            <a:r>
              <a:rPr b="0" i="0" lang="es-UY" sz="1400" u="none" cap="none" strike="noStrike">
                <a:solidFill>
                  <a:srgbClr val="000000"/>
                </a:solidFill>
                <a:latin typeface="Calibri"/>
                <a:ea typeface="Calibri"/>
                <a:cs typeface="Calibri"/>
                <a:sym typeface="Calibri"/>
              </a:rPr>
              <a:t>, los procesos de </a:t>
            </a:r>
            <a:r>
              <a:rPr b="1" i="0" lang="es-UY" sz="1400" u="none" cap="none" strike="noStrike">
                <a:solidFill>
                  <a:srgbClr val="000000"/>
                </a:solidFill>
                <a:latin typeface="Calibri"/>
                <a:ea typeface="Calibri"/>
                <a:cs typeface="Calibri"/>
                <a:sym typeface="Calibri"/>
              </a:rPr>
              <a:t>PFN</a:t>
            </a:r>
            <a:r>
              <a:rPr b="0" i="0" lang="es-UY" sz="1400" u="none" cap="none" strike="noStrike">
                <a:solidFill>
                  <a:srgbClr val="000000"/>
                </a:solidFill>
                <a:latin typeface="Calibri"/>
                <a:ea typeface="Calibri"/>
                <a:cs typeface="Calibri"/>
                <a:sym typeface="Calibri"/>
              </a:rPr>
              <a:t> han sido fundamentales para </a:t>
            </a:r>
            <a:r>
              <a:rPr b="1" i="0" lang="es-UY" sz="1400" u="none" cap="none" strike="noStrike">
                <a:solidFill>
                  <a:srgbClr val="000000"/>
                </a:solidFill>
                <a:latin typeface="Calibri"/>
                <a:ea typeface="Calibri"/>
                <a:cs typeface="Calibri"/>
                <a:sym typeface="Calibri"/>
              </a:rPr>
              <a:t>elaborar o revisar las políticas forestales</a:t>
            </a:r>
            <a:r>
              <a:rPr b="0" i="0" lang="es-UY" sz="1400" u="none" cap="none" strike="noStrike">
                <a:solidFill>
                  <a:srgbClr val="000000"/>
                </a:solidFill>
                <a:latin typeface="Calibri"/>
                <a:ea typeface="Calibri"/>
                <a:cs typeface="Calibri"/>
                <a:sym typeface="Calibri"/>
              </a:rPr>
              <a:t> y los planes de acción.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0" i="0" lang="es-UY" sz="1400" u="none" cap="none" strike="noStrike">
                <a:solidFill>
                  <a:srgbClr val="000000"/>
                </a:solidFill>
                <a:latin typeface="Calibri"/>
                <a:ea typeface="Calibri"/>
                <a:cs typeface="Calibri"/>
                <a:sym typeface="Calibri"/>
              </a:rPr>
              <a:t>Sin embargo, una de las </a:t>
            </a:r>
            <a:r>
              <a:rPr b="1" i="0" lang="es-UY" sz="1400" u="none" cap="none" strike="noStrike">
                <a:solidFill>
                  <a:srgbClr val="000000"/>
                </a:solidFill>
                <a:latin typeface="Calibri"/>
                <a:ea typeface="Calibri"/>
                <a:cs typeface="Calibri"/>
                <a:sym typeface="Calibri"/>
              </a:rPr>
              <a:t>deficiencias principales de muchos PFN </a:t>
            </a:r>
            <a:r>
              <a:rPr b="0" i="0" lang="es-UY" sz="1400" u="none" cap="none" strike="noStrike">
                <a:solidFill>
                  <a:srgbClr val="000000"/>
                </a:solidFill>
                <a:latin typeface="Calibri"/>
                <a:ea typeface="Calibri"/>
                <a:cs typeface="Calibri"/>
                <a:sym typeface="Calibri"/>
              </a:rPr>
              <a:t>es la </a:t>
            </a:r>
            <a:r>
              <a:rPr b="1" i="0" lang="es-UY" sz="1400" u="none" cap="none" strike="noStrike">
                <a:solidFill>
                  <a:srgbClr val="000000"/>
                </a:solidFill>
                <a:latin typeface="Calibri"/>
                <a:ea typeface="Calibri"/>
                <a:cs typeface="Calibri"/>
                <a:sym typeface="Calibri"/>
              </a:rPr>
              <a:t>falta de aplicación de la política</a:t>
            </a:r>
            <a:r>
              <a:rPr b="0" i="0" lang="es-UY" sz="1400" u="none" cap="none" strike="noStrike">
                <a:solidFill>
                  <a:srgbClr val="000000"/>
                </a:solidFill>
                <a:latin typeface="Calibri"/>
                <a:ea typeface="Calibri"/>
                <a:cs typeface="Calibri"/>
                <a:sym typeface="Calibri"/>
              </a:rPr>
              <a:t>, por lo que estos programas han tenido </a:t>
            </a:r>
            <a:r>
              <a:rPr b="1" i="0" lang="es-UY" sz="1400" u="none" cap="none" strike="noStrike">
                <a:solidFill>
                  <a:srgbClr val="000000"/>
                </a:solidFill>
                <a:latin typeface="Calibri"/>
                <a:ea typeface="Calibri"/>
                <a:cs typeface="Calibri"/>
                <a:sym typeface="Calibri"/>
              </a:rPr>
              <a:t>poco impacto sobre el terreno</a:t>
            </a:r>
            <a:r>
              <a:rPr b="0" i="0" lang="es-UY" sz="1400" u="none" cap="none" strike="noStrike">
                <a:solidFill>
                  <a:srgbClr val="000000"/>
                </a:solidFill>
                <a:latin typeface="Calibri"/>
                <a:ea typeface="Calibri"/>
                <a:cs typeface="Calibri"/>
                <a:sym typeface="Calibri"/>
              </a:rPr>
              <a:t> y han generado </a:t>
            </a:r>
            <a:r>
              <a:rPr b="1" i="0" lang="es-UY" sz="1400" u="none" cap="none" strike="noStrike">
                <a:solidFill>
                  <a:srgbClr val="000000"/>
                </a:solidFill>
                <a:latin typeface="Calibri"/>
                <a:ea typeface="Calibri"/>
                <a:cs typeface="Calibri"/>
                <a:sym typeface="Calibri"/>
              </a:rPr>
              <a:t>pocos beneficios tangibles.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8"/>
          <p:cNvSpPr txBox="1"/>
          <p:nvPr/>
        </p:nvSpPr>
        <p:spPr>
          <a:xfrm>
            <a:off x="422536" y="4737178"/>
            <a:ext cx="236450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UY" sz="900" u="sng" cap="none" strike="noStrike">
                <a:solidFill>
                  <a:srgbClr val="000000"/>
                </a:solidFill>
                <a:latin typeface="Arial"/>
                <a:ea typeface="Arial"/>
                <a:cs typeface="Arial"/>
                <a:sym typeface="Arial"/>
                <a:hlinkClick r:id="rId4">
                  <a:extLst>
                    <a:ext uri="{A12FA001-AC4F-418D-AE19-62706E023703}">
                      <ahyp:hlinkClr val="tx"/>
                    </a:ext>
                  </a:extLst>
                </a:hlinkClick>
              </a:rPr>
              <a:t>Fuente NPF in Practice. FAO 2012</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p17"/>
          <p:cNvGrpSpPr/>
          <p:nvPr/>
        </p:nvGrpSpPr>
        <p:grpSpPr>
          <a:xfrm>
            <a:off x="197792" y="3116377"/>
            <a:ext cx="8520692" cy="679495"/>
            <a:chOff x="3573775" y="3432054"/>
            <a:chExt cx="1970922" cy="738903"/>
          </a:xfrm>
        </p:grpSpPr>
        <p:sp>
          <p:nvSpPr>
            <p:cNvPr id="551" name="Google Shape;551;p17"/>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7"/>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3"/>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3" name="Google Shape;553;p17"/>
          <p:cNvGrpSpPr/>
          <p:nvPr/>
        </p:nvGrpSpPr>
        <p:grpSpPr>
          <a:xfrm>
            <a:off x="239330" y="1796555"/>
            <a:ext cx="8520692" cy="1291307"/>
            <a:chOff x="3573775" y="3432054"/>
            <a:chExt cx="1970922" cy="738903"/>
          </a:xfrm>
        </p:grpSpPr>
        <p:sp>
          <p:nvSpPr>
            <p:cNvPr id="554" name="Google Shape;554;p17"/>
            <p:cNvSpPr/>
            <p:nvPr/>
          </p:nvSpPr>
          <p:spPr>
            <a:xfrm>
              <a:off x="3618875" y="34914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7"/>
            <p:cNvSpPr/>
            <p:nvPr/>
          </p:nvSpPr>
          <p:spPr>
            <a:xfrm>
              <a:off x="3573775" y="3432054"/>
              <a:ext cx="1925822"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6" name="Google Shape;556;p17"/>
          <p:cNvSpPr/>
          <p:nvPr/>
        </p:nvSpPr>
        <p:spPr>
          <a:xfrm>
            <a:off x="613041" y="830651"/>
            <a:ext cx="6539368" cy="679503"/>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7"/>
          <p:cNvSpPr txBox="1"/>
          <p:nvPr/>
        </p:nvSpPr>
        <p:spPr>
          <a:xfrm flipH="1">
            <a:off x="524325" y="2051400"/>
            <a:ext cx="7703100" cy="67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1700"/>
              <a:buFont typeface="Arial"/>
              <a:buNone/>
            </a:pPr>
            <a:r>
              <a:rPr b="0" i="0" lang="es-UY" sz="1700" u="none" cap="none" strike="noStrike">
                <a:solidFill>
                  <a:schemeClr val="dk1"/>
                </a:solidFill>
                <a:latin typeface="Calibri"/>
                <a:ea typeface="Calibri"/>
                <a:cs typeface="Calibri"/>
                <a:sym typeface="Calibri"/>
              </a:rPr>
              <a:t>COHERENTE: con las </a:t>
            </a:r>
            <a:r>
              <a:rPr b="1" i="0" lang="es-UY" sz="1700" u="none" cap="none" strike="noStrike">
                <a:solidFill>
                  <a:schemeClr val="dk1"/>
                </a:solidFill>
                <a:latin typeface="Calibri"/>
                <a:ea typeface="Calibri"/>
                <a:cs typeface="Calibri"/>
                <a:sym typeface="Calibri"/>
              </a:rPr>
              <a:t>políticas que otras autoridades públicas </a:t>
            </a:r>
            <a:r>
              <a:rPr b="0" i="0" lang="es-UY" sz="1700" u="none" cap="none" strike="noStrike">
                <a:solidFill>
                  <a:schemeClr val="dk1"/>
                </a:solidFill>
                <a:latin typeface="Calibri"/>
                <a:ea typeface="Calibri"/>
                <a:cs typeface="Calibri"/>
                <a:sym typeface="Calibri"/>
              </a:rPr>
              <a:t>han promulgado, por ejemplo, en materia de </a:t>
            </a:r>
            <a:r>
              <a:rPr b="1" i="0" lang="es-UY" sz="1700" u="none" cap="none" strike="noStrike">
                <a:solidFill>
                  <a:schemeClr val="dk1"/>
                </a:solidFill>
                <a:latin typeface="Calibri"/>
                <a:ea typeface="Calibri"/>
                <a:cs typeface="Calibri"/>
                <a:sym typeface="Calibri"/>
              </a:rPr>
              <a:t>protección ambiental, cambio climático, agricultura, industria y comercio</a:t>
            </a:r>
            <a:r>
              <a:rPr b="0" i="0" lang="es-UY" sz="1700" u="none" cap="none" strike="noStrike">
                <a:solidFill>
                  <a:schemeClr val="dk1"/>
                </a:solidFill>
                <a:latin typeface="Calibri"/>
                <a:ea typeface="Calibri"/>
                <a:cs typeface="Calibri"/>
                <a:sym typeface="Calibri"/>
              </a:rPr>
              <a:t>.</a:t>
            </a:r>
            <a:endParaRPr b="0" i="0" sz="1200" u="none" cap="none" strike="noStrike">
              <a:solidFill>
                <a:srgbClr val="000000"/>
              </a:solidFill>
              <a:latin typeface="Fira Sans"/>
              <a:ea typeface="Fira Sans"/>
              <a:cs typeface="Fira Sans"/>
              <a:sym typeface="Fira Sans"/>
            </a:endParaRPr>
          </a:p>
        </p:txBody>
      </p:sp>
      <p:sp>
        <p:nvSpPr>
          <p:cNvPr id="558" name="Google Shape;558;p17"/>
          <p:cNvSpPr/>
          <p:nvPr/>
        </p:nvSpPr>
        <p:spPr>
          <a:xfrm>
            <a:off x="233125" y="635050"/>
            <a:ext cx="8448348" cy="1161450"/>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7"/>
          <p:cNvSpPr txBox="1"/>
          <p:nvPr/>
        </p:nvSpPr>
        <p:spPr>
          <a:xfrm flipH="1">
            <a:off x="524250" y="865700"/>
            <a:ext cx="7812300" cy="754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UY" sz="1700" u="none" cap="none" strike="noStrike">
                <a:solidFill>
                  <a:schemeClr val="dk1"/>
                </a:solidFill>
                <a:latin typeface="Calibri"/>
                <a:ea typeface="Calibri"/>
                <a:cs typeface="Calibri"/>
                <a:sym typeface="Calibri"/>
              </a:rPr>
              <a:t>ABARCATIVA: no sólo los asuntos que incumben a la administración forestal y a sus órganos, sino </a:t>
            </a:r>
            <a:r>
              <a:rPr b="1" i="0" lang="es-UY" sz="1700" u="none" cap="none" strike="noStrike">
                <a:solidFill>
                  <a:schemeClr val="dk1"/>
                </a:solidFill>
                <a:latin typeface="Calibri"/>
                <a:ea typeface="Calibri"/>
                <a:cs typeface="Calibri"/>
                <a:sym typeface="Calibri"/>
              </a:rPr>
              <a:t>contribui</a:t>
            </a:r>
            <a:r>
              <a:rPr b="0" i="0" lang="es-UY" sz="1700" u="none" cap="none" strike="noStrike">
                <a:solidFill>
                  <a:schemeClr val="dk1"/>
                </a:solidFill>
                <a:latin typeface="Calibri"/>
                <a:ea typeface="Calibri"/>
                <a:cs typeface="Calibri"/>
                <a:sym typeface="Calibri"/>
              </a:rPr>
              <a:t>r también a la </a:t>
            </a:r>
            <a:r>
              <a:rPr b="1" i="0" lang="es-UY" sz="1700" u="none" cap="none" strike="noStrike">
                <a:solidFill>
                  <a:schemeClr val="dk1"/>
                </a:solidFill>
                <a:latin typeface="Calibri"/>
                <a:ea typeface="Calibri"/>
                <a:cs typeface="Calibri"/>
                <a:sym typeface="Calibri"/>
              </a:rPr>
              <a:t>realización de las políticas generales</a:t>
            </a:r>
            <a:r>
              <a:rPr b="0" i="0" lang="es-UY" sz="1700" u="none" cap="none" strike="noStrike">
                <a:solidFill>
                  <a:schemeClr val="dk1"/>
                </a:solidFill>
                <a:latin typeface="Calibri"/>
                <a:ea typeface="Calibri"/>
                <a:cs typeface="Calibri"/>
                <a:sym typeface="Calibri"/>
              </a:rPr>
              <a:t>, principalmente las de </a:t>
            </a:r>
            <a:r>
              <a:rPr b="1" i="0" lang="es-UY" sz="1700" u="none" cap="none" strike="noStrike">
                <a:solidFill>
                  <a:schemeClr val="dk1"/>
                </a:solidFill>
                <a:latin typeface="Calibri"/>
                <a:ea typeface="Calibri"/>
                <a:cs typeface="Calibri"/>
                <a:sym typeface="Calibri"/>
              </a:rPr>
              <a:t>desarrollo nacional y LOCAL </a:t>
            </a:r>
            <a:r>
              <a:rPr b="0" i="0" lang="es-UY" sz="1700" u="none" cap="none" strike="noStrike">
                <a:solidFill>
                  <a:schemeClr val="dk1"/>
                </a:solidFill>
                <a:latin typeface="Calibri"/>
                <a:ea typeface="Calibri"/>
                <a:cs typeface="Calibri"/>
                <a:sym typeface="Calibri"/>
              </a:rPr>
              <a:t>o las </a:t>
            </a:r>
            <a:r>
              <a:rPr b="1" i="0" lang="es-UY" sz="1700" u="none" cap="none" strike="noStrike">
                <a:solidFill>
                  <a:schemeClr val="dk1"/>
                </a:solidFill>
                <a:latin typeface="Calibri"/>
                <a:ea typeface="Calibri"/>
                <a:cs typeface="Calibri"/>
                <a:sym typeface="Calibri"/>
              </a:rPr>
              <a:t>estrategias relacionadas con la economía y la pobreza</a:t>
            </a:r>
            <a:r>
              <a:rPr b="0" i="0" lang="es-UY" sz="1700" u="none" cap="none" strike="noStrike">
                <a:solidFill>
                  <a:schemeClr val="dk1"/>
                </a:solidFill>
                <a:latin typeface="Calibri"/>
                <a:ea typeface="Calibri"/>
                <a:cs typeface="Calibri"/>
                <a:sym typeface="Calibri"/>
              </a:rPr>
              <a:t>.</a:t>
            </a:r>
            <a:br>
              <a:rPr b="0" i="0" lang="es-UY" sz="1200" u="none" cap="none" strike="noStrike">
                <a:solidFill>
                  <a:srgbClr val="000000"/>
                </a:solidFill>
                <a:latin typeface="Fira Sans"/>
                <a:ea typeface="Fira Sans"/>
                <a:cs typeface="Fira Sans"/>
                <a:sym typeface="Fira Sans"/>
              </a:rPr>
            </a:br>
            <a:endParaRPr b="0" i="0" sz="1200" u="none" cap="none" strike="noStrike">
              <a:solidFill>
                <a:srgbClr val="000000"/>
              </a:solidFill>
              <a:latin typeface="Fira Sans"/>
              <a:ea typeface="Fira Sans"/>
              <a:cs typeface="Fira Sans"/>
              <a:sym typeface="Fira Sans"/>
            </a:endParaRPr>
          </a:p>
        </p:txBody>
      </p:sp>
      <p:sp>
        <p:nvSpPr>
          <p:cNvPr id="560" name="Google Shape;560;p17"/>
          <p:cNvSpPr txBox="1"/>
          <p:nvPr>
            <p:ph type="ctrTitle"/>
          </p:nvPr>
        </p:nvSpPr>
        <p:spPr>
          <a:xfrm>
            <a:off x="311700" y="153292"/>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200">
                <a:latin typeface="Fira Sans Extra Condensed"/>
                <a:ea typeface="Fira Sans Extra Condensed"/>
                <a:cs typeface="Fira Sans Extra Condensed"/>
                <a:sym typeface="Fira Sans Extra Condensed"/>
              </a:rPr>
              <a:t>Que base tiene una </a:t>
            </a:r>
            <a:r>
              <a:rPr b="1" lang="es-UY" sz="3200">
                <a:latin typeface="Fira Sans Extra Condensed"/>
                <a:ea typeface="Fira Sans Extra Condensed"/>
                <a:cs typeface="Fira Sans Extra Condensed"/>
                <a:sym typeface="Fira Sans Extra Condensed"/>
              </a:rPr>
              <a:t>POLÍTICA FORESTAL NACIONAL</a:t>
            </a:r>
            <a:endParaRPr sz="3200">
              <a:latin typeface="Fira Sans Extra Condensed"/>
              <a:ea typeface="Fira Sans Extra Condensed"/>
              <a:cs typeface="Fira Sans Extra Condensed"/>
              <a:sym typeface="Fira Sans Extra Condensed"/>
            </a:endParaRPr>
          </a:p>
        </p:txBody>
      </p:sp>
      <p:sp>
        <p:nvSpPr>
          <p:cNvPr id="561" name="Google Shape;561;p17"/>
          <p:cNvSpPr txBox="1"/>
          <p:nvPr/>
        </p:nvSpPr>
        <p:spPr>
          <a:xfrm>
            <a:off x="613050" y="3092600"/>
            <a:ext cx="7614300" cy="67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1700"/>
              <a:buFont typeface="Arial"/>
              <a:buNone/>
            </a:pPr>
            <a:r>
              <a:rPr b="0" i="0" lang="es-UY" sz="1700" u="none" cap="none" strike="noStrike">
                <a:solidFill>
                  <a:schemeClr val="dk1"/>
                </a:solidFill>
                <a:latin typeface="Calibri"/>
                <a:ea typeface="Calibri"/>
                <a:cs typeface="Calibri"/>
                <a:sym typeface="Calibri"/>
              </a:rPr>
              <a:t>ALINEADA: con los </a:t>
            </a:r>
            <a:r>
              <a:rPr b="1" i="0" lang="es-UY" sz="1700" u="none" cap="none" strike="noStrike">
                <a:solidFill>
                  <a:schemeClr val="dk1"/>
                </a:solidFill>
                <a:latin typeface="Calibri"/>
                <a:ea typeface="Calibri"/>
                <a:cs typeface="Calibri"/>
                <a:sym typeface="Calibri"/>
              </a:rPr>
              <a:t>compromisos forestales (O RELACIONADOS) internacionales </a:t>
            </a:r>
            <a:r>
              <a:rPr b="0" i="0" lang="es-UY" sz="1700" u="none" cap="none" strike="noStrike">
                <a:solidFill>
                  <a:schemeClr val="dk1"/>
                </a:solidFill>
                <a:latin typeface="Calibri"/>
                <a:ea typeface="Calibri"/>
                <a:cs typeface="Calibri"/>
                <a:sym typeface="Calibri"/>
              </a:rPr>
              <a:t>adquiridos por el país</a:t>
            </a:r>
            <a:r>
              <a:rPr b="1" i="0" lang="es-UY" sz="17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62" name="Google Shape;562;p17"/>
          <p:cNvSpPr/>
          <p:nvPr/>
        </p:nvSpPr>
        <p:spPr>
          <a:xfrm>
            <a:off x="457200" y="4181400"/>
            <a:ext cx="8160329" cy="808802"/>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7"/>
          <p:cNvSpPr/>
          <p:nvPr/>
        </p:nvSpPr>
        <p:spPr>
          <a:xfrm>
            <a:off x="392768" y="3795872"/>
            <a:ext cx="8553440" cy="1084680"/>
          </a:xfrm>
          <a:custGeom>
            <a:rect b="b" l="l" r="r" t="t"/>
            <a:pathLst>
              <a:path extrusionOk="0" h="3217" w="9166">
                <a:moveTo>
                  <a:pt x="1617" y="1"/>
                </a:moveTo>
                <a:cubicBezTo>
                  <a:pt x="717" y="1"/>
                  <a:pt x="1" y="734"/>
                  <a:pt x="1" y="1617"/>
                </a:cubicBezTo>
                <a:cubicBezTo>
                  <a:pt x="1" y="2500"/>
                  <a:pt x="717" y="3217"/>
                  <a:pt x="1617" y="3217"/>
                </a:cubicBezTo>
                <a:lnTo>
                  <a:pt x="7549" y="3217"/>
                </a:lnTo>
                <a:cubicBezTo>
                  <a:pt x="8449" y="3217"/>
                  <a:pt x="9165" y="2500"/>
                  <a:pt x="9165" y="1617"/>
                </a:cubicBezTo>
                <a:cubicBezTo>
                  <a:pt x="9165" y="734"/>
                  <a:pt x="8449" y="1"/>
                  <a:pt x="7549" y="1"/>
                </a:cubicBezTo>
                <a:close/>
              </a:path>
            </a:pathLst>
          </a:custGeom>
          <a:solidFill>
            <a:schemeClr val="accent1"/>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600"/>
              <a:buFont typeface="Arial"/>
              <a:buNone/>
            </a:pPr>
            <a:r>
              <a:rPr b="1" i="0" lang="es-UY" sz="1600" u="none" cap="none" strike="noStrike">
                <a:solidFill>
                  <a:schemeClr val="dk1"/>
                </a:solidFill>
                <a:latin typeface="Calibri"/>
                <a:ea typeface="Calibri"/>
                <a:cs typeface="Calibri"/>
                <a:sym typeface="Calibri"/>
              </a:rPr>
              <a:t>ALCANCE: todos los recursos forestales de un país </a:t>
            </a:r>
            <a:r>
              <a:rPr b="0" i="0" lang="es-UY" sz="1600" u="none" cap="none" strike="noStrike">
                <a:solidFill>
                  <a:schemeClr val="dk1"/>
                </a:solidFill>
                <a:latin typeface="Calibri"/>
                <a:ea typeface="Calibri"/>
                <a:cs typeface="Calibri"/>
                <a:sym typeface="Calibri"/>
              </a:rPr>
              <a:t>—bosques industriales o comerciales, bosques privados, bosques comunitarios, agroforestería, árboles fuera de los bosques, bosques urbanos, bosques naturales y terrenos boscosos—, así como su ordenación y uso, cualquiera que sea la situación de tenencia o propiedad.</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9"/>
          <p:cNvSpPr txBox="1"/>
          <p:nvPr/>
        </p:nvSpPr>
        <p:spPr>
          <a:xfrm>
            <a:off x="650204" y="1071419"/>
            <a:ext cx="7965159" cy="388850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1" i="0" lang="es-UY" sz="1800" u="none" cap="none" strike="noStrike">
                <a:solidFill>
                  <a:srgbClr val="000000"/>
                </a:solidFill>
                <a:latin typeface="Calibri"/>
                <a:ea typeface="Calibri"/>
                <a:cs typeface="Calibri"/>
                <a:sym typeface="Calibri"/>
              </a:rPr>
              <a:t>ELEMENTOS COMUNES</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1" i="0" lang="es-UY" sz="1800" u="none" cap="none" strike="noStrike">
                <a:solidFill>
                  <a:srgbClr val="000000"/>
                </a:solidFill>
                <a:latin typeface="Calibri"/>
                <a:ea typeface="Calibri"/>
                <a:cs typeface="Calibri"/>
                <a:sym typeface="Calibri"/>
              </a:rPr>
              <a:t>Protección y aumento </a:t>
            </a:r>
            <a:r>
              <a:rPr b="0" i="0" lang="es-UY" sz="1800" u="none" cap="none" strike="noStrike">
                <a:solidFill>
                  <a:srgbClr val="000000"/>
                </a:solidFill>
                <a:latin typeface="Calibri"/>
                <a:ea typeface="Calibri"/>
                <a:cs typeface="Calibri"/>
                <a:sym typeface="Calibri"/>
              </a:rPr>
              <a:t>de la </a:t>
            </a:r>
            <a:r>
              <a:rPr b="1" i="0" lang="es-UY" sz="1800" u="none" cap="none" strike="noStrike">
                <a:solidFill>
                  <a:srgbClr val="000000"/>
                </a:solidFill>
                <a:latin typeface="Calibri"/>
                <a:ea typeface="Calibri"/>
                <a:cs typeface="Calibri"/>
                <a:sym typeface="Calibri"/>
              </a:rPr>
              <a:t>calidad y magnitud </a:t>
            </a:r>
            <a:r>
              <a:rPr b="0" i="0" lang="es-UY" sz="1800" u="none" cap="none" strike="noStrike">
                <a:solidFill>
                  <a:srgbClr val="000000"/>
                </a:solidFill>
                <a:latin typeface="Calibri"/>
                <a:ea typeface="Calibri"/>
                <a:cs typeface="Calibri"/>
                <a:sym typeface="Calibri"/>
              </a:rPr>
              <a:t>de los recursos en </a:t>
            </a:r>
            <a:r>
              <a:rPr b="1" i="0" lang="es-UY" sz="1800" u="none" cap="none" strike="noStrike">
                <a:solidFill>
                  <a:srgbClr val="000000"/>
                </a:solidFill>
                <a:latin typeface="Calibri"/>
                <a:ea typeface="Calibri"/>
                <a:cs typeface="Calibri"/>
                <a:sym typeface="Calibri"/>
              </a:rPr>
              <a:t>beneficio de la sociedad </a:t>
            </a:r>
            <a:r>
              <a:rPr b="0" i="0" lang="es-UY" sz="1800" u="none" cap="none" strike="noStrike">
                <a:solidFill>
                  <a:srgbClr val="000000"/>
                </a:solidFill>
                <a:latin typeface="Calibri"/>
                <a:ea typeface="Calibri"/>
                <a:cs typeface="Calibri"/>
                <a:sym typeface="Calibri"/>
              </a:rPr>
              <a:t>(actual y futura)</a:t>
            </a:r>
            <a:endParaRPr b="1" i="0" sz="1800" u="none" cap="none" strike="noStrike">
              <a:solidFill>
                <a:srgbClr val="000000"/>
              </a:solidFill>
              <a:latin typeface="Calibri"/>
              <a:ea typeface="Calibri"/>
              <a:cs typeface="Calibri"/>
              <a:sym typeface="Calibri"/>
            </a:endParaRPr>
          </a:p>
          <a:p>
            <a:pPr indent="-114300" lvl="0" marL="0" marR="0" rtl="0" algn="l">
              <a:lnSpc>
                <a:spcPct val="100000"/>
              </a:lnSpc>
              <a:spcBef>
                <a:spcPts val="360"/>
              </a:spcBef>
              <a:spcAft>
                <a:spcPts val="0"/>
              </a:spcAft>
              <a:buClr>
                <a:srgbClr val="000000"/>
              </a:buClr>
              <a:buSzPts val="1800"/>
              <a:buFont typeface="Arial"/>
              <a:buChar char="•"/>
            </a:pPr>
            <a:r>
              <a:rPr b="1" i="0" lang="es-UY" sz="1800" u="none" cap="none" strike="noStrike">
                <a:solidFill>
                  <a:srgbClr val="000000"/>
                </a:solidFill>
                <a:latin typeface="Calibri"/>
                <a:ea typeface="Calibri"/>
                <a:cs typeface="Calibri"/>
                <a:sym typeface="Calibri"/>
              </a:rPr>
              <a:t>Garantía de extracción </a:t>
            </a:r>
            <a:r>
              <a:rPr b="0" i="0" lang="es-UY" sz="1800" u="none" cap="none" strike="noStrike">
                <a:solidFill>
                  <a:srgbClr val="000000"/>
                </a:solidFill>
                <a:latin typeface="Calibri"/>
                <a:ea typeface="Calibri"/>
                <a:cs typeface="Calibri"/>
                <a:sym typeface="Calibri"/>
              </a:rPr>
              <a:t>de productos procedentes de los bosques con </a:t>
            </a:r>
            <a:r>
              <a:rPr b="1" i="0" lang="es-UY" sz="1800" u="none" cap="none" strike="noStrike">
                <a:solidFill>
                  <a:srgbClr val="000000"/>
                </a:solidFill>
                <a:latin typeface="Calibri"/>
                <a:ea typeface="Calibri"/>
                <a:cs typeface="Calibri"/>
                <a:sym typeface="Calibri"/>
              </a:rPr>
              <a:t>criterio de sostenibilidad y de conformidad con leyes, reglamentaciones y códigos de prácticas</a:t>
            </a:r>
            <a:r>
              <a:rPr b="0" i="0" lang="es-UY" sz="18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a:p>
            <a:pPr indent="-114300" lvl="0" marL="0" marR="0" rtl="0" algn="l">
              <a:lnSpc>
                <a:spcPct val="100000"/>
              </a:lnSpc>
              <a:spcBef>
                <a:spcPts val="360"/>
              </a:spcBef>
              <a:spcAft>
                <a:spcPts val="0"/>
              </a:spcAft>
              <a:buClr>
                <a:srgbClr val="000000"/>
              </a:buClr>
              <a:buSzPts val="1800"/>
              <a:buFont typeface="Arial"/>
              <a:buChar char="•"/>
            </a:pPr>
            <a:r>
              <a:rPr b="1" i="0" lang="es-UY" sz="1800" u="none" cap="none" strike="noStrike">
                <a:solidFill>
                  <a:srgbClr val="000000"/>
                </a:solidFill>
                <a:latin typeface="Calibri"/>
                <a:ea typeface="Calibri"/>
                <a:cs typeface="Calibri"/>
                <a:sym typeface="Calibri"/>
              </a:rPr>
              <a:t>Mantenimiento y/o intensificació</a:t>
            </a:r>
            <a:r>
              <a:rPr b="0" i="0" lang="es-UY" sz="1800" u="none" cap="none" strike="noStrike">
                <a:solidFill>
                  <a:srgbClr val="000000"/>
                </a:solidFill>
                <a:latin typeface="Calibri"/>
                <a:ea typeface="Calibri"/>
                <a:cs typeface="Calibri"/>
                <a:sym typeface="Calibri"/>
              </a:rPr>
              <a:t>n de los </a:t>
            </a:r>
            <a:r>
              <a:rPr b="1" i="0" lang="es-UY" sz="1800" u="none" cap="none" strike="noStrike">
                <a:solidFill>
                  <a:srgbClr val="000000"/>
                </a:solidFill>
                <a:latin typeface="Calibri"/>
                <a:ea typeface="Calibri"/>
                <a:cs typeface="Calibri"/>
                <a:sym typeface="Calibri"/>
              </a:rPr>
              <a:t>servicios ecosistémicos </a:t>
            </a:r>
            <a:r>
              <a:rPr b="0" i="0" lang="es-UY" sz="1800" u="none" cap="none" strike="noStrike">
                <a:solidFill>
                  <a:srgbClr val="000000"/>
                </a:solidFill>
                <a:latin typeface="Calibri"/>
                <a:ea typeface="Calibri"/>
                <a:cs typeface="Calibri"/>
                <a:sym typeface="Calibri"/>
              </a:rPr>
              <a:t>de los bosques.</a:t>
            </a:r>
            <a:endParaRPr b="1" i="0" sz="1800" u="none" cap="none" strike="noStrike">
              <a:solidFill>
                <a:srgbClr val="000000"/>
              </a:solidFill>
              <a:latin typeface="Calibri"/>
              <a:ea typeface="Calibri"/>
              <a:cs typeface="Calibri"/>
              <a:sym typeface="Calibri"/>
            </a:endParaRPr>
          </a:p>
          <a:p>
            <a:pPr indent="-114300" lvl="0" marL="0" marR="0" rtl="0" algn="l">
              <a:lnSpc>
                <a:spcPct val="100000"/>
              </a:lnSpc>
              <a:spcBef>
                <a:spcPts val="360"/>
              </a:spcBef>
              <a:spcAft>
                <a:spcPts val="0"/>
              </a:spcAft>
              <a:buClr>
                <a:srgbClr val="000000"/>
              </a:buClr>
              <a:buSzPts val="1800"/>
              <a:buFont typeface="Arial"/>
              <a:buChar char="•"/>
            </a:pPr>
            <a:r>
              <a:rPr b="1" i="0" lang="es-UY" sz="1800" u="none" cap="none" strike="noStrike">
                <a:solidFill>
                  <a:srgbClr val="000000"/>
                </a:solidFill>
                <a:latin typeface="Calibri"/>
                <a:ea typeface="Calibri"/>
                <a:cs typeface="Calibri"/>
                <a:sym typeface="Calibri"/>
              </a:rPr>
              <a:t>Ordenación de los recursos forestales </a:t>
            </a:r>
            <a:r>
              <a:rPr b="0" i="0" lang="es-UY" sz="1800" u="none" cap="none" strike="noStrike">
                <a:solidFill>
                  <a:srgbClr val="000000"/>
                </a:solidFill>
                <a:latin typeface="Calibri"/>
                <a:ea typeface="Calibri"/>
                <a:cs typeface="Calibri"/>
                <a:sym typeface="Calibri"/>
              </a:rPr>
              <a:t>para que produzcan bienes y servicios que la </a:t>
            </a:r>
            <a:r>
              <a:rPr b="1" i="0" lang="es-UY" sz="1800" u="none" cap="none" strike="noStrike">
                <a:solidFill>
                  <a:srgbClr val="000000"/>
                </a:solidFill>
                <a:latin typeface="Calibri"/>
                <a:ea typeface="Calibri"/>
                <a:cs typeface="Calibri"/>
                <a:sym typeface="Calibri"/>
              </a:rPr>
              <a:t>sociedad demanda </a:t>
            </a:r>
            <a:r>
              <a:rPr b="0" i="0" lang="es-UY" sz="1800" u="none" cap="none" strike="noStrike">
                <a:solidFill>
                  <a:srgbClr val="000000"/>
                </a:solidFill>
                <a:latin typeface="Calibri"/>
                <a:ea typeface="Calibri"/>
                <a:cs typeface="Calibri"/>
                <a:sym typeface="Calibri"/>
              </a:rPr>
              <a:t>lo que contribuye al </a:t>
            </a:r>
            <a:r>
              <a:rPr b="1" i="0" lang="es-UY" sz="1800" u="none" cap="none" strike="noStrike">
                <a:solidFill>
                  <a:srgbClr val="000000"/>
                </a:solidFill>
                <a:latin typeface="Calibri"/>
                <a:ea typeface="Calibri"/>
                <a:cs typeface="Calibri"/>
                <a:sym typeface="Calibri"/>
              </a:rPr>
              <a:t>Desarrollo Nacional</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360"/>
              </a:spcBef>
              <a:spcAft>
                <a:spcPts val="0"/>
              </a:spcAft>
              <a:buClr>
                <a:srgbClr val="000000"/>
              </a:buClr>
              <a:buSzPts val="1800"/>
              <a:buFont typeface="Arial"/>
              <a:buChar char="•"/>
            </a:pPr>
            <a:r>
              <a:rPr b="1" i="0" lang="es-UY" sz="1800" u="none" cap="none" strike="noStrike">
                <a:solidFill>
                  <a:srgbClr val="000000"/>
                </a:solidFill>
                <a:latin typeface="Calibri"/>
                <a:ea typeface="Calibri"/>
                <a:cs typeface="Calibri"/>
                <a:sym typeface="Calibri"/>
              </a:rPr>
              <a:t>Problemas abordados con más frecuencia </a:t>
            </a:r>
            <a:r>
              <a:rPr b="0" i="0" lang="es-UY" sz="1800" u="none" cap="none" strike="noStrike">
                <a:solidFill>
                  <a:srgbClr val="000000"/>
                </a:solidFill>
                <a:latin typeface="Calibri"/>
                <a:ea typeface="Calibri"/>
                <a:cs typeface="Calibri"/>
                <a:sym typeface="Calibri"/>
              </a:rPr>
              <a:t>forman parte de los </a:t>
            </a:r>
            <a:r>
              <a:rPr b="1" i="0" lang="es-UY" sz="1800" u="none" cap="none" strike="noStrike">
                <a:solidFill>
                  <a:srgbClr val="000000"/>
                </a:solidFill>
                <a:latin typeface="Calibri"/>
                <a:ea typeface="Calibri"/>
                <a:cs typeface="Calibri"/>
                <a:sym typeface="Calibri"/>
              </a:rPr>
              <a:t>siete elementos temáticos</a:t>
            </a:r>
            <a:r>
              <a:rPr b="0" i="0" lang="es-UY" sz="1800" u="none" cap="none" strike="noStrike">
                <a:solidFill>
                  <a:srgbClr val="000000"/>
                </a:solidFill>
                <a:latin typeface="Calibri"/>
                <a:ea typeface="Calibri"/>
                <a:cs typeface="Calibri"/>
                <a:sym typeface="Calibri"/>
              </a:rPr>
              <a:t> de la </a:t>
            </a:r>
            <a:r>
              <a:rPr b="1" i="0" lang="es-UY" sz="1800" u="none" cap="none" strike="noStrike">
                <a:solidFill>
                  <a:srgbClr val="000000"/>
                </a:solidFill>
                <a:latin typeface="Calibri"/>
                <a:ea typeface="Calibri"/>
                <a:cs typeface="Calibri"/>
                <a:sym typeface="Calibri"/>
              </a:rPr>
              <a:t>ordenación forestal sostenible</a:t>
            </a:r>
            <a:r>
              <a:rPr b="0" i="0" lang="es-UY" sz="1800" u="none" cap="none" strike="noStrike">
                <a:solidFill>
                  <a:srgbClr val="000000"/>
                </a:solidFill>
                <a:latin typeface="Calibri"/>
                <a:ea typeface="Calibri"/>
                <a:cs typeface="Calibri"/>
                <a:sym typeface="Calibri"/>
              </a:rPr>
              <a:t>, tal como los establece el </a:t>
            </a:r>
            <a:r>
              <a:rPr b="1" i="0" lang="es-UY" sz="1800" u="none" cap="none" strike="noStrike">
                <a:solidFill>
                  <a:srgbClr val="000000"/>
                </a:solidFill>
                <a:latin typeface="Calibri"/>
                <a:ea typeface="Calibri"/>
                <a:cs typeface="Calibri"/>
                <a:sym typeface="Calibri"/>
              </a:rPr>
              <a:t>Foro de las Naciones Unidas sobre los Bosques (Naciones Unidas, 2008)</a:t>
            </a:r>
            <a:r>
              <a:rPr b="0" i="0" lang="es-UY" sz="1800" u="none" cap="none" strike="noStrike">
                <a:solidFill>
                  <a:srgbClr val="000000"/>
                </a:solidFill>
                <a:latin typeface="Calibri"/>
                <a:ea typeface="Calibri"/>
                <a:cs typeface="Calibri"/>
                <a:sym typeface="Calibri"/>
              </a:rPr>
              <a:t>: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569" name="Google Shape;569;p19"/>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POLITICA FORESTAL NACIONAL</a:t>
            </a:r>
            <a:endParaRPr sz="3500">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p:nvPr/>
        </p:nvSpPr>
        <p:spPr>
          <a:xfrm>
            <a:off x="1771136" y="3915775"/>
            <a:ext cx="1885009" cy="1023357"/>
          </a:xfrm>
          <a:custGeom>
            <a:rect b="b" l="l" r="r" t="t"/>
            <a:pathLst>
              <a:path extrusionOk="0" h="9698" w="17864">
                <a:moveTo>
                  <a:pt x="1800" y="0"/>
                </a:moveTo>
                <a:cubicBezTo>
                  <a:pt x="800" y="0"/>
                  <a:pt x="1" y="800"/>
                  <a:pt x="1" y="1800"/>
                </a:cubicBezTo>
                <a:lnTo>
                  <a:pt x="1" y="7898"/>
                </a:lnTo>
                <a:cubicBezTo>
                  <a:pt x="1" y="8898"/>
                  <a:pt x="800" y="9698"/>
                  <a:pt x="1800" y="9698"/>
                </a:cubicBezTo>
                <a:lnTo>
                  <a:pt x="16080" y="9698"/>
                </a:lnTo>
                <a:cubicBezTo>
                  <a:pt x="17063" y="9698"/>
                  <a:pt x="17863" y="8898"/>
                  <a:pt x="17863" y="7898"/>
                </a:cubicBezTo>
                <a:lnTo>
                  <a:pt x="17863" y="1800"/>
                </a:lnTo>
                <a:cubicBezTo>
                  <a:pt x="17863" y="800"/>
                  <a:pt x="17063" y="0"/>
                  <a:pt x="16080" y="0"/>
                </a:cubicBezTo>
                <a:close/>
              </a:path>
            </a:pathLst>
          </a:custGeom>
          <a:solidFill>
            <a:srgbClr val="F66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Por lo que organizamos nuestra convivencia a través de la </a:t>
            </a:r>
            <a:r>
              <a:rPr b="1" lang="es-UY" sz="1300">
                <a:latin typeface="Fira Sans"/>
                <a:ea typeface="Fira Sans"/>
                <a:cs typeface="Fira Sans"/>
                <a:sym typeface="Fira Sans"/>
              </a:rPr>
              <a:t>POLÍTICA</a:t>
            </a:r>
            <a:endParaRPr b="1" i="0" sz="1300" u="none" cap="none" strike="noStrike">
              <a:solidFill>
                <a:srgbClr val="000000"/>
              </a:solidFill>
              <a:latin typeface="Fira Sans"/>
              <a:ea typeface="Fira Sans"/>
              <a:cs typeface="Fira Sans"/>
              <a:sym typeface="Fira Sans"/>
            </a:endParaRPr>
          </a:p>
        </p:txBody>
      </p:sp>
      <p:sp>
        <p:nvSpPr>
          <p:cNvPr id="148" name="Google Shape;148;p3"/>
          <p:cNvSpPr/>
          <p:nvPr/>
        </p:nvSpPr>
        <p:spPr>
          <a:xfrm>
            <a:off x="6940900" y="2098550"/>
            <a:ext cx="2157600" cy="1268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007547" y="3313091"/>
            <a:ext cx="956523" cy="134888"/>
          </a:xfrm>
          <a:custGeom>
            <a:rect b="b" l="l" r="r" t="t"/>
            <a:pathLst>
              <a:path extrusionOk="0" fill="none" h="8366" w="12298">
                <a:moveTo>
                  <a:pt x="12298" y="8365"/>
                </a:moveTo>
                <a:cubicBezTo>
                  <a:pt x="12148" y="5516"/>
                  <a:pt x="10432" y="250"/>
                  <a:pt x="1" y="0"/>
                </a:cubicBezTo>
              </a:path>
            </a:pathLst>
          </a:custGeom>
          <a:noFill/>
          <a:ln cap="rnd" cmpd="sng" w="9575">
            <a:solidFill>
              <a:srgbClr val="EF25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4921762" y="3311857"/>
            <a:ext cx="41190" cy="73"/>
          </a:xfrm>
          <a:custGeom>
            <a:rect b="b" l="l" r="r" t="t"/>
            <a:pathLst>
              <a:path extrusionOk="0" fill="none" h="1" w="568">
                <a:moveTo>
                  <a:pt x="567" y="1"/>
                </a:moveTo>
                <a:lnTo>
                  <a:pt x="1" y="1"/>
                </a:lnTo>
              </a:path>
            </a:pathLst>
          </a:custGeom>
          <a:noFill/>
          <a:ln cap="rnd" cmpd="sng" w="9575">
            <a:solidFill>
              <a:srgbClr val="4E4E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3951510" y="3249059"/>
            <a:ext cx="37492" cy="18202"/>
          </a:xfrm>
          <a:custGeom>
            <a:rect b="b" l="l" r="r" t="t"/>
            <a:pathLst>
              <a:path extrusionOk="0" fill="none" h="251" w="517">
                <a:moveTo>
                  <a:pt x="517" y="0"/>
                </a:moveTo>
                <a:cubicBezTo>
                  <a:pt x="517" y="0"/>
                  <a:pt x="334" y="100"/>
                  <a:pt x="0" y="250"/>
                </a:cubicBezTo>
              </a:path>
            </a:pathLst>
          </a:custGeom>
          <a:noFill/>
          <a:ln cap="rnd" cmpd="sng" w="9575">
            <a:solidFill>
              <a:srgbClr val="4E4E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2732313" y="1706016"/>
            <a:ext cx="2668136" cy="1780015"/>
          </a:xfrm>
          <a:custGeom>
            <a:rect b="b" l="l" r="r" t="t"/>
            <a:pathLst>
              <a:path extrusionOk="0" fill="none" h="24546" w="36793">
                <a:moveTo>
                  <a:pt x="15747" y="21946"/>
                </a:moveTo>
                <a:cubicBezTo>
                  <a:pt x="12581" y="23079"/>
                  <a:pt x="5599" y="24545"/>
                  <a:pt x="3183" y="16814"/>
                </a:cubicBezTo>
                <a:cubicBezTo>
                  <a:pt x="1" y="6683"/>
                  <a:pt x="11165" y="3433"/>
                  <a:pt x="11165" y="3433"/>
                </a:cubicBezTo>
                <a:cubicBezTo>
                  <a:pt x="11165" y="3433"/>
                  <a:pt x="18413" y="2217"/>
                  <a:pt x="20279" y="5483"/>
                </a:cubicBezTo>
                <a:cubicBezTo>
                  <a:pt x="21712" y="7999"/>
                  <a:pt x="19213" y="8832"/>
                  <a:pt x="18530" y="6849"/>
                </a:cubicBezTo>
                <a:cubicBezTo>
                  <a:pt x="17847" y="4883"/>
                  <a:pt x="17797" y="2634"/>
                  <a:pt x="20446" y="1884"/>
                </a:cubicBezTo>
                <a:cubicBezTo>
                  <a:pt x="25811" y="368"/>
                  <a:pt x="33126" y="3000"/>
                  <a:pt x="36792" y="1"/>
                </a:cubicBezTo>
              </a:path>
            </a:pathLst>
          </a:custGeom>
          <a:noFill/>
          <a:ln cap="rnd"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431689" y="1645611"/>
            <a:ext cx="26614" cy="32705"/>
          </a:xfrm>
          <a:custGeom>
            <a:rect b="b" l="l" r="r" t="t"/>
            <a:pathLst>
              <a:path extrusionOk="0" fill="none" h="451" w="367">
                <a:moveTo>
                  <a:pt x="0" y="451"/>
                </a:moveTo>
                <a:cubicBezTo>
                  <a:pt x="134" y="301"/>
                  <a:pt x="250" y="151"/>
                  <a:pt x="367" y="1"/>
                </a:cubicBezTo>
              </a:path>
            </a:pathLst>
          </a:custGeom>
          <a:noFill/>
          <a:ln cap="rnd" cmpd="sng" w="9575">
            <a:solidFill>
              <a:srgbClr val="4E4E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2706933" y="2620718"/>
            <a:ext cx="13416" cy="41190"/>
          </a:xfrm>
          <a:custGeom>
            <a:rect b="b" l="l" r="r" t="t"/>
            <a:pathLst>
              <a:path extrusionOk="0" fill="none" h="568" w="185">
                <a:moveTo>
                  <a:pt x="184" y="567"/>
                </a:moveTo>
                <a:cubicBezTo>
                  <a:pt x="184" y="567"/>
                  <a:pt x="134" y="351"/>
                  <a:pt x="1" y="1"/>
                </a:cubicBezTo>
              </a:path>
            </a:pathLst>
          </a:custGeom>
          <a:noFill/>
          <a:ln cap="rnd" cmpd="sng" w="9575">
            <a:solidFill>
              <a:srgbClr val="4E4E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2033920" y="1459383"/>
            <a:ext cx="641707" cy="1095014"/>
          </a:xfrm>
          <a:custGeom>
            <a:rect b="b" l="l" r="r" t="t"/>
            <a:pathLst>
              <a:path extrusionOk="0" fill="none" h="10749" w="8849">
                <a:moveTo>
                  <a:pt x="8849" y="10548"/>
                </a:moveTo>
                <a:cubicBezTo>
                  <a:pt x="8015" y="8649"/>
                  <a:pt x="6366" y="5883"/>
                  <a:pt x="3816" y="6483"/>
                </a:cubicBezTo>
                <a:cubicBezTo>
                  <a:pt x="1" y="7399"/>
                  <a:pt x="2533" y="10748"/>
                  <a:pt x="4849" y="8849"/>
                </a:cubicBezTo>
                <a:cubicBezTo>
                  <a:pt x="6982" y="7116"/>
                  <a:pt x="7815" y="3400"/>
                  <a:pt x="5299" y="1"/>
                </a:cubicBezTo>
              </a:path>
            </a:pathLst>
          </a:custGeom>
          <a:noFill/>
          <a:ln cap="rnd"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2362558" y="1708482"/>
            <a:ext cx="27919" cy="31473"/>
          </a:xfrm>
          <a:custGeom>
            <a:rect b="b" l="l" r="r" t="t"/>
            <a:pathLst>
              <a:path extrusionOk="0" fill="none" h="434" w="385">
                <a:moveTo>
                  <a:pt x="384" y="434"/>
                </a:moveTo>
                <a:cubicBezTo>
                  <a:pt x="267" y="284"/>
                  <a:pt x="134" y="150"/>
                  <a:pt x="1" y="0"/>
                </a:cubicBezTo>
              </a:path>
            </a:pathLst>
          </a:custGeom>
          <a:noFill/>
          <a:ln cap="rnd" cmpd="sng" w="9575">
            <a:solidFill>
              <a:srgbClr val="4E4E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p:nvPr/>
        </p:nvSpPr>
        <p:spPr>
          <a:xfrm>
            <a:off x="3928523" y="2421375"/>
            <a:ext cx="1400530" cy="1359413"/>
          </a:xfrm>
          <a:custGeom>
            <a:rect b="b" l="l" r="r" t="t"/>
            <a:pathLst>
              <a:path extrusionOk="0" h="18746" w="19313">
                <a:moveTo>
                  <a:pt x="9683" y="1"/>
                </a:moveTo>
                <a:cubicBezTo>
                  <a:pt x="9500" y="1"/>
                  <a:pt x="9317" y="6"/>
                  <a:pt x="9132" y="17"/>
                </a:cubicBezTo>
                <a:cubicBezTo>
                  <a:pt x="3950" y="317"/>
                  <a:pt x="1" y="4733"/>
                  <a:pt x="301" y="9915"/>
                </a:cubicBezTo>
                <a:cubicBezTo>
                  <a:pt x="590" y="14895"/>
                  <a:pt x="4721" y="18745"/>
                  <a:pt x="9647" y="18745"/>
                </a:cubicBezTo>
                <a:cubicBezTo>
                  <a:pt x="9830" y="18745"/>
                  <a:pt x="10014" y="18740"/>
                  <a:pt x="10198" y="18729"/>
                </a:cubicBezTo>
                <a:cubicBezTo>
                  <a:pt x="15364" y="18429"/>
                  <a:pt x="19313" y="14014"/>
                  <a:pt x="19013" y="8832"/>
                </a:cubicBezTo>
                <a:cubicBezTo>
                  <a:pt x="18740" y="3851"/>
                  <a:pt x="14609" y="1"/>
                  <a:pt x="96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4340553" y="3412145"/>
            <a:ext cx="598197" cy="213999"/>
          </a:xfrm>
          <a:custGeom>
            <a:rect b="b" l="l" r="r" t="t"/>
            <a:pathLst>
              <a:path extrusionOk="0" h="2951" w="8249">
                <a:moveTo>
                  <a:pt x="1484" y="1"/>
                </a:moveTo>
                <a:cubicBezTo>
                  <a:pt x="667" y="1"/>
                  <a:pt x="1" y="651"/>
                  <a:pt x="1" y="1484"/>
                </a:cubicBezTo>
                <a:cubicBezTo>
                  <a:pt x="1" y="2300"/>
                  <a:pt x="667" y="2950"/>
                  <a:pt x="1484" y="2950"/>
                </a:cubicBezTo>
                <a:lnTo>
                  <a:pt x="6766" y="2950"/>
                </a:lnTo>
                <a:cubicBezTo>
                  <a:pt x="7582" y="2950"/>
                  <a:pt x="8249" y="2300"/>
                  <a:pt x="8249" y="1484"/>
                </a:cubicBezTo>
                <a:cubicBezTo>
                  <a:pt x="8249" y="651"/>
                  <a:pt x="7582" y="1"/>
                  <a:pt x="67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811338" y="2541315"/>
            <a:ext cx="1644624" cy="1023367"/>
          </a:xfrm>
          <a:custGeom>
            <a:rect b="b" l="l" r="r" t="t"/>
            <a:pathLst>
              <a:path extrusionOk="0" h="14112" w="22679">
                <a:moveTo>
                  <a:pt x="12249" y="1"/>
                </a:moveTo>
                <a:cubicBezTo>
                  <a:pt x="11678" y="1"/>
                  <a:pt x="11124" y="214"/>
                  <a:pt x="10698" y="596"/>
                </a:cubicBezTo>
                <a:cubicBezTo>
                  <a:pt x="10519" y="750"/>
                  <a:pt x="10400" y="790"/>
                  <a:pt x="10325" y="790"/>
                </a:cubicBezTo>
                <a:cubicBezTo>
                  <a:pt x="10246" y="790"/>
                  <a:pt x="10215" y="746"/>
                  <a:pt x="10215" y="746"/>
                </a:cubicBezTo>
                <a:cubicBezTo>
                  <a:pt x="9857" y="653"/>
                  <a:pt x="9499" y="602"/>
                  <a:pt x="9141" y="602"/>
                </a:cubicBezTo>
                <a:cubicBezTo>
                  <a:pt x="9049" y="602"/>
                  <a:pt x="8957" y="606"/>
                  <a:pt x="8865" y="612"/>
                </a:cubicBezTo>
                <a:cubicBezTo>
                  <a:pt x="8299" y="679"/>
                  <a:pt x="7799" y="962"/>
                  <a:pt x="7449" y="1412"/>
                </a:cubicBezTo>
                <a:cubicBezTo>
                  <a:pt x="7366" y="1546"/>
                  <a:pt x="7199" y="1629"/>
                  <a:pt x="7032" y="1629"/>
                </a:cubicBezTo>
                <a:cubicBezTo>
                  <a:pt x="7032" y="1629"/>
                  <a:pt x="7040" y="1602"/>
                  <a:pt x="6943" y="1602"/>
                </a:cubicBezTo>
                <a:cubicBezTo>
                  <a:pt x="6839" y="1602"/>
                  <a:pt x="6615" y="1633"/>
                  <a:pt x="6132" y="1762"/>
                </a:cubicBezTo>
                <a:cubicBezTo>
                  <a:pt x="5183" y="1995"/>
                  <a:pt x="4949" y="2845"/>
                  <a:pt x="4866" y="3079"/>
                </a:cubicBezTo>
                <a:cubicBezTo>
                  <a:pt x="4816" y="3212"/>
                  <a:pt x="4699" y="3295"/>
                  <a:pt x="4550" y="3295"/>
                </a:cubicBezTo>
                <a:cubicBezTo>
                  <a:pt x="4250" y="3412"/>
                  <a:pt x="3950" y="3578"/>
                  <a:pt x="3683" y="3762"/>
                </a:cubicBezTo>
                <a:cubicBezTo>
                  <a:pt x="3333" y="4028"/>
                  <a:pt x="3083" y="4395"/>
                  <a:pt x="2967" y="4828"/>
                </a:cubicBezTo>
                <a:cubicBezTo>
                  <a:pt x="2917" y="5178"/>
                  <a:pt x="2900" y="5545"/>
                  <a:pt x="2900" y="5911"/>
                </a:cubicBezTo>
                <a:cubicBezTo>
                  <a:pt x="2917" y="6194"/>
                  <a:pt x="2567" y="6228"/>
                  <a:pt x="2567" y="6228"/>
                </a:cubicBezTo>
                <a:cubicBezTo>
                  <a:pt x="2233" y="6444"/>
                  <a:pt x="1917" y="6711"/>
                  <a:pt x="1634" y="7011"/>
                </a:cubicBezTo>
                <a:cubicBezTo>
                  <a:pt x="1084" y="7561"/>
                  <a:pt x="950" y="8694"/>
                  <a:pt x="917" y="8994"/>
                </a:cubicBezTo>
                <a:cubicBezTo>
                  <a:pt x="917" y="9144"/>
                  <a:pt x="834" y="9294"/>
                  <a:pt x="717" y="9410"/>
                </a:cubicBezTo>
                <a:cubicBezTo>
                  <a:pt x="717" y="9410"/>
                  <a:pt x="600" y="9560"/>
                  <a:pt x="384" y="9910"/>
                </a:cubicBezTo>
                <a:cubicBezTo>
                  <a:pt x="167" y="10244"/>
                  <a:pt x="1" y="10710"/>
                  <a:pt x="134" y="11493"/>
                </a:cubicBezTo>
                <a:cubicBezTo>
                  <a:pt x="251" y="12276"/>
                  <a:pt x="750" y="12826"/>
                  <a:pt x="1600" y="13376"/>
                </a:cubicBezTo>
                <a:cubicBezTo>
                  <a:pt x="1926" y="13580"/>
                  <a:pt x="2336" y="13650"/>
                  <a:pt x="2731" y="13650"/>
                </a:cubicBezTo>
                <a:cubicBezTo>
                  <a:pt x="3367" y="13650"/>
                  <a:pt x="3960" y="13469"/>
                  <a:pt x="4083" y="13376"/>
                </a:cubicBezTo>
                <a:cubicBezTo>
                  <a:pt x="4158" y="13312"/>
                  <a:pt x="4246" y="13282"/>
                  <a:pt x="4340" y="13282"/>
                </a:cubicBezTo>
                <a:cubicBezTo>
                  <a:pt x="4392" y="13282"/>
                  <a:pt x="4446" y="13292"/>
                  <a:pt x="4500" y="13309"/>
                </a:cubicBezTo>
                <a:cubicBezTo>
                  <a:pt x="4799" y="13409"/>
                  <a:pt x="5133" y="13493"/>
                  <a:pt x="5449" y="13543"/>
                </a:cubicBezTo>
                <a:cubicBezTo>
                  <a:pt x="5594" y="13565"/>
                  <a:pt x="5755" y="13580"/>
                  <a:pt x="5921" y="13580"/>
                </a:cubicBezTo>
                <a:cubicBezTo>
                  <a:pt x="6253" y="13580"/>
                  <a:pt x="6605" y="13521"/>
                  <a:pt x="6882" y="13343"/>
                </a:cubicBezTo>
                <a:cubicBezTo>
                  <a:pt x="7047" y="13241"/>
                  <a:pt x="7164" y="13210"/>
                  <a:pt x="7245" y="13210"/>
                </a:cubicBezTo>
                <a:cubicBezTo>
                  <a:pt x="7377" y="13210"/>
                  <a:pt x="7416" y="13293"/>
                  <a:pt x="7416" y="13293"/>
                </a:cubicBezTo>
                <a:lnTo>
                  <a:pt x="7582" y="13459"/>
                </a:lnTo>
                <a:cubicBezTo>
                  <a:pt x="7582" y="13459"/>
                  <a:pt x="7915" y="13643"/>
                  <a:pt x="8299" y="13909"/>
                </a:cubicBezTo>
                <a:cubicBezTo>
                  <a:pt x="8538" y="14066"/>
                  <a:pt x="8862" y="14111"/>
                  <a:pt x="9153" y="14111"/>
                </a:cubicBezTo>
                <a:cubicBezTo>
                  <a:pt x="9328" y="14111"/>
                  <a:pt x="9490" y="14095"/>
                  <a:pt x="9615" y="14076"/>
                </a:cubicBezTo>
                <a:cubicBezTo>
                  <a:pt x="9932" y="14009"/>
                  <a:pt x="10748" y="13709"/>
                  <a:pt x="10981" y="13376"/>
                </a:cubicBezTo>
                <a:cubicBezTo>
                  <a:pt x="11075" y="13243"/>
                  <a:pt x="11147" y="13203"/>
                  <a:pt x="11199" y="13203"/>
                </a:cubicBezTo>
                <a:cubicBezTo>
                  <a:pt x="11279" y="13203"/>
                  <a:pt x="11315" y="13293"/>
                  <a:pt x="11315" y="13293"/>
                </a:cubicBezTo>
                <a:cubicBezTo>
                  <a:pt x="11615" y="13559"/>
                  <a:pt x="11964" y="13776"/>
                  <a:pt x="12348" y="13909"/>
                </a:cubicBezTo>
                <a:cubicBezTo>
                  <a:pt x="12633" y="14033"/>
                  <a:pt x="12911" y="14075"/>
                  <a:pt x="13165" y="14075"/>
                </a:cubicBezTo>
                <a:cubicBezTo>
                  <a:pt x="13565" y="14075"/>
                  <a:pt x="13907" y="13970"/>
                  <a:pt x="14131" y="13909"/>
                </a:cubicBezTo>
                <a:cubicBezTo>
                  <a:pt x="14531" y="13793"/>
                  <a:pt x="14880" y="13559"/>
                  <a:pt x="15164" y="13243"/>
                </a:cubicBezTo>
                <a:cubicBezTo>
                  <a:pt x="15245" y="13142"/>
                  <a:pt x="15304" y="13111"/>
                  <a:pt x="15346" y="13111"/>
                </a:cubicBezTo>
                <a:cubicBezTo>
                  <a:pt x="15396" y="13111"/>
                  <a:pt x="15421" y="13155"/>
                  <a:pt x="15428" y="13171"/>
                </a:cubicBezTo>
                <a:lnTo>
                  <a:pt x="15428" y="13171"/>
                </a:lnTo>
                <a:cubicBezTo>
                  <a:pt x="15419" y="13166"/>
                  <a:pt x="15415" y="13165"/>
                  <a:pt x="15414" y="13165"/>
                </a:cubicBezTo>
                <a:lnTo>
                  <a:pt x="15414" y="13165"/>
                </a:lnTo>
                <a:cubicBezTo>
                  <a:pt x="15412" y="13165"/>
                  <a:pt x="15430" y="13176"/>
                  <a:pt x="15430" y="13176"/>
                </a:cubicBezTo>
                <a:cubicBezTo>
                  <a:pt x="15430" y="13176"/>
                  <a:pt x="15430" y="13174"/>
                  <a:pt x="15428" y="13171"/>
                </a:cubicBezTo>
                <a:lnTo>
                  <a:pt x="15428" y="13171"/>
                </a:lnTo>
                <a:cubicBezTo>
                  <a:pt x="15459" y="13187"/>
                  <a:pt x="15552" y="13237"/>
                  <a:pt x="15797" y="13376"/>
                </a:cubicBezTo>
                <a:cubicBezTo>
                  <a:pt x="16205" y="13555"/>
                  <a:pt x="16642" y="13655"/>
                  <a:pt x="17086" y="13655"/>
                </a:cubicBezTo>
                <a:cubicBezTo>
                  <a:pt x="17223" y="13655"/>
                  <a:pt x="17360" y="13646"/>
                  <a:pt x="17496" y="13626"/>
                </a:cubicBezTo>
                <a:cubicBezTo>
                  <a:pt x="18046" y="13559"/>
                  <a:pt x="18530" y="13376"/>
                  <a:pt x="18680" y="13243"/>
                </a:cubicBezTo>
                <a:cubicBezTo>
                  <a:pt x="18742" y="13187"/>
                  <a:pt x="18802" y="13161"/>
                  <a:pt x="18865" y="13161"/>
                </a:cubicBezTo>
                <a:cubicBezTo>
                  <a:pt x="18952" y="13161"/>
                  <a:pt x="19046" y="13212"/>
                  <a:pt x="19163" y="13309"/>
                </a:cubicBezTo>
                <a:cubicBezTo>
                  <a:pt x="19326" y="13448"/>
                  <a:pt x="19813" y="13567"/>
                  <a:pt x="20321" y="13567"/>
                </a:cubicBezTo>
                <a:cubicBezTo>
                  <a:pt x="20486" y="13567"/>
                  <a:pt x="20653" y="13555"/>
                  <a:pt x="20812" y="13526"/>
                </a:cubicBezTo>
                <a:cubicBezTo>
                  <a:pt x="21312" y="13443"/>
                  <a:pt x="21779" y="13160"/>
                  <a:pt x="22079" y="12743"/>
                </a:cubicBezTo>
                <a:cubicBezTo>
                  <a:pt x="22445" y="12276"/>
                  <a:pt x="22645" y="11693"/>
                  <a:pt x="22645" y="11110"/>
                </a:cubicBezTo>
                <a:cubicBezTo>
                  <a:pt x="22679" y="10344"/>
                  <a:pt x="22079" y="9594"/>
                  <a:pt x="21945" y="9510"/>
                </a:cubicBezTo>
                <a:cubicBezTo>
                  <a:pt x="21812" y="9410"/>
                  <a:pt x="21962" y="9110"/>
                  <a:pt x="22029" y="8761"/>
                </a:cubicBezTo>
                <a:cubicBezTo>
                  <a:pt x="22079" y="8427"/>
                  <a:pt x="22029" y="7944"/>
                  <a:pt x="21629" y="7094"/>
                </a:cubicBezTo>
                <a:cubicBezTo>
                  <a:pt x="21212" y="6261"/>
                  <a:pt x="20429" y="6078"/>
                  <a:pt x="20196" y="5961"/>
                </a:cubicBezTo>
                <a:cubicBezTo>
                  <a:pt x="19979" y="5861"/>
                  <a:pt x="19979" y="5745"/>
                  <a:pt x="19979" y="5745"/>
                </a:cubicBezTo>
                <a:lnTo>
                  <a:pt x="19979" y="5495"/>
                </a:lnTo>
                <a:cubicBezTo>
                  <a:pt x="19929" y="5095"/>
                  <a:pt x="19829" y="4711"/>
                  <a:pt x="19663" y="4328"/>
                </a:cubicBezTo>
                <a:cubicBezTo>
                  <a:pt x="19363" y="3495"/>
                  <a:pt x="18380" y="3145"/>
                  <a:pt x="18113" y="3079"/>
                </a:cubicBezTo>
                <a:cubicBezTo>
                  <a:pt x="17980" y="3045"/>
                  <a:pt x="17846" y="2945"/>
                  <a:pt x="17796" y="2812"/>
                </a:cubicBezTo>
                <a:cubicBezTo>
                  <a:pt x="17580" y="2445"/>
                  <a:pt x="17280" y="2162"/>
                  <a:pt x="16913" y="1945"/>
                </a:cubicBezTo>
                <a:cubicBezTo>
                  <a:pt x="16601" y="1763"/>
                  <a:pt x="16275" y="1709"/>
                  <a:pt x="15991" y="1709"/>
                </a:cubicBezTo>
                <a:cubicBezTo>
                  <a:pt x="15653" y="1709"/>
                  <a:pt x="15374" y="1785"/>
                  <a:pt x="15247" y="1812"/>
                </a:cubicBezTo>
                <a:cubicBezTo>
                  <a:pt x="15208" y="1823"/>
                  <a:pt x="15176" y="1828"/>
                  <a:pt x="15149" y="1828"/>
                </a:cubicBezTo>
                <a:cubicBezTo>
                  <a:pt x="15014" y="1828"/>
                  <a:pt x="15014" y="1712"/>
                  <a:pt x="15014" y="1712"/>
                </a:cubicBezTo>
                <a:lnTo>
                  <a:pt x="14964" y="1496"/>
                </a:lnTo>
                <a:cubicBezTo>
                  <a:pt x="14747" y="1196"/>
                  <a:pt x="14514" y="912"/>
                  <a:pt x="14264" y="646"/>
                </a:cubicBezTo>
                <a:cubicBezTo>
                  <a:pt x="13897" y="246"/>
                  <a:pt x="13347" y="63"/>
                  <a:pt x="12481" y="13"/>
                </a:cubicBezTo>
                <a:cubicBezTo>
                  <a:pt x="12403" y="5"/>
                  <a:pt x="12326" y="1"/>
                  <a:pt x="122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4364774" y="2907079"/>
            <a:ext cx="526912" cy="431479"/>
          </a:xfrm>
          <a:custGeom>
            <a:rect b="b" l="l" r="r" t="t"/>
            <a:pathLst>
              <a:path extrusionOk="0" h="5950" w="7266">
                <a:moveTo>
                  <a:pt x="3633" y="1"/>
                </a:moveTo>
                <a:cubicBezTo>
                  <a:pt x="1633" y="1"/>
                  <a:pt x="0" y="1334"/>
                  <a:pt x="0" y="2983"/>
                </a:cubicBezTo>
                <a:cubicBezTo>
                  <a:pt x="0" y="4616"/>
                  <a:pt x="1633" y="5949"/>
                  <a:pt x="3633" y="5949"/>
                </a:cubicBezTo>
                <a:cubicBezTo>
                  <a:pt x="5649" y="5949"/>
                  <a:pt x="7265" y="4616"/>
                  <a:pt x="7265" y="2983"/>
                </a:cubicBezTo>
                <a:cubicBezTo>
                  <a:pt x="7265" y="1334"/>
                  <a:pt x="5649" y="1"/>
                  <a:pt x="3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4415462" y="3050876"/>
            <a:ext cx="146340" cy="106891"/>
          </a:xfrm>
          <a:custGeom>
            <a:rect b="b" l="l" r="r" t="t"/>
            <a:pathLst>
              <a:path extrusionOk="0" h="1474" w="2018">
                <a:moveTo>
                  <a:pt x="1367" y="750"/>
                </a:moveTo>
                <a:cubicBezTo>
                  <a:pt x="1360" y="761"/>
                  <a:pt x="1355" y="768"/>
                  <a:pt x="1352" y="773"/>
                </a:cubicBezTo>
                <a:lnTo>
                  <a:pt x="1352" y="773"/>
                </a:lnTo>
                <a:cubicBezTo>
                  <a:pt x="1357" y="766"/>
                  <a:pt x="1362" y="758"/>
                  <a:pt x="1367" y="750"/>
                </a:cubicBezTo>
                <a:close/>
                <a:moveTo>
                  <a:pt x="1751" y="1"/>
                </a:moveTo>
                <a:cubicBezTo>
                  <a:pt x="1617" y="1"/>
                  <a:pt x="1501" y="117"/>
                  <a:pt x="1501" y="267"/>
                </a:cubicBezTo>
                <a:cubicBezTo>
                  <a:pt x="1501" y="301"/>
                  <a:pt x="1501" y="334"/>
                  <a:pt x="1501" y="367"/>
                </a:cubicBezTo>
                <a:cubicBezTo>
                  <a:pt x="1501" y="367"/>
                  <a:pt x="1501" y="384"/>
                  <a:pt x="1501" y="401"/>
                </a:cubicBezTo>
                <a:cubicBezTo>
                  <a:pt x="1484" y="467"/>
                  <a:pt x="1467" y="517"/>
                  <a:pt x="1451" y="567"/>
                </a:cubicBezTo>
                <a:cubicBezTo>
                  <a:pt x="1451" y="578"/>
                  <a:pt x="1443" y="613"/>
                  <a:pt x="1443" y="613"/>
                </a:cubicBezTo>
                <a:cubicBezTo>
                  <a:pt x="1443" y="613"/>
                  <a:pt x="1445" y="605"/>
                  <a:pt x="1451" y="584"/>
                </a:cubicBezTo>
                <a:lnTo>
                  <a:pt x="1451" y="584"/>
                </a:lnTo>
                <a:cubicBezTo>
                  <a:pt x="1451" y="617"/>
                  <a:pt x="1434" y="634"/>
                  <a:pt x="1417" y="667"/>
                </a:cubicBezTo>
                <a:cubicBezTo>
                  <a:pt x="1401" y="684"/>
                  <a:pt x="1401" y="717"/>
                  <a:pt x="1384" y="734"/>
                </a:cubicBezTo>
                <a:cubicBezTo>
                  <a:pt x="1384" y="745"/>
                  <a:pt x="1353" y="779"/>
                  <a:pt x="1349" y="779"/>
                </a:cubicBezTo>
                <a:cubicBezTo>
                  <a:pt x="1348" y="779"/>
                  <a:pt x="1349" y="777"/>
                  <a:pt x="1352" y="773"/>
                </a:cubicBezTo>
                <a:lnTo>
                  <a:pt x="1352" y="773"/>
                </a:lnTo>
                <a:cubicBezTo>
                  <a:pt x="1324" y="810"/>
                  <a:pt x="1295" y="836"/>
                  <a:pt x="1267" y="850"/>
                </a:cubicBezTo>
                <a:lnTo>
                  <a:pt x="1234" y="884"/>
                </a:lnTo>
                <a:lnTo>
                  <a:pt x="1184" y="917"/>
                </a:lnTo>
                <a:lnTo>
                  <a:pt x="1151" y="934"/>
                </a:lnTo>
                <a:lnTo>
                  <a:pt x="1101" y="950"/>
                </a:lnTo>
                <a:cubicBezTo>
                  <a:pt x="1084" y="950"/>
                  <a:pt x="1051" y="967"/>
                  <a:pt x="1034" y="967"/>
                </a:cubicBezTo>
                <a:lnTo>
                  <a:pt x="984" y="967"/>
                </a:lnTo>
                <a:cubicBezTo>
                  <a:pt x="967" y="967"/>
                  <a:pt x="934" y="950"/>
                  <a:pt x="917" y="950"/>
                </a:cubicBezTo>
                <a:lnTo>
                  <a:pt x="867" y="934"/>
                </a:lnTo>
                <a:cubicBezTo>
                  <a:pt x="851" y="925"/>
                  <a:pt x="847" y="921"/>
                  <a:pt x="851" y="921"/>
                </a:cubicBezTo>
                <a:cubicBezTo>
                  <a:pt x="855" y="921"/>
                  <a:pt x="867" y="925"/>
                  <a:pt x="884" y="934"/>
                </a:cubicBezTo>
                <a:lnTo>
                  <a:pt x="851" y="917"/>
                </a:lnTo>
                <a:lnTo>
                  <a:pt x="784" y="884"/>
                </a:lnTo>
                <a:lnTo>
                  <a:pt x="751" y="850"/>
                </a:lnTo>
                <a:cubicBezTo>
                  <a:pt x="721" y="836"/>
                  <a:pt x="691" y="807"/>
                  <a:pt x="673" y="766"/>
                </a:cubicBezTo>
                <a:lnTo>
                  <a:pt x="673" y="766"/>
                </a:lnTo>
                <a:cubicBezTo>
                  <a:pt x="678" y="774"/>
                  <a:pt x="681" y="779"/>
                  <a:pt x="682" y="779"/>
                </a:cubicBezTo>
                <a:cubicBezTo>
                  <a:pt x="682" y="779"/>
                  <a:pt x="678" y="772"/>
                  <a:pt x="667" y="750"/>
                </a:cubicBezTo>
                <a:lnTo>
                  <a:pt x="667" y="750"/>
                </a:lnTo>
                <a:cubicBezTo>
                  <a:pt x="669" y="756"/>
                  <a:pt x="671" y="761"/>
                  <a:pt x="673" y="766"/>
                </a:cubicBezTo>
                <a:lnTo>
                  <a:pt x="673" y="766"/>
                </a:lnTo>
                <a:cubicBezTo>
                  <a:pt x="667" y="755"/>
                  <a:pt x="657" y="740"/>
                  <a:pt x="651" y="734"/>
                </a:cubicBezTo>
                <a:cubicBezTo>
                  <a:pt x="634" y="717"/>
                  <a:pt x="617" y="684"/>
                  <a:pt x="601" y="667"/>
                </a:cubicBezTo>
                <a:cubicBezTo>
                  <a:pt x="585" y="636"/>
                  <a:pt x="584" y="619"/>
                  <a:pt x="571" y="590"/>
                </a:cubicBezTo>
                <a:lnTo>
                  <a:pt x="571" y="590"/>
                </a:lnTo>
                <a:cubicBezTo>
                  <a:pt x="569" y="581"/>
                  <a:pt x="567" y="572"/>
                  <a:pt x="567" y="567"/>
                </a:cubicBezTo>
                <a:cubicBezTo>
                  <a:pt x="551" y="517"/>
                  <a:pt x="534" y="467"/>
                  <a:pt x="517" y="401"/>
                </a:cubicBezTo>
                <a:lnTo>
                  <a:pt x="517" y="367"/>
                </a:lnTo>
                <a:lnTo>
                  <a:pt x="517" y="267"/>
                </a:lnTo>
                <a:cubicBezTo>
                  <a:pt x="517" y="134"/>
                  <a:pt x="401" y="17"/>
                  <a:pt x="268" y="17"/>
                </a:cubicBezTo>
                <a:cubicBezTo>
                  <a:pt x="118" y="17"/>
                  <a:pt x="1" y="134"/>
                  <a:pt x="1" y="267"/>
                </a:cubicBezTo>
                <a:cubicBezTo>
                  <a:pt x="1" y="700"/>
                  <a:pt x="218" y="1200"/>
                  <a:pt x="634" y="1384"/>
                </a:cubicBezTo>
                <a:cubicBezTo>
                  <a:pt x="754" y="1444"/>
                  <a:pt x="886" y="1474"/>
                  <a:pt x="1016" y="1474"/>
                </a:cubicBezTo>
                <a:cubicBezTo>
                  <a:pt x="1102" y="1474"/>
                  <a:pt x="1187" y="1460"/>
                  <a:pt x="1267" y="1434"/>
                </a:cubicBezTo>
                <a:cubicBezTo>
                  <a:pt x="1484" y="1350"/>
                  <a:pt x="1667" y="1200"/>
                  <a:pt x="1801" y="1017"/>
                </a:cubicBezTo>
                <a:cubicBezTo>
                  <a:pt x="1950" y="784"/>
                  <a:pt x="2017" y="534"/>
                  <a:pt x="2017" y="267"/>
                </a:cubicBezTo>
                <a:cubicBezTo>
                  <a:pt x="2017" y="117"/>
                  <a:pt x="1901" y="1"/>
                  <a:pt x="175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4413069" y="3107220"/>
            <a:ext cx="54461" cy="53663"/>
          </a:xfrm>
          <a:custGeom>
            <a:rect b="b" l="l" r="r" t="t"/>
            <a:pathLst>
              <a:path extrusionOk="0" h="740" w="751">
                <a:moveTo>
                  <a:pt x="514" y="0"/>
                </a:moveTo>
                <a:cubicBezTo>
                  <a:pt x="503" y="0"/>
                  <a:pt x="493" y="2"/>
                  <a:pt x="484" y="7"/>
                </a:cubicBezTo>
                <a:lnTo>
                  <a:pt x="417" y="7"/>
                </a:lnTo>
                <a:cubicBezTo>
                  <a:pt x="367" y="7"/>
                  <a:pt x="334" y="40"/>
                  <a:pt x="301" y="73"/>
                </a:cubicBezTo>
                <a:lnTo>
                  <a:pt x="101" y="273"/>
                </a:lnTo>
                <a:lnTo>
                  <a:pt x="84" y="307"/>
                </a:lnTo>
                <a:cubicBezTo>
                  <a:pt x="51" y="323"/>
                  <a:pt x="34" y="357"/>
                  <a:pt x="17" y="390"/>
                </a:cubicBezTo>
                <a:cubicBezTo>
                  <a:pt x="1" y="423"/>
                  <a:pt x="1" y="457"/>
                  <a:pt x="1" y="490"/>
                </a:cubicBezTo>
                <a:cubicBezTo>
                  <a:pt x="1" y="523"/>
                  <a:pt x="1" y="557"/>
                  <a:pt x="17" y="590"/>
                </a:cubicBezTo>
                <a:cubicBezTo>
                  <a:pt x="34" y="623"/>
                  <a:pt x="51" y="640"/>
                  <a:pt x="84" y="673"/>
                </a:cubicBezTo>
                <a:lnTo>
                  <a:pt x="134" y="707"/>
                </a:lnTo>
                <a:cubicBezTo>
                  <a:pt x="167" y="740"/>
                  <a:pt x="217" y="740"/>
                  <a:pt x="267" y="740"/>
                </a:cubicBezTo>
                <a:lnTo>
                  <a:pt x="334" y="740"/>
                </a:lnTo>
                <a:cubicBezTo>
                  <a:pt x="367" y="740"/>
                  <a:pt x="417" y="707"/>
                  <a:pt x="451" y="673"/>
                </a:cubicBezTo>
                <a:lnTo>
                  <a:pt x="634" y="473"/>
                </a:lnTo>
                <a:lnTo>
                  <a:pt x="667" y="440"/>
                </a:lnTo>
                <a:cubicBezTo>
                  <a:pt x="684" y="423"/>
                  <a:pt x="700" y="390"/>
                  <a:pt x="717" y="357"/>
                </a:cubicBezTo>
                <a:cubicBezTo>
                  <a:pt x="750" y="257"/>
                  <a:pt x="734" y="157"/>
                  <a:pt x="667" y="73"/>
                </a:cubicBezTo>
                <a:lnTo>
                  <a:pt x="617" y="40"/>
                </a:lnTo>
                <a:cubicBezTo>
                  <a:pt x="581" y="16"/>
                  <a:pt x="544" y="0"/>
                  <a:pt x="5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4456578" y="3121723"/>
            <a:ext cx="42350" cy="60552"/>
          </a:xfrm>
          <a:custGeom>
            <a:rect b="b" l="l" r="r" t="t"/>
            <a:pathLst>
              <a:path extrusionOk="0" h="835" w="584">
                <a:moveTo>
                  <a:pt x="330" y="0"/>
                </a:moveTo>
                <a:cubicBezTo>
                  <a:pt x="281" y="0"/>
                  <a:pt x="233" y="16"/>
                  <a:pt x="184" y="40"/>
                </a:cubicBezTo>
                <a:lnTo>
                  <a:pt x="134" y="90"/>
                </a:lnTo>
                <a:cubicBezTo>
                  <a:pt x="100" y="107"/>
                  <a:pt x="67" y="157"/>
                  <a:pt x="67" y="190"/>
                </a:cubicBezTo>
                <a:lnTo>
                  <a:pt x="17" y="473"/>
                </a:lnTo>
                <a:lnTo>
                  <a:pt x="17" y="507"/>
                </a:lnTo>
                <a:cubicBezTo>
                  <a:pt x="0" y="540"/>
                  <a:pt x="0" y="573"/>
                  <a:pt x="17" y="607"/>
                </a:cubicBezTo>
                <a:cubicBezTo>
                  <a:pt x="17" y="640"/>
                  <a:pt x="34" y="673"/>
                  <a:pt x="50" y="707"/>
                </a:cubicBezTo>
                <a:cubicBezTo>
                  <a:pt x="67" y="740"/>
                  <a:pt x="84" y="757"/>
                  <a:pt x="117" y="773"/>
                </a:cubicBezTo>
                <a:cubicBezTo>
                  <a:pt x="134" y="807"/>
                  <a:pt x="167" y="823"/>
                  <a:pt x="200" y="823"/>
                </a:cubicBezTo>
                <a:cubicBezTo>
                  <a:pt x="228" y="830"/>
                  <a:pt x="259" y="834"/>
                  <a:pt x="289" y="834"/>
                </a:cubicBezTo>
                <a:cubicBezTo>
                  <a:pt x="333" y="834"/>
                  <a:pt x="378" y="826"/>
                  <a:pt x="417" y="807"/>
                </a:cubicBezTo>
                <a:lnTo>
                  <a:pt x="467" y="757"/>
                </a:lnTo>
                <a:cubicBezTo>
                  <a:pt x="500" y="723"/>
                  <a:pt x="517" y="690"/>
                  <a:pt x="534" y="640"/>
                </a:cubicBezTo>
                <a:lnTo>
                  <a:pt x="567" y="373"/>
                </a:lnTo>
                <a:lnTo>
                  <a:pt x="567" y="340"/>
                </a:lnTo>
                <a:cubicBezTo>
                  <a:pt x="584" y="307"/>
                  <a:pt x="584" y="257"/>
                  <a:pt x="567" y="223"/>
                </a:cubicBezTo>
                <a:cubicBezTo>
                  <a:pt x="567" y="190"/>
                  <a:pt x="567" y="157"/>
                  <a:pt x="550" y="140"/>
                </a:cubicBezTo>
                <a:cubicBezTo>
                  <a:pt x="534" y="107"/>
                  <a:pt x="500" y="73"/>
                  <a:pt x="484" y="57"/>
                </a:cubicBezTo>
                <a:cubicBezTo>
                  <a:pt x="450" y="40"/>
                  <a:pt x="417" y="23"/>
                  <a:pt x="384" y="7"/>
                </a:cubicBezTo>
                <a:cubicBezTo>
                  <a:pt x="366" y="2"/>
                  <a:pt x="348" y="0"/>
                  <a:pt x="33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4502480" y="3110701"/>
            <a:ext cx="52068" cy="55041"/>
          </a:xfrm>
          <a:custGeom>
            <a:rect b="b" l="l" r="r" t="t"/>
            <a:pathLst>
              <a:path extrusionOk="0" h="759" w="718">
                <a:moveTo>
                  <a:pt x="267" y="0"/>
                </a:moveTo>
                <a:cubicBezTo>
                  <a:pt x="234" y="0"/>
                  <a:pt x="201" y="9"/>
                  <a:pt x="167" y="25"/>
                </a:cubicBezTo>
                <a:cubicBezTo>
                  <a:pt x="134" y="42"/>
                  <a:pt x="101" y="59"/>
                  <a:pt x="84" y="75"/>
                </a:cubicBezTo>
                <a:lnTo>
                  <a:pt x="34" y="125"/>
                </a:lnTo>
                <a:cubicBezTo>
                  <a:pt x="17" y="175"/>
                  <a:pt x="1" y="209"/>
                  <a:pt x="1" y="259"/>
                </a:cubicBezTo>
                <a:lnTo>
                  <a:pt x="1" y="325"/>
                </a:lnTo>
                <a:cubicBezTo>
                  <a:pt x="17" y="375"/>
                  <a:pt x="34" y="409"/>
                  <a:pt x="67" y="442"/>
                </a:cubicBezTo>
                <a:lnTo>
                  <a:pt x="84" y="442"/>
                </a:lnTo>
                <a:lnTo>
                  <a:pt x="251" y="659"/>
                </a:lnTo>
                <a:lnTo>
                  <a:pt x="267" y="692"/>
                </a:lnTo>
                <a:cubicBezTo>
                  <a:pt x="301" y="709"/>
                  <a:pt x="317" y="725"/>
                  <a:pt x="351" y="742"/>
                </a:cubicBezTo>
                <a:cubicBezTo>
                  <a:pt x="384" y="759"/>
                  <a:pt x="417" y="759"/>
                  <a:pt x="451" y="759"/>
                </a:cubicBezTo>
                <a:cubicBezTo>
                  <a:pt x="501" y="759"/>
                  <a:pt x="534" y="759"/>
                  <a:pt x="567" y="742"/>
                </a:cubicBezTo>
                <a:cubicBezTo>
                  <a:pt x="584" y="725"/>
                  <a:pt x="617" y="709"/>
                  <a:pt x="651" y="692"/>
                </a:cubicBezTo>
                <a:lnTo>
                  <a:pt x="684" y="625"/>
                </a:lnTo>
                <a:cubicBezTo>
                  <a:pt x="701" y="592"/>
                  <a:pt x="717" y="542"/>
                  <a:pt x="717" y="509"/>
                </a:cubicBezTo>
                <a:lnTo>
                  <a:pt x="717" y="425"/>
                </a:lnTo>
                <a:cubicBezTo>
                  <a:pt x="701" y="392"/>
                  <a:pt x="684" y="342"/>
                  <a:pt x="651" y="325"/>
                </a:cubicBezTo>
                <a:lnTo>
                  <a:pt x="484" y="109"/>
                </a:lnTo>
                <a:lnTo>
                  <a:pt x="451" y="75"/>
                </a:lnTo>
                <a:cubicBezTo>
                  <a:pt x="434" y="59"/>
                  <a:pt x="401" y="42"/>
                  <a:pt x="367" y="25"/>
                </a:cubicBezTo>
                <a:cubicBezTo>
                  <a:pt x="334" y="9"/>
                  <a:pt x="301" y="0"/>
                  <a:pt x="26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4721185" y="3055735"/>
            <a:ext cx="146268" cy="106891"/>
          </a:xfrm>
          <a:custGeom>
            <a:rect b="b" l="l" r="r" t="t"/>
            <a:pathLst>
              <a:path extrusionOk="0" h="1474" w="2017">
                <a:moveTo>
                  <a:pt x="1750" y="0"/>
                </a:moveTo>
                <a:cubicBezTo>
                  <a:pt x="1600" y="17"/>
                  <a:pt x="1500" y="117"/>
                  <a:pt x="1484" y="267"/>
                </a:cubicBezTo>
                <a:lnTo>
                  <a:pt x="1484" y="284"/>
                </a:lnTo>
                <a:lnTo>
                  <a:pt x="1484" y="367"/>
                </a:lnTo>
                <a:cubicBezTo>
                  <a:pt x="1484" y="384"/>
                  <a:pt x="1484" y="400"/>
                  <a:pt x="1484" y="417"/>
                </a:cubicBezTo>
                <a:cubicBezTo>
                  <a:pt x="1467" y="467"/>
                  <a:pt x="1467" y="533"/>
                  <a:pt x="1434" y="583"/>
                </a:cubicBezTo>
                <a:cubicBezTo>
                  <a:pt x="1434" y="595"/>
                  <a:pt x="1426" y="622"/>
                  <a:pt x="1426" y="622"/>
                </a:cubicBezTo>
                <a:cubicBezTo>
                  <a:pt x="1426" y="622"/>
                  <a:pt x="1427" y="620"/>
                  <a:pt x="1428" y="617"/>
                </a:cubicBezTo>
                <a:lnTo>
                  <a:pt x="1428" y="617"/>
                </a:lnTo>
                <a:cubicBezTo>
                  <a:pt x="1413" y="662"/>
                  <a:pt x="1396" y="706"/>
                  <a:pt x="1367" y="750"/>
                </a:cubicBezTo>
                <a:cubicBezTo>
                  <a:pt x="1367" y="750"/>
                  <a:pt x="1332" y="785"/>
                  <a:pt x="1332" y="785"/>
                </a:cubicBezTo>
                <a:lnTo>
                  <a:pt x="1332" y="785"/>
                </a:lnTo>
                <a:cubicBezTo>
                  <a:pt x="1305" y="812"/>
                  <a:pt x="1277" y="840"/>
                  <a:pt x="1250" y="867"/>
                </a:cubicBezTo>
                <a:lnTo>
                  <a:pt x="1234" y="883"/>
                </a:lnTo>
                <a:cubicBezTo>
                  <a:pt x="1200" y="900"/>
                  <a:pt x="1184" y="917"/>
                  <a:pt x="1167" y="933"/>
                </a:cubicBezTo>
                <a:lnTo>
                  <a:pt x="1134" y="950"/>
                </a:lnTo>
                <a:cubicBezTo>
                  <a:pt x="1150" y="942"/>
                  <a:pt x="1159" y="938"/>
                  <a:pt x="1161" y="938"/>
                </a:cubicBezTo>
                <a:lnTo>
                  <a:pt x="1161" y="938"/>
                </a:lnTo>
                <a:cubicBezTo>
                  <a:pt x="1163" y="938"/>
                  <a:pt x="1159" y="942"/>
                  <a:pt x="1150" y="950"/>
                </a:cubicBezTo>
                <a:lnTo>
                  <a:pt x="1100" y="967"/>
                </a:lnTo>
                <a:lnTo>
                  <a:pt x="900" y="967"/>
                </a:lnTo>
                <a:lnTo>
                  <a:pt x="850" y="950"/>
                </a:lnTo>
                <a:cubicBezTo>
                  <a:pt x="842" y="942"/>
                  <a:pt x="838" y="938"/>
                  <a:pt x="840" y="938"/>
                </a:cubicBezTo>
                <a:lnTo>
                  <a:pt x="840" y="938"/>
                </a:lnTo>
                <a:cubicBezTo>
                  <a:pt x="842" y="938"/>
                  <a:pt x="850" y="942"/>
                  <a:pt x="867" y="950"/>
                </a:cubicBezTo>
                <a:lnTo>
                  <a:pt x="834" y="933"/>
                </a:lnTo>
                <a:cubicBezTo>
                  <a:pt x="817" y="917"/>
                  <a:pt x="800" y="900"/>
                  <a:pt x="767" y="883"/>
                </a:cubicBezTo>
                <a:lnTo>
                  <a:pt x="750" y="867"/>
                </a:lnTo>
                <a:cubicBezTo>
                  <a:pt x="717" y="833"/>
                  <a:pt x="684" y="800"/>
                  <a:pt x="651" y="767"/>
                </a:cubicBezTo>
                <a:lnTo>
                  <a:pt x="651" y="767"/>
                </a:lnTo>
                <a:cubicBezTo>
                  <a:pt x="664" y="780"/>
                  <a:pt x="670" y="785"/>
                  <a:pt x="672" y="785"/>
                </a:cubicBezTo>
                <a:cubicBezTo>
                  <a:pt x="676" y="785"/>
                  <a:pt x="646" y="750"/>
                  <a:pt x="634" y="750"/>
                </a:cubicBezTo>
                <a:cubicBezTo>
                  <a:pt x="601" y="700"/>
                  <a:pt x="584" y="650"/>
                  <a:pt x="551" y="600"/>
                </a:cubicBezTo>
                <a:lnTo>
                  <a:pt x="551" y="600"/>
                </a:lnTo>
                <a:cubicBezTo>
                  <a:pt x="561" y="616"/>
                  <a:pt x="565" y="622"/>
                  <a:pt x="565" y="622"/>
                </a:cubicBezTo>
                <a:cubicBezTo>
                  <a:pt x="566" y="622"/>
                  <a:pt x="551" y="595"/>
                  <a:pt x="551" y="583"/>
                </a:cubicBezTo>
                <a:cubicBezTo>
                  <a:pt x="534" y="533"/>
                  <a:pt x="534" y="467"/>
                  <a:pt x="517" y="417"/>
                </a:cubicBezTo>
                <a:cubicBezTo>
                  <a:pt x="517" y="400"/>
                  <a:pt x="517" y="384"/>
                  <a:pt x="517" y="367"/>
                </a:cubicBezTo>
                <a:lnTo>
                  <a:pt x="517" y="284"/>
                </a:lnTo>
                <a:cubicBezTo>
                  <a:pt x="517" y="109"/>
                  <a:pt x="388" y="21"/>
                  <a:pt x="259" y="21"/>
                </a:cubicBezTo>
                <a:cubicBezTo>
                  <a:pt x="130" y="21"/>
                  <a:pt x="1" y="109"/>
                  <a:pt x="1" y="284"/>
                </a:cubicBezTo>
                <a:cubicBezTo>
                  <a:pt x="1" y="717"/>
                  <a:pt x="201" y="1200"/>
                  <a:pt x="617" y="1383"/>
                </a:cubicBezTo>
                <a:cubicBezTo>
                  <a:pt x="737" y="1443"/>
                  <a:pt x="869" y="1473"/>
                  <a:pt x="1002" y="1473"/>
                </a:cubicBezTo>
                <a:cubicBezTo>
                  <a:pt x="1091" y="1473"/>
                  <a:pt x="1180" y="1460"/>
                  <a:pt x="1267" y="1433"/>
                </a:cubicBezTo>
                <a:cubicBezTo>
                  <a:pt x="1484" y="1350"/>
                  <a:pt x="1667" y="1217"/>
                  <a:pt x="1784" y="1017"/>
                </a:cubicBezTo>
                <a:cubicBezTo>
                  <a:pt x="1934" y="800"/>
                  <a:pt x="2017" y="533"/>
                  <a:pt x="2017" y="267"/>
                </a:cubicBezTo>
                <a:cubicBezTo>
                  <a:pt x="2017" y="117"/>
                  <a:pt x="1900" y="0"/>
                  <a:pt x="175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p:nvPr/>
        </p:nvSpPr>
        <p:spPr>
          <a:xfrm>
            <a:off x="4717560" y="3111281"/>
            <a:ext cx="54461" cy="55693"/>
          </a:xfrm>
          <a:custGeom>
            <a:rect b="b" l="l" r="r" t="t"/>
            <a:pathLst>
              <a:path extrusionOk="0" h="768" w="751">
                <a:moveTo>
                  <a:pt x="484" y="1"/>
                </a:moveTo>
                <a:lnTo>
                  <a:pt x="417" y="17"/>
                </a:lnTo>
                <a:cubicBezTo>
                  <a:pt x="367" y="17"/>
                  <a:pt x="334" y="51"/>
                  <a:pt x="301" y="84"/>
                </a:cubicBezTo>
                <a:lnTo>
                  <a:pt x="117" y="301"/>
                </a:lnTo>
                <a:lnTo>
                  <a:pt x="84" y="317"/>
                </a:lnTo>
                <a:cubicBezTo>
                  <a:pt x="51" y="351"/>
                  <a:pt x="34" y="367"/>
                  <a:pt x="34" y="401"/>
                </a:cubicBezTo>
                <a:cubicBezTo>
                  <a:pt x="17" y="434"/>
                  <a:pt x="1" y="467"/>
                  <a:pt x="1" y="501"/>
                </a:cubicBezTo>
                <a:cubicBezTo>
                  <a:pt x="1" y="534"/>
                  <a:pt x="17" y="567"/>
                  <a:pt x="34" y="601"/>
                </a:cubicBezTo>
                <a:cubicBezTo>
                  <a:pt x="34" y="634"/>
                  <a:pt x="51" y="667"/>
                  <a:pt x="84" y="684"/>
                </a:cubicBezTo>
                <a:lnTo>
                  <a:pt x="134" y="734"/>
                </a:lnTo>
                <a:cubicBezTo>
                  <a:pt x="167" y="751"/>
                  <a:pt x="217" y="767"/>
                  <a:pt x="267" y="767"/>
                </a:cubicBezTo>
                <a:lnTo>
                  <a:pt x="334" y="751"/>
                </a:lnTo>
                <a:cubicBezTo>
                  <a:pt x="384" y="751"/>
                  <a:pt x="417" y="717"/>
                  <a:pt x="451" y="684"/>
                </a:cubicBezTo>
                <a:lnTo>
                  <a:pt x="634" y="484"/>
                </a:lnTo>
                <a:lnTo>
                  <a:pt x="667" y="451"/>
                </a:lnTo>
                <a:cubicBezTo>
                  <a:pt x="684" y="434"/>
                  <a:pt x="717" y="401"/>
                  <a:pt x="717" y="367"/>
                </a:cubicBezTo>
                <a:cubicBezTo>
                  <a:pt x="750" y="301"/>
                  <a:pt x="750" y="217"/>
                  <a:pt x="717" y="167"/>
                </a:cubicBezTo>
                <a:cubicBezTo>
                  <a:pt x="717" y="134"/>
                  <a:pt x="684" y="101"/>
                  <a:pt x="667" y="84"/>
                </a:cubicBezTo>
                <a:lnTo>
                  <a:pt x="617" y="34"/>
                </a:lnTo>
                <a:cubicBezTo>
                  <a:pt x="567" y="17"/>
                  <a:pt x="534" y="1"/>
                  <a:pt x="48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4762301" y="3127452"/>
            <a:ext cx="41117" cy="60552"/>
          </a:xfrm>
          <a:custGeom>
            <a:rect b="b" l="l" r="r" t="t"/>
            <a:pathLst>
              <a:path extrusionOk="0" h="835" w="567">
                <a:moveTo>
                  <a:pt x="287" y="0"/>
                </a:moveTo>
                <a:cubicBezTo>
                  <a:pt x="245" y="0"/>
                  <a:pt x="206" y="8"/>
                  <a:pt x="167" y="28"/>
                </a:cubicBezTo>
                <a:lnTo>
                  <a:pt x="117" y="78"/>
                </a:lnTo>
                <a:cubicBezTo>
                  <a:pt x="83" y="111"/>
                  <a:pt x="67" y="144"/>
                  <a:pt x="50" y="194"/>
                </a:cubicBezTo>
                <a:lnTo>
                  <a:pt x="0" y="461"/>
                </a:lnTo>
                <a:lnTo>
                  <a:pt x="0" y="494"/>
                </a:lnTo>
                <a:cubicBezTo>
                  <a:pt x="0" y="528"/>
                  <a:pt x="0" y="561"/>
                  <a:pt x="0" y="611"/>
                </a:cubicBezTo>
                <a:cubicBezTo>
                  <a:pt x="0" y="644"/>
                  <a:pt x="17" y="678"/>
                  <a:pt x="33" y="694"/>
                </a:cubicBezTo>
                <a:cubicBezTo>
                  <a:pt x="50" y="728"/>
                  <a:pt x="67" y="761"/>
                  <a:pt x="100" y="778"/>
                </a:cubicBezTo>
                <a:cubicBezTo>
                  <a:pt x="133" y="794"/>
                  <a:pt x="150" y="811"/>
                  <a:pt x="183" y="828"/>
                </a:cubicBezTo>
                <a:cubicBezTo>
                  <a:pt x="201" y="832"/>
                  <a:pt x="220" y="834"/>
                  <a:pt x="240" y="834"/>
                </a:cubicBezTo>
                <a:cubicBezTo>
                  <a:pt x="294" y="834"/>
                  <a:pt x="351" y="819"/>
                  <a:pt x="400" y="794"/>
                </a:cubicBezTo>
                <a:lnTo>
                  <a:pt x="450" y="761"/>
                </a:lnTo>
                <a:cubicBezTo>
                  <a:pt x="483" y="728"/>
                  <a:pt x="500" y="678"/>
                  <a:pt x="517" y="644"/>
                </a:cubicBezTo>
                <a:lnTo>
                  <a:pt x="567" y="361"/>
                </a:lnTo>
                <a:lnTo>
                  <a:pt x="567" y="328"/>
                </a:lnTo>
                <a:cubicBezTo>
                  <a:pt x="567" y="294"/>
                  <a:pt x="567" y="261"/>
                  <a:pt x="567" y="228"/>
                </a:cubicBezTo>
                <a:cubicBezTo>
                  <a:pt x="567" y="194"/>
                  <a:pt x="550" y="161"/>
                  <a:pt x="533" y="128"/>
                </a:cubicBezTo>
                <a:cubicBezTo>
                  <a:pt x="517" y="94"/>
                  <a:pt x="500" y="78"/>
                  <a:pt x="467" y="61"/>
                </a:cubicBezTo>
                <a:cubicBezTo>
                  <a:pt x="433" y="28"/>
                  <a:pt x="417" y="11"/>
                  <a:pt x="383" y="11"/>
                </a:cubicBezTo>
                <a:cubicBezTo>
                  <a:pt x="349" y="4"/>
                  <a:pt x="317" y="0"/>
                  <a:pt x="2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808204" y="3116140"/>
            <a:ext cx="50835" cy="54968"/>
          </a:xfrm>
          <a:custGeom>
            <a:rect b="b" l="l" r="r" t="t"/>
            <a:pathLst>
              <a:path extrusionOk="0" h="758" w="701">
                <a:moveTo>
                  <a:pt x="267" y="0"/>
                </a:moveTo>
                <a:cubicBezTo>
                  <a:pt x="217" y="0"/>
                  <a:pt x="184" y="0"/>
                  <a:pt x="167" y="17"/>
                </a:cubicBezTo>
                <a:cubicBezTo>
                  <a:pt x="134" y="34"/>
                  <a:pt x="100" y="50"/>
                  <a:pt x="67" y="84"/>
                </a:cubicBezTo>
                <a:lnTo>
                  <a:pt x="34" y="134"/>
                </a:lnTo>
                <a:cubicBezTo>
                  <a:pt x="17" y="167"/>
                  <a:pt x="0" y="217"/>
                  <a:pt x="0" y="267"/>
                </a:cubicBezTo>
                <a:lnTo>
                  <a:pt x="0" y="334"/>
                </a:lnTo>
                <a:cubicBezTo>
                  <a:pt x="17" y="367"/>
                  <a:pt x="34" y="417"/>
                  <a:pt x="67" y="450"/>
                </a:cubicBezTo>
                <a:lnTo>
                  <a:pt x="234" y="650"/>
                </a:lnTo>
                <a:lnTo>
                  <a:pt x="267" y="684"/>
                </a:lnTo>
                <a:cubicBezTo>
                  <a:pt x="284" y="700"/>
                  <a:pt x="317" y="734"/>
                  <a:pt x="350" y="734"/>
                </a:cubicBezTo>
                <a:cubicBezTo>
                  <a:pt x="378" y="750"/>
                  <a:pt x="410" y="758"/>
                  <a:pt x="442" y="758"/>
                </a:cubicBezTo>
                <a:cubicBezTo>
                  <a:pt x="508" y="758"/>
                  <a:pt x="578" y="728"/>
                  <a:pt x="634" y="684"/>
                </a:cubicBezTo>
                <a:lnTo>
                  <a:pt x="667" y="634"/>
                </a:lnTo>
                <a:cubicBezTo>
                  <a:pt x="684" y="584"/>
                  <a:pt x="700" y="550"/>
                  <a:pt x="700" y="500"/>
                </a:cubicBezTo>
                <a:lnTo>
                  <a:pt x="700" y="434"/>
                </a:lnTo>
                <a:cubicBezTo>
                  <a:pt x="684" y="384"/>
                  <a:pt x="667" y="350"/>
                  <a:pt x="634" y="317"/>
                </a:cubicBezTo>
                <a:lnTo>
                  <a:pt x="467" y="100"/>
                </a:lnTo>
                <a:lnTo>
                  <a:pt x="450" y="84"/>
                </a:lnTo>
                <a:cubicBezTo>
                  <a:pt x="417" y="50"/>
                  <a:pt x="384" y="34"/>
                  <a:pt x="367" y="17"/>
                </a:cubicBezTo>
                <a:cubicBezTo>
                  <a:pt x="334" y="0"/>
                  <a:pt x="300" y="0"/>
                  <a:pt x="26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99142" y="3152397"/>
            <a:ext cx="82235" cy="45976"/>
          </a:xfrm>
          <a:custGeom>
            <a:rect b="b" l="l" r="r" t="t"/>
            <a:pathLst>
              <a:path extrusionOk="0" h="634" w="1134">
                <a:moveTo>
                  <a:pt x="34" y="0"/>
                </a:moveTo>
                <a:cubicBezTo>
                  <a:pt x="1" y="317"/>
                  <a:pt x="251" y="600"/>
                  <a:pt x="567" y="633"/>
                </a:cubicBezTo>
                <a:cubicBezTo>
                  <a:pt x="884" y="600"/>
                  <a:pt x="1134" y="317"/>
                  <a:pt x="11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332142" y="3127017"/>
            <a:ext cx="84628" cy="83468"/>
          </a:xfrm>
          <a:custGeom>
            <a:rect b="b" l="l" r="r" t="t"/>
            <a:pathLst>
              <a:path extrusionOk="0" h="1151" w="1167">
                <a:moveTo>
                  <a:pt x="583" y="0"/>
                </a:moveTo>
                <a:cubicBezTo>
                  <a:pt x="267" y="0"/>
                  <a:pt x="0" y="250"/>
                  <a:pt x="0" y="584"/>
                </a:cubicBezTo>
                <a:cubicBezTo>
                  <a:pt x="0" y="900"/>
                  <a:pt x="267" y="1150"/>
                  <a:pt x="583" y="1150"/>
                </a:cubicBezTo>
                <a:cubicBezTo>
                  <a:pt x="900" y="1150"/>
                  <a:pt x="1167" y="900"/>
                  <a:pt x="1167" y="584"/>
                </a:cubicBezTo>
                <a:cubicBezTo>
                  <a:pt x="1167" y="250"/>
                  <a:pt x="900" y="0"/>
                  <a:pt x="58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854106" y="3114907"/>
            <a:ext cx="84628" cy="84700"/>
          </a:xfrm>
          <a:custGeom>
            <a:rect b="b" l="l" r="r" t="t"/>
            <a:pathLst>
              <a:path extrusionOk="0" h="1168" w="1167">
                <a:moveTo>
                  <a:pt x="584" y="1"/>
                </a:moveTo>
                <a:cubicBezTo>
                  <a:pt x="267" y="1"/>
                  <a:pt x="1" y="267"/>
                  <a:pt x="1" y="584"/>
                </a:cubicBezTo>
                <a:cubicBezTo>
                  <a:pt x="1" y="901"/>
                  <a:pt x="267" y="1167"/>
                  <a:pt x="584" y="1167"/>
                </a:cubicBezTo>
                <a:cubicBezTo>
                  <a:pt x="917" y="1167"/>
                  <a:pt x="1167" y="901"/>
                  <a:pt x="1167" y="584"/>
                </a:cubicBezTo>
                <a:cubicBezTo>
                  <a:pt x="1167" y="267"/>
                  <a:pt x="917" y="1"/>
                  <a:pt x="5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365934" y="2931299"/>
            <a:ext cx="119726" cy="97899"/>
          </a:xfrm>
          <a:custGeom>
            <a:rect b="b" l="l" r="r" t="t"/>
            <a:pathLst>
              <a:path extrusionOk="0" h="1350" w="1651">
                <a:moveTo>
                  <a:pt x="1117" y="0"/>
                </a:moveTo>
                <a:cubicBezTo>
                  <a:pt x="1017" y="0"/>
                  <a:pt x="934" y="33"/>
                  <a:pt x="851" y="67"/>
                </a:cubicBezTo>
                <a:lnTo>
                  <a:pt x="351" y="333"/>
                </a:lnTo>
                <a:lnTo>
                  <a:pt x="284" y="367"/>
                </a:lnTo>
                <a:cubicBezTo>
                  <a:pt x="101" y="483"/>
                  <a:pt x="1" y="683"/>
                  <a:pt x="34" y="900"/>
                </a:cubicBezTo>
                <a:cubicBezTo>
                  <a:pt x="34" y="966"/>
                  <a:pt x="51" y="1033"/>
                  <a:pt x="101" y="1083"/>
                </a:cubicBezTo>
                <a:cubicBezTo>
                  <a:pt x="167" y="1200"/>
                  <a:pt x="267" y="1283"/>
                  <a:pt x="401" y="1333"/>
                </a:cubicBezTo>
                <a:lnTo>
                  <a:pt x="551" y="1350"/>
                </a:lnTo>
                <a:cubicBezTo>
                  <a:pt x="634" y="1350"/>
                  <a:pt x="734" y="1316"/>
                  <a:pt x="801" y="1266"/>
                </a:cubicBezTo>
                <a:lnTo>
                  <a:pt x="817" y="1283"/>
                </a:lnTo>
                <a:lnTo>
                  <a:pt x="1317" y="1016"/>
                </a:lnTo>
                <a:lnTo>
                  <a:pt x="1400" y="983"/>
                </a:lnTo>
                <a:cubicBezTo>
                  <a:pt x="1450" y="950"/>
                  <a:pt x="1500" y="900"/>
                  <a:pt x="1534" y="833"/>
                </a:cubicBezTo>
                <a:cubicBezTo>
                  <a:pt x="1584" y="783"/>
                  <a:pt x="1617" y="733"/>
                  <a:pt x="1634" y="667"/>
                </a:cubicBezTo>
                <a:cubicBezTo>
                  <a:pt x="1650" y="600"/>
                  <a:pt x="1650" y="517"/>
                  <a:pt x="1634" y="450"/>
                </a:cubicBezTo>
                <a:cubicBezTo>
                  <a:pt x="1634" y="383"/>
                  <a:pt x="1600" y="317"/>
                  <a:pt x="1567" y="267"/>
                </a:cubicBezTo>
                <a:cubicBezTo>
                  <a:pt x="1500" y="150"/>
                  <a:pt x="1384" y="50"/>
                  <a:pt x="1250" y="17"/>
                </a:cubicBezTo>
                <a:lnTo>
                  <a:pt x="1117"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64694" y="2929631"/>
            <a:ext cx="123352" cy="80277"/>
          </a:xfrm>
          <a:custGeom>
            <a:rect b="b" l="l" r="r" t="t"/>
            <a:pathLst>
              <a:path extrusionOk="0" h="1107" w="1701">
                <a:moveTo>
                  <a:pt x="481" y="0"/>
                </a:moveTo>
                <a:cubicBezTo>
                  <a:pt x="427" y="0"/>
                  <a:pt x="371" y="19"/>
                  <a:pt x="334" y="56"/>
                </a:cubicBezTo>
                <a:cubicBezTo>
                  <a:pt x="267" y="73"/>
                  <a:pt x="200" y="106"/>
                  <a:pt x="167" y="156"/>
                </a:cubicBezTo>
                <a:cubicBezTo>
                  <a:pt x="117" y="206"/>
                  <a:pt x="67" y="256"/>
                  <a:pt x="50" y="323"/>
                </a:cubicBezTo>
                <a:cubicBezTo>
                  <a:pt x="17" y="390"/>
                  <a:pt x="0" y="456"/>
                  <a:pt x="0" y="540"/>
                </a:cubicBezTo>
                <a:cubicBezTo>
                  <a:pt x="0" y="673"/>
                  <a:pt x="67" y="806"/>
                  <a:pt x="167" y="906"/>
                </a:cubicBezTo>
                <a:lnTo>
                  <a:pt x="267" y="989"/>
                </a:lnTo>
                <a:cubicBezTo>
                  <a:pt x="350" y="1023"/>
                  <a:pt x="434" y="1056"/>
                  <a:pt x="534" y="1056"/>
                </a:cubicBezTo>
                <a:lnTo>
                  <a:pt x="1100" y="1106"/>
                </a:lnTo>
                <a:lnTo>
                  <a:pt x="1167" y="1106"/>
                </a:lnTo>
                <a:cubicBezTo>
                  <a:pt x="1250" y="1106"/>
                  <a:pt x="1317" y="1089"/>
                  <a:pt x="1384" y="1056"/>
                </a:cubicBezTo>
                <a:cubicBezTo>
                  <a:pt x="1450" y="1039"/>
                  <a:pt x="1500" y="1006"/>
                  <a:pt x="1550" y="956"/>
                </a:cubicBezTo>
                <a:cubicBezTo>
                  <a:pt x="1600" y="906"/>
                  <a:pt x="1633" y="839"/>
                  <a:pt x="1650" y="789"/>
                </a:cubicBezTo>
                <a:cubicBezTo>
                  <a:pt x="1683" y="723"/>
                  <a:pt x="1700" y="640"/>
                  <a:pt x="1700" y="573"/>
                </a:cubicBezTo>
                <a:cubicBezTo>
                  <a:pt x="1700" y="440"/>
                  <a:pt x="1650" y="306"/>
                  <a:pt x="1550" y="206"/>
                </a:cubicBezTo>
                <a:lnTo>
                  <a:pt x="1450" y="123"/>
                </a:lnTo>
                <a:cubicBezTo>
                  <a:pt x="1367" y="73"/>
                  <a:pt x="1267" y="56"/>
                  <a:pt x="1184" y="56"/>
                </a:cubicBezTo>
                <a:lnTo>
                  <a:pt x="617" y="6"/>
                </a:lnTo>
                <a:lnTo>
                  <a:pt x="534" y="6"/>
                </a:lnTo>
                <a:cubicBezTo>
                  <a:pt x="517" y="2"/>
                  <a:pt x="499" y="0"/>
                  <a:pt x="48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68032" y="2973575"/>
            <a:ext cx="242934" cy="251128"/>
          </a:xfrm>
          <a:custGeom>
            <a:rect b="b" l="l" r="r" t="t"/>
            <a:pathLst>
              <a:path extrusionOk="0" h="3463" w="3350">
                <a:moveTo>
                  <a:pt x="1739" y="517"/>
                </a:moveTo>
                <a:cubicBezTo>
                  <a:pt x="1803" y="517"/>
                  <a:pt x="1868" y="522"/>
                  <a:pt x="1933" y="533"/>
                </a:cubicBezTo>
                <a:cubicBezTo>
                  <a:pt x="2462" y="682"/>
                  <a:pt x="2826" y="1158"/>
                  <a:pt x="2817" y="1717"/>
                </a:cubicBezTo>
                <a:lnTo>
                  <a:pt x="2817" y="1717"/>
                </a:lnTo>
                <a:cubicBezTo>
                  <a:pt x="2817" y="1723"/>
                  <a:pt x="2816" y="1728"/>
                  <a:pt x="2816" y="1733"/>
                </a:cubicBezTo>
                <a:cubicBezTo>
                  <a:pt x="2816" y="1733"/>
                  <a:pt x="2816" y="1733"/>
                  <a:pt x="2816" y="1733"/>
                </a:cubicBezTo>
                <a:lnTo>
                  <a:pt x="2816" y="1733"/>
                </a:lnTo>
                <a:cubicBezTo>
                  <a:pt x="2816" y="1739"/>
                  <a:pt x="2817" y="1745"/>
                  <a:pt x="2817" y="1751"/>
                </a:cubicBezTo>
                <a:lnTo>
                  <a:pt x="2817" y="1751"/>
                </a:lnTo>
                <a:cubicBezTo>
                  <a:pt x="2826" y="2228"/>
                  <a:pt x="2544" y="2669"/>
                  <a:pt x="2117" y="2883"/>
                </a:cubicBezTo>
                <a:cubicBezTo>
                  <a:pt x="1994" y="2928"/>
                  <a:pt x="1867" y="2950"/>
                  <a:pt x="1742" y="2950"/>
                </a:cubicBezTo>
                <a:cubicBezTo>
                  <a:pt x="1410" y="2950"/>
                  <a:pt x="1090" y="2795"/>
                  <a:pt x="884" y="2516"/>
                </a:cubicBezTo>
                <a:cubicBezTo>
                  <a:pt x="584" y="2100"/>
                  <a:pt x="550" y="1567"/>
                  <a:pt x="784" y="1117"/>
                </a:cubicBezTo>
                <a:cubicBezTo>
                  <a:pt x="957" y="742"/>
                  <a:pt x="1329" y="517"/>
                  <a:pt x="1739" y="517"/>
                </a:cubicBezTo>
                <a:close/>
                <a:moveTo>
                  <a:pt x="1723" y="1"/>
                </a:moveTo>
                <a:cubicBezTo>
                  <a:pt x="1229" y="1"/>
                  <a:pt x="755" y="240"/>
                  <a:pt x="450" y="667"/>
                </a:cubicBezTo>
                <a:cubicBezTo>
                  <a:pt x="34" y="1250"/>
                  <a:pt x="0" y="2016"/>
                  <a:pt x="350" y="2650"/>
                </a:cubicBezTo>
                <a:cubicBezTo>
                  <a:pt x="633" y="3158"/>
                  <a:pt x="1179" y="3463"/>
                  <a:pt x="1754" y="3463"/>
                </a:cubicBezTo>
                <a:cubicBezTo>
                  <a:pt x="1858" y="3463"/>
                  <a:pt x="1963" y="3453"/>
                  <a:pt x="2067" y="3433"/>
                </a:cubicBezTo>
                <a:cubicBezTo>
                  <a:pt x="2844" y="3267"/>
                  <a:pt x="3326" y="2511"/>
                  <a:pt x="3349" y="1751"/>
                </a:cubicBezTo>
                <a:lnTo>
                  <a:pt x="3349" y="1751"/>
                </a:lnTo>
                <a:cubicBezTo>
                  <a:pt x="3350" y="1745"/>
                  <a:pt x="3350" y="1739"/>
                  <a:pt x="3350" y="1733"/>
                </a:cubicBezTo>
                <a:lnTo>
                  <a:pt x="3350" y="1733"/>
                </a:lnTo>
                <a:cubicBezTo>
                  <a:pt x="3350" y="1733"/>
                  <a:pt x="3350" y="1733"/>
                  <a:pt x="3350" y="1733"/>
                </a:cubicBezTo>
                <a:cubicBezTo>
                  <a:pt x="3350" y="1017"/>
                  <a:pt x="2916" y="367"/>
                  <a:pt x="2267" y="100"/>
                </a:cubicBezTo>
                <a:cubicBezTo>
                  <a:pt x="2088" y="33"/>
                  <a:pt x="1904" y="1"/>
                  <a:pt x="17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356289" y="2984453"/>
            <a:ext cx="244166" cy="251128"/>
          </a:xfrm>
          <a:custGeom>
            <a:rect b="b" l="l" r="r" t="t"/>
            <a:pathLst>
              <a:path extrusionOk="0" h="3463" w="3367">
                <a:moveTo>
                  <a:pt x="1745" y="517"/>
                </a:moveTo>
                <a:cubicBezTo>
                  <a:pt x="1807" y="517"/>
                  <a:pt x="1870" y="522"/>
                  <a:pt x="1933" y="533"/>
                </a:cubicBezTo>
                <a:cubicBezTo>
                  <a:pt x="2478" y="665"/>
                  <a:pt x="2843" y="1157"/>
                  <a:pt x="2834" y="1717"/>
                </a:cubicBezTo>
                <a:lnTo>
                  <a:pt x="2834" y="1717"/>
                </a:lnTo>
                <a:cubicBezTo>
                  <a:pt x="2833" y="1722"/>
                  <a:pt x="2833" y="1728"/>
                  <a:pt x="2833" y="1733"/>
                </a:cubicBezTo>
                <a:cubicBezTo>
                  <a:pt x="2833" y="2216"/>
                  <a:pt x="2567" y="2666"/>
                  <a:pt x="2117" y="2866"/>
                </a:cubicBezTo>
                <a:cubicBezTo>
                  <a:pt x="1987" y="2919"/>
                  <a:pt x="1854" y="2944"/>
                  <a:pt x="1723" y="2944"/>
                </a:cubicBezTo>
                <a:cubicBezTo>
                  <a:pt x="1399" y="2944"/>
                  <a:pt x="1090" y="2789"/>
                  <a:pt x="900" y="2516"/>
                </a:cubicBezTo>
                <a:cubicBezTo>
                  <a:pt x="600" y="2100"/>
                  <a:pt x="550" y="1566"/>
                  <a:pt x="784" y="1117"/>
                </a:cubicBezTo>
                <a:cubicBezTo>
                  <a:pt x="971" y="742"/>
                  <a:pt x="1345" y="517"/>
                  <a:pt x="1745" y="517"/>
                </a:cubicBezTo>
                <a:close/>
                <a:moveTo>
                  <a:pt x="1727" y="0"/>
                </a:moveTo>
                <a:cubicBezTo>
                  <a:pt x="1237" y="0"/>
                  <a:pt x="759" y="236"/>
                  <a:pt x="467" y="650"/>
                </a:cubicBezTo>
                <a:cubicBezTo>
                  <a:pt x="50" y="1233"/>
                  <a:pt x="0" y="2016"/>
                  <a:pt x="367" y="2633"/>
                </a:cubicBezTo>
                <a:cubicBezTo>
                  <a:pt x="650" y="3156"/>
                  <a:pt x="1196" y="3463"/>
                  <a:pt x="1772" y="3463"/>
                </a:cubicBezTo>
                <a:cubicBezTo>
                  <a:pt x="1875" y="3463"/>
                  <a:pt x="1979" y="3453"/>
                  <a:pt x="2083" y="3433"/>
                </a:cubicBezTo>
                <a:cubicBezTo>
                  <a:pt x="2850" y="3249"/>
                  <a:pt x="3350" y="2500"/>
                  <a:pt x="3350" y="1733"/>
                </a:cubicBezTo>
                <a:cubicBezTo>
                  <a:pt x="3366" y="1017"/>
                  <a:pt x="2933" y="367"/>
                  <a:pt x="2267" y="100"/>
                </a:cubicBezTo>
                <a:cubicBezTo>
                  <a:pt x="2091" y="33"/>
                  <a:pt x="1909" y="0"/>
                  <a:pt x="17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
          <p:cNvSpPr/>
          <p:nvPr/>
        </p:nvSpPr>
        <p:spPr>
          <a:xfrm>
            <a:off x="4551935" y="3074734"/>
            <a:ext cx="170634" cy="53083"/>
          </a:xfrm>
          <a:custGeom>
            <a:rect b="b" l="l" r="r" t="t"/>
            <a:pathLst>
              <a:path extrusionOk="0" h="732" w="2353">
                <a:moveTo>
                  <a:pt x="1170" y="1"/>
                </a:moveTo>
                <a:cubicBezTo>
                  <a:pt x="852" y="1"/>
                  <a:pt x="535" y="80"/>
                  <a:pt x="252" y="238"/>
                </a:cubicBezTo>
                <a:cubicBezTo>
                  <a:pt x="1" y="391"/>
                  <a:pt x="146" y="731"/>
                  <a:pt x="376" y="731"/>
                </a:cubicBezTo>
                <a:cubicBezTo>
                  <a:pt x="421" y="731"/>
                  <a:pt x="469" y="718"/>
                  <a:pt x="518" y="688"/>
                </a:cubicBezTo>
                <a:lnTo>
                  <a:pt x="535" y="705"/>
                </a:lnTo>
                <a:cubicBezTo>
                  <a:pt x="568" y="688"/>
                  <a:pt x="618" y="671"/>
                  <a:pt x="652" y="638"/>
                </a:cubicBezTo>
                <a:lnTo>
                  <a:pt x="652" y="638"/>
                </a:lnTo>
                <a:cubicBezTo>
                  <a:pt x="641" y="638"/>
                  <a:pt x="615" y="653"/>
                  <a:pt x="613" y="653"/>
                </a:cubicBezTo>
                <a:cubicBezTo>
                  <a:pt x="613" y="653"/>
                  <a:pt x="618" y="649"/>
                  <a:pt x="635" y="638"/>
                </a:cubicBezTo>
                <a:lnTo>
                  <a:pt x="668" y="638"/>
                </a:lnTo>
                <a:lnTo>
                  <a:pt x="752" y="605"/>
                </a:lnTo>
                <a:cubicBezTo>
                  <a:pt x="802" y="588"/>
                  <a:pt x="868" y="571"/>
                  <a:pt x="935" y="555"/>
                </a:cubicBezTo>
                <a:cubicBezTo>
                  <a:pt x="968" y="555"/>
                  <a:pt x="1002" y="538"/>
                  <a:pt x="1035" y="538"/>
                </a:cubicBezTo>
                <a:lnTo>
                  <a:pt x="1368" y="538"/>
                </a:lnTo>
                <a:lnTo>
                  <a:pt x="1452" y="555"/>
                </a:lnTo>
                <a:lnTo>
                  <a:pt x="1568" y="588"/>
                </a:lnTo>
                <a:lnTo>
                  <a:pt x="1651" y="605"/>
                </a:lnTo>
                <a:lnTo>
                  <a:pt x="1668" y="605"/>
                </a:lnTo>
                <a:cubicBezTo>
                  <a:pt x="1735" y="638"/>
                  <a:pt x="1785" y="655"/>
                  <a:pt x="1835" y="688"/>
                </a:cubicBezTo>
                <a:cubicBezTo>
                  <a:pt x="1884" y="718"/>
                  <a:pt x="1932" y="731"/>
                  <a:pt x="1977" y="731"/>
                </a:cubicBezTo>
                <a:cubicBezTo>
                  <a:pt x="2207" y="731"/>
                  <a:pt x="2352" y="391"/>
                  <a:pt x="2101" y="238"/>
                </a:cubicBezTo>
                <a:cubicBezTo>
                  <a:pt x="1810" y="80"/>
                  <a:pt x="1489" y="1"/>
                  <a:pt x="117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
          <p:cNvSpPr/>
          <p:nvPr/>
        </p:nvSpPr>
        <p:spPr>
          <a:xfrm>
            <a:off x="4489355" y="2788590"/>
            <a:ext cx="339454" cy="204572"/>
          </a:xfrm>
          <a:custGeom>
            <a:rect b="b" l="l" r="r" t="t"/>
            <a:pathLst>
              <a:path extrusionOk="0" h="2821" w="4681">
                <a:moveTo>
                  <a:pt x="2265" y="0"/>
                </a:moveTo>
                <a:cubicBezTo>
                  <a:pt x="2219" y="0"/>
                  <a:pt x="2175" y="28"/>
                  <a:pt x="2131" y="102"/>
                </a:cubicBezTo>
                <a:cubicBezTo>
                  <a:pt x="2048" y="252"/>
                  <a:pt x="1948" y="402"/>
                  <a:pt x="1481" y="685"/>
                </a:cubicBezTo>
                <a:cubicBezTo>
                  <a:pt x="1015" y="968"/>
                  <a:pt x="832" y="1068"/>
                  <a:pt x="665" y="1085"/>
                </a:cubicBezTo>
                <a:cubicBezTo>
                  <a:pt x="465" y="1068"/>
                  <a:pt x="282" y="1052"/>
                  <a:pt x="98" y="1018"/>
                </a:cubicBezTo>
                <a:cubicBezTo>
                  <a:pt x="98" y="1018"/>
                  <a:pt x="97" y="1018"/>
                  <a:pt x="95" y="1018"/>
                </a:cubicBezTo>
                <a:cubicBezTo>
                  <a:pt x="78" y="1018"/>
                  <a:pt x="0" y="1031"/>
                  <a:pt x="15" y="1268"/>
                </a:cubicBezTo>
                <a:cubicBezTo>
                  <a:pt x="32" y="1551"/>
                  <a:pt x="115" y="2518"/>
                  <a:pt x="848" y="2718"/>
                </a:cubicBezTo>
                <a:cubicBezTo>
                  <a:pt x="1106" y="2790"/>
                  <a:pt x="1312" y="2821"/>
                  <a:pt x="1475" y="2821"/>
                </a:cubicBezTo>
                <a:cubicBezTo>
                  <a:pt x="1765" y="2821"/>
                  <a:pt x="1917" y="2723"/>
                  <a:pt x="1981" y="2585"/>
                </a:cubicBezTo>
                <a:cubicBezTo>
                  <a:pt x="2031" y="2468"/>
                  <a:pt x="2048" y="2351"/>
                  <a:pt x="2065" y="2235"/>
                </a:cubicBezTo>
                <a:cubicBezTo>
                  <a:pt x="2244" y="2290"/>
                  <a:pt x="2435" y="2322"/>
                  <a:pt x="2628" y="2322"/>
                </a:cubicBezTo>
                <a:cubicBezTo>
                  <a:pt x="2668" y="2322"/>
                  <a:pt x="2708" y="2321"/>
                  <a:pt x="2748" y="2318"/>
                </a:cubicBezTo>
                <a:cubicBezTo>
                  <a:pt x="2964" y="2268"/>
                  <a:pt x="3164" y="2135"/>
                  <a:pt x="3331" y="1968"/>
                </a:cubicBezTo>
                <a:lnTo>
                  <a:pt x="3398" y="1885"/>
                </a:lnTo>
                <a:cubicBezTo>
                  <a:pt x="3564" y="2035"/>
                  <a:pt x="3781" y="2135"/>
                  <a:pt x="4014" y="2185"/>
                </a:cubicBezTo>
                <a:cubicBezTo>
                  <a:pt x="4044" y="2189"/>
                  <a:pt x="4073" y="2191"/>
                  <a:pt x="4102" y="2191"/>
                </a:cubicBezTo>
                <a:cubicBezTo>
                  <a:pt x="4301" y="2191"/>
                  <a:pt x="4479" y="2093"/>
                  <a:pt x="4581" y="1918"/>
                </a:cubicBezTo>
                <a:cubicBezTo>
                  <a:pt x="4631" y="1768"/>
                  <a:pt x="4664" y="1585"/>
                  <a:pt x="4681" y="1418"/>
                </a:cubicBezTo>
                <a:cubicBezTo>
                  <a:pt x="4681" y="1401"/>
                  <a:pt x="4397" y="785"/>
                  <a:pt x="4414" y="702"/>
                </a:cubicBezTo>
                <a:cubicBezTo>
                  <a:pt x="4414" y="618"/>
                  <a:pt x="4414" y="518"/>
                  <a:pt x="4397" y="452"/>
                </a:cubicBezTo>
                <a:cubicBezTo>
                  <a:pt x="4256" y="460"/>
                  <a:pt x="4118" y="464"/>
                  <a:pt x="3983" y="464"/>
                </a:cubicBezTo>
                <a:cubicBezTo>
                  <a:pt x="3847" y="464"/>
                  <a:pt x="3714" y="460"/>
                  <a:pt x="3581" y="452"/>
                </a:cubicBezTo>
                <a:cubicBezTo>
                  <a:pt x="3181" y="368"/>
                  <a:pt x="2814" y="252"/>
                  <a:pt x="2448" y="102"/>
                </a:cubicBezTo>
                <a:cubicBezTo>
                  <a:pt x="2383" y="46"/>
                  <a:pt x="2322" y="0"/>
                  <a:pt x="22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3814964" y="2960233"/>
            <a:ext cx="229808" cy="415888"/>
          </a:xfrm>
          <a:custGeom>
            <a:rect b="b" l="l" r="r" t="t"/>
            <a:pathLst>
              <a:path extrusionOk="0" h="5735" w="3169">
                <a:moveTo>
                  <a:pt x="2839" y="1"/>
                </a:moveTo>
                <a:cubicBezTo>
                  <a:pt x="2812" y="1"/>
                  <a:pt x="2782" y="6"/>
                  <a:pt x="2750" y="18"/>
                </a:cubicBezTo>
                <a:cubicBezTo>
                  <a:pt x="550" y="851"/>
                  <a:pt x="1" y="3800"/>
                  <a:pt x="1284" y="5616"/>
                </a:cubicBezTo>
                <a:cubicBezTo>
                  <a:pt x="1343" y="5700"/>
                  <a:pt x="1424" y="5734"/>
                  <a:pt x="1504" y="5734"/>
                </a:cubicBezTo>
                <a:cubicBezTo>
                  <a:pt x="1693" y="5734"/>
                  <a:pt x="1874" y="5542"/>
                  <a:pt x="1733" y="5366"/>
                </a:cubicBezTo>
                <a:cubicBezTo>
                  <a:pt x="667" y="3833"/>
                  <a:pt x="984" y="1251"/>
                  <a:pt x="2883" y="534"/>
                </a:cubicBezTo>
                <a:cubicBezTo>
                  <a:pt x="3168" y="429"/>
                  <a:pt x="3089" y="1"/>
                  <a:pt x="283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
          <p:cNvSpPr/>
          <p:nvPr/>
        </p:nvSpPr>
        <p:spPr>
          <a:xfrm>
            <a:off x="4440552" y="2767053"/>
            <a:ext cx="233506" cy="116028"/>
          </a:xfrm>
          <a:custGeom>
            <a:rect b="b" l="l" r="r" t="t"/>
            <a:pathLst>
              <a:path extrusionOk="0" h="1600" w="3220">
                <a:moveTo>
                  <a:pt x="2864" y="1"/>
                </a:moveTo>
                <a:cubicBezTo>
                  <a:pt x="2785" y="1"/>
                  <a:pt x="2706" y="39"/>
                  <a:pt x="2654" y="132"/>
                </a:cubicBezTo>
                <a:cubicBezTo>
                  <a:pt x="2438" y="482"/>
                  <a:pt x="2138" y="765"/>
                  <a:pt x="1754" y="932"/>
                </a:cubicBezTo>
                <a:cubicBezTo>
                  <a:pt x="1531" y="1030"/>
                  <a:pt x="1289" y="1081"/>
                  <a:pt x="1048" y="1081"/>
                </a:cubicBezTo>
                <a:cubicBezTo>
                  <a:pt x="839" y="1081"/>
                  <a:pt x="632" y="1043"/>
                  <a:pt x="438" y="965"/>
                </a:cubicBezTo>
                <a:cubicBezTo>
                  <a:pt x="408" y="956"/>
                  <a:pt x="380" y="952"/>
                  <a:pt x="353" y="952"/>
                </a:cubicBezTo>
                <a:cubicBezTo>
                  <a:pt x="85" y="952"/>
                  <a:pt x="0" y="1376"/>
                  <a:pt x="288" y="1482"/>
                </a:cubicBezTo>
                <a:cubicBezTo>
                  <a:pt x="525" y="1561"/>
                  <a:pt x="774" y="1599"/>
                  <a:pt x="1023" y="1599"/>
                </a:cubicBezTo>
                <a:cubicBezTo>
                  <a:pt x="1353" y="1599"/>
                  <a:pt x="1684" y="1531"/>
                  <a:pt x="1988" y="1399"/>
                </a:cubicBezTo>
                <a:cubicBezTo>
                  <a:pt x="2454" y="1182"/>
                  <a:pt x="2838" y="832"/>
                  <a:pt x="3104" y="399"/>
                </a:cubicBezTo>
                <a:cubicBezTo>
                  <a:pt x="3219" y="192"/>
                  <a:pt x="3041" y="1"/>
                  <a:pt x="286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
          <p:cNvSpPr/>
          <p:nvPr/>
        </p:nvSpPr>
        <p:spPr>
          <a:xfrm>
            <a:off x="4556866" y="3352611"/>
            <a:ext cx="389056" cy="226980"/>
          </a:xfrm>
          <a:custGeom>
            <a:rect b="b" l="l" r="r" t="t"/>
            <a:pathLst>
              <a:path extrusionOk="0" h="3130" w="5365">
                <a:moveTo>
                  <a:pt x="488" y="0"/>
                </a:moveTo>
                <a:cubicBezTo>
                  <a:pt x="388" y="0"/>
                  <a:pt x="294" y="57"/>
                  <a:pt x="267" y="189"/>
                </a:cubicBezTo>
                <a:cubicBezTo>
                  <a:pt x="0" y="1388"/>
                  <a:pt x="717" y="2488"/>
                  <a:pt x="1817" y="2921"/>
                </a:cubicBezTo>
                <a:cubicBezTo>
                  <a:pt x="2178" y="3062"/>
                  <a:pt x="2553" y="3130"/>
                  <a:pt x="2923" y="3130"/>
                </a:cubicBezTo>
                <a:cubicBezTo>
                  <a:pt x="3782" y="3130"/>
                  <a:pt x="4617" y="2764"/>
                  <a:pt x="5199" y="2088"/>
                </a:cubicBezTo>
                <a:cubicBezTo>
                  <a:pt x="5365" y="1897"/>
                  <a:pt x="5190" y="1638"/>
                  <a:pt x="5001" y="1638"/>
                </a:cubicBezTo>
                <a:cubicBezTo>
                  <a:pt x="4943" y="1638"/>
                  <a:pt x="4884" y="1663"/>
                  <a:pt x="4833" y="1722"/>
                </a:cubicBezTo>
                <a:cubicBezTo>
                  <a:pt x="4352" y="2299"/>
                  <a:pt x="3645" y="2616"/>
                  <a:pt x="2919" y="2616"/>
                </a:cubicBezTo>
                <a:cubicBezTo>
                  <a:pt x="2639" y="2616"/>
                  <a:pt x="2357" y="2569"/>
                  <a:pt x="2083" y="2471"/>
                </a:cubicBezTo>
                <a:cubicBezTo>
                  <a:pt x="1184" y="2155"/>
                  <a:pt x="567" y="1288"/>
                  <a:pt x="767" y="322"/>
                </a:cubicBezTo>
                <a:cubicBezTo>
                  <a:pt x="807" y="131"/>
                  <a:pt x="641" y="0"/>
                  <a:pt x="48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
          <p:cNvSpPr/>
          <p:nvPr/>
        </p:nvSpPr>
        <p:spPr>
          <a:xfrm>
            <a:off x="3950277" y="2756829"/>
            <a:ext cx="234304" cy="316539"/>
          </a:xfrm>
          <a:custGeom>
            <a:rect b="b" l="l" r="r" t="t"/>
            <a:pathLst>
              <a:path extrusionOk="0" h="4365" w="3231">
                <a:moveTo>
                  <a:pt x="2842" y="1"/>
                </a:moveTo>
                <a:cubicBezTo>
                  <a:pt x="2823" y="1"/>
                  <a:pt x="2804" y="3"/>
                  <a:pt x="2783" y="7"/>
                </a:cubicBezTo>
                <a:cubicBezTo>
                  <a:pt x="817" y="406"/>
                  <a:pt x="1" y="2756"/>
                  <a:pt x="1300" y="4272"/>
                </a:cubicBezTo>
                <a:cubicBezTo>
                  <a:pt x="1354" y="4338"/>
                  <a:pt x="1416" y="4365"/>
                  <a:pt x="1476" y="4365"/>
                </a:cubicBezTo>
                <a:cubicBezTo>
                  <a:pt x="1662" y="4365"/>
                  <a:pt x="1831" y="4107"/>
                  <a:pt x="1667" y="3906"/>
                </a:cubicBezTo>
                <a:lnTo>
                  <a:pt x="1684" y="3906"/>
                </a:lnTo>
                <a:cubicBezTo>
                  <a:pt x="651" y="2673"/>
                  <a:pt x="1350" y="790"/>
                  <a:pt x="2933" y="506"/>
                </a:cubicBezTo>
                <a:cubicBezTo>
                  <a:pt x="3231" y="459"/>
                  <a:pt x="3131" y="1"/>
                  <a:pt x="284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a:off x="4262020" y="3304751"/>
            <a:ext cx="383690" cy="275349"/>
          </a:xfrm>
          <a:custGeom>
            <a:rect b="b" l="l" r="r" t="t"/>
            <a:pathLst>
              <a:path extrusionOk="0" h="3797" w="5291">
                <a:moveTo>
                  <a:pt x="812" y="0"/>
                </a:moveTo>
                <a:cubicBezTo>
                  <a:pt x="732" y="0"/>
                  <a:pt x="653" y="39"/>
                  <a:pt x="601" y="132"/>
                </a:cubicBezTo>
                <a:cubicBezTo>
                  <a:pt x="1" y="1299"/>
                  <a:pt x="434" y="2748"/>
                  <a:pt x="1584" y="3415"/>
                </a:cubicBezTo>
                <a:cubicBezTo>
                  <a:pt x="2016" y="3673"/>
                  <a:pt x="2494" y="3797"/>
                  <a:pt x="2966" y="3797"/>
                </a:cubicBezTo>
                <a:cubicBezTo>
                  <a:pt x="3805" y="3797"/>
                  <a:pt x="4627" y="3406"/>
                  <a:pt x="5150" y="2682"/>
                </a:cubicBezTo>
                <a:cubicBezTo>
                  <a:pt x="5291" y="2493"/>
                  <a:pt x="5107" y="2304"/>
                  <a:pt x="4917" y="2304"/>
                </a:cubicBezTo>
                <a:cubicBezTo>
                  <a:pt x="4838" y="2304"/>
                  <a:pt x="4758" y="2337"/>
                  <a:pt x="4700" y="2415"/>
                </a:cubicBezTo>
                <a:cubicBezTo>
                  <a:pt x="4302" y="2981"/>
                  <a:pt x="3647" y="3270"/>
                  <a:pt x="2983" y="3270"/>
                </a:cubicBezTo>
                <a:cubicBezTo>
                  <a:pt x="2591" y="3270"/>
                  <a:pt x="2197" y="3169"/>
                  <a:pt x="1850" y="2965"/>
                </a:cubicBezTo>
                <a:cubicBezTo>
                  <a:pt x="951" y="2448"/>
                  <a:pt x="601" y="1315"/>
                  <a:pt x="1051" y="382"/>
                </a:cubicBezTo>
                <a:cubicBezTo>
                  <a:pt x="1165" y="187"/>
                  <a:pt x="988" y="0"/>
                  <a:pt x="81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a:off x="5232635" y="2951386"/>
            <a:ext cx="220888" cy="287894"/>
          </a:xfrm>
          <a:custGeom>
            <a:rect b="b" l="l" r="r" t="t"/>
            <a:pathLst>
              <a:path extrusionOk="0" h="3970" w="3046">
                <a:moveTo>
                  <a:pt x="389" y="0"/>
                </a:moveTo>
                <a:cubicBezTo>
                  <a:pt x="112" y="0"/>
                  <a:pt x="0" y="444"/>
                  <a:pt x="313" y="506"/>
                </a:cubicBezTo>
                <a:cubicBezTo>
                  <a:pt x="1729" y="739"/>
                  <a:pt x="2445" y="2356"/>
                  <a:pt x="2029" y="3655"/>
                </a:cubicBezTo>
                <a:cubicBezTo>
                  <a:pt x="1959" y="3846"/>
                  <a:pt x="2111" y="3970"/>
                  <a:pt x="2270" y="3970"/>
                </a:cubicBezTo>
                <a:cubicBezTo>
                  <a:pt x="2375" y="3970"/>
                  <a:pt x="2482" y="3915"/>
                  <a:pt x="2529" y="3789"/>
                </a:cubicBezTo>
                <a:cubicBezTo>
                  <a:pt x="3045" y="2256"/>
                  <a:pt x="2129" y="290"/>
                  <a:pt x="446" y="6"/>
                </a:cubicBezTo>
                <a:cubicBezTo>
                  <a:pt x="426" y="2"/>
                  <a:pt x="407" y="0"/>
                  <a:pt x="3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a:off x="5156929" y="3173571"/>
            <a:ext cx="344893" cy="369404"/>
          </a:xfrm>
          <a:custGeom>
            <a:rect b="b" l="l" r="r" t="t"/>
            <a:pathLst>
              <a:path extrusionOk="0" h="5094" w="4756">
                <a:moveTo>
                  <a:pt x="2645" y="0"/>
                </a:moveTo>
                <a:cubicBezTo>
                  <a:pt x="2398" y="0"/>
                  <a:pt x="2228" y="358"/>
                  <a:pt x="2490" y="475"/>
                </a:cubicBezTo>
                <a:cubicBezTo>
                  <a:pt x="3656" y="958"/>
                  <a:pt x="4156" y="2341"/>
                  <a:pt x="3556" y="3457"/>
                </a:cubicBezTo>
                <a:cubicBezTo>
                  <a:pt x="3168" y="4179"/>
                  <a:pt x="2439" y="4581"/>
                  <a:pt x="1689" y="4581"/>
                </a:cubicBezTo>
                <a:cubicBezTo>
                  <a:pt x="1278" y="4581"/>
                  <a:pt x="861" y="4461"/>
                  <a:pt x="490" y="4207"/>
                </a:cubicBezTo>
                <a:cubicBezTo>
                  <a:pt x="444" y="4177"/>
                  <a:pt x="398" y="4164"/>
                  <a:pt x="356" y="4164"/>
                </a:cubicBezTo>
                <a:cubicBezTo>
                  <a:pt x="139" y="4164"/>
                  <a:pt x="1" y="4504"/>
                  <a:pt x="224" y="4657"/>
                </a:cubicBezTo>
                <a:cubicBezTo>
                  <a:pt x="676" y="4953"/>
                  <a:pt x="1184" y="5094"/>
                  <a:pt x="1684" y="5094"/>
                </a:cubicBezTo>
                <a:cubicBezTo>
                  <a:pt x="2619" y="5094"/>
                  <a:pt x="3528" y="4603"/>
                  <a:pt x="4006" y="3724"/>
                </a:cubicBezTo>
                <a:cubicBezTo>
                  <a:pt x="4756" y="2358"/>
                  <a:pt x="4173" y="658"/>
                  <a:pt x="2756" y="25"/>
                </a:cubicBezTo>
                <a:cubicBezTo>
                  <a:pt x="2718" y="8"/>
                  <a:pt x="2681" y="0"/>
                  <a:pt x="26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
          <p:cNvSpPr/>
          <p:nvPr/>
        </p:nvSpPr>
        <p:spPr>
          <a:xfrm>
            <a:off x="5087387" y="2742688"/>
            <a:ext cx="233216" cy="341920"/>
          </a:xfrm>
          <a:custGeom>
            <a:rect b="b" l="l" r="r" t="t"/>
            <a:pathLst>
              <a:path extrusionOk="0" h="4715" w="3216">
                <a:moveTo>
                  <a:pt x="318" y="0"/>
                </a:moveTo>
                <a:cubicBezTo>
                  <a:pt x="1" y="0"/>
                  <a:pt x="27" y="486"/>
                  <a:pt x="349" y="535"/>
                </a:cubicBezTo>
                <a:cubicBezTo>
                  <a:pt x="1066" y="618"/>
                  <a:pt x="1632" y="1168"/>
                  <a:pt x="1916" y="1818"/>
                </a:cubicBezTo>
                <a:cubicBezTo>
                  <a:pt x="2249" y="2651"/>
                  <a:pt x="2149" y="3601"/>
                  <a:pt x="1632" y="4334"/>
                </a:cubicBezTo>
                <a:cubicBezTo>
                  <a:pt x="1504" y="4532"/>
                  <a:pt x="1686" y="4714"/>
                  <a:pt x="1869" y="4714"/>
                </a:cubicBezTo>
                <a:cubicBezTo>
                  <a:pt x="1948" y="4714"/>
                  <a:pt x="2027" y="4681"/>
                  <a:pt x="2082" y="4601"/>
                </a:cubicBezTo>
                <a:cubicBezTo>
                  <a:pt x="3215" y="2984"/>
                  <a:pt x="2466" y="252"/>
                  <a:pt x="349" y="2"/>
                </a:cubicBezTo>
                <a:cubicBezTo>
                  <a:pt x="338" y="1"/>
                  <a:pt x="328" y="0"/>
                  <a:pt x="3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
          <p:cNvSpPr/>
          <p:nvPr/>
        </p:nvSpPr>
        <p:spPr>
          <a:xfrm>
            <a:off x="4506613" y="3266390"/>
            <a:ext cx="361137" cy="127993"/>
          </a:xfrm>
          <a:custGeom>
            <a:rect b="b" l="l" r="r" t="t"/>
            <a:pathLst>
              <a:path extrusionOk="0" h="1765" w="4980">
                <a:moveTo>
                  <a:pt x="4596" y="1"/>
                </a:moveTo>
                <a:cubicBezTo>
                  <a:pt x="4516" y="1"/>
                  <a:pt x="4435" y="33"/>
                  <a:pt x="4376" y="111"/>
                </a:cubicBezTo>
                <a:cubicBezTo>
                  <a:pt x="3840" y="830"/>
                  <a:pt x="2996" y="1254"/>
                  <a:pt x="2100" y="1254"/>
                </a:cubicBezTo>
                <a:cubicBezTo>
                  <a:pt x="2020" y="1254"/>
                  <a:pt x="1940" y="1251"/>
                  <a:pt x="1860" y="1244"/>
                </a:cubicBezTo>
                <a:cubicBezTo>
                  <a:pt x="1543" y="1211"/>
                  <a:pt x="1210" y="1144"/>
                  <a:pt x="893" y="1044"/>
                </a:cubicBezTo>
                <a:cubicBezTo>
                  <a:pt x="793" y="1011"/>
                  <a:pt x="693" y="978"/>
                  <a:pt x="594" y="944"/>
                </a:cubicBezTo>
                <a:cubicBezTo>
                  <a:pt x="589" y="943"/>
                  <a:pt x="585" y="941"/>
                  <a:pt x="582" y="940"/>
                </a:cubicBezTo>
                <a:lnTo>
                  <a:pt x="582" y="940"/>
                </a:lnTo>
                <a:cubicBezTo>
                  <a:pt x="582" y="939"/>
                  <a:pt x="577" y="936"/>
                  <a:pt x="560" y="928"/>
                </a:cubicBezTo>
                <a:lnTo>
                  <a:pt x="527" y="911"/>
                </a:lnTo>
                <a:cubicBezTo>
                  <a:pt x="489" y="894"/>
                  <a:pt x="451" y="887"/>
                  <a:pt x="416" y="887"/>
                </a:cubicBezTo>
                <a:cubicBezTo>
                  <a:pt x="169" y="887"/>
                  <a:pt x="0" y="1245"/>
                  <a:pt x="277" y="1361"/>
                </a:cubicBezTo>
                <a:cubicBezTo>
                  <a:pt x="793" y="1594"/>
                  <a:pt x="1360" y="1728"/>
                  <a:pt x="1943" y="1761"/>
                </a:cubicBezTo>
                <a:cubicBezTo>
                  <a:pt x="1994" y="1763"/>
                  <a:pt x="2044" y="1764"/>
                  <a:pt x="2094" y="1764"/>
                </a:cubicBezTo>
                <a:cubicBezTo>
                  <a:pt x="3172" y="1764"/>
                  <a:pt x="4189" y="1254"/>
                  <a:pt x="4826" y="378"/>
                </a:cubicBezTo>
                <a:cubicBezTo>
                  <a:pt x="4979" y="189"/>
                  <a:pt x="4791" y="1"/>
                  <a:pt x="459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
          <p:cNvSpPr/>
          <p:nvPr/>
        </p:nvSpPr>
        <p:spPr>
          <a:xfrm>
            <a:off x="3781099" y="3190467"/>
            <a:ext cx="368389" cy="357656"/>
          </a:xfrm>
          <a:custGeom>
            <a:rect b="b" l="l" r="r" t="t"/>
            <a:pathLst>
              <a:path extrusionOk="0" h="4932" w="5080">
                <a:moveTo>
                  <a:pt x="1279" y="0"/>
                </a:moveTo>
                <a:cubicBezTo>
                  <a:pt x="1219" y="0"/>
                  <a:pt x="1157" y="23"/>
                  <a:pt x="1101" y="75"/>
                </a:cubicBezTo>
                <a:cubicBezTo>
                  <a:pt x="268" y="875"/>
                  <a:pt x="1" y="2108"/>
                  <a:pt x="468" y="3174"/>
                </a:cubicBezTo>
                <a:cubicBezTo>
                  <a:pt x="901" y="4124"/>
                  <a:pt x="1801" y="4774"/>
                  <a:pt x="2834" y="4907"/>
                </a:cubicBezTo>
                <a:cubicBezTo>
                  <a:pt x="2967" y="4923"/>
                  <a:pt x="3101" y="4931"/>
                  <a:pt x="3235" y="4931"/>
                </a:cubicBezTo>
                <a:cubicBezTo>
                  <a:pt x="3803" y="4931"/>
                  <a:pt x="4365" y="4787"/>
                  <a:pt x="4850" y="4491"/>
                </a:cubicBezTo>
                <a:cubicBezTo>
                  <a:pt x="5080" y="4333"/>
                  <a:pt x="4938" y="4014"/>
                  <a:pt x="4703" y="4014"/>
                </a:cubicBezTo>
                <a:cubicBezTo>
                  <a:pt x="4665" y="4014"/>
                  <a:pt x="4625" y="4022"/>
                  <a:pt x="4583" y="4041"/>
                </a:cubicBezTo>
                <a:lnTo>
                  <a:pt x="4600" y="4041"/>
                </a:lnTo>
                <a:cubicBezTo>
                  <a:pt x="4182" y="4289"/>
                  <a:pt x="3717" y="4409"/>
                  <a:pt x="3256" y="4409"/>
                </a:cubicBezTo>
                <a:cubicBezTo>
                  <a:pt x="2541" y="4409"/>
                  <a:pt x="1834" y="4121"/>
                  <a:pt x="1317" y="3574"/>
                </a:cubicBezTo>
                <a:cubicBezTo>
                  <a:pt x="518" y="2658"/>
                  <a:pt x="584" y="1275"/>
                  <a:pt x="1467" y="442"/>
                </a:cubicBezTo>
                <a:cubicBezTo>
                  <a:pt x="1661" y="261"/>
                  <a:pt x="1485" y="0"/>
                  <a:pt x="127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4585872" y="2660601"/>
            <a:ext cx="239308" cy="181004"/>
          </a:xfrm>
          <a:custGeom>
            <a:rect b="b" l="l" r="r" t="t"/>
            <a:pathLst>
              <a:path extrusionOk="0" h="2496" w="3300">
                <a:moveTo>
                  <a:pt x="288" y="1"/>
                </a:moveTo>
                <a:cubicBezTo>
                  <a:pt x="159" y="1"/>
                  <a:pt x="25" y="84"/>
                  <a:pt x="17" y="250"/>
                </a:cubicBezTo>
                <a:lnTo>
                  <a:pt x="0" y="234"/>
                </a:lnTo>
                <a:lnTo>
                  <a:pt x="0" y="234"/>
                </a:lnTo>
                <a:cubicBezTo>
                  <a:pt x="0" y="517"/>
                  <a:pt x="50" y="800"/>
                  <a:pt x="167" y="1067"/>
                </a:cubicBezTo>
                <a:cubicBezTo>
                  <a:pt x="384" y="1650"/>
                  <a:pt x="867" y="2117"/>
                  <a:pt x="1450" y="2317"/>
                </a:cubicBezTo>
                <a:cubicBezTo>
                  <a:pt x="1819" y="2436"/>
                  <a:pt x="2196" y="2495"/>
                  <a:pt x="2576" y="2495"/>
                </a:cubicBezTo>
                <a:cubicBezTo>
                  <a:pt x="2728" y="2495"/>
                  <a:pt x="2881" y="2486"/>
                  <a:pt x="3033" y="2467"/>
                </a:cubicBezTo>
                <a:cubicBezTo>
                  <a:pt x="3183" y="2467"/>
                  <a:pt x="3300" y="2350"/>
                  <a:pt x="3300" y="2200"/>
                </a:cubicBezTo>
                <a:cubicBezTo>
                  <a:pt x="3300" y="2067"/>
                  <a:pt x="3183" y="1950"/>
                  <a:pt x="3033" y="1950"/>
                </a:cubicBezTo>
                <a:cubicBezTo>
                  <a:pt x="2899" y="1966"/>
                  <a:pt x="2765" y="1973"/>
                  <a:pt x="2631" y="1973"/>
                </a:cubicBezTo>
                <a:cubicBezTo>
                  <a:pt x="2333" y="1973"/>
                  <a:pt x="2038" y="1936"/>
                  <a:pt x="1750" y="1867"/>
                </a:cubicBezTo>
                <a:cubicBezTo>
                  <a:pt x="1483" y="1800"/>
                  <a:pt x="1233" y="1667"/>
                  <a:pt x="1033" y="1467"/>
                </a:cubicBezTo>
                <a:cubicBezTo>
                  <a:pt x="984" y="1434"/>
                  <a:pt x="934" y="1384"/>
                  <a:pt x="900" y="1334"/>
                </a:cubicBezTo>
                <a:cubicBezTo>
                  <a:pt x="900" y="1334"/>
                  <a:pt x="861" y="1284"/>
                  <a:pt x="858" y="1284"/>
                </a:cubicBezTo>
                <a:lnTo>
                  <a:pt x="858" y="1284"/>
                </a:lnTo>
                <a:cubicBezTo>
                  <a:pt x="857" y="1284"/>
                  <a:pt x="859" y="1289"/>
                  <a:pt x="867" y="1300"/>
                </a:cubicBezTo>
                <a:cubicBezTo>
                  <a:pt x="850" y="1284"/>
                  <a:pt x="834" y="1250"/>
                  <a:pt x="817" y="1234"/>
                </a:cubicBezTo>
                <a:cubicBezTo>
                  <a:pt x="750" y="1134"/>
                  <a:pt x="700" y="1034"/>
                  <a:pt x="650" y="934"/>
                </a:cubicBezTo>
                <a:lnTo>
                  <a:pt x="650" y="934"/>
                </a:lnTo>
                <a:cubicBezTo>
                  <a:pt x="661" y="950"/>
                  <a:pt x="665" y="955"/>
                  <a:pt x="665" y="955"/>
                </a:cubicBezTo>
                <a:cubicBezTo>
                  <a:pt x="666" y="955"/>
                  <a:pt x="650" y="928"/>
                  <a:pt x="650" y="917"/>
                </a:cubicBezTo>
                <a:cubicBezTo>
                  <a:pt x="650" y="884"/>
                  <a:pt x="634" y="867"/>
                  <a:pt x="634" y="834"/>
                </a:cubicBezTo>
                <a:cubicBezTo>
                  <a:pt x="617" y="800"/>
                  <a:pt x="600" y="750"/>
                  <a:pt x="584" y="700"/>
                </a:cubicBezTo>
                <a:cubicBezTo>
                  <a:pt x="569" y="626"/>
                  <a:pt x="554" y="552"/>
                  <a:pt x="539" y="478"/>
                </a:cubicBezTo>
                <a:lnTo>
                  <a:pt x="539" y="478"/>
                </a:lnTo>
                <a:cubicBezTo>
                  <a:pt x="537" y="461"/>
                  <a:pt x="534" y="432"/>
                  <a:pt x="534" y="417"/>
                </a:cubicBezTo>
                <a:lnTo>
                  <a:pt x="534" y="334"/>
                </a:lnTo>
                <a:lnTo>
                  <a:pt x="534" y="250"/>
                </a:lnTo>
                <a:cubicBezTo>
                  <a:pt x="542" y="84"/>
                  <a:pt x="417"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a:off x="4535402" y="2520648"/>
            <a:ext cx="388114" cy="173172"/>
          </a:xfrm>
          <a:custGeom>
            <a:rect b="b" l="l" r="r" t="t"/>
            <a:pathLst>
              <a:path extrusionOk="0" h="2388" w="5352">
                <a:moveTo>
                  <a:pt x="2461" y="0"/>
                </a:moveTo>
                <a:cubicBezTo>
                  <a:pt x="1631" y="0"/>
                  <a:pt x="817" y="319"/>
                  <a:pt x="197" y="914"/>
                </a:cubicBezTo>
                <a:cubicBezTo>
                  <a:pt x="0" y="1084"/>
                  <a:pt x="194" y="1347"/>
                  <a:pt x="408" y="1347"/>
                </a:cubicBezTo>
                <a:cubicBezTo>
                  <a:pt x="466" y="1347"/>
                  <a:pt x="526" y="1327"/>
                  <a:pt x="580" y="1281"/>
                </a:cubicBezTo>
                <a:cubicBezTo>
                  <a:pt x="1082" y="791"/>
                  <a:pt x="1746" y="526"/>
                  <a:pt x="2434" y="526"/>
                </a:cubicBezTo>
                <a:cubicBezTo>
                  <a:pt x="2681" y="526"/>
                  <a:pt x="2932" y="560"/>
                  <a:pt x="3179" y="631"/>
                </a:cubicBezTo>
                <a:cubicBezTo>
                  <a:pt x="3962" y="831"/>
                  <a:pt x="4579" y="1431"/>
                  <a:pt x="4812" y="2214"/>
                </a:cubicBezTo>
                <a:cubicBezTo>
                  <a:pt x="4859" y="2334"/>
                  <a:pt x="4960" y="2388"/>
                  <a:pt x="5059" y="2388"/>
                </a:cubicBezTo>
                <a:cubicBezTo>
                  <a:pt x="5207" y="2388"/>
                  <a:pt x="5352" y="2270"/>
                  <a:pt x="5312" y="2081"/>
                </a:cubicBezTo>
                <a:cubicBezTo>
                  <a:pt x="5045" y="1114"/>
                  <a:pt x="4279" y="364"/>
                  <a:pt x="3312" y="114"/>
                </a:cubicBezTo>
                <a:cubicBezTo>
                  <a:pt x="3032" y="38"/>
                  <a:pt x="2745" y="0"/>
                  <a:pt x="24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a:off x="4314376" y="2563577"/>
            <a:ext cx="278032" cy="113127"/>
          </a:xfrm>
          <a:custGeom>
            <a:rect b="b" l="l" r="r" t="t"/>
            <a:pathLst>
              <a:path extrusionOk="0" h="1560" w="3834">
                <a:moveTo>
                  <a:pt x="2380" y="1"/>
                </a:moveTo>
                <a:cubicBezTo>
                  <a:pt x="1508" y="1"/>
                  <a:pt x="654" y="418"/>
                  <a:pt x="129" y="1172"/>
                </a:cubicBezTo>
                <a:cubicBezTo>
                  <a:pt x="1" y="1370"/>
                  <a:pt x="181" y="1559"/>
                  <a:pt x="364" y="1559"/>
                </a:cubicBezTo>
                <a:cubicBezTo>
                  <a:pt x="444" y="1559"/>
                  <a:pt x="523" y="1524"/>
                  <a:pt x="578" y="1439"/>
                </a:cubicBezTo>
                <a:cubicBezTo>
                  <a:pt x="1003" y="842"/>
                  <a:pt x="1679" y="514"/>
                  <a:pt x="2375" y="514"/>
                </a:cubicBezTo>
                <a:cubicBezTo>
                  <a:pt x="2690" y="514"/>
                  <a:pt x="3010" y="582"/>
                  <a:pt x="3311" y="722"/>
                </a:cubicBezTo>
                <a:cubicBezTo>
                  <a:pt x="3353" y="743"/>
                  <a:pt x="3394" y="752"/>
                  <a:pt x="3433" y="752"/>
                </a:cubicBezTo>
                <a:cubicBezTo>
                  <a:pt x="3674" y="752"/>
                  <a:pt x="3834" y="401"/>
                  <a:pt x="3561" y="272"/>
                </a:cubicBezTo>
                <a:cubicBezTo>
                  <a:pt x="3184" y="89"/>
                  <a:pt x="2780" y="1"/>
                  <a:pt x="238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5435314" y="2898015"/>
            <a:ext cx="175275" cy="220598"/>
          </a:xfrm>
          <a:custGeom>
            <a:rect b="b" l="l" r="r" t="t"/>
            <a:pathLst>
              <a:path extrusionOk="0" h="3042" w="2417">
                <a:moveTo>
                  <a:pt x="797" y="1"/>
                </a:moveTo>
                <a:cubicBezTo>
                  <a:pt x="692" y="1"/>
                  <a:pt x="580" y="59"/>
                  <a:pt x="467" y="209"/>
                </a:cubicBezTo>
                <a:cubicBezTo>
                  <a:pt x="417" y="276"/>
                  <a:pt x="300" y="526"/>
                  <a:pt x="500" y="609"/>
                </a:cubicBezTo>
                <a:cubicBezTo>
                  <a:pt x="527" y="620"/>
                  <a:pt x="552" y="625"/>
                  <a:pt x="574" y="625"/>
                </a:cubicBezTo>
                <a:cubicBezTo>
                  <a:pt x="669" y="625"/>
                  <a:pt x="730" y="542"/>
                  <a:pt x="819" y="542"/>
                </a:cubicBezTo>
                <a:cubicBezTo>
                  <a:pt x="864" y="542"/>
                  <a:pt x="916" y="563"/>
                  <a:pt x="983" y="626"/>
                </a:cubicBezTo>
                <a:cubicBezTo>
                  <a:pt x="1193" y="820"/>
                  <a:pt x="1080" y="1069"/>
                  <a:pt x="910" y="1069"/>
                </a:cubicBezTo>
                <a:cubicBezTo>
                  <a:pt x="890" y="1069"/>
                  <a:pt x="870" y="1066"/>
                  <a:pt x="850" y="1059"/>
                </a:cubicBezTo>
                <a:cubicBezTo>
                  <a:pt x="697" y="1003"/>
                  <a:pt x="555" y="703"/>
                  <a:pt x="396" y="703"/>
                </a:cubicBezTo>
                <a:cubicBezTo>
                  <a:pt x="365" y="703"/>
                  <a:pt x="333" y="715"/>
                  <a:pt x="300" y="742"/>
                </a:cubicBezTo>
                <a:cubicBezTo>
                  <a:pt x="0" y="976"/>
                  <a:pt x="250" y="1325"/>
                  <a:pt x="850" y="1392"/>
                </a:cubicBezTo>
                <a:cubicBezTo>
                  <a:pt x="1200" y="1425"/>
                  <a:pt x="1000" y="2192"/>
                  <a:pt x="284" y="2575"/>
                </a:cubicBezTo>
                <a:lnTo>
                  <a:pt x="650" y="3042"/>
                </a:lnTo>
                <a:cubicBezTo>
                  <a:pt x="1617" y="2292"/>
                  <a:pt x="1500" y="1342"/>
                  <a:pt x="1500" y="1342"/>
                </a:cubicBezTo>
                <a:cubicBezTo>
                  <a:pt x="1500" y="1342"/>
                  <a:pt x="2416" y="1026"/>
                  <a:pt x="2300" y="659"/>
                </a:cubicBezTo>
                <a:cubicBezTo>
                  <a:pt x="2276" y="586"/>
                  <a:pt x="2236" y="556"/>
                  <a:pt x="2186" y="556"/>
                </a:cubicBezTo>
                <a:cubicBezTo>
                  <a:pt x="1985" y="556"/>
                  <a:pt x="1633" y="1026"/>
                  <a:pt x="1633" y="1026"/>
                </a:cubicBezTo>
                <a:cubicBezTo>
                  <a:pt x="1633" y="1026"/>
                  <a:pt x="2150" y="276"/>
                  <a:pt x="1850" y="126"/>
                </a:cubicBezTo>
                <a:cubicBezTo>
                  <a:pt x="1827" y="115"/>
                  <a:pt x="1805" y="110"/>
                  <a:pt x="1784" y="110"/>
                </a:cubicBezTo>
                <a:cubicBezTo>
                  <a:pt x="1551" y="110"/>
                  <a:pt x="1467" y="742"/>
                  <a:pt x="1467" y="742"/>
                </a:cubicBezTo>
                <a:cubicBezTo>
                  <a:pt x="1467" y="742"/>
                  <a:pt x="1172" y="1"/>
                  <a:pt x="7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
          <p:cNvSpPr/>
          <p:nvPr/>
        </p:nvSpPr>
        <p:spPr>
          <a:xfrm>
            <a:off x="5211750" y="3043625"/>
            <a:ext cx="310665" cy="124222"/>
          </a:xfrm>
          <a:custGeom>
            <a:rect b="b" l="l" r="r" t="t"/>
            <a:pathLst>
              <a:path extrusionOk="0" h="1713" w="4284">
                <a:moveTo>
                  <a:pt x="3583" y="1"/>
                </a:moveTo>
                <a:cubicBezTo>
                  <a:pt x="3583" y="1"/>
                  <a:pt x="2853" y="848"/>
                  <a:pt x="933" y="848"/>
                </a:cubicBezTo>
                <a:cubicBezTo>
                  <a:pt x="682" y="848"/>
                  <a:pt x="410" y="833"/>
                  <a:pt x="117" y="800"/>
                </a:cubicBezTo>
                <a:lnTo>
                  <a:pt x="1" y="1450"/>
                </a:lnTo>
                <a:cubicBezTo>
                  <a:pt x="1" y="1450"/>
                  <a:pt x="555" y="1712"/>
                  <a:pt x="1555" y="1712"/>
                </a:cubicBezTo>
                <a:cubicBezTo>
                  <a:pt x="2025" y="1712"/>
                  <a:pt x="2594" y="1654"/>
                  <a:pt x="3250" y="1484"/>
                </a:cubicBezTo>
                <a:cubicBezTo>
                  <a:pt x="3617" y="1384"/>
                  <a:pt x="3966" y="1217"/>
                  <a:pt x="4283" y="1000"/>
                </a:cubicBezTo>
                <a:lnTo>
                  <a:pt x="35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5413560" y="3044858"/>
            <a:ext cx="97464" cy="120742"/>
          </a:xfrm>
          <a:custGeom>
            <a:rect b="b" l="l" r="r" t="t"/>
            <a:pathLst>
              <a:path extrusionOk="0" h="1665" w="1344">
                <a:moveTo>
                  <a:pt x="295" y="0"/>
                </a:moveTo>
                <a:cubicBezTo>
                  <a:pt x="250" y="0"/>
                  <a:pt x="206" y="11"/>
                  <a:pt x="167" y="34"/>
                </a:cubicBezTo>
                <a:cubicBezTo>
                  <a:pt x="34" y="100"/>
                  <a:pt x="0" y="267"/>
                  <a:pt x="67" y="384"/>
                </a:cubicBezTo>
                <a:lnTo>
                  <a:pt x="684" y="1383"/>
                </a:lnTo>
                <a:lnTo>
                  <a:pt x="767" y="1533"/>
                </a:lnTo>
                <a:cubicBezTo>
                  <a:pt x="824" y="1626"/>
                  <a:pt x="906" y="1665"/>
                  <a:pt x="987" y="1665"/>
                </a:cubicBezTo>
                <a:cubicBezTo>
                  <a:pt x="1168" y="1665"/>
                  <a:pt x="1343" y="1474"/>
                  <a:pt x="1217" y="1267"/>
                </a:cubicBezTo>
                <a:lnTo>
                  <a:pt x="600" y="267"/>
                </a:lnTo>
                <a:lnTo>
                  <a:pt x="517" y="134"/>
                </a:lnTo>
                <a:cubicBezTo>
                  <a:pt x="473" y="45"/>
                  <a:pt x="384" y="0"/>
                  <a:pt x="29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5450978" y="3053632"/>
            <a:ext cx="33938" cy="34446"/>
          </a:xfrm>
          <a:custGeom>
            <a:rect b="b" l="l" r="r" t="t"/>
            <a:pathLst>
              <a:path extrusionOk="0" h="475" w="468">
                <a:moveTo>
                  <a:pt x="213" y="234"/>
                </a:moveTo>
                <a:cubicBezTo>
                  <a:pt x="213" y="236"/>
                  <a:pt x="214" y="237"/>
                  <a:pt x="215" y="239"/>
                </a:cubicBezTo>
                <a:lnTo>
                  <a:pt x="215" y="239"/>
                </a:lnTo>
                <a:cubicBezTo>
                  <a:pt x="212" y="243"/>
                  <a:pt x="208" y="246"/>
                  <a:pt x="201" y="246"/>
                </a:cubicBezTo>
                <a:cubicBezTo>
                  <a:pt x="218" y="246"/>
                  <a:pt x="218" y="263"/>
                  <a:pt x="218" y="263"/>
                </a:cubicBezTo>
                <a:lnTo>
                  <a:pt x="218" y="246"/>
                </a:lnTo>
                <a:cubicBezTo>
                  <a:pt x="218" y="251"/>
                  <a:pt x="218" y="257"/>
                  <a:pt x="218" y="263"/>
                </a:cubicBezTo>
                <a:lnTo>
                  <a:pt x="218" y="263"/>
                </a:lnTo>
                <a:lnTo>
                  <a:pt x="218" y="263"/>
                </a:lnTo>
                <a:lnTo>
                  <a:pt x="218" y="263"/>
                </a:lnTo>
                <a:lnTo>
                  <a:pt x="201" y="246"/>
                </a:lnTo>
                <a:lnTo>
                  <a:pt x="213" y="234"/>
                </a:lnTo>
                <a:close/>
                <a:moveTo>
                  <a:pt x="195" y="0"/>
                </a:moveTo>
                <a:cubicBezTo>
                  <a:pt x="184" y="0"/>
                  <a:pt x="176" y="4"/>
                  <a:pt x="168" y="13"/>
                </a:cubicBezTo>
                <a:cubicBezTo>
                  <a:pt x="134" y="13"/>
                  <a:pt x="84" y="46"/>
                  <a:pt x="68" y="79"/>
                </a:cubicBezTo>
                <a:lnTo>
                  <a:pt x="34" y="113"/>
                </a:lnTo>
                <a:cubicBezTo>
                  <a:pt x="18" y="129"/>
                  <a:pt x="18" y="146"/>
                  <a:pt x="18" y="163"/>
                </a:cubicBezTo>
                <a:cubicBezTo>
                  <a:pt x="1" y="179"/>
                  <a:pt x="1" y="196"/>
                  <a:pt x="1" y="229"/>
                </a:cubicBezTo>
                <a:lnTo>
                  <a:pt x="1" y="246"/>
                </a:lnTo>
                <a:cubicBezTo>
                  <a:pt x="1" y="263"/>
                  <a:pt x="1" y="279"/>
                  <a:pt x="1" y="296"/>
                </a:cubicBezTo>
                <a:cubicBezTo>
                  <a:pt x="1" y="296"/>
                  <a:pt x="1" y="313"/>
                  <a:pt x="1" y="313"/>
                </a:cubicBezTo>
                <a:cubicBezTo>
                  <a:pt x="1" y="329"/>
                  <a:pt x="18" y="346"/>
                  <a:pt x="18" y="363"/>
                </a:cubicBezTo>
                <a:cubicBezTo>
                  <a:pt x="34" y="379"/>
                  <a:pt x="34" y="379"/>
                  <a:pt x="51" y="396"/>
                </a:cubicBezTo>
                <a:lnTo>
                  <a:pt x="68" y="413"/>
                </a:lnTo>
                <a:cubicBezTo>
                  <a:pt x="84" y="429"/>
                  <a:pt x="101" y="446"/>
                  <a:pt x="118" y="446"/>
                </a:cubicBezTo>
                <a:lnTo>
                  <a:pt x="168" y="463"/>
                </a:lnTo>
                <a:lnTo>
                  <a:pt x="218" y="463"/>
                </a:lnTo>
                <a:cubicBezTo>
                  <a:pt x="226" y="471"/>
                  <a:pt x="234" y="475"/>
                  <a:pt x="245" y="475"/>
                </a:cubicBezTo>
                <a:cubicBezTo>
                  <a:pt x="255" y="475"/>
                  <a:pt x="268" y="471"/>
                  <a:pt x="284" y="463"/>
                </a:cubicBezTo>
                <a:lnTo>
                  <a:pt x="301" y="463"/>
                </a:lnTo>
                <a:lnTo>
                  <a:pt x="351" y="446"/>
                </a:lnTo>
                <a:cubicBezTo>
                  <a:pt x="368" y="446"/>
                  <a:pt x="384" y="429"/>
                  <a:pt x="384" y="413"/>
                </a:cubicBezTo>
                <a:lnTo>
                  <a:pt x="401" y="413"/>
                </a:lnTo>
                <a:cubicBezTo>
                  <a:pt x="434" y="379"/>
                  <a:pt x="451" y="346"/>
                  <a:pt x="451" y="313"/>
                </a:cubicBezTo>
                <a:lnTo>
                  <a:pt x="451" y="311"/>
                </a:lnTo>
                <a:lnTo>
                  <a:pt x="451" y="311"/>
                </a:lnTo>
                <a:cubicBezTo>
                  <a:pt x="460" y="289"/>
                  <a:pt x="468" y="268"/>
                  <a:pt x="468" y="246"/>
                </a:cubicBezTo>
                <a:cubicBezTo>
                  <a:pt x="468" y="229"/>
                  <a:pt x="468" y="213"/>
                  <a:pt x="468" y="196"/>
                </a:cubicBezTo>
                <a:cubicBezTo>
                  <a:pt x="468" y="196"/>
                  <a:pt x="468" y="179"/>
                  <a:pt x="468" y="179"/>
                </a:cubicBezTo>
                <a:cubicBezTo>
                  <a:pt x="468" y="163"/>
                  <a:pt x="451" y="129"/>
                  <a:pt x="434" y="113"/>
                </a:cubicBezTo>
                <a:cubicBezTo>
                  <a:pt x="434" y="96"/>
                  <a:pt x="418" y="96"/>
                  <a:pt x="418" y="79"/>
                </a:cubicBezTo>
                <a:cubicBezTo>
                  <a:pt x="401" y="63"/>
                  <a:pt x="384" y="63"/>
                  <a:pt x="368" y="46"/>
                </a:cubicBezTo>
                <a:cubicBezTo>
                  <a:pt x="351" y="29"/>
                  <a:pt x="334" y="29"/>
                  <a:pt x="318" y="13"/>
                </a:cubicBezTo>
                <a:lnTo>
                  <a:pt x="234" y="13"/>
                </a:lnTo>
                <a:cubicBezTo>
                  <a:pt x="218" y="4"/>
                  <a:pt x="205" y="0"/>
                  <a:pt x="19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a:off x="3648252" y="2898015"/>
            <a:ext cx="175275" cy="220598"/>
          </a:xfrm>
          <a:custGeom>
            <a:rect b="b" l="l" r="r" t="t"/>
            <a:pathLst>
              <a:path extrusionOk="0" h="3042" w="2417">
                <a:moveTo>
                  <a:pt x="1627" y="1"/>
                </a:moveTo>
                <a:cubicBezTo>
                  <a:pt x="1244" y="1"/>
                  <a:pt x="950" y="742"/>
                  <a:pt x="950" y="742"/>
                </a:cubicBezTo>
                <a:cubicBezTo>
                  <a:pt x="950" y="742"/>
                  <a:pt x="866" y="110"/>
                  <a:pt x="619" y="110"/>
                </a:cubicBezTo>
                <a:cubicBezTo>
                  <a:pt x="598" y="110"/>
                  <a:pt x="574" y="115"/>
                  <a:pt x="550" y="126"/>
                </a:cubicBezTo>
                <a:cubicBezTo>
                  <a:pt x="250" y="276"/>
                  <a:pt x="767" y="1026"/>
                  <a:pt x="767" y="1026"/>
                </a:cubicBezTo>
                <a:cubicBezTo>
                  <a:pt x="767" y="1026"/>
                  <a:pt x="415" y="556"/>
                  <a:pt x="214" y="556"/>
                </a:cubicBezTo>
                <a:cubicBezTo>
                  <a:pt x="164" y="556"/>
                  <a:pt x="123" y="586"/>
                  <a:pt x="100" y="659"/>
                </a:cubicBezTo>
                <a:cubicBezTo>
                  <a:pt x="0" y="1026"/>
                  <a:pt x="917" y="1342"/>
                  <a:pt x="917" y="1342"/>
                </a:cubicBezTo>
                <a:cubicBezTo>
                  <a:pt x="917" y="1342"/>
                  <a:pt x="800" y="2292"/>
                  <a:pt x="1766" y="3042"/>
                </a:cubicBezTo>
                <a:lnTo>
                  <a:pt x="2133" y="2575"/>
                </a:lnTo>
                <a:cubicBezTo>
                  <a:pt x="1416" y="2192"/>
                  <a:pt x="1216" y="1425"/>
                  <a:pt x="1566" y="1392"/>
                </a:cubicBezTo>
                <a:cubicBezTo>
                  <a:pt x="2166" y="1325"/>
                  <a:pt x="2416" y="976"/>
                  <a:pt x="2116" y="742"/>
                </a:cubicBezTo>
                <a:cubicBezTo>
                  <a:pt x="2086" y="715"/>
                  <a:pt x="2056" y="703"/>
                  <a:pt x="2027" y="703"/>
                </a:cubicBezTo>
                <a:cubicBezTo>
                  <a:pt x="1877" y="703"/>
                  <a:pt x="1733" y="1003"/>
                  <a:pt x="1566" y="1059"/>
                </a:cubicBezTo>
                <a:cubicBezTo>
                  <a:pt x="1546" y="1066"/>
                  <a:pt x="1526" y="1069"/>
                  <a:pt x="1507" y="1069"/>
                </a:cubicBezTo>
                <a:cubicBezTo>
                  <a:pt x="1337" y="1069"/>
                  <a:pt x="1223" y="820"/>
                  <a:pt x="1433" y="626"/>
                </a:cubicBezTo>
                <a:cubicBezTo>
                  <a:pt x="1505" y="563"/>
                  <a:pt x="1560" y="542"/>
                  <a:pt x="1605" y="542"/>
                </a:cubicBezTo>
                <a:cubicBezTo>
                  <a:pt x="1695" y="542"/>
                  <a:pt x="1750" y="625"/>
                  <a:pt x="1843" y="625"/>
                </a:cubicBezTo>
                <a:cubicBezTo>
                  <a:pt x="1865" y="625"/>
                  <a:pt x="1889" y="620"/>
                  <a:pt x="1916" y="609"/>
                </a:cubicBezTo>
                <a:cubicBezTo>
                  <a:pt x="2116" y="526"/>
                  <a:pt x="2000" y="276"/>
                  <a:pt x="1966" y="209"/>
                </a:cubicBezTo>
                <a:cubicBezTo>
                  <a:pt x="1849" y="59"/>
                  <a:pt x="1735" y="1"/>
                  <a:pt x="16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3736430" y="3043625"/>
            <a:ext cx="310592" cy="124222"/>
          </a:xfrm>
          <a:custGeom>
            <a:rect b="b" l="l" r="r" t="t"/>
            <a:pathLst>
              <a:path extrusionOk="0" h="1713" w="4283">
                <a:moveTo>
                  <a:pt x="700" y="1"/>
                </a:moveTo>
                <a:lnTo>
                  <a:pt x="0" y="1000"/>
                </a:lnTo>
                <a:cubicBezTo>
                  <a:pt x="317" y="1217"/>
                  <a:pt x="667" y="1384"/>
                  <a:pt x="1034" y="1484"/>
                </a:cubicBezTo>
                <a:cubicBezTo>
                  <a:pt x="1689" y="1654"/>
                  <a:pt x="2258" y="1712"/>
                  <a:pt x="2729" y="1712"/>
                </a:cubicBezTo>
                <a:cubicBezTo>
                  <a:pt x="3728" y="1712"/>
                  <a:pt x="4283" y="1450"/>
                  <a:pt x="4283" y="1450"/>
                </a:cubicBezTo>
                <a:lnTo>
                  <a:pt x="4166" y="800"/>
                </a:lnTo>
                <a:cubicBezTo>
                  <a:pt x="3873" y="833"/>
                  <a:pt x="3602" y="848"/>
                  <a:pt x="3351" y="848"/>
                </a:cubicBezTo>
                <a:cubicBezTo>
                  <a:pt x="1430" y="848"/>
                  <a:pt x="700" y="1"/>
                  <a:pt x="7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3747452" y="3044713"/>
            <a:ext cx="102032" cy="120887"/>
          </a:xfrm>
          <a:custGeom>
            <a:rect b="b" l="l" r="r" t="t"/>
            <a:pathLst>
              <a:path extrusionOk="0" h="1667" w="1407">
                <a:moveTo>
                  <a:pt x="1059" y="0"/>
                </a:moveTo>
                <a:cubicBezTo>
                  <a:pt x="976" y="0"/>
                  <a:pt x="890" y="40"/>
                  <a:pt x="832" y="136"/>
                </a:cubicBezTo>
                <a:lnTo>
                  <a:pt x="215" y="1135"/>
                </a:lnTo>
                <a:lnTo>
                  <a:pt x="115" y="1269"/>
                </a:lnTo>
                <a:cubicBezTo>
                  <a:pt x="0" y="1476"/>
                  <a:pt x="179" y="1667"/>
                  <a:pt x="355" y="1667"/>
                </a:cubicBezTo>
                <a:cubicBezTo>
                  <a:pt x="434" y="1667"/>
                  <a:pt x="513" y="1628"/>
                  <a:pt x="565" y="1535"/>
                </a:cubicBezTo>
                <a:lnTo>
                  <a:pt x="1198" y="536"/>
                </a:lnTo>
                <a:lnTo>
                  <a:pt x="1281" y="386"/>
                </a:lnTo>
                <a:cubicBezTo>
                  <a:pt x="1406" y="181"/>
                  <a:pt x="1237" y="0"/>
                  <a:pt x="105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
          <p:cNvSpPr/>
          <p:nvPr/>
        </p:nvSpPr>
        <p:spPr>
          <a:xfrm>
            <a:off x="3772687" y="3054792"/>
            <a:ext cx="33866" cy="33648"/>
          </a:xfrm>
          <a:custGeom>
            <a:rect b="b" l="l" r="r" t="t"/>
            <a:pathLst>
              <a:path extrusionOk="0" h="464" w="467">
                <a:moveTo>
                  <a:pt x="250" y="205"/>
                </a:moveTo>
                <a:lnTo>
                  <a:pt x="256" y="208"/>
                </a:lnTo>
                <a:lnTo>
                  <a:pt x="256" y="208"/>
                </a:lnTo>
                <a:lnTo>
                  <a:pt x="259" y="213"/>
                </a:lnTo>
                <a:lnTo>
                  <a:pt x="252" y="213"/>
                </a:lnTo>
                <a:cubicBezTo>
                  <a:pt x="251" y="211"/>
                  <a:pt x="251" y="208"/>
                  <a:pt x="250" y="205"/>
                </a:cubicBezTo>
                <a:close/>
                <a:moveTo>
                  <a:pt x="260" y="217"/>
                </a:moveTo>
                <a:lnTo>
                  <a:pt x="267" y="230"/>
                </a:lnTo>
                <a:cubicBezTo>
                  <a:pt x="262" y="225"/>
                  <a:pt x="259" y="222"/>
                  <a:pt x="256" y="219"/>
                </a:cubicBezTo>
                <a:lnTo>
                  <a:pt x="256" y="219"/>
                </a:lnTo>
                <a:lnTo>
                  <a:pt x="260" y="217"/>
                </a:lnTo>
                <a:close/>
                <a:moveTo>
                  <a:pt x="284" y="213"/>
                </a:moveTo>
                <a:lnTo>
                  <a:pt x="284" y="263"/>
                </a:lnTo>
                <a:cubicBezTo>
                  <a:pt x="280" y="259"/>
                  <a:pt x="277" y="255"/>
                  <a:pt x="275" y="252"/>
                </a:cubicBezTo>
                <a:lnTo>
                  <a:pt x="275" y="252"/>
                </a:lnTo>
                <a:cubicBezTo>
                  <a:pt x="277" y="244"/>
                  <a:pt x="280" y="237"/>
                  <a:pt x="284" y="230"/>
                </a:cubicBezTo>
                <a:lnTo>
                  <a:pt x="284" y="230"/>
                </a:lnTo>
                <a:lnTo>
                  <a:pt x="274" y="250"/>
                </a:lnTo>
                <a:lnTo>
                  <a:pt x="274" y="250"/>
                </a:lnTo>
                <a:cubicBezTo>
                  <a:pt x="272" y="247"/>
                  <a:pt x="272" y="245"/>
                  <a:pt x="271" y="243"/>
                </a:cubicBezTo>
                <a:lnTo>
                  <a:pt x="271" y="243"/>
                </a:lnTo>
                <a:cubicBezTo>
                  <a:pt x="274" y="240"/>
                  <a:pt x="277" y="236"/>
                  <a:pt x="283" y="230"/>
                </a:cubicBezTo>
                <a:lnTo>
                  <a:pt x="283" y="230"/>
                </a:lnTo>
                <a:lnTo>
                  <a:pt x="271" y="242"/>
                </a:lnTo>
                <a:lnTo>
                  <a:pt x="271" y="242"/>
                </a:lnTo>
                <a:cubicBezTo>
                  <a:pt x="270" y="235"/>
                  <a:pt x="274" y="230"/>
                  <a:pt x="284" y="230"/>
                </a:cubicBezTo>
                <a:cubicBezTo>
                  <a:pt x="267" y="230"/>
                  <a:pt x="267" y="230"/>
                  <a:pt x="284" y="213"/>
                </a:cubicBezTo>
                <a:close/>
                <a:moveTo>
                  <a:pt x="225" y="1"/>
                </a:moveTo>
                <a:cubicBezTo>
                  <a:pt x="213" y="1"/>
                  <a:pt x="200" y="5"/>
                  <a:pt x="184" y="13"/>
                </a:cubicBezTo>
                <a:lnTo>
                  <a:pt x="167" y="13"/>
                </a:lnTo>
                <a:lnTo>
                  <a:pt x="117" y="30"/>
                </a:lnTo>
                <a:cubicBezTo>
                  <a:pt x="100" y="30"/>
                  <a:pt x="100" y="47"/>
                  <a:pt x="84" y="63"/>
                </a:cubicBezTo>
                <a:lnTo>
                  <a:pt x="67" y="80"/>
                </a:lnTo>
                <a:cubicBezTo>
                  <a:pt x="54" y="93"/>
                  <a:pt x="42" y="115"/>
                  <a:pt x="29" y="139"/>
                </a:cubicBezTo>
                <a:lnTo>
                  <a:pt x="29" y="139"/>
                </a:lnTo>
                <a:cubicBezTo>
                  <a:pt x="10" y="162"/>
                  <a:pt x="0" y="192"/>
                  <a:pt x="0" y="230"/>
                </a:cubicBezTo>
                <a:cubicBezTo>
                  <a:pt x="0" y="247"/>
                  <a:pt x="0" y="263"/>
                  <a:pt x="0" y="280"/>
                </a:cubicBezTo>
                <a:cubicBezTo>
                  <a:pt x="0" y="280"/>
                  <a:pt x="0" y="297"/>
                  <a:pt x="0" y="297"/>
                </a:cubicBezTo>
                <a:cubicBezTo>
                  <a:pt x="0" y="313"/>
                  <a:pt x="17" y="347"/>
                  <a:pt x="34" y="363"/>
                </a:cubicBezTo>
                <a:cubicBezTo>
                  <a:pt x="34" y="380"/>
                  <a:pt x="50" y="380"/>
                  <a:pt x="67" y="397"/>
                </a:cubicBezTo>
                <a:cubicBezTo>
                  <a:pt x="67" y="413"/>
                  <a:pt x="84" y="413"/>
                  <a:pt x="100" y="430"/>
                </a:cubicBezTo>
                <a:cubicBezTo>
                  <a:pt x="117" y="447"/>
                  <a:pt x="134" y="447"/>
                  <a:pt x="150" y="463"/>
                </a:cubicBezTo>
                <a:lnTo>
                  <a:pt x="300" y="463"/>
                </a:lnTo>
                <a:cubicBezTo>
                  <a:pt x="334" y="463"/>
                  <a:pt x="384" y="430"/>
                  <a:pt x="400" y="397"/>
                </a:cubicBezTo>
                <a:lnTo>
                  <a:pt x="434" y="363"/>
                </a:lnTo>
                <a:cubicBezTo>
                  <a:pt x="450" y="347"/>
                  <a:pt x="450" y="330"/>
                  <a:pt x="450" y="313"/>
                </a:cubicBezTo>
                <a:cubicBezTo>
                  <a:pt x="467" y="297"/>
                  <a:pt x="467" y="263"/>
                  <a:pt x="467" y="247"/>
                </a:cubicBezTo>
                <a:lnTo>
                  <a:pt x="467" y="230"/>
                </a:lnTo>
                <a:cubicBezTo>
                  <a:pt x="467" y="213"/>
                  <a:pt x="467" y="197"/>
                  <a:pt x="467" y="180"/>
                </a:cubicBezTo>
                <a:cubicBezTo>
                  <a:pt x="467" y="180"/>
                  <a:pt x="467" y="163"/>
                  <a:pt x="467" y="163"/>
                </a:cubicBezTo>
                <a:cubicBezTo>
                  <a:pt x="467" y="147"/>
                  <a:pt x="450" y="130"/>
                  <a:pt x="450" y="113"/>
                </a:cubicBezTo>
                <a:cubicBezTo>
                  <a:pt x="450" y="97"/>
                  <a:pt x="434" y="97"/>
                  <a:pt x="417" y="80"/>
                </a:cubicBezTo>
                <a:lnTo>
                  <a:pt x="417" y="63"/>
                </a:lnTo>
                <a:cubicBezTo>
                  <a:pt x="400" y="47"/>
                  <a:pt x="367" y="30"/>
                  <a:pt x="350" y="30"/>
                </a:cubicBezTo>
                <a:lnTo>
                  <a:pt x="317" y="13"/>
                </a:lnTo>
                <a:lnTo>
                  <a:pt x="267" y="13"/>
                </a:lnTo>
                <a:cubicBezTo>
                  <a:pt x="250" y="5"/>
                  <a:pt x="238" y="1"/>
                  <a:pt x="2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4851713" y="2846094"/>
            <a:ext cx="294566" cy="306096"/>
          </a:xfrm>
          <a:custGeom>
            <a:rect b="b" l="l" r="r" t="t"/>
            <a:pathLst>
              <a:path extrusionOk="0" h="4221" w="4062">
                <a:moveTo>
                  <a:pt x="1961" y="1"/>
                </a:moveTo>
                <a:cubicBezTo>
                  <a:pt x="1925" y="1"/>
                  <a:pt x="1888" y="8"/>
                  <a:pt x="1850" y="25"/>
                </a:cubicBezTo>
                <a:cubicBezTo>
                  <a:pt x="0" y="858"/>
                  <a:pt x="184" y="3524"/>
                  <a:pt x="2116" y="4124"/>
                </a:cubicBezTo>
                <a:cubicBezTo>
                  <a:pt x="2334" y="4188"/>
                  <a:pt x="2557" y="4220"/>
                  <a:pt x="2778" y="4220"/>
                </a:cubicBezTo>
                <a:cubicBezTo>
                  <a:pt x="3132" y="4220"/>
                  <a:pt x="3481" y="4138"/>
                  <a:pt x="3799" y="3974"/>
                </a:cubicBezTo>
                <a:cubicBezTo>
                  <a:pt x="4061" y="3858"/>
                  <a:pt x="3891" y="3500"/>
                  <a:pt x="3644" y="3500"/>
                </a:cubicBezTo>
                <a:cubicBezTo>
                  <a:pt x="3608" y="3500"/>
                  <a:pt x="3571" y="3508"/>
                  <a:pt x="3533" y="3524"/>
                </a:cubicBezTo>
                <a:cubicBezTo>
                  <a:pt x="3294" y="3639"/>
                  <a:pt x="3042" y="3693"/>
                  <a:pt x="2792" y="3693"/>
                </a:cubicBezTo>
                <a:cubicBezTo>
                  <a:pt x="2137" y="3693"/>
                  <a:pt x="1506" y="3319"/>
                  <a:pt x="1217" y="2691"/>
                </a:cubicBezTo>
                <a:cubicBezTo>
                  <a:pt x="867" y="1825"/>
                  <a:pt x="1250" y="842"/>
                  <a:pt x="2100" y="475"/>
                </a:cubicBezTo>
                <a:cubicBezTo>
                  <a:pt x="2376" y="359"/>
                  <a:pt x="2208" y="1"/>
                  <a:pt x="19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4998193" y="3114327"/>
            <a:ext cx="126616" cy="296669"/>
          </a:xfrm>
          <a:custGeom>
            <a:rect b="b" l="l" r="r" t="t"/>
            <a:pathLst>
              <a:path extrusionOk="0" h="4091" w="1746">
                <a:moveTo>
                  <a:pt x="746" y="0"/>
                </a:moveTo>
                <a:cubicBezTo>
                  <a:pt x="680" y="0"/>
                  <a:pt x="613" y="25"/>
                  <a:pt x="563" y="75"/>
                </a:cubicBezTo>
                <a:cubicBezTo>
                  <a:pt x="472" y="166"/>
                  <a:pt x="464" y="311"/>
                  <a:pt x="538" y="412"/>
                </a:cubicBezTo>
                <a:lnTo>
                  <a:pt x="538" y="412"/>
                </a:lnTo>
                <a:cubicBezTo>
                  <a:pt x="531" y="405"/>
                  <a:pt x="528" y="402"/>
                  <a:pt x="527" y="402"/>
                </a:cubicBezTo>
                <a:lnTo>
                  <a:pt x="527" y="402"/>
                </a:lnTo>
                <a:cubicBezTo>
                  <a:pt x="524" y="402"/>
                  <a:pt x="573" y="468"/>
                  <a:pt x="596" y="492"/>
                </a:cubicBezTo>
                <a:cubicBezTo>
                  <a:pt x="646" y="559"/>
                  <a:pt x="680" y="625"/>
                  <a:pt x="730" y="709"/>
                </a:cubicBezTo>
                <a:cubicBezTo>
                  <a:pt x="863" y="942"/>
                  <a:pt x="963" y="1208"/>
                  <a:pt x="1030" y="1475"/>
                </a:cubicBezTo>
                <a:cubicBezTo>
                  <a:pt x="1229" y="2325"/>
                  <a:pt x="846" y="3091"/>
                  <a:pt x="196" y="3658"/>
                </a:cubicBezTo>
                <a:cubicBezTo>
                  <a:pt x="0" y="3828"/>
                  <a:pt x="184" y="4091"/>
                  <a:pt x="401" y="4091"/>
                </a:cubicBezTo>
                <a:cubicBezTo>
                  <a:pt x="461" y="4091"/>
                  <a:pt x="522" y="4071"/>
                  <a:pt x="580" y="4024"/>
                </a:cubicBezTo>
                <a:cubicBezTo>
                  <a:pt x="1346" y="3358"/>
                  <a:pt x="1746" y="2425"/>
                  <a:pt x="1546" y="1408"/>
                </a:cubicBezTo>
                <a:cubicBezTo>
                  <a:pt x="1446" y="925"/>
                  <a:pt x="1229" y="459"/>
                  <a:pt x="930" y="75"/>
                </a:cubicBezTo>
                <a:cubicBezTo>
                  <a:pt x="880" y="25"/>
                  <a:pt x="813" y="0"/>
                  <a:pt x="74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4769553" y="2646098"/>
            <a:ext cx="369187" cy="329737"/>
          </a:xfrm>
          <a:custGeom>
            <a:rect b="b" l="l" r="r" t="t"/>
            <a:pathLst>
              <a:path extrusionOk="0" h="4547" w="5091">
                <a:moveTo>
                  <a:pt x="2685" y="1"/>
                </a:moveTo>
                <a:cubicBezTo>
                  <a:pt x="2552" y="1"/>
                  <a:pt x="2418" y="11"/>
                  <a:pt x="2283" y="34"/>
                </a:cubicBezTo>
                <a:cubicBezTo>
                  <a:pt x="933" y="251"/>
                  <a:pt x="0" y="1634"/>
                  <a:pt x="383" y="2967"/>
                </a:cubicBezTo>
                <a:cubicBezTo>
                  <a:pt x="617" y="3716"/>
                  <a:pt x="1200" y="4300"/>
                  <a:pt x="1950" y="4533"/>
                </a:cubicBezTo>
                <a:cubicBezTo>
                  <a:pt x="1978" y="4542"/>
                  <a:pt x="2005" y="4546"/>
                  <a:pt x="2031" y="4546"/>
                </a:cubicBezTo>
                <a:cubicBezTo>
                  <a:pt x="2287" y="4546"/>
                  <a:pt x="2371" y="4124"/>
                  <a:pt x="2083" y="4033"/>
                </a:cubicBezTo>
                <a:cubicBezTo>
                  <a:pt x="1050" y="3683"/>
                  <a:pt x="483" y="2483"/>
                  <a:pt x="1033" y="1500"/>
                </a:cubicBezTo>
                <a:cubicBezTo>
                  <a:pt x="1387" y="870"/>
                  <a:pt x="2041" y="519"/>
                  <a:pt x="2709" y="519"/>
                </a:cubicBezTo>
                <a:cubicBezTo>
                  <a:pt x="3048" y="519"/>
                  <a:pt x="3391" y="610"/>
                  <a:pt x="3699" y="800"/>
                </a:cubicBezTo>
                <a:cubicBezTo>
                  <a:pt x="4199" y="1117"/>
                  <a:pt x="4516" y="1634"/>
                  <a:pt x="4566" y="2217"/>
                </a:cubicBezTo>
                <a:cubicBezTo>
                  <a:pt x="4574" y="2383"/>
                  <a:pt x="4707" y="2467"/>
                  <a:pt x="4837" y="2467"/>
                </a:cubicBezTo>
                <a:cubicBezTo>
                  <a:pt x="4966" y="2467"/>
                  <a:pt x="5091" y="2383"/>
                  <a:pt x="5082" y="2217"/>
                </a:cubicBezTo>
                <a:cubicBezTo>
                  <a:pt x="4992" y="952"/>
                  <a:pt x="3922" y="1"/>
                  <a:pt x="268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4888188" y="2725792"/>
            <a:ext cx="288620" cy="295001"/>
          </a:xfrm>
          <a:custGeom>
            <a:rect b="b" l="l" r="r" t="t"/>
            <a:pathLst>
              <a:path extrusionOk="0" h="4068" w="3980">
                <a:moveTo>
                  <a:pt x="1602" y="0"/>
                </a:moveTo>
                <a:cubicBezTo>
                  <a:pt x="1089" y="0"/>
                  <a:pt x="582" y="199"/>
                  <a:pt x="197" y="551"/>
                </a:cubicBezTo>
                <a:cubicBezTo>
                  <a:pt x="1" y="721"/>
                  <a:pt x="185" y="984"/>
                  <a:pt x="394" y="984"/>
                </a:cubicBezTo>
                <a:cubicBezTo>
                  <a:pt x="451" y="984"/>
                  <a:pt x="510" y="964"/>
                  <a:pt x="564" y="918"/>
                </a:cubicBezTo>
                <a:lnTo>
                  <a:pt x="580" y="901"/>
                </a:lnTo>
                <a:cubicBezTo>
                  <a:pt x="881" y="651"/>
                  <a:pt x="1247" y="528"/>
                  <a:pt x="1611" y="528"/>
                </a:cubicBezTo>
                <a:cubicBezTo>
                  <a:pt x="2072" y="528"/>
                  <a:pt x="2530" y="726"/>
                  <a:pt x="2846" y="1118"/>
                </a:cubicBezTo>
                <a:cubicBezTo>
                  <a:pt x="3446" y="1851"/>
                  <a:pt x="3430" y="2901"/>
                  <a:pt x="2796" y="3617"/>
                </a:cubicBezTo>
                <a:cubicBezTo>
                  <a:pt x="2631" y="3808"/>
                  <a:pt x="2806" y="4067"/>
                  <a:pt x="2994" y="4067"/>
                </a:cubicBezTo>
                <a:cubicBezTo>
                  <a:pt x="3053" y="4067"/>
                  <a:pt x="3112" y="4043"/>
                  <a:pt x="3163" y="3984"/>
                </a:cubicBezTo>
                <a:cubicBezTo>
                  <a:pt x="3813" y="3267"/>
                  <a:pt x="3980" y="2234"/>
                  <a:pt x="3580" y="1351"/>
                </a:cubicBezTo>
                <a:cubicBezTo>
                  <a:pt x="3246" y="568"/>
                  <a:pt x="2513" y="51"/>
                  <a:pt x="1663" y="1"/>
                </a:cubicBezTo>
                <a:cubicBezTo>
                  <a:pt x="1643" y="1"/>
                  <a:pt x="1622"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5071579" y="3023828"/>
            <a:ext cx="245399" cy="455410"/>
          </a:xfrm>
          <a:custGeom>
            <a:rect b="b" l="l" r="r" t="t"/>
            <a:pathLst>
              <a:path extrusionOk="0" h="6280" w="3384">
                <a:moveTo>
                  <a:pt x="866" y="0"/>
                </a:moveTo>
                <a:cubicBezTo>
                  <a:pt x="351" y="0"/>
                  <a:pt x="0" y="378"/>
                  <a:pt x="451" y="840"/>
                </a:cubicBezTo>
                <a:cubicBezTo>
                  <a:pt x="451" y="840"/>
                  <a:pt x="1600" y="1173"/>
                  <a:pt x="1534" y="2890"/>
                </a:cubicBezTo>
                <a:cubicBezTo>
                  <a:pt x="1467" y="4623"/>
                  <a:pt x="851" y="5106"/>
                  <a:pt x="634" y="5606"/>
                </a:cubicBezTo>
                <a:cubicBezTo>
                  <a:pt x="502" y="5936"/>
                  <a:pt x="892" y="6280"/>
                  <a:pt x="1365" y="6280"/>
                </a:cubicBezTo>
                <a:cubicBezTo>
                  <a:pt x="1608" y="6280"/>
                  <a:pt x="1874" y="6188"/>
                  <a:pt x="2100" y="5956"/>
                </a:cubicBezTo>
                <a:cubicBezTo>
                  <a:pt x="2767" y="5256"/>
                  <a:pt x="3383" y="3789"/>
                  <a:pt x="3050" y="2423"/>
                </a:cubicBezTo>
                <a:cubicBezTo>
                  <a:pt x="2717" y="1073"/>
                  <a:pt x="2284" y="707"/>
                  <a:pt x="1534" y="207"/>
                </a:cubicBezTo>
                <a:cubicBezTo>
                  <a:pt x="1312" y="63"/>
                  <a:pt x="1076" y="0"/>
                  <a:pt x="86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4843301" y="2980174"/>
            <a:ext cx="502691" cy="568465"/>
          </a:xfrm>
          <a:custGeom>
            <a:rect b="b" l="l" r="r" t="t"/>
            <a:pathLst>
              <a:path extrusionOk="0" h="7839" w="6932">
                <a:moveTo>
                  <a:pt x="2872" y="1"/>
                </a:moveTo>
                <a:cubicBezTo>
                  <a:pt x="2731" y="1"/>
                  <a:pt x="2590" y="9"/>
                  <a:pt x="2449" y="26"/>
                </a:cubicBezTo>
                <a:cubicBezTo>
                  <a:pt x="2131" y="58"/>
                  <a:pt x="2116" y="546"/>
                  <a:pt x="2406" y="546"/>
                </a:cubicBezTo>
                <a:cubicBezTo>
                  <a:pt x="2420" y="546"/>
                  <a:pt x="2434" y="545"/>
                  <a:pt x="2449" y="542"/>
                </a:cubicBezTo>
                <a:lnTo>
                  <a:pt x="2432" y="542"/>
                </a:lnTo>
                <a:cubicBezTo>
                  <a:pt x="2553" y="529"/>
                  <a:pt x="2672" y="523"/>
                  <a:pt x="2789" y="523"/>
                </a:cubicBezTo>
                <a:cubicBezTo>
                  <a:pt x="4431" y="523"/>
                  <a:pt x="5782" y="1792"/>
                  <a:pt x="6015" y="3425"/>
                </a:cubicBezTo>
                <a:cubicBezTo>
                  <a:pt x="6231" y="5141"/>
                  <a:pt x="5182" y="6924"/>
                  <a:pt x="3432" y="7257"/>
                </a:cubicBezTo>
                <a:cubicBezTo>
                  <a:pt x="3248" y="7292"/>
                  <a:pt x="3062" y="7308"/>
                  <a:pt x="2878" y="7308"/>
                </a:cubicBezTo>
                <a:cubicBezTo>
                  <a:pt x="1981" y="7308"/>
                  <a:pt x="1113" y="6913"/>
                  <a:pt x="533" y="6208"/>
                </a:cubicBezTo>
                <a:cubicBezTo>
                  <a:pt x="482" y="6149"/>
                  <a:pt x="422" y="6124"/>
                  <a:pt x="364" y="6124"/>
                </a:cubicBezTo>
                <a:cubicBezTo>
                  <a:pt x="176" y="6124"/>
                  <a:pt x="1" y="6383"/>
                  <a:pt x="166" y="6574"/>
                </a:cubicBezTo>
                <a:cubicBezTo>
                  <a:pt x="876" y="7418"/>
                  <a:pt x="1879" y="7839"/>
                  <a:pt x="2881" y="7839"/>
                </a:cubicBezTo>
                <a:cubicBezTo>
                  <a:pt x="3879" y="7839"/>
                  <a:pt x="4875" y="7422"/>
                  <a:pt x="5582" y="6591"/>
                </a:cubicBezTo>
                <a:cubicBezTo>
                  <a:pt x="6931" y="4991"/>
                  <a:pt x="6881" y="2659"/>
                  <a:pt x="5465" y="1126"/>
                </a:cubicBezTo>
                <a:cubicBezTo>
                  <a:pt x="4781" y="398"/>
                  <a:pt x="3843" y="1"/>
                  <a:pt x="287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3968406" y="2992719"/>
            <a:ext cx="290868" cy="487535"/>
          </a:xfrm>
          <a:custGeom>
            <a:rect b="b" l="l" r="r" t="t"/>
            <a:pathLst>
              <a:path extrusionOk="0" h="6723" w="4011">
                <a:moveTo>
                  <a:pt x="3394" y="1"/>
                </a:moveTo>
                <a:cubicBezTo>
                  <a:pt x="3363" y="1"/>
                  <a:pt x="3332" y="1"/>
                  <a:pt x="3300" y="3"/>
                </a:cubicBezTo>
                <a:cubicBezTo>
                  <a:pt x="2917" y="36"/>
                  <a:pt x="2500" y="153"/>
                  <a:pt x="1567" y="703"/>
                </a:cubicBezTo>
                <a:cubicBezTo>
                  <a:pt x="634" y="1236"/>
                  <a:pt x="184" y="2935"/>
                  <a:pt x="184" y="2935"/>
                </a:cubicBezTo>
                <a:cubicBezTo>
                  <a:pt x="84" y="3335"/>
                  <a:pt x="1" y="3452"/>
                  <a:pt x="284" y="4818"/>
                </a:cubicBezTo>
                <a:cubicBezTo>
                  <a:pt x="553" y="6102"/>
                  <a:pt x="2195" y="6723"/>
                  <a:pt x="2670" y="6723"/>
                </a:cubicBezTo>
                <a:cubicBezTo>
                  <a:pt x="2694" y="6723"/>
                  <a:pt x="2716" y="6721"/>
                  <a:pt x="2733" y="6718"/>
                </a:cubicBezTo>
                <a:cubicBezTo>
                  <a:pt x="3083" y="6651"/>
                  <a:pt x="2700" y="5635"/>
                  <a:pt x="2184" y="4635"/>
                </a:cubicBezTo>
                <a:cubicBezTo>
                  <a:pt x="1684" y="3635"/>
                  <a:pt x="2150" y="2319"/>
                  <a:pt x="2400" y="1552"/>
                </a:cubicBezTo>
                <a:cubicBezTo>
                  <a:pt x="2633" y="769"/>
                  <a:pt x="3866" y="469"/>
                  <a:pt x="3950" y="269"/>
                </a:cubicBezTo>
                <a:cubicBezTo>
                  <a:pt x="4011" y="86"/>
                  <a:pt x="3736" y="1"/>
                  <a:pt x="33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4129897" y="2839641"/>
            <a:ext cx="285646" cy="305589"/>
          </a:xfrm>
          <a:custGeom>
            <a:rect b="b" l="l" r="r" t="t"/>
            <a:pathLst>
              <a:path extrusionOk="0" h="4214" w="3939">
                <a:moveTo>
                  <a:pt x="2100" y="1"/>
                </a:moveTo>
                <a:cubicBezTo>
                  <a:pt x="1859" y="1"/>
                  <a:pt x="1698" y="352"/>
                  <a:pt x="1956" y="481"/>
                </a:cubicBezTo>
                <a:cubicBezTo>
                  <a:pt x="2806" y="847"/>
                  <a:pt x="3206" y="1831"/>
                  <a:pt x="2856" y="2680"/>
                </a:cubicBezTo>
                <a:cubicBezTo>
                  <a:pt x="2554" y="3321"/>
                  <a:pt x="1927" y="3699"/>
                  <a:pt x="1275" y="3699"/>
                </a:cubicBezTo>
                <a:cubicBezTo>
                  <a:pt x="1028" y="3699"/>
                  <a:pt x="778" y="3645"/>
                  <a:pt x="540" y="3530"/>
                </a:cubicBezTo>
                <a:cubicBezTo>
                  <a:pt x="496" y="3509"/>
                  <a:pt x="452" y="3500"/>
                  <a:pt x="412" y="3500"/>
                </a:cubicBezTo>
                <a:cubicBezTo>
                  <a:pt x="160" y="3500"/>
                  <a:pt x="1" y="3851"/>
                  <a:pt x="273" y="3980"/>
                </a:cubicBezTo>
                <a:cubicBezTo>
                  <a:pt x="588" y="4138"/>
                  <a:pt x="930" y="4214"/>
                  <a:pt x="1270" y="4214"/>
                </a:cubicBezTo>
                <a:cubicBezTo>
                  <a:pt x="1865" y="4214"/>
                  <a:pt x="2455" y="3981"/>
                  <a:pt x="2889" y="3547"/>
                </a:cubicBezTo>
                <a:cubicBezTo>
                  <a:pt x="3939" y="2447"/>
                  <a:pt x="3606" y="647"/>
                  <a:pt x="2223" y="31"/>
                </a:cubicBezTo>
                <a:cubicBezTo>
                  <a:pt x="2181" y="10"/>
                  <a:pt x="2140" y="1"/>
                  <a:pt x="21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4152087" y="3108308"/>
            <a:ext cx="126398" cy="295436"/>
          </a:xfrm>
          <a:custGeom>
            <a:rect b="b" l="l" r="r" t="t"/>
            <a:pathLst>
              <a:path extrusionOk="0" h="4074" w="1743">
                <a:moveTo>
                  <a:pt x="1000" y="0"/>
                </a:moveTo>
                <a:cubicBezTo>
                  <a:pt x="934" y="0"/>
                  <a:pt x="867" y="25"/>
                  <a:pt x="817" y="75"/>
                </a:cubicBezTo>
                <a:cubicBezTo>
                  <a:pt x="500" y="458"/>
                  <a:pt x="300" y="908"/>
                  <a:pt x="200" y="1408"/>
                </a:cubicBezTo>
                <a:cubicBezTo>
                  <a:pt x="0" y="2408"/>
                  <a:pt x="400" y="3341"/>
                  <a:pt x="1167" y="4008"/>
                </a:cubicBezTo>
                <a:cubicBezTo>
                  <a:pt x="1221" y="4054"/>
                  <a:pt x="1280" y="4074"/>
                  <a:pt x="1339" y="4074"/>
                </a:cubicBezTo>
                <a:cubicBezTo>
                  <a:pt x="1551" y="4074"/>
                  <a:pt x="1743" y="3811"/>
                  <a:pt x="1533" y="3641"/>
                </a:cubicBezTo>
                <a:cubicBezTo>
                  <a:pt x="884" y="3091"/>
                  <a:pt x="517" y="2325"/>
                  <a:pt x="717" y="1475"/>
                </a:cubicBezTo>
                <a:cubicBezTo>
                  <a:pt x="784" y="1208"/>
                  <a:pt x="884" y="942"/>
                  <a:pt x="1017" y="708"/>
                </a:cubicBezTo>
                <a:cubicBezTo>
                  <a:pt x="1050" y="625"/>
                  <a:pt x="1100" y="558"/>
                  <a:pt x="1150" y="475"/>
                </a:cubicBezTo>
                <a:cubicBezTo>
                  <a:pt x="1162" y="452"/>
                  <a:pt x="1212" y="391"/>
                  <a:pt x="1216" y="391"/>
                </a:cubicBezTo>
                <a:lnTo>
                  <a:pt x="1216" y="391"/>
                </a:lnTo>
                <a:cubicBezTo>
                  <a:pt x="1218" y="391"/>
                  <a:pt x="1210" y="404"/>
                  <a:pt x="1184" y="442"/>
                </a:cubicBezTo>
                <a:cubicBezTo>
                  <a:pt x="1284" y="325"/>
                  <a:pt x="1284" y="175"/>
                  <a:pt x="1184" y="75"/>
                </a:cubicBezTo>
                <a:cubicBezTo>
                  <a:pt x="1134" y="25"/>
                  <a:pt x="1067" y="0"/>
                  <a:pt x="100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
          <p:cNvSpPr/>
          <p:nvPr/>
        </p:nvSpPr>
        <p:spPr>
          <a:xfrm>
            <a:off x="4138164" y="2640007"/>
            <a:ext cx="377671" cy="329737"/>
          </a:xfrm>
          <a:custGeom>
            <a:rect b="b" l="l" r="r" t="t"/>
            <a:pathLst>
              <a:path extrusionOk="0" h="4547" w="5208">
                <a:moveTo>
                  <a:pt x="2388" y="1"/>
                </a:moveTo>
                <a:cubicBezTo>
                  <a:pt x="1948" y="1"/>
                  <a:pt x="1500" y="119"/>
                  <a:pt x="1092" y="368"/>
                </a:cubicBezTo>
                <a:cubicBezTo>
                  <a:pt x="459" y="768"/>
                  <a:pt x="59" y="1451"/>
                  <a:pt x="9" y="2217"/>
                </a:cubicBezTo>
                <a:cubicBezTo>
                  <a:pt x="1" y="2384"/>
                  <a:pt x="126" y="2467"/>
                  <a:pt x="255" y="2467"/>
                </a:cubicBezTo>
                <a:cubicBezTo>
                  <a:pt x="384" y="2467"/>
                  <a:pt x="517" y="2384"/>
                  <a:pt x="526" y="2217"/>
                </a:cubicBezTo>
                <a:cubicBezTo>
                  <a:pt x="616" y="1234"/>
                  <a:pt x="1449" y="512"/>
                  <a:pt x="2400" y="512"/>
                </a:cubicBezTo>
                <a:cubicBezTo>
                  <a:pt x="2496" y="512"/>
                  <a:pt x="2594" y="519"/>
                  <a:pt x="2692" y="534"/>
                </a:cubicBezTo>
                <a:cubicBezTo>
                  <a:pt x="4608" y="768"/>
                  <a:pt x="4841" y="3450"/>
                  <a:pt x="3008" y="4017"/>
                </a:cubicBezTo>
                <a:cubicBezTo>
                  <a:pt x="2720" y="4123"/>
                  <a:pt x="2805" y="4547"/>
                  <a:pt x="3061" y="4547"/>
                </a:cubicBezTo>
                <a:cubicBezTo>
                  <a:pt x="3086" y="4547"/>
                  <a:pt x="3113" y="4543"/>
                  <a:pt x="3142" y="4534"/>
                </a:cubicBezTo>
                <a:cubicBezTo>
                  <a:pt x="4491" y="4084"/>
                  <a:pt x="5208" y="2534"/>
                  <a:pt x="4525" y="1251"/>
                </a:cubicBezTo>
                <a:cubicBezTo>
                  <a:pt x="4074" y="448"/>
                  <a:pt x="3245" y="1"/>
                  <a:pt x="238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
          <p:cNvSpPr/>
          <p:nvPr/>
        </p:nvSpPr>
        <p:spPr>
          <a:xfrm>
            <a:off x="4084430" y="2719193"/>
            <a:ext cx="303848" cy="294349"/>
          </a:xfrm>
          <a:custGeom>
            <a:rect b="b" l="l" r="r" t="t"/>
            <a:pathLst>
              <a:path extrusionOk="0" h="4059" w="4190">
                <a:moveTo>
                  <a:pt x="2577" y="1"/>
                </a:moveTo>
                <a:cubicBezTo>
                  <a:pt x="2212" y="1"/>
                  <a:pt x="1845" y="97"/>
                  <a:pt x="1517" y="292"/>
                </a:cubicBezTo>
                <a:cubicBezTo>
                  <a:pt x="234" y="1109"/>
                  <a:pt x="0" y="2858"/>
                  <a:pt x="1017" y="3975"/>
                </a:cubicBezTo>
                <a:cubicBezTo>
                  <a:pt x="1072" y="4034"/>
                  <a:pt x="1134" y="4058"/>
                  <a:pt x="1195" y="4058"/>
                </a:cubicBezTo>
                <a:cubicBezTo>
                  <a:pt x="1390" y="4058"/>
                  <a:pt x="1566" y="3799"/>
                  <a:pt x="1400" y="3608"/>
                </a:cubicBezTo>
                <a:cubicBezTo>
                  <a:pt x="767" y="2892"/>
                  <a:pt x="750" y="1842"/>
                  <a:pt x="1350" y="1109"/>
                </a:cubicBezTo>
                <a:cubicBezTo>
                  <a:pt x="1667" y="717"/>
                  <a:pt x="2124" y="519"/>
                  <a:pt x="2585" y="519"/>
                </a:cubicBezTo>
                <a:cubicBezTo>
                  <a:pt x="2949" y="519"/>
                  <a:pt x="3315" y="642"/>
                  <a:pt x="3616" y="892"/>
                </a:cubicBezTo>
                <a:cubicBezTo>
                  <a:pt x="3673" y="945"/>
                  <a:pt x="3736" y="967"/>
                  <a:pt x="3797" y="967"/>
                </a:cubicBezTo>
                <a:cubicBezTo>
                  <a:pt x="4006" y="967"/>
                  <a:pt x="4189" y="706"/>
                  <a:pt x="3983" y="526"/>
                </a:cubicBezTo>
                <a:lnTo>
                  <a:pt x="3983" y="526"/>
                </a:lnTo>
                <a:lnTo>
                  <a:pt x="3983" y="542"/>
                </a:lnTo>
                <a:cubicBezTo>
                  <a:pt x="3586" y="184"/>
                  <a:pt x="3083" y="1"/>
                  <a:pt x="257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p:nvPr/>
        </p:nvSpPr>
        <p:spPr>
          <a:xfrm>
            <a:off x="3934614" y="2974011"/>
            <a:ext cx="431769" cy="567885"/>
          </a:xfrm>
          <a:custGeom>
            <a:rect b="b" l="l" r="r" t="t"/>
            <a:pathLst>
              <a:path extrusionOk="0" h="7831" w="5954">
                <a:moveTo>
                  <a:pt x="4020" y="1"/>
                </a:moveTo>
                <a:cubicBezTo>
                  <a:pt x="2330" y="1"/>
                  <a:pt x="865" y="1249"/>
                  <a:pt x="450" y="2894"/>
                </a:cubicBezTo>
                <a:cubicBezTo>
                  <a:pt x="0" y="4676"/>
                  <a:pt x="783" y="6643"/>
                  <a:pt x="2450" y="7476"/>
                </a:cubicBezTo>
                <a:cubicBezTo>
                  <a:pt x="2941" y="7714"/>
                  <a:pt x="3474" y="7831"/>
                  <a:pt x="4006" y="7831"/>
                </a:cubicBezTo>
                <a:cubicBezTo>
                  <a:pt x="4591" y="7831"/>
                  <a:pt x="5175" y="7689"/>
                  <a:pt x="5699" y="7409"/>
                </a:cubicBezTo>
                <a:cubicBezTo>
                  <a:pt x="5953" y="7268"/>
                  <a:pt x="5800" y="6923"/>
                  <a:pt x="5575" y="6923"/>
                </a:cubicBezTo>
                <a:cubicBezTo>
                  <a:pt x="5535" y="6923"/>
                  <a:pt x="5492" y="6934"/>
                  <a:pt x="5449" y="6959"/>
                </a:cubicBezTo>
                <a:cubicBezTo>
                  <a:pt x="4993" y="7204"/>
                  <a:pt x="4512" y="7318"/>
                  <a:pt x="4041" y="7318"/>
                </a:cubicBezTo>
                <a:cubicBezTo>
                  <a:pt x="2909" y="7318"/>
                  <a:pt x="1826" y="6663"/>
                  <a:pt x="1250" y="5593"/>
                </a:cubicBezTo>
                <a:cubicBezTo>
                  <a:pt x="500" y="4143"/>
                  <a:pt x="800" y="2377"/>
                  <a:pt x="2016" y="1277"/>
                </a:cubicBezTo>
                <a:cubicBezTo>
                  <a:pt x="2580" y="784"/>
                  <a:pt x="3299" y="517"/>
                  <a:pt x="4041" y="517"/>
                </a:cubicBezTo>
                <a:cubicBezTo>
                  <a:pt x="4177" y="517"/>
                  <a:pt x="4313" y="526"/>
                  <a:pt x="4449" y="544"/>
                </a:cubicBezTo>
                <a:cubicBezTo>
                  <a:pt x="4464" y="546"/>
                  <a:pt x="4478" y="547"/>
                  <a:pt x="4491" y="547"/>
                </a:cubicBezTo>
                <a:cubicBezTo>
                  <a:pt x="4765" y="547"/>
                  <a:pt x="4751" y="75"/>
                  <a:pt x="4449" y="28"/>
                </a:cubicBezTo>
                <a:cubicBezTo>
                  <a:pt x="4305" y="9"/>
                  <a:pt x="4161" y="1"/>
                  <a:pt x="402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
          <p:cNvSpPr/>
          <p:nvPr/>
        </p:nvSpPr>
        <p:spPr>
          <a:xfrm>
            <a:off x="4490442" y="3552316"/>
            <a:ext cx="128138" cy="139016"/>
          </a:xfrm>
          <a:custGeom>
            <a:rect b="b" l="l" r="r" t="t"/>
            <a:pathLst>
              <a:path extrusionOk="0" h="1917" w="1767">
                <a:moveTo>
                  <a:pt x="1316" y="1"/>
                </a:moveTo>
                <a:lnTo>
                  <a:pt x="0" y="534"/>
                </a:lnTo>
                <a:lnTo>
                  <a:pt x="400" y="1917"/>
                </a:lnTo>
                <a:lnTo>
                  <a:pt x="1766" y="1267"/>
                </a:lnTo>
                <a:lnTo>
                  <a:pt x="1316" y="1"/>
                </a:lnTo>
                <a:close/>
              </a:path>
            </a:pathLst>
          </a:custGeom>
          <a:solidFill>
            <a:srgbClr val="F3F4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
          <p:cNvSpPr/>
          <p:nvPr/>
        </p:nvSpPr>
        <p:spPr>
          <a:xfrm>
            <a:off x="4502480" y="3595825"/>
            <a:ext cx="101597" cy="44816"/>
          </a:xfrm>
          <a:custGeom>
            <a:rect b="b" l="l" r="r" t="t"/>
            <a:pathLst>
              <a:path extrusionOk="0" h="618" w="1401">
                <a:moveTo>
                  <a:pt x="1367" y="1"/>
                </a:moveTo>
                <a:lnTo>
                  <a:pt x="51" y="484"/>
                </a:lnTo>
                <a:lnTo>
                  <a:pt x="1" y="500"/>
                </a:lnTo>
                <a:lnTo>
                  <a:pt x="34" y="617"/>
                </a:lnTo>
                <a:lnTo>
                  <a:pt x="1400" y="117"/>
                </a:lnTo>
                <a:lnTo>
                  <a:pt x="1367" y="1"/>
                </a:lnTo>
                <a:close/>
              </a:path>
            </a:pathLst>
          </a:custGeom>
          <a:solidFill>
            <a:srgbClr val="88A8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
          <p:cNvSpPr/>
          <p:nvPr/>
        </p:nvSpPr>
        <p:spPr>
          <a:xfrm>
            <a:off x="4495228" y="3566819"/>
            <a:ext cx="99204" cy="47209"/>
          </a:xfrm>
          <a:custGeom>
            <a:rect b="b" l="l" r="r" t="t"/>
            <a:pathLst>
              <a:path extrusionOk="0" h="651" w="1368">
                <a:moveTo>
                  <a:pt x="1317" y="1"/>
                </a:moveTo>
                <a:lnTo>
                  <a:pt x="117" y="484"/>
                </a:lnTo>
                <a:lnTo>
                  <a:pt x="1" y="534"/>
                </a:lnTo>
                <a:lnTo>
                  <a:pt x="17" y="650"/>
                </a:lnTo>
                <a:lnTo>
                  <a:pt x="1367" y="117"/>
                </a:lnTo>
                <a:lnTo>
                  <a:pt x="1317" y="1"/>
                </a:lnTo>
                <a:close/>
              </a:path>
            </a:pathLst>
          </a:custGeom>
          <a:solidFill>
            <a:srgbClr val="88A8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
          <p:cNvSpPr/>
          <p:nvPr/>
        </p:nvSpPr>
        <p:spPr>
          <a:xfrm>
            <a:off x="4509731" y="3619973"/>
            <a:ext cx="102757" cy="48442"/>
          </a:xfrm>
          <a:custGeom>
            <a:rect b="b" l="l" r="r" t="t"/>
            <a:pathLst>
              <a:path extrusionOk="0" h="668" w="1417">
                <a:moveTo>
                  <a:pt x="1367" y="1"/>
                </a:moveTo>
                <a:lnTo>
                  <a:pt x="101" y="501"/>
                </a:lnTo>
                <a:lnTo>
                  <a:pt x="1" y="534"/>
                </a:lnTo>
                <a:lnTo>
                  <a:pt x="34" y="667"/>
                </a:lnTo>
                <a:lnTo>
                  <a:pt x="1417" y="117"/>
                </a:lnTo>
                <a:lnTo>
                  <a:pt x="13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4355057" y="3560801"/>
            <a:ext cx="201889" cy="311825"/>
          </a:xfrm>
          <a:custGeom>
            <a:rect b="b" l="l" r="r" t="t"/>
            <a:pathLst>
              <a:path extrusionOk="0" h="4300" w="2784">
                <a:moveTo>
                  <a:pt x="2100" y="0"/>
                </a:moveTo>
                <a:lnTo>
                  <a:pt x="1" y="767"/>
                </a:lnTo>
                <a:lnTo>
                  <a:pt x="1184" y="4299"/>
                </a:lnTo>
                <a:cubicBezTo>
                  <a:pt x="2434" y="3899"/>
                  <a:pt x="1950" y="2466"/>
                  <a:pt x="1950" y="2466"/>
                </a:cubicBezTo>
                <a:lnTo>
                  <a:pt x="2783" y="2200"/>
                </a:lnTo>
                <a:lnTo>
                  <a:pt x="21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4428804" y="3611271"/>
            <a:ext cx="66136" cy="54098"/>
          </a:xfrm>
          <a:custGeom>
            <a:rect b="b" l="l" r="r" t="t"/>
            <a:pathLst>
              <a:path extrusionOk="0" h="746" w="912">
                <a:moveTo>
                  <a:pt x="474" y="0"/>
                </a:moveTo>
                <a:cubicBezTo>
                  <a:pt x="434" y="0"/>
                  <a:pt x="392" y="7"/>
                  <a:pt x="350" y="21"/>
                </a:cubicBezTo>
                <a:cubicBezTo>
                  <a:pt x="34" y="121"/>
                  <a:pt x="0" y="554"/>
                  <a:pt x="300" y="704"/>
                </a:cubicBezTo>
                <a:cubicBezTo>
                  <a:pt x="357" y="732"/>
                  <a:pt x="415" y="745"/>
                  <a:pt x="471" y="745"/>
                </a:cubicBezTo>
                <a:cubicBezTo>
                  <a:pt x="710" y="745"/>
                  <a:pt x="911" y="511"/>
                  <a:pt x="817" y="254"/>
                </a:cubicBezTo>
                <a:cubicBezTo>
                  <a:pt x="764" y="96"/>
                  <a:pt x="628" y="0"/>
                  <a:pt x="47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4419087" y="3776097"/>
            <a:ext cx="85861" cy="96521"/>
          </a:xfrm>
          <a:custGeom>
            <a:rect b="b" l="l" r="r" t="t"/>
            <a:pathLst>
              <a:path extrusionOk="0" h="1331" w="1184">
                <a:moveTo>
                  <a:pt x="987" y="1"/>
                </a:moveTo>
                <a:cubicBezTo>
                  <a:pt x="837" y="1"/>
                  <a:pt x="685" y="32"/>
                  <a:pt x="551" y="81"/>
                </a:cubicBezTo>
                <a:cubicBezTo>
                  <a:pt x="334" y="147"/>
                  <a:pt x="151" y="264"/>
                  <a:pt x="1" y="414"/>
                </a:cubicBezTo>
                <a:lnTo>
                  <a:pt x="301" y="1330"/>
                </a:lnTo>
                <a:cubicBezTo>
                  <a:pt x="1051" y="1080"/>
                  <a:pt x="1184" y="464"/>
                  <a:pt x="1151" y="14"/>
                </a:cubicBezTo>
                <a:cubicBezTo>
                  <a:pt x="1097" y="5"/>
                  <a:pt x="1042" y="1"/>
                  <a:pt x="987" y="1"/>
                </a:cubicBezTo>
                <a:close/>
              </a:path>
            </a:pathLst>
          </a:custGeom>
          <a:solidFill>
            <a:srgbClr val="FAFF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4355057" y="3605470"/>
            <a:ext cx="114868" cy="267154"/>
          </a:xfrm>
          <a:custGeom>
            <a:rect b="b" l="l" r="r" t="t"/>
            <a:pathLst>
              <a:path extrusionOk="0" h="3684" w="1584">
                <a:moveTo>
                  <a:pt x="417" y="1"/>
                </a:moveTo>
                <a:lnTo>
                  <a:pt x="1" y="151"/>
                </a:lnTo>
                <a:lnTo>
                  <a:pt x="1184" y="3683"/>
                </a:lnTo>
                <a:cubicBezTo>
                  <a:pt x="1334" y="3650"/>
                  <a:pt x="1467" y="3567"/>
                  <a:pt x="1584" y="3483"/>
                </a:cubicBezTo>
                <a:lnTo>
                  <a:pt x="41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a:off x="4361583" y="3581540"/>
            <a:ext cx="134085" cy="301383"/>
          </a:xfrm>
          <a:custGeom>
            <a:rect b="b" l="l" r="r" t="t"/>
            <a:pathLst>
              <a:path extrusionOk="0" h="4156" w="1849">
                <a:moveTo>
                  <a:pt x="316" y="1"/>
                </a:moveTo>
                <a:cubicBezTo>
                  <a:pt x="159" y="1"/>
                  <a:pt x="0" y="129"/>
                  <a:pt x="61" y="331"/>
                </a:cubicBezTo>
                <a:lnTo>
                  <a:pt x="1127" y="3530"/>
                </a:lnTo>
                <a:lnTo>
                  <a:pt x="1277" y="3980"/>
                </a:lnTo>
                <a:cubicBezTo>
                  <a:pt x="1316" y="4103"/>
                  <a:pt x="1417" y="4155"/>
                  <a:pt x="1520" y="4155"/>
                </a:cubicBezTo>
                <a:cubicBezTo>
                  <a:pt x="1682" y="4155"/>
                  <a:pt x="1848" y="4024"/>
                  <a:pt x="1777" y="3830"/>
                </a:cubicBezTo>
                <a:lnTo>
                  <a:pt x="711" y="647"/>
                </a:lnTo>
                <a:lnTo>
                  <a:pt x="561" y="181"/>
                </a:lnTo>
                <a:cubicBezTo>
                  <a:pt x="521" y="56"/>
                  <a:pt x="419" y="1"/>
                  <a:pt x="31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
          <p:cNvSpPr/>
          <p:nvPr/>
        </p:nvSpPr>
        <p:spPr>
          <a:xfrm>
            <a:off x="4438449" y="3729978"/>
            <a:ext cx="83468" cy="56564"/>
          </a:xfrm>
          <a:custGeom>
            <a:rect b="b" l="l" r="r" t="t"/>
            <a:pathLst>
              <a:path extrusionOk="0" h="780" w="1151">
                <a:moveTo>
                  <a:pt x="200" y="0"/>
                </a:moveTo>
                <a:cubicBezTo>
                  <a:pt x="134" y="17"/>
                  <a:pt x="84" y="67"/>
                  <a:pt x="51" y="117"/>
                </a:cubicBezTo>
                <a:cubicBezTo>
                  <a:pt x="17" y="183"/>
                  <a:pt x="1" y="267"/>
                  <a:pt x="17" y="333"/>
                </a:cubicBezTo>
                <a:cubicBezTo>
                  <a:pt x="34" y="400"/>
                  <a:pt x="84" y="450"/>
                  <a:pt x="151" y="483"/>
                </a:cubicBezTo>
                <a:lnTo>
                  <a:pt x="667" y="700"/>
                </a:lnTo>
                <a:lnTo>
                  <a:pt x="750" y="733"/>
                </a:lnTo>
                <a:cubicBezTo>
                  <a:pt x="767" y="750"/>
                  <a:pt x="800" y="767"/>
                  <a:pt x="834" y="767"/>
                </a:cubicBezTo>
                <a:cubicBezTo>
                  <a:pt x="850" y="775"/>
                  <a:pt x="867" y="779"/>
                  <a:pt x="886" y="779"/>
                </a:cubicBezTo>
                <a:cubicBezTo>
                  <a:pt x="905" y="779"/>
                  <a:pt x="925" y="775"/>
                  <a:pt x="950" y="767"/>
                </a:cubicBezTo>
                <a:cubicBezTo>
                  <a:pt x="1000" y="750"/>
                  <a:pt x="1067" y="700"/>
                  <a:pt x="1100" y="650"/>
                </a:cubicBezTo>
                <a:cubicBezTo>
                  <a:pt x="1134" y="583"/>
                  <a:pt x="1150" y="517"/>
                  <a:pt x="1134" y="433"/>
                </a:cubicBezTo>
                <a:cubicBezTo>
                  <a:pt x="1100" y="383"/>
                  <a:pt x="1067" y="317"/>
                  <a:pt x="1000" y="283"/>
                </a:cubicBezTo>
                <a:lnTo>
                  <a:pt x="484" y="67"/>
                </a:lnTo>
                <a:lnTo>
                  <a:pt x="400" y="33"/>
                </a:lnTo>
                <a:cubicBezTo>
                  <a:pt x="384" y="17"/>
                  <a:pt x="350" y="0"/>
                  <a:pt x="31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4444468" y="3700247"/>
            <a:ext cx="74983" cy="61205"/>
          </a:xfrm>
          <a:custGeom>
            <a:rect b="b" l="l" r="r" t="t"/>
            <a:pathLst>
              <a:path extrusionOk="0" h="844" w="1034">
                <a:moveTo>
                  <a:pt x="291" y="0"/>
                </a:moveTo>
                <a:cubicBezTo>
                  <a:pt x="266" y="0"/>
                  <a:pt x="242" y="4"/>
                  <a:pt x="217" y="10"/>
                </a:cubicBezTo>
                <a:cubicBezTo>
                  <a:pt x="151" y="27"/>
                  <a:pt x="84" y="77"/>
                  <a:pt x="51" y="127"/>
                </a:cubicBezTo>
                <a:cubicBezTo>
                  <a:pt x="18" y="193"/>
                  <a:pt x="1" y="260"/>
                  <a:pt x="34" y="343"/>
                </a:cubicBezTo>
                <a:cubicBezTo>
                  <a:pt x="51" y="393"/>
                  <a:pt x="84" y="460"/>
                  <a:pt x="151" y="493"/>
                </a:cubicBezTo>
                <a:lnTo>
                  <a:pt x="567" y="760"/>
                </a:lnTo>
                <a:lnTo>
                  <a:pt x="634" y="810"/>
                </a:lnTo>
                <a:cubicBezTo>
                  <a:pt x="673" y="832"/>
                  <a:pt x="717" y="843"/>
                  <a:pt x="762" y="843"/>
                </a:cubicBezTo>
                <a:cubicBezTo>
                  <a:pt x="851" y="843"/>
                  <a:pt x="940" y="799"/>
                  <a:pt x="984" y="710"/>
                </a:cubicBezTo>
                <a:cubicBezTo>
                  <a:pt x="1017" y="643"/>
                  <a:pt x="1034" y="577"/>
                  <a:pt x="1017" y="510"/>
                </a:cubicBezTo>
                <a:cubicBezTo>
                  <a:pt x="984" y="443"/>
                  <a:pt x="951" y="377"/>
                  <a:pt x="901" y="343"/>
                </a:cubicBezTo>
                <a:lnTo>
                  <a:pt x="484" y="77"/>
                </a:lnTo>
                <a:lnTo>
                  <a:pt x="417" y="44"/>
                </a:lnTo>
                <a:cubicBezTo>
                  <a:pt x="375" y="12"/>
                  <a:pt x="333" y="0"/>
                  <a:pt x="29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4488557" y="3712429"/>
            <a:ext cx="108269" cy="88109"/>
          </a:xfrm>
          <a:custGeom>
            <a:rect b="b" l="l" r="r" t="t"/>
            <a:pathLst>
              <a:path extrusionOk="0" h="1215" w="1493">
                <a:moveTo>
                  <a:pt x="945" y="484"/>
                </a:moveTo>
                <a:cubicBezTo>
                  <a:pt x="945" y="484"/>
                  <a:pt x="945" y="485"/>
                  <a:pt x="945" y="485"/>
                </a:cubicBezTo>
                <a:lnTo>
                  <a:pt x="945" y="485"/>
                </a:lnTo>
                <a:cubicBezTo>
                  <a:pt x="945" y="485"/>
                  <a:pt x="945" y="484"/>
                  <a:pt x="945" y="484"/>
                </a:cubicBezTo>
                <a:close/>
                <a:moveTo>
                  <a:pt x="959" y="475"/>
                </a:moveTo>
                <a:cubicBezTo>
                  <a:pt x="963" y="486"/>
                  <a:pt x="966" y="496"/>
                  <a:pt x="968" y="506"/>
                </a:cubicBezTo>
                <a:lnTo>
                  <a:pt x="968" y="506"/>
                </a:lnTo>
                <a:cubicBezTo>
                  <a:pt x="966" y="504"/>
                  <a:pt x="964" y="503"/>
                  <a:pt x="962" y="501"/>
                </a:cubicBezTo>
                <a:lnTo>
                  <a:pt x="962" y="501"/>
                </a:lnTo>
                <a:cubicBezTo>
                  <a:pt x="961" y="498"/>
                  <a:pt x="960" y="495"/>
                  <a:pt x="958" y="491"/>
                </a:cubicBezTo>
                <a:lnTo>
                  <a:pt x="958" y="491"/>
                </a:lnTo>
                <a:cubicBezTo>
                  <a:pt x="958" y="491"/>
                  <a:pt x="959" y="492"/>
                  <a:pt x="959" y="492"/>
                </a:cubicBezTo>
                <a:lnTo>
                  <a:pt x="959" y="475"/>
                </a:lnTo>
                <a:close/>
                <a:moveTo>
                  <a:pt x="955" y="509"/>
                </a:moveTo>
                <a:cubicBezTo>
                  <a:pt x="955" y="510"/>
                  <a:pt x="955" y="511"/>
                  <a:pt x="955" y="511"/>
                </a:cubicBezTo>
                <a:cubicBezTo>
                  <a:pt x="955" y="511"/>
                  <a:pt x="954" y="510"/>
                  <a:pt x="954" y="509"/>
                </a:cubicBezTo>
                <a:close/>
                <a:moveTo>
                  <a:pt x="976" y="509"/>
                </a:moveTo>
                <a:cubicBezTo>
                  <a:pt x="982" y="514"/>
                  <a:pt x="983" y="517"/>
                  <a:pt x="983" y="517"/>
                </a:cubicBezTo>
                <a:cubicBezTo>
                  <a:pt x="982" y="517"/>
                  <a:pt x="977" y="513"/>
                  <a:pt x="971" y="509"/>
                </a:cubicBezTo>
                <a:close/>
                <a:moveTo>
                  <a:pt x="968" y="509"/>
                </a:moveTo>
                <a:lnTo>
                  <a:pt x="968" y="509"/>
                </a:lnTo>
                <a:cubicBezTo>
                  <a:pt x="969" y="510"/>
                  <a:pt x="969" y="512"/>
                  <a:pt x="969" y="514"/>
                </a:cubicBezTo>
                <a:lnTo>
                  <a:pt x="969" y="514"/>
                </a:lnTo>
                <a:cubicBezTo>
                  <a:pt x="966" y="512"/>
                  <a:pt x="962" y="510"/>
                  <a:pt x="959" y="509"/>
                </a:cubicBezTo>
                <a:lnTo>
                  <a:pt x="959" y="509"/>
                </a:lnTo>
                <a:cubicBezTo>
                  <a:pt x="964" y="513"/>
                  <a:pt x="967" y="517"/>
                  <a:pt x="970" y="519"/>
                </a:cubicBezTo>
                <a:lnTo>
                  <a:pt x="970" y="519"/>
                </a:lnTo>
                <a:cubicBezTo>
                  <a:pt x="974" y="548"/>
                  <a:pt x="971" y="575"/>
                  <a:pt x="959" y="609"/>
                </a:cubicBezTo>
                <a:lnTo>
                  <a:pt x="959" y="559"/>
                </a:lnTo>
                <a:lnTo>
                  <a:pt x="959" y="509"/>
                </a:lnTo>
                <a:lnTo>
                  <a:pt x="959" y="509"/>
                </a:lnTo>
                <a:cubicBezTo>
                  <a:pt x="959" y="509"/>
                  <a:pt x="959" y="509"/>
                  <a:pt x="959" y="509"/>
                </a:cubicBezTo>
                <a:close/>
                <a:moveTo>
                  <a:pt x="942" y="592"/>
                </a:moveTo>
                <a:lnTo>
                  <a:pt x="942" y="592"/>
                </a:lnTo>
                <a:cubicBezTo>
                  <a:pt x="931" y="620"/>
                  <a:pt x="928" y="633"/>
                  <a:pt x="928" y="636"/>
                </a:cubicBezTo>
                <a:lnTo>
                  <a:pt x="942" y="592"/>
                </a:lnTo>
                <a:close/>
                <a:moveTo>
                  <a:pt x="459" y="625"/>
                </a:moveTo>
                <a:lnTo>
                  <a:pt x="426" y="642"/>
                </a:lnTo>
                <a:lnTo>
                  <a:pt x="434" y="634"/>
                </a:lnTo>
                <a:lnTo>
                  <a:pt x="434" y="634"/>
                </a:lnTo>
                <a:cubicBezTo>
                  <a:pt x="442" y="631"/>
                  <a:pt x="450" y="628"/>
                  <a:pt x="459" y="625"/>
                </a:cubicBezTo>
                <a:close/>
                <a:moveTo>
                  <a:pt x="813" y="683"/>
                </a:moveTo>
                <a:lnTo>
                  <a:pt x="826" y="692"/>
                </a:lnTo>
                <a:lnTo>
                  <a:pt x="835" y="692"/>
                </a:lnTo>
                <a:cubicBezTo>
                  <a:pt x="830" y="690"/>
                  <a:pt x="823" y="687"/>
                  <a:pt x="813" y="683"/>
                </a:cubicBezTo>
                <a:close/>
                <a:moveTo>
                  <a:pt x="951" y="509"/>
                </a:moveTo>
                <a:lnTo>
                  <a:pt x="951" y="509"/>
                </a:lnTo>
                <a:cubicBezTo>
                  <a:pt x="955" y="523"/>
                  <a:pt x="958" y="538"/>
                  <a:pt x="959" y="553"/>
                </a:cubicBezTo>
                <a:lnTo>
                  <a:pt x="959" y="553"/>
                </a:lnTo>
                <a:cubicBezTo>
                  <a:pt x="958" y="566"/>
                  <a:pt x="956" y="579"/>
                  <a:pt x="942" y="592"/>
                </a:cubicBezTo>
                <a:lnTo>
                  <a:pt x="942" y="592"/>
                </a:lnTo>
                <a:lnTo>
                  <a:pt x="942" y="592"/>
                </a:lnTo>
                <a:cubicBezTo>
                  <a:pt x="942" y="592"/>
                  <a:pt x="942" y="592"/>
                  <a:pt x="942" y="592"/>
                </a:cubicBezTo>
                <a:lnTo>
                  <a:pt x="942" y="592"/>
                </a:lnTo>
                <a:cubicBezTo>
                  <a:pt x="942" y="612"/>
                  <a:pt x="931" y="638"/>
                  <a:pt x="928" y="638"/>
                </a:cubicBezTo>
                <a:cubicBezTo>
                  <a:pt x="928" y="638"/>
                  <a:pt x="928" y="637"/>
                  <a:pt x="928" y="636"/>
                </a:cubicBezTo>
                <a:lnTo>
                  <a:pt x="928" y="636"/>
                </a:lnTo>
                <a:lnTo>
                  <a:pt x="926" y="642"/>
                </a:lnTo>
                <a:lnTo>
                  <a:pt x="909" y="659"/>
                </a:lnTo>
                <a:lnTo>
                  <a:pt x="893" y="675"/>
                </a:lnTo>
                <a:cubicBezTo>
                  <a:pt x="870" y="675"/>
                  <a:pt x="855" y="683"/>
                  <a:pt x="868" y="683"/>
                </a:cubicBezTo>
                <a:cubicBezTo>
                  <a:pt x="874" y="683"/>
                  <a:pt x="887" y="681"/>
                  <a:pt x="909" y="675"/>
                </a:cubicBezTo>
                <a:lnTo>
                  <a:pt x="909" y="675"/>
                </a:lnTo>
                <a:lnTo>
                  <a:pt x="876" y="692"/>
                </a:lnTo>
                <a:lnTo>
                  <a:pt x="835" y="692"/>
                </a:lnTo>
                <a:cubicBezTo>
                  <a:pt x="844" y="695"/>
                  <a:pt x="847" y="696"/>
                  <a:pt x="847" y="696"/>
                </a:cubicBezTo>
                <a:cubicBezTo>
                  <a:pt x="847" y="696"/>
                  <a:pt x="834" y="692"/>
                  <a:pt x="826" y="692"/>
                </a:cubicBezTo>
                <a:lnTo>
                  <a:pt x="809" y="692"/>
                </a:lnTo>
                <a:lnTo>
                  <a:pt x="793" y="675"/>
                </a:lnTo>
                <a:lnTo>
                  <a:pt x="793" y="675"/>
                </a:lnTo>
                <a:cubicBezTo>
                  <a:pt x="800" y="678"/>
                  <a:pt x="807" y="681"/>
                  <a:pt x="813" y="683"/>
                </a:cubicBezTo>
                <a:lnTo>
                  <a:pt x="813" y="683"/>
                </a:lnTo>
                <a:lnTo>
                  <a:pt x="776" y="659"/>
                </a:lnTo>
                <a:lnTo>
                  <a:pt x="752" y="647"/>
                </a:lnTo>
                <a:lnTo>
                  <a:pt x="752" y="647"/>
                </a:lnTo>
                <a:cubicBezTo>
                  <a:pt x="734" y="621"/>
                  <a:pt x="705" y="604"/>
                  <a:pt x="676" y="575"/>
                </a:cubicBezTo>
                <a:lnTo>
                  <a:pt x="659" y="559"/>
                </a:lnTo>
                <a:lnTo>
                  <a:pt x="659" y="559"/>
                </a:lnTo>
                <a:cubicBezTo>
                  <a:pt x="731" y="536"/>
                  <a:pt x="804" y="519"/>
                  <a:pt x="876" y="509"/>
                </a:cubicBezTo>
                <a:close/>
                <a:moveTo>
                  <a:pt x="906" y="0"/>
                </a:moveTo>
                <a:cubicBezTo>
                  <a:pt x="823" y="0"/>
                  <a:pt x="738" y="11"/>
                  <a:pt x="659" y="25"/>
                </a:cubicBezTo>
                <a:cubicBezTo>
                  <a:pt x="559" y="42"/>
                  <a:pt x="443" y="75"/>
                  <a:pt x="343" y="125"/>
                </a:cubicBezTo>
                <a:lnTo>
                  <a:pt x="249" y="163"/>
                </a:lnTo>
                <a:lnTo>
                  <a:pt x="249" y="163"/>
                </a:lnTo>
                <a:cubicBezTo>
                  <a:pt x="231" y="165"/>
                  <a:pt x="214" y="170"/>
                  <a:pt x="196" y="176"/>
                </a:cubicBezTo>
                <a:lnTo>
                  <a:pt x="196" y="176"/>
                </a:lnTo>
                <a:cubicBezTo>
                  <a:pt x="195" y="175"/>
                  <a:pt x="194" y="175"/>
                  <a:pt x="193" y="175"/>
                </a:cubicBezTo>
                <a:cubicBezTo>
                  <a:pt x="148" y="187"/>
                  <a:pt x="111" y="213"/>
                  <a:pt x="81" y="249"/>
                </a:cubicBezTo>
                <a:lnTo>
                  <a:pt x="81" y="249"/>
                </a:lnTo>
                <a:cubicBezTo>
                  <a:pt x="41" y="290"/>
                  <a:pt x="14" y="342"/>
                  <a:pt x="8" y="400"/>
                </a:cubicBezTo>
                <a:lnTo>
                  <a:pt x="8" y="400"/>
                </a:lnTo>
                <a:cubicBezTo>
                  <a:pt x="1" y="436"/>
                  <a:pt x="1" y="475"/>
                  <a:pt x="9" y="509"/>
                </a:cubicBezTo>
                <a:cubicBezTo>
                  <a:pt x="26" y="543"/>
                  <a:pt x="43" y="572"/>
                  <a:pt x="65" y="598"/>
                </a:cubicBezTo>
                <a:lnTo>
                  <a:pt x="65" y="598"/>
                </a:lnTo>
                <a:cubicBezTo>
                  <a:pt x="143" y="734"/>
                  <a:pt x="236" y="869"/>
                  <a:pt x="343" y="975"/>
                </a:cubicBezTo>
                <a:cubicBezTo>
                  <a:pt x="443" y="1075"/>
                  <a:pt x="559" y="1159"/>
                  <a:pt x="709" y="1192"/>
                </a:cubicBezTo>
                <a:cubicBezTo>
                  <a:pt x="761" y="1207"/>
                  <a:pt x="812" y="1215"/>
                  <a:pt x="863" y="1215"/>
                </a:cubicBezTo>
                <a:cubicBezTo>
                  <a:pt x="977" y="1215"/>
                  <a:pt x="1089" y="1178"/>
                  <a:pt x="1192" y="1109"/>
                </a:cubicBezTo>
                <a:cubicBezTo>
                  <a:pt x="1326" y="1009"/>
                  <a:pt x="1426" y="859"/>
                  <a:pt x="1459" y="709"/>
                </a:cubicBezTo>
                <a:cubicBezTo>
                  <a:pt x="1492" y="559"/>
                  <a:pt x="1459" y="392"/>
                  <a:pt x="1392" y="259"/>
                </a:cubicBezTo>
                <a:cubicBezTo>
                  <a:pt x="1299" y="59"/>
                  <a:pt x="1106" y="0"/>
                  <a:pt x="90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4467455" y="3723886"/>
            <a:ext cx="87819" cy="107471"/>
          </a:xfrm>
          <a:custGeom>
            <a:rect b="b" l="l" r="r" t="t"/>
            <a:pathLst>
              <a:path extrusionOk="0" h="1482" w="1211">
                <a:moveTo>
                  <a:pt x="1117" y="1127"/>
                </a:moveTo>
                <a:cubicBezTo>
                  <a:pt x="1120" y="1135"/>
                  <a:pt x="1122" y="1142"/>
                  <a:pt x="1121" y="1142"/>
                </a:cubicBezTo>
                <a:cubicBezTo>
                  <a:pt x="1121" y="1142"/>
                  <a:pt x="1120" y="1139"/>
                  <a:pt x="1117" y="1134"/>
                </a:cubicBezTo>
                <a:lnTo>
                  <a:pt x="1117" y="1127"/>
                </a:lnTo>
                <a:close/>
                <a:moveTo>
                  <a:pt x="567" y="1"/>
                </a:moveTo>
                <a:cubicBezTo>
                  <a:pt x="450" y="1"/>
                  <a:pt x="350" y="84"/>
                  <a:pt x="317" y="201"/>
                </a:cubicBezTo>
                <a:lnTo>
                  <a:pt x="84" y="1017"/>
                </a:lnTo>
                <a:lnTo>
                  <a:pt x="50" y="1134"/>
                </a:lnTo>
                <a:cubicBezTo>
                  <a:pt x="0" y="1267"/>
                  <a:pt x="84" y="1417"/>
                  <a:pt x="234" y="1450"/>
                </a:cubicBezTo>
                <a:cubicBezTo>
                  <a:pt x="256" y="1456"/>
                  <a:pt x="279" y="1459"/>
                  <a:pt x="301" y="1459"/>
                </a:cubicBezTo>
                <a:cubicBezTo>
                  <a:pt x="410" y="1459"/>
                  <a:pt x="509" y="1392"/>
                  <a:pt x="550" y="1267"/>
                </a:cubicBezTo>
                <a:lnTo>
                  <a:pt x="581" y="1159"/>
                </a:lnTo>
                <a:lnTo>
                  <a:pt x="581" y="1159"/>
                </a:lnTo>
                <a:cubicBezTo>
                  <a:pt x="582" y="1162"/>
                  <a:pt x="583" y="1164"/>
                  <a:pt x="584" y="1167"/>
                </a:cubicBezTo>
                <a:cubicBezTo>
                  <a:pt x="600" y="1234"/>
                  <a:pt x="634" y="1284"/>
                  <a:pt x="650" y="1350"/>
                </a:cubicBezTo>
                <a:cubicBezTo>
                  <a:pt x="707" y="1443"/>
                  <a:pt x="790" y="1482"/>
                  <a:pt x="871" y="1482"/>
                </a:cubicBezTo>
                <a:cubicBezTo>
                  <a:pt x="1043" y="1482"/>
                  <a:pt x="1210" y="1308"/>
                  <a:pt x="1116" y="1113"/>
                </a:cubicBezTo>
                <a:lnTo>
                  <a:pt x="1116" y="1113"/>
                </a:lnTo>
                <a:lnTo>
                  <a:pt x="1100" y="1034"/>
                </a:lnTo>
                <a:lnTo>
                  <a:pt x="1017" y="817"/>
                </a:lnTo>
                <a:lnTo>
                  <a:pt x="850" y="317"/>
                </a:lnTo>
                <a:lnTo>
                  <a:pt x="817" y="201"/>
                </a:lnTo>
                <a:cubicBezTo>
                  <a:pt x="784" y="84"/>
                  <a:pt x="684" y="1"/>
                  <a:pt x="56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4561725" y="3362110"/>
            <a:ext cx="399499" cy="314726"/>
          </a:xfrm>
          <a:custGeom>
            <a:rect b="b" l="l" r="r" t="t"/>
            <a:pathLst>
              <a:path extrusionOk="0" h="4340" w="5509">
                <a:moveTo>
                  <a:pt x="4206" y="0"/>
                </a:moveTo>
                <a:cubicBezTo>
                  <a:pt x="4088" y="0"/>
                  <a:pt x="3968" y="14"/>
                  <a:pt x="3849" y="41"/>
                </a:cubicBezTo>
                <a:cubicBezTo>
                  <a:pt x="3033" y="241"/>
                  <a:pt x="0" y="2207"/>
                  <a:pt x="0" y="2207"/>
                </a:cubicBezTo>
                <a:lnTo>
                  <a:pt x="900" y="4340"/>
                </a:lnTo>
                <a:cubicBezTo>
                  <a:pt x="900" y="4340"/>
                  <a:pt x="5399" y="2690"/>
                  <a:pt x="5466" y="1374"/>
                </a:cubicBezTo>
                <a:cubicBezTo>
                  <a:pt x="5508" y="451"/>
                  <a:pt x="4886" y="0"/>
                  <a:pt x="42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
          <p:cNvSpPr/>
          <p:nvPr/>
        </p:nvSpPr>
        <p:spPr>
          <a:xfrm>
            <a:off x="4527570" y="3407867"/>
            <a:ext cx="216755" cy="131474"/>
          </a:xfrm>
          <a:custGeom>
            <a:rect b="b" l="l" r="r" t="t"/>
            <a:pathLst>
              <a:path extrusionOk="0" h="1813" w="2989">
                <a:moveTo>
                  <a:pt x="2613" y="0"/>
                </a:moveTo>
                <a:cubicBezTo>
                  <a:pt x="2568" y="0"/>
                  <a:pt x="2520" y="13"/>
                  <a:pt x="2471" y="43"/>
                </a:cubicBezTo>
                <a:lnTo>
                  <a:pt x="538" y="1160"/>
                </a:lnTo>
                <a:lnTo>
                  <a:pt x="255" y="1326"/>
                </a:lnTo>
                <a:cubicBezTo>
                  <a:pt x="0" y="1467"/>
                  <a:pt x="153" y="1812"/>
                  <a:pt x="389" y="1812"/>
                </a:cubicBezTo>
                <a:cubicBezTo>
                  <a:pt x="431" y="1812"/>
                  <a:pt x="476" y="1801"/>
                  <a:pt x="521" y="1776"/>
                </a:cubicBezTo>
                <a:lnTo>
                  <a:pt x="521" y="1759"/>
                </a:lnTo>
                <a:lnTo>
                  <a:pt x="2454" y="643"/>
                </a:lnTo>
                <a:lnTo>
                  <a:pt x="2737" y="493"/>
                </a:lnTo>
                <a:cubicBezTo>
                  <a:pt x="2988" y="340"/>
                  <a:pt x="2843" y="0"/>
                  <a:pt x="26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p:nvPr/>
        </p:nvSpPr>
        <p:spPr>
          <a:xfrm>
            <a:off x="4587177" y="3467909"/>
            <a:ext cx="132780" cy="200366"/>
          </a:xfrm>
          <a:custGeom>
            <a:rect b="b" l="l" r="r" t="t"/>
            <a:pathLst>
              <a:path extrusionOk="0" h="2763" w="1831">
                <a:moveTo>
                  <a:pt x="356" y="0"/>
                </a:moveTo>
                <a:cubicBezTo>
                  <a:pt x="179" y="0"/>
                  <a:pt x="1" y="191"/>
                  <a:pt x="116" y="398"/>
                </a:cubicBezTo>
                <a:lnTo>
                  <a:pt x="1115" y="2364"/>
                </a:lnTo>
                <a:lnTo>
                  <a:pt x="1265" y="2631"/>
                </a:lnTo>
                <a:cubicBezTo>
                  <a:pt x="1317" y="2724"/>
                  <a:pt x="1396" y="2762"/>
                  <a:pt x="1475" y="2762"/>
                </a:cubicBezTo>
                <a:cubicBezTo>
                  <a:pt x="1652" y="2762"/>
                  <a:pt x="1830" y="2571"/>
                  <a:pt x="1715" y="2364"/>
                </a:cubicBezTo>
                <a:lnTo>
                  <a:pt x="716" y="415"/>
                </a:lnTo>
                <a:lnTo>
                  <a:pt x="566" y="132"/>
                </a:lnTo>
                <a:cubicBezTo>
                  <a:pt x="514" y="39"/>
                  <a:pt x="435" y="0"/>
                  <a:pt x="356" y="0"/>
                </a:cubicBezTo>
                <a:close/>
              </a:path>
            </a:pathLst>
          </a:custGeom>
          <a:solidFill>
            <a:srgbClr val="253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4657155" y="3554782"/>
            <a:ext cx="128138" cy="140176"/>
          </a:xfrm>
          <a:custGeom>
            <a:rect b="b" l="l" r="r" t="t"/>
            <a:pathLst>
              <a:path extrusionOk="0" h="1933" w="1767">
                <a:moveTo>
                  <a:pt x="450" y="0"/>
                </a:moveTo>
                <a:lnTo>
                  <a:pt x="1" y="1283"/>
                </a:lnTo>
                <a:lnTo>
                  <a:pt x="1367" y="1933"/>
                </a:lnTo>
                <a:lnTo>
                  <a:pt x="1767" y="550"/>
                </a:lnTo>
                <a:lnTo>
                  <a:pt x="450" y="0"/>
                </a:lnTo>
                <a:close/>
              </a:path>
            </a:pathLst>
          </a:custGeom>
          <a:solidFill>
            <a:srgbClr val="F3F4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
          <p:cNvSpPr/>
          <p:nvPr/>
        </p:nvSpPr>
        <p:spPr>
          <a:xfrm>
            <a:off x="4671658" y="3599451"/>
            <a:ext cx="101597" cy="44816"/>
          </a:xfrm>
          <a:custGeom>
            <a:rect b="b" l="l" r="r" t="t"/>
            <a:pathLst>
              <a:path extrusionOk="0" h="618" w="1401">
                <a:moveTo>
                  <a:pt x="34" y="1"/>
                </a:moveTo>
                <a:lnTo>
                  <a:pt x="0" y="117"/>
                </a:lnTo>
                <a:lnTo>
                  <a:pt x="1367" y="617"/>
                </a:lnTo>
                <a:lnTo>
                  <a:pt x="1400" y="484"/>
                </a:lnTo>
                <a:lnTo>
                  <a:pt x="1350" y="467"/>
                </a:lnTo>
                <a:lnTo>
                  <a:pt x="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
          <p:cNvSpPr/>
          <p:nvPr/>
        </p:nvSpPr>
        <p:spPr>
          <a:xfrm>
            <a:off x="4681302" y="3569212"/>
            <a:ext cx="99204" cy="47209"/>
          </a:xfrm>
          <a:custGeom>
            <a:rect b="b" l="l" r="r" t="t"/>
            <a:pathLst>
              <a:path extrusionOk="0" h="651" w="1368">
                <a:moveTo>
                  <a:pt x="34" y="1"/>
                </a:moveTo>
                <a:lnTo>
                  <a:pt x="1" y="134"/>
                </a:lnTo>
                <a:lnTo>
                  <a:pt x="1334" y="651"/>
                </a:lnTo>
                <a:lnTo>
                  <a:pt x="1367" y="534"/>
                </a:lnTo>
                <a:lnTo>
                  <a:pt x="1250" y="484"/>
                </a:lnTo>
                <a:lnTo>
                  <a:pt x="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
          <p:cNvSpPr/>
          <p:nvPr/>
        </p:nvSpPr>
        <p:spPr>
          <a:xfrm>
            <a:off x="4663173" y="3622438"/>
            <a:ext cx="101597" cy="48369"/>
          </a:xfrm>
          <a:custGeom>
            <a:rect b="b" l="l" r="r" t="t"/>
            <a:pathLst>
              <a:path extrusionOk="0" h="667" w="1401">
                <a:moveTo>
                  <a:pt x="34" y="0"/>
                </a:moveTo>
                <a:lnTo>
                  <a:pt x="1" y="117"/>
                </a:lnTo>
                <a:lnTo>
                  <a:pt x="1367" y="667"/>
                </a:lnTo>
                <a:lnTo>
                  <a:pt x="1400" y="550"/>
                </a:lnTo>
                <a:lnTo>
                  <a:pt x="1301" y="500"/>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
          <p:cNvSpPr/>
          <p:nvPr/>
        </p:nvSpPr>
        <p:spPr>
          <a:xfrm>
            <a:off x="4718792" y="3564426"/>
            <a:ext cx="201816" cy="311825"/>
          </a:xfrm>
          <a:custGeom>
            <a:rect b="b" l="l" r="r" t="t"/>
            <a:pathLst>
              <a:path extrusionOk="0" h="4300" w="2783">
                <a:moveTo>
                  <a:pt x="683" y="0"/>
                </a:moveTo>
                <a:lnTo>
                  <a:pt x="0" y="2200"/>
                </a:lnTo>
                <a:lnTo>
                  <a:pt x="833" y="2450"/>
                </a:lnTo>
                <a:cubicBezTo>
                  <a:pt x="833" y="2450"/>
                  <a:pt x="350" y="3899"/>
                  <a:pt x="1600" y="4299"/>
                </a:cubicBezTo>
                <a:lnTo>
                  <a:pt x="2783" y="750"/>
                </a:lnTo>
                <a:lnTo>
                  <a:pt x="68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
          <p:cNvSpPr/>
          <p:nvPr/>
        </p:nvSpPr>
        <p:spPr>
          <a:xfrm>
            <a:off x="4780793" y="3614897"/>
            <a:ext cx="66136" cy="54098"/>
          </a:xfrm>
          <a:custGeom>
            <a:rect b="b" l="l" r="r" t="t"/>
            <a:pathLst>
              <a:path extrusionOk="0" h="746" w="912">
                <a:moveTo>
                  <a:pt x="438" y="0"/>
                </a:moveTo>
                <a:cubicBezTo>
                  <a:pt x="284" y="0"/>
                  <a:pt x="148" y="96"/>
                  <a:pt x="95" y="254"/>
                </a:cubicBezTo>
                <a:cubicBezTo>
                  <a:pt x="1" y="511"/>
                  <a:pt x="201" y="745"/>
                  <a:pt x="441" y="745"/>
                </a:cubicBezTo>
                <a:cubicBezTo>
                  <a:pt x="497" y="745"/>
                  <a:pt x="555" y="732"/>
                  <a:pt x="612" y="704"/>
                </a:cubicBezTo>
                <a:cubicBezTo>
                  <a:pt x="912" y="554"/>
                  <a:pt x="878" y="121"/>
                  <a:pt x="562" y="21"/>
                </a:cubicBezTo>
                <a:cubicBezTo>
                  <a:pt x="520" y="7"/>
                  <a:pt x="478" y="0"/>
                  <a:pt x="4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
          <p:cNvSpPr/>
          <p:nvPr/>
        </p:nvSpPr>
        <p:spPr>
          <a:xfrm>
            <a:off x="4771946" y="3779143"/>
            <a:ext cx="84628" cy="97101"/>
          </a:xfrm>
          <a:custGeom>
            <a:rect b="b" l="l" r="r" t="t"/>
            <a:pathLst>
              <a:path extrusionOk="0" h="1339" w="1167">
                <a:moveTo>
                  <a:pt x="142" y="0"/>
                </a:moveTo>
                <a:cubicBezTo>
                  <a:pt x="101" y="0"/>
                  <a:pt x="59" y="2"/>
                  <a:pt x="17" y="5"/>
                </a:cubicBezTo>
                <a:cubicBezTo>
                  <a:pt x="0" y="455"/>
                  <a:pt x="117" y="1088"/>
                  <a:pt x="867" y="1338"/>
                </a:cubicBezTo>
                <a:lnTo>
                  <a:pt x="1167" y="405"/>
                </a:lnTo>
                <a:cubicBezTo>
                  <a:pt x="897" y="135"/>
                  <a:pt x="519" y="0"/>
                  <a:pt x="142" y="0"/>
                </a:cubicBezTo>
                <a:close/>
              </a:path>
            </a:pathLst>
          </a:custGeom>
          <a:solidFill>
            <a:srgbClr val="FAFF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
          <p:cNvSpPr/>
          <p:nvPr/>
        </p:nvSpPr>
        <p:spPr>
          <a:xfrm>
            <a:off x="4805811" y="3607935"/>
            <a:ext cx="114795" cy="268315"/>
          </a:xfrm>
          <a:custGeom>
            <a:rect b="b" l="l" r="r" t="t"/>
            <a:pathLst>
              <a:path extrusionOk="0" h="3700" w="1583">
                <a:moveTo>
                  <a:pt x="1166" y="0"/>
                </a:moveTo>
                <a:lnTo>
                  <a:pt x="0" y="3483"/>
                </a:lnTo>
                <a:cubicBezTo>
                  <a:pt x="117" y="3583"/>
                  <a:pt x="250" y="3649"/>
                  <a:pt x="400" y="3699"/>
                </a:cubicBezTo>
                <a:lnTo>
                  <a:pt x="1583" y="150"/>
                </a:lnTo>
                <a:lnTo>
                  <a:pt x="116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
          <p:cNvSpPr/>
          <p:nvPr/>
        </p:nvSpPr>
        <p:spPr>
          <a:xfrm>
            <a:off x="4780140" y="3584295"/>
            <a:ext cx="134085" cy="301455"/>
          </a:xfrm>
          <a:custGeom>
            <a:rect b="b" l="l" r="r" t="t"/>
            <a:pathLst>
              <a:path extrusionOk="0" h="4157" w="1849">
                <a:moveTo>
                  <a:pt x="1525" y="1"/>
                </a:moveTo>
                <a:cubicBezTo>
                  <a:pt x="1425" y="1"/>
                  <a:pt x="1326" y="53"/>
                  <a:pt x="1287" y="176"/>
                </a:cubicBezTo>
                <a:lnTo>
                  <a:pt x="221" y="3375"/>
                </a:lnTo>
                <a:lnTo>
                  <a:pt x="71" y="3842"/>
                </a:lnTo>
                <a:cubicBezTo>
                  <a:pt x="1" y="4032"/>
                  <a:pt x="159" y="4156"/>
                  <a:pt x="319" y="4156"/>
                </a:cubicBezTo>
                <a:cubicBezTo>
                  <a:pt x="425" y="4156"/>
                  <a:pt x="531" y="4102"/>
                  <a:pt x="571" y="3975"/>
                </a:cubicBezTo>
                <a:lnTo>
                  <a:pt x="1637" y="776"/>
                </a:lnTo>
                <a:lnTo>
                  <a:pt x="1787" y="326"/>
                </a:lnTo>
                <a:cubicBezTo>
                  <a:pt x="1848" y="132"/>
                  <a:pt x="1684"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
          <p:cNvSpPr/>
          <p:nvPr/>
        </p:nvSpPr>
        <p:spPr>
          <a:xfrm>
            <a:off x="4753817" y="3733603"/>
            <a:ext cx="84628" cy="55621"/>
          </a:xfrm>
          <a:custGeom>
            <a:rect b="b" l="l" r="r" t="t"/>
            <a:pathLst>
              <a:path extrusionOk="0" h="767" w="1167">
                <a:moveTo>
                  <a:pt x="867" y="0"/>
                </a:moveTo>
                <a:cubicBezTo>
                  <a:pt x="817" y="0"/>
                  <a:pt x="784" y="17"/>
                  <a:pt x="734" y="33"/>
                </a:cubicBezTo>
                <a:lnTo>
                  <a:pt x="750" y="33"/>
                </a:lnTo>
                <a:lnTo>
                  <a:pt x="217" y="250"/>
                </a:lnTo>
                <a:lnTo>
                  <a:pt x="150" y="283"/>
                </a:lnTo>
                <a:cubicBezTo>
                  <a:pt x="84" y="317"/>
                  <a:pt x="34" y="367"/>
                  <a:pt x="17" y="433"/>
                </a:cubicBezTo>
                <a:cubicBezTo>
                  <a:pt x="1" y="500"/>
                  <a:pt x="17" y="583"/>
                  <a:pt x="51" y="650"/>
                </a:cubicBezTo>
                <a:cubicBezTo>
                  <a:pt x="84" y="700"/>
                  <a:pt x="134" y="750"/>
                  <a:pt x="200" y="767"/>
                </a:cubicBezTo>
                <a:lnTo>
                  <a:pt x="284" y="767"/>
                </a:lnTo>
                <a:cubicBezTo>
                  <a:pt x="317" y="767"/>
                  <a:pt x="367" y="767"/>
                  <a:pt x="400" y="733"/>
                </a:cubicBezTo>
                <a:lnTo>
                  <a:pt x="934" y="517"/>
                </a:lnTo>
                <a:lnTo>
                  <a:pt x="1000" y="483"/>
                </a:lnTo>
                <a:cubicBezTo>
                  <a:pt x="1067" y="450"/>
                  <a:pt x="1100" y="400"/>
                  <a:pt x="1117" y="333"/>
                </a:cubicBezTo>
                <a:cubicBezTo>
                  <a:pt x="1167" y="183"/>
                  <a:pt x="1084" y="50"/>
                  <a:pt x="950" y="17"/>
                </a:cubicBezTo>
                <a:lnTo>
                  <a:pt x="867"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
          <p:cNvSpPr/>
          <p:nvPr/>
        </p:nvSpPr>
        <p:spPr>
          <a:xfrm>
            <a:off x="4756210" y="3704017"/>
            <a:ext cx="73823" cy="61060"/>
          </a:xfrm>
          <a:custGeom>
            <a:rect b="b" l="l" r="r" t="t"/>
            <a:pathLst>
              <a:path extrusionOk="0" h="842" w="1018">
                <a:moveTo>
                  <a:pt x="748" y="0"/>
                </a:moveTo>
                <a:cubicBezTo>
                  <a:pt x="703" y="0"/>
                  <a:pt x="657" y="13"/>
                  <a:pt x="617" y="42"/>
                </a:cubicBezTo>
                <a:lnTo>
                  <a:pt x="201" y="308"/>
                </a:lnTo>
                <a:lnTo>
                  <a:pt x="134" y="341"/>
                </a:lnTo>
                <a:cubicBezTo>
                  <a:pt x="84" y="375"/>
                  <a:pt x="34" y="441"/>
                  <a:pt x="18" y="508"/>
                </a:cubicBezTo>
                <a:cubicBezTo>
                  <a:pt x="1" y="575"/>
                  <a:pt x="1" y="641"/>
                  <a:pt x="51" y="708"/>
                </a:cubicBezTo>
                <a:cubicBezTo>
                  <a:pt x="95" y="797"/>
                  <a:pt x="184" y="841"/>
                  <a:pt x="273" y="841"/>
                </a:cubicBezTo>
                <a:cubicBezTo>
                  <a:pt x="317" y="841"/>
                  <a:pt x="362" y="830"/>
                  <a:pt x="401" y="808"/>
                </a:cubicBezTo>
                <a:lnTo>
                  <a:pt x="817" y="525"/>
                </a:lnTo>
                <a:lnTo>
                  <a:pt x="884" y="491"/>
                </a:lnTo>
                <a:cubicBezTo>
                  <a:pt x="934" y="458"/>
                  <a:pt x="967" y="408"/>
                  <a:pt x="1001" y="341"/>
                </a:cubicBezTo>
                <a:cubicBezTo>
                  <a:pt x="1017" y="258"/>
                  <a:pt x="1001" y="191"/>
                  <a:pt x="967" y="125"/>
                </a:cubicBezTo>
                <a:cubicBezTo>
                  <a:pt x="923" y="48"/>
                  <a:pt x="836" y="0"/>
                  <a:pt x="74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
          <p:cNvSpPr/>
          <p:nvPr/>
        </p:nvSpPr>
        <p:spPr>
          <a:xfrm>
            <a:off x="4676516" y="3714605"/>
            <a:ext cx="110807" cy="89124"/>
          </a:xfrm>
          <a:custGeom>
            <a:rect b="b" l="l" r="r" t="t"/>
            <a:pathLst>
              <a:path extrusionOk="0" h="1229" w="1528">
                <a:moveTo>
                  <a:pt x="1364" y="210"/>
                </a:moveTo>
                <a:cubicBezTo>
                  <a:pt x="1368" y="211"/>
                  <a:pt x="1370" y="212"/>
                  <a:pt x="1368" y="212"/>
                </a:cubicBezTo>
                <a:lnTo>
                  <a:pt x="1368" y="212"/>
                </a:lnTo>
                <a:cubicBezTo>
                  <a:pt x="1367" y="211"/>
                  <a:pt x="1366" y="211"/>
                  <a:pt x="1365" y="210"/>
                </a:cubicBezTo>
                <a:lnTo>
                  <a:pt x="1365" y="210"/>
                </a:lnTo>
                <a:lnTo>
                  <a:pt x="1364" y="210"/>
                </a:lnTo>
                <a:close/>
                <a:moveTo>
                  <a:pt x="586" y="477"/>
                </a:moveTo>
                <a:cubicBezTo>
                  <a:pt x="586" y="477"/>
                  <a:pt x="586" y="478"/>
                  <a:pt x="585" y="479"/>
                </a:cubicBezTo>
                <a:lnTo>
                  <a:pt x="585" y="479"/>
                </a:lnTo>
                <a:cubicBezTo>
                  <a:pt x="586" y="478"/>
                  <a:pt x="586" y="477"/>
                  <a:pt x="586" y="477"/>
                </a:cubicBezTo>
                <a:close/>
                <a:moveTo>
                  <a:pt x="543" y="517"/>
                </a:moveTo>
                <a:lnTo>
                  <a:pt x="543" y="517"/>
                </a:lnTo>
                <a:cubicBezTo>
                  <a:pt x="543" y="518"/>
                  <a:pt x="543" y="518"/>
                  <a:pt x="542" y="519"/>
                </a:cubicBezTo>
                <a:lnTo>
                  <a:pt x="542" y="519"/>
                </a:lnTo>
                <a:cubicBezTo>
                  <a:pt x="535" y="521"/>
                  <a:pt x="527" y="525"/>
                  <a:pt x="517" y="529"/>
                </a:cubicBezTo>
                <a:cubicBezTo>
                  <a:pt x="527" y="524"/>
                  <a:pt x="535" y="520"/>
                  <a:pt x="543" y="517"/>
                </a:cubicBezTo>
                <a:close/>
                <a:moveTo>
                  <a:pt x="902" y="520"/>
                </a:moveTo>
                <a:lnTo>
                  <a:pt x="902" y="520"/>
                </a:lnTo>
                <a:cubicBezTo>
                  <a:pt x="896" y="528"/>
                  <a:pt x="889" y="537"/>
                  <a:pt x="883" y="545"/>
                </a:cubicBezTo>
                <a:lnTo>
                  <a:pt x="883" y="545"/>
                </a:lnTo>
                <a:lnTo>
                  <a:pt x="883" y="545"/>
                </a:lnTo>
                <a:cubicBezTo>
                  <a:pt x="882" y="547"/>
                  <a:pt x="881" y="548"/>
                  <a:pt x="881" y="548"/>
                </a:cubicBezTo>
                <a:cubicBezTo>
                  <a:pt x="879" y="548"/>
                  <a:pt x="893" y="530"/>
                  <a:pt x="902" y="520"/>
                </a:cubicBezTo>
                <a:close/>
                <a:moveTo>
                  <a:pt x="785" y="659"/>
                </a:moveTo>
                <a:cubicBezTo>
                  <a:pt x="786" y="659"/>
                  <a:pt x="785" y="660"/>
                  <a:pt x="783" y="662"/>
                </a:cubicBezTo>
                <a:lnTo>
                  <a:pt x="775" y="666"/>
                </a:lnTo>
                <a:lnTo>
                  <a:pt x="775" y="666"/>
                </a:lnTo>
                <a:cubicBezTo>
                  <a:pt x="780" y="662"/>
                  <a:pt x="785" y="659"/>
                  <a:pt x="785" y="659"/>
                </a:cubicBezTo>
                <a:close/>
                <a:moveTo>
                  <a:pt x="721" y="689"/>
                </a:moveTo>
                <a:cubicBezTo>
                  <a:pt x="717" y="690"/>
                  <a:pt x="710" y="692"/>
                  <a:pt x="700" y="695"/>
                </a:cubicBezTo>
                <a:cubicBezTo>
                  <a:pt x="707" y="695"/>
                  <a:pt x="714" y="692"/>
                  <a:pt x="721" y="689"/>
                </a:cubicBezTo>
                <a:close/>
                <a:moveTo>
                  <a:pt x="633" y="495"/>
                </a:moveTo>
                <a:cubicBezTo>
                  <a:pt x="709" y="517"/>
                  <a:pt x="792" y="539"/>
                  <a:pt x="873" y="560"/>
                </a:cubicBezTo>
                <a:lnTo>
                  <a:pt x="873" y="560"/>
                </a:lnTo>
                <a:lnTo>
                  <a:pt x="850" y="595"/>
                </a:lnTo>
                <a:cubicBezTo>
                  <a:pt x="817" y="629"/>
                  <a:pt x="783" y="645"/>
                  <a:pt x="750" y="679"/>
                </a:cubicBezTo>
                <a:cubicBezTo>
                  <a:pt x="740" y="679"/>
                  <a:pt x="731" y="684"/>
                  <a:pt x="721" y="689"/>
                </a:cubicBezTo>
                <a:lnTo>
                  <a:pt x="721" y="689"/>
                </a:lnTo>
                <a:cubicBezTo>
                  <a:pt x="724" y="688"/>
                  <a:pt x="725" y="688"/>
                  <a:pt x="726" y="688"/>
                </a:cubicBezTo>
                <a:lnTo>
                  <a:pt x="726" y="688"/>
                </a:lnTo>
                <a:cubicBezTo>
                  <a:pt x="730" y="688"/>
                  <a:pt x="711" y="695"/>
                  <a:pt x="700" y="695"/>
                </a:cubicBezTo>
                <a:lnTo>
                  <a:pt x="671" y="705"/>
                </a:lnTo>
                <a:lnTo>
                  <a:pt x="671" y="705"/>
                </a:lnTo>
                <a:lnTo>
                  <a:pt x="633" y="695"/>
                </a:lnTo>
                <a:lnTo>
                  <a:pt x="600" y="679"/>
                </a:lnTo>
                <a:lnTo>
                  <a:pt x="600" y="679"/>
                </a:lnTo>
                <a:cubicBezTo>
                  <a:pt x="611" y="679"/>
                  <a:pt x="637" y="693"/>
                  <a:pt x="643" y="693"/>
                </a:cubicBezTo>
                <a:cubicBezTo>
                  <a:pt x="646" y="693"/>
                  <a:pt x="644" y="690"/>
                  <a:pt x="633" y="679"/>
                </a:cubicBezTo>
                <a:cubicBezTo>
                  <a:pt x="620" y="669"/>
                  <a:pt x="608" y="662"/>
                  <a:pt x="600" y="656"/>
                </a:cubicBezTo>
                <a:lnTo>
                  <a:pt x="600" y="656"/>
                </a:lnTo>
                <a:cubicBezTo>
                  <a:pt x="600" y="655"/>
                  <a:pt x="600" y="655"/>
                  <a:pt x="600" y="655"/>
                </a:cubicBezTo>
                <a:lnTo>
                  <a:pt x="600" y="655"/>
                </a:lnTo>
                <a:cubicBezTo>
                  <a:pt x="616" y="665"/>
                  <a:pt x="630" y="676"/>
                  <a:pt x="630" y="676"/>
                </a:cubicBezTo>
                <a:cubicBezTo>
                  <a:pt x="631" y="676"/>
                  <a:pt x="627" y="672"/>
                  <a:pt x="617" y="662"/>
                </a:cubicBezTo>
                <a:cubicBezTo>
                  <a:pt x="610" y="658"/>
                  <a:pt x="604" y="654"/>
                  <a:pt x="600" y="651"/>
                </a:cubicBezTo>
                <a:lnTo>
                  <a:pt x="600" y="651"/>
                </a:lnTo>
                <a:cubicBezTo>
                  <a:pt x="600" y="653"/>
                  <a:pt x="600" y="654"/>
                  <a:pt x="600" y="655"/>
                </a:cubicBezTo>
                <a:lnTo>
                  <a:pt x="600" y="655"/>
                </a:lnTo>
                <a:cubicBezTo>
                  <a:pt x="599" y="654"/>
                  <a:pt x="597" y="653"/>
                  <a:pt x="596" y="652"/>
                </a:cubicBezTo>
                <a:lnTo>
                  <a:pt x="596" y="652"/>
                </a:lnTo>
                <a:cubicBezTo>
                  <a:pt x="589" y="647"/>
                  <a:pt x="586" y="644"/>
                  <a:pt x="587" y="644"/>
                </a:cubicBezTo>
                <a:lnTo>
                  <a:pt x="587" y="644"/>
                </a:lnTo>
                <a:cubicBezTo>
                  <a:pt x="588" y="644"/>
                  <a:pt x="592" y="646"/>
                  <a:pt x="600" y="651"/>
                </a:cubicBezTo>
                <a:lnTo>
                  <a:pt x="600" y="651"/>
                </a:lnTo>
                <a:cubicBezTo>
                  <a:pt x="600" y="649"/>
                  <a:pt x="600" y="648"/>
                  <a:pt x="600" y="645"/>
                </a:cubicBezTo>
                <a:cubicBezTo>
                  <a:pt x="597" y="642"/>
                  <a:pt x="593" y="639"/>
                  <a:pt x="590" y="635"/>
                </a:cubicBezTo>
                <a:lnTo>
                  <a:pt x="590" y="635"/>
                </a:lnTo>
                <a:cubicBezTo>
                  <a:pt x="592" y="639"/>
                  <a:pt x="593" y="641"/>
                  <a:pt x="593" y="641"/>
                </a:cubicBezTo>
                <a:cubicBezTo>
                  <a:pt x="593" y="641"/>
                  <a:pt x="591" y="638"/>
                  <a:pt x="588" y="633"/>
                </a:cubicBezTo>
                <a:lnTo>
                  <a:pt x="588" y="633"/>
                </a:lnTo>
                <a:cubicBezTo>
                  <a:pt x="588" y="634"/>
                  <a:pt x="589" y="635"/>
                  <a:pt x="590" y="635"/>
                </a:cubicBezTo>
                <a:lnTo>
                  <a:pt x="590" y="635"/>
                </a:lnTo>
                <a:cubicBezTo>
                  <a:pt x="587" y="629"/>
                  <a:pt x="579" y="617"/>
                  <a:pt x="567" y="595"/>
                </a:cubicBezTo>
                <a:lnTo>
                  <a:pt x="567" y="595"/>
                </a:lnTo>
                <a:cubicBezTo>
                  <a:pt x="573" y="608"/>
                  <a:pt x="582" y="623"/>
                  <a:pt x="588" y="633"/>
                </a:cubicBezTo>
                <a:lnTo>
                  <a:pt x="588" y="633"/>
                </a:lnTo>
                <a:cubicBezTo>
                  <a:pt x="576" y="620"/>
                  <a:pt x="567" y="608"/>
                  <a:pt x="567" y="595"/>
                </a:cubicBezTo>
                <a:cubicBezTo>
                  <a:pt x="567" y="585"/>
                  <a:pt x="567" y="574"/>
                  <a:pt x="567" y="562"/>
                </a:cubicBezTo>
                <a:cubicBezTo>
                  <a:pt x="575" y="546"/>
                  <a:pt x="579" y="530"/>
                  <a:pt x="581" y="514"/>
                </a:cubicBezTo>
                <a:lnTo>
                  <a:pt x="581" y="514"/>
                </a:lnTo>
                <a:cubicBezTo>
                  <a:pt x="582" y="514"/>
                  <a:pt x="582" y="513"/>
                  <a:pt x="583" y="512"/>
                </a:cubicBezTo>
                <a:cubicBezTo>
                  <a:pt x="583" y="508"/>
                  <a:pt x="583" y="505"/>
                  <a:pt x="583" y="503"/>
                </a:cubicBezTo>
                <a:lnTo>
                  <a:pt x="583" y="503"/>
                </a:lnTo>
                <a:cubicBezTo>
                  <a:pt x="588" y="501"/>
                  <a:pt x="594" y="498"/>
                  <a:pt x="600" y="495"/>
                </a:cubicBezTo>
                <a:close/>
                <a:moveTo>
                  <a:pt x="627" y="0"/>
                </a:moveTo>
                <a:cubicBezTo>
                  <a:pt x="468" y="0"/>
                  <a:pt x="310" y="42"/>
                  <a:pt x="200" y="162"/>
                </a:cubicBezTo>
                <a:cubicBezTo>
                  <a:pt x="0" y="412"/>
                  <a:pt x="0" y="779"/>
                  <a:pt x="217" y="1012"/>
                </a:cubicBezTo>
                <a:cubicBezTo>
                  <a:pt x="333" y="1145"/>
                  <a:pt x="500" y="1229"/>
                  <a:pt x="683" y="1229"/>
                </a:cubicBezTo>
                <a:cubicBezTo>
                  <a:pt x="850" y="1229"/>
                  <a:pt x="1000" y="1162"/>
                  <a:pt x="1117" y="1045"/>
                </a:cubicBezTo>
                <a:cubicBezTo>
                  <a:pt x="1216" y="962"/>
                  <a:pt x="1316" y="845"/>
                  <a:pt x="1383" y="729"/>
                </a:cubicBezTo>
                <a:cubicBezTo>
                  <a:pt x="1416" y="679"/>
                  <a:pt x="1450" y="629"/>
                  <a:pt x="1483" y="579"/>
                </a:cubicBezTo>
                <a:cubicBezTo>
                  <a:pt x="1523" y="507"/>
                  <a:pt x="1527" y="438"/>
                  <a:pt x="1510" y="378"/>
                </a:cubicBezTo>
                <a:lnTo>
                  <a:pt x="1510" y="378"/>
                </a:lnTo>
                <a:cubicBezTo>
                  <a:pt x="1507" y="343"/>
                  <a:pt x="1498" y="309"/>
                  <a:pt x="1483" y="279"/>
                </a:cubicBezTo>
                <a:cubicBezTo>
                  <a:pt x="1443" y="238"/>
                  <a:pt x="1402" y="209"/>
                  <a:pt x="1353" y="199"/>
                </a:cubicBezTo>
                <a:lnTo>
                  <a:pt x="1353" y="199"/>
                </a:lnTo>
                <a:lnTo>
                  <a:pt x="1350" y="195"/>
                </a:lnTo>
                <a:lnTo>
                  <a:pt x="1200" y="145"/>
                </a:lnTo>
                <a:cubicBezTo>
                  <a:pt x="1117" y="95"/>
                  <a:pt x="1033" y="79"/>
                  <a:pt x="933" y="45"/>
                </a:cubicBezTo>
                <a:cubicBezTo>
                  <a:pt x="840" y="19"/>
                  <a:pt x="733" y="0"/>
                  <a:pt x="62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
          <p:cNvSpPr/>
          <p:nvPr/>
        </p:nvSpPr>
        <p:spPr>
          <a:xfrm>
            <a:off x="4724376" y="3727512"/>
            <a:ext cx="85063" cy="106166"/>
          </a:xfrm>
          <a:custGeom>
            <a:rect b="b" l="l" r="r" t="t"/>
            <a:pathLst>
              <a:path extrusionOk="0" h="1464" w="1173">
                <a:moveTo>
                  <a:pt x="590" y="1"/>
                </a:moveTo>
                <a:cubicBezTo>
                  <a:pt x="473" y="1"/>
                  <a:pt x="373" y="84"/>
                  <a:pt x="340" y="184"/>
                </a:cubicBezTo>
                <a:cubicBezTo>
                  <a:pt x="257" y="467"/>
                  <a:pt x="157" y="734"/>
                  <a:pt x="73" y="1001"/>
                </a:cubicBezTo>
                <a:cubicBezTo>
                  <a:pt x="57" y="1034"/>
                  <a:pt x="57" y="1067"/>
                  <a:pt x="40" y="1101"/>
                </a:cubicBezTo>
                <a:cubicBezTo>
                  <a:pt x="40" y="1102"/>
                  <a:pt x="40" y="1103"/>
                  <a:pt x="40" y="1103"/>
                </a:cubicBezTo>
                <a:lnTo>
                  <a:pt x="40" y="1103"/>
                </a:lnTo>
                <a:cubicBezTo>
                  <a:pt x="45" y="1091"/>
                  <a:pt x="52" y="1076"/>
                  <a:pt x="55" y="1070"/>
                </a:cubicBezTo>
                <a:lnTo>
                  <a:pt x="55" y="1070"/>
                </a:lnTo>
                <a:cubicBezTo>
                  <a:pt x="49" y="1082"/>
                  <a:pt x="44" y="1094"/>
                  <a:pt x="40" y="1107"/>
                </a:cubicBezTo>
                <a:lnTo>
                  <a:pt x="40" y="1107"/>
                </a:lnTo>
                <a:cubicBezTo>
                  <a:pt x="40" y="1106"/>
                  <a:pt x="40" y="1105"/>
                  <a:pt x="40" y="1103"/>
                </a:cubicBezTo>
                <a:lnTo>
                  <a:pt x="40" y="1103"/>
                </a:lnTo>
                <a:cubicBezTo>
                  <a:pt x="37" y="1112"/>
                  <a:pt x="34" y="1119"/>
                  <a:pt x="36" y="1120"/>
                </a:cubicBezTo>
                <a:lnTo>
                  <a:pt x="36" y="1120"/>
                </a:lnTo>
                <a:cubicBezTo>
                  <a:pt x="37" y="1115"/>
                  <a:pt x="38" y="1111"/>
                  <a:pt x="40" y="1107"/>
                </a:cubicBezTo>
                <a:lnTo>
                  <a:pt x="40" y="1107"/>
                </a:lnTo>
                <a:cubicBezTo>
                  <a:pt x="40" y="1117"/>
                  <a:pt x="40" y="1117"/>
                  <a:pt x="40" y="1117"/>
                </a:cubicBezTo>
                <a:cubicBezTo>
                  <a:pt x="38" y="1119"/>
                  <a:pt x="37" y="1120"/>
                  <a:pt x="36" y="1120"/>
                </a:cubicBezTo>
                <a:cubicBezTo>
                  <a:pt x="36" y="1120"/>
                  <a:pt x="36" y="1120"/>
                  <a:pt x="36" y="1120"/>
                </a:cubicBezTo>
                <a:lnTo>
                  <a:pt x="36" y="1120"/>
                </a:lnTo>
                <a:cubicBezTo>
                  <a:pt x="0" y="1238"/>
                  <a:pt x="38" y="1361"/>
                  <a:pt x="140" y="1434"/>
                </a:cubicBezTo>
                <a:cubicBezTo>
                  <a:pt x="181" y="1454"/>
                  <a:pt x="223" y="1464"/>
                  <a:pt x="264" y="1464"/>
                </a:cubicBezTo>
                <a:cubicBezTo>
                  <a:pt x="359" y="1464"/>
                  <a:pt x="449" y="1415"/>
                  <a:pt x="507" y="1334"/>
                </a:cubicBezTo>
                <a:cubicBezTo>
                  <a:pt x="523" y="1284"/>
                  <a:pt x="556" y="1234"/>
                  <a:pt x="556" y="1184"/>
                </a:cubicBezTo>
                <a:lnTo>
                  <a:pt x="571" y="1143"/>
                </a:lnTo>
                <a:lnTo>
                  <a:pt x="573" y="1151"/>
                </a:lnTo>
                <a:lnTo>
                  <a:pt x="606" y="1267"/>
                </a:lnTo>
                <a:cubicBezTo>
                  <a:pt x="647" y="1402"/>
                  <a:pt x="752" y="1460"/>
                  <a:pt x="858" y="1460"/>
                </a:cubicBezTo>
                <a:cubicBezTo>
                  <a:pt x="1015" y="1460"/>
                  <a:pt x="1173" y="1333"/>
                  <a:pt x="1123" y="1134"/>
                </a:cubicBezTo>
                <a:lnTo>
                  <a:pt x="873" y="301"/>
                </a:lnTo>
                <a:lnTo>
                  <a:pt x="840" y="184"/>
                </a:lnTo>
                <a:cubicBezTo>
                  <a:pt x="806" y="84"/>
                  <a:pt x="706" y="1"/>
                  <a:pt x="59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4314593" y="3365228"/>
            <a:ext cx="399426" cy="314073"/>
          </a:xfrm>
          <a:custGeom>
            <a:rect b="b" l="l" r="r" t="t"/>
            <a:pathLst>
              <a:path extrusionOk="0" h="4331" w="5508">
                <a:moveTo>
                  <a:pt x="1279" y="1"/>
                </a:moveTo>
                <a:cubicBezTo>
                  <a:pt x="608" y="1"/>
                  <a:pt x="0" y="452"/>
                  <a:pt x="42" y="1364"/>
                </a:cubicBezTo>
                <a:cubicBezTo>
                  <a:pt x="109" y="2697"/>
                  <a:pt x="4608" y="4330"/>
                  <a:pt x="4608" y="4330"/>
                </a:cubicBezTo>
                <a:lnTo>
                  <a:pt x="5508" y="2197"/>
                </a:lnTo>
                <a:cubicBezTo>
                  <a:pt x="5508" y="2197"/>
                  <a:pt x="2475" y="248"/>
                  <a:pt x="1659" y="48"/>
                </a:cubicBezTo>
                <a:cubicBezTo>
                  <a:pt x="1533" y="16"/>
                  <a:pt x="1405" y="1"/>
                  <a:pt x="12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
          <p:cNvSpPr/>
          <p:nvPr/>
        </p:nvSpPr>
        <p:spPr>
          <a:xfrm>
            <a:off x="4533226" y="3412218"/>
            <a:ext cx="207400" cy="287169"/>
          </a:xfrm>
          <a:custGeom>
            <a:rect b="b" l="l" r="r" t="t"/>
            <a:pathLst>
              <a:path extrusionOk="0" h="3960" w="2860">
                <a:moveTo>
                  <a:pt x="368" y="0"/>
                </a:moveTo>
                <a:cubicBezTo>
                  <a:pt x="146" y="0"/>
                  <a:pt x="0" y="313"/>
                  <a:pt x="227" y="483"/>
                </a:cubicBezTo>
                <a:lnTo>
                  <a:pt x="2239" y="1633"/>
                </a:lnTo>
                <a:lnTo>
                  <a:pt x="1464" y="3369"/>
                </a:lnTo>
                <a:lnTo>
                  <a:pt x="1464" y="3369"/>
                </a:lnTo>
                <a:lnTo>
                  <a:pt x="726" y="3066"/>
                </a:lnTo>
                <a:cubicBezTo>
                  <a:pt x="707" y="3061"/>
                  <a:pt x="686" y="3058"/>
                  <a:pt x="666" y="3058"/>
                </a:cubicBezTo>
                <a:cubicBezTo>
                  <a:pt x="551" y="3058"/>
                  <a:pt x="438" y="3136"/>
                  <a:pt x="410" y="3249"/>
                </a:cubicBezTo>
                <a:cubicBezTo>
                  <a:pt x="376" y="3382"/>
                  <a:pt x="460" y="3532"/>
                  <a:pt x="593" y="3566"/>
                </a:cubicBezTo>
                <a:lnTo>
                  <a:pt x="1526" y="3949"/>
                </a:lnTo>
                <a:cubicBezTo>
                  <a:pt x="1551" y="3956"/>
                  <a:pt x="1575" y="3959"/>
                  <a:pt x="1599" y="3959"/>
                </a:cubicBezTo>
                <a:cubicBezTo>
                  <a:pt x="1689" y="3959"/>
                  <a:pt x="1773" y="3911"/>
                  <a:pt x="1826" y="3832"/>
                </a:cubicBezTo>
                <a:lnTo>
                  <a:pt x="2793" y="1649"/>
                </a:lnTo>
                <a:cubicBezTo>
                  <a:pt x="2859" y="1533"/>
                  <a:pt x="2826" y="1366"/>
                  <a:pt x="2693" y="1299"/>
                </a:cubicBezTo>
                <a:lnTo>
                  <a:pt x="493" y="33"/>
                </a:lnTo>
                <a:cubicBezTo>
                  <a:pt x="450" y="10"/>
                  <a:pt x="408"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
          <p:cNvSpPr/>
          <p:nvPr/>
        </p:nvSpPr>
        <p:spPr>
          <a:xfrm>
            <a:off x="4556141" y="3471390"/>
            <a:ext cx="128864" cy="200511"/>
          </a:xfrm>
          <a:custGeom>
            <a:rect b="b" l="l" r="r" t="t"/>
            <a:pathLst>
              <a:path extrusionOk="0" h="2765" w="1777">
                <a:moveTo>
                  <a:pt x="1482" y="0"/>
                </a:moveTo>
                <a:cubicBezTo>
                  <a:pt x="1394" y="0"/>
                  <a:pt x="1305" y="45"/>
                  <a:pt x="1260" y="134"/>
                </a:cubicBezTo>
                <a:lnTo>
                  <a:pt x="260" y="2083"/>
                </a:lnTo>
                <a:lnTo>
                  <a:pt x="127" y="2366"/>
                </a:lnTo>
                <a:cubicBezTo>
                  <a:pt x="1" y="2573"/>
                  <a:pt x="176" y="2764"/>
                  <a:pt x="357" y="2764"/>
                </a:cubicBezTo>
                <a:cubicBezTo>
                  <a:pt x="438" y="2764"/>
                  <a:pt x="520" y="2726"/>
                  <a:pt x="577" y="2633"/>
                </a:cubicBezTo>
                <a:lnTo>
                  <a:pt x="1577" y="667"/>
                </a:lnTo>
                <a:lnTo>
                  <a:pt x="1710" y="384"/>
                </a:lnTo>
                <a:cubicBezTo>
                  <a:pt x="1777" y="267"/>
                  <a:pt x="1743" y="100"/>
                  <a:pt x="1610" y="34"/>
                </a:cubicBezTo>
                <a:cubicBezTo>
                  <a:pt x="1571" y="11"/>
                  <a:pt x="1527" y="0"/>
                  <a:pt x="148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
          <p:cNvSpPr/>
          <p:nvPr/>
        </p:nvSpPr>
        <p:spPr>
          <a:xfrm>
            <a:off x="819038" y="603928"/>
            <a:ext cx="1644604" cy="911308"/>
          </a:xfrm>
          <a:custGeom>
            <a:rect b="b" l="l" r="r" t="t"/>
            <a:pathLst>
              <a:path extrusionOk="0" h="7249" w="13082">
                <a:moveTo>
                  <a:pt x="1101" y="0"/>
                </a:moveTo>
                <a:cubicBezTo>
                  <a:pt x="484" y="0"/>
                  <a:pt x="1" y="484"/>
                  <a:pt x="1" y="1083"/>
                </a:cubicBezTo>
                <a:lnTo>
                  <a:pt x="1" y="6166"/>
                </a:lnTo>
                <a:cubicBezTo>
                  <a:pt x="1" y="6765"/>
                  <a:pt x="484" y="7249"/>
                  <a:pt x="1101" y="7249"/>
                </a:cubicBezTo>
                <a:lnTo>
                  <a:pt x="11981" y="7249"/>
                </a:lnTo>
                <a:cubicBezTo>
                  <a:pt x="12581" y="7249"/>
                  <a:pt x="13081" y="6765"/>
                  <a:pt x="13081" y="6166"/>
                </a:cubicBezTo>
                <a:lnTo>
                  <a:pt x="13081" y="1083"/>
                </a:lnTo>
                <a:cubicBezTo>
                  <a:pt x="13081" y="484"/>
                  <a:pt x="12581" y="0"/>
                  <a:pt x="119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
          <p:cNvSpPr/>
          <p:nvPr/>
        </p:nvSpPr>
        <p:spPr>
          <a:xfrm>
            <a:off x="2563135" y="2228921"/>
            <a:ext cx="774632" cy="757228"/>
          </a:xfrm>
          <a:custGeom>
            <a:rect b="b" l="l" r="r" t="t"/>
            <a:pathLst>
              <a:path extrusionOk="0" h="10442" w="10682">
                <a:moveTo>
                  <a:pt x="5351" y="1"/>
                </a:moveTo>
                <a:cubicBezTo>
                  <a:pt x="2563" y="1"/>
                  <a:pt x="248" y="2193"/>
                  <a:pt x="118" y="5004"/>
                </a:cubicBezTo>
                <a:cubicBezTo>
                  <a:pt x="1" y="7886"/>
                  <a:pt x="2234" y="10319"/>
                  <a:pt x="5116" y="10436"/>
                </a:cubicBezTo>
                <a:cubicBezTo>
                  <a:pt x="5198" y="10440"/>
                  <a:pt x="5279" y="10441"/>
                  <a:pt x="5360" y="10441"/>
                </a:cubicBezTo>
                <a:cubicBezTo>
                  <a:pt x="8135" y="10441"/>
                  <a:pt x="10435" y="8239"/>
                  <a:pt x="10548" y="5454"/>
                </a:cubicBezTo>
                <a:cubicBezTo>
                  <a:pt x="10682" y="2571"/>
                  <a:pt x="8432" y="138"/>
                  <a:pt x="5566" y="5"/>
                </a:cubicBezTo>
                <a:cubicBezTo>
                  <a:pt x="5494" y="2"/>
                  <a:pt x="5422" y="1"/>
                  <a:pt x="53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
          <p:cNvSpPr/>
          <p:nvPr/>
        </p:nvSpPr>
        <p:spPr>
          <a:xfrm>
            <a:off x="5134887" y="1194337"/>
            <a:ext cx="1885009" cy="1023357"/>
          </a:xfrm>
          <a:custGeom>
            <a:rect b="b" l="l" r="r" t="t"/>
            <a:pathLst>
              <a:path extrusionOk="0" h="9698" w="17864">
                <a:moveTo>
                  <a:pt x="1800" y="0"/>
                </a:moveTo>
                <a:cubicBezTo>
                  <a:pt x="800" y="0"/>
                  <a:pt x="1" y="800"/>
                  <a:pt x="1" y="1800"/>
                </a:cubicBezTo>
                <a:lnTo>
                  <a:pt x="1" y="7898"/>
                </a:lnTo>
                <a:cubicBezTo>
                  <a:pt x="1" y="8898"/>
                  <a:pt x="800" y="9698"/>
                  <a:pt x="1800" y="9698"/>
                </a:cubicBezTo>
                <a:lnTo>
                  <a:pt x="16080" y="9698"/>
                </a:lnTo>
                <a:cubicBezTo>
                  <a:pt x="17063" y="9698"/>
                  <a:pt x="17863" y="8898"/>
                  <a:pt x="17863" y="7898"/>
                </a:cubicBezTo>
                <a:lnTo>
                  <a:pt x="17863" y="1800"/>
                </a:lnTo>
                <a:cubicBezTo>
                  <a:pt x="17863" y="800"/>
                  <a:pt x="17063" y="0"/>
                  <a:pt x="1608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
          <p:cNvSpPr/>
          <p:nvPr/>
        </p:nvSpPr>
        <p:spPr>
          <a:xfrm>
            <a:off x="5290284" y="2576484"/>
            <a:ext cx="180133" cy="176798"/>
          </a:xfrm>
          <a:custGeom>
            <a:rect b="b" l="l" r="r" t="t"/>
            <a:pathLst>
              <a:path extrusionOk="0" h="2438" w="2484">
                <a:moveTo>
                  <a:pt x="1242" y="823"/>
                </a:moveTo>
                <a:cubicBezTo>
                  <a:pt x="1590" y="823"/>
                  <a:pt x="1787" y="1242"/>
                  <a:pt x="1534" y="1510"/>
                </a:cubicBezTo>
                <a:cubicBezTo>
                  <a:pt x="1446" y="1587"/>
                  <a:pt x="1337" y="1628"/>
                  <a:pt x="1230" y="1628"/>
                </a:cubicBezTo>
                <a:cubicBezTo>
                  <a:pt x="1174" y="1628"/>
                  <a:pt x="1119" y="1617"/>
                  <a:pt x="1067" y="1594"/>
                </a:cubicBezTo>
                <a:cubicBezTo>
                  <a:pt x="717" y="1410"/>
                  <a:pt x="801" y="894"/>
                  <a:pt x="1184" y="827"/>
                </a:cubicBezTo>
                <a:cubicBezTo>
                  <a:pt x="1204" y="825"/>
                  <a:pt x="1223" y="823"/>
                  <a:pt x="1242" y="823"/>
                </a:cubicBezTo>
                <a:close/>
                <a:moveTo>
                  <a:pt x="1105" y="1"/>
                </a:moveTo>
                <a:cubicBezTo>
                  <a:pt x="1082" y="1"/>
                  <a:pt x="1058" y="4"/>
                  <a:pt x="1034" y="11"/>
                </a:cubicBezTo>
                <a:cubicBezTo>
                  <a:pt x="917" y="27"/>
                  <a:pt x="834" y="127"/>
                  <a:pt x="834" y="211"/>
                </a:cubicBezTo>
                <a:cubicBezTo>
                  <a:pt x="851" y="311"/>
                  <a:pt x="834" y="411"/>
                  <a:pt x="801" y="427"/>
                </a:cubicBezTo>
                <a:cubicBezTo>
                  <a:pt x="751" y="444"/>
                  <a:pt x="701" y="452"/>
                  <a:pt x="653" y="452"/>
                </a:cubicBezTo>
                <a:cubicBezTo>
                  <a:pt x="605" y="452"/>
                  <a:pt x="559" y="444"/>
                  <a:pt x="517" y="427"/>
                </a:cubicBezTo>
                <a:cubicBezTo>
                  <a:pt x="487" y="417"/>
                  <a:pt x="458" y="412"/>
                  <a:pt x="430" y="412"/>
                </a:cubicBezTo>
                <a:cubicBezTo>
                  <a:pt x="242" y="412"/>
                  <a:pt x="120" y="634"/>
                  <a:pt x="251" y="794"/>
                </a:cubicBezTo>
                <a:cubicBezTo>
                  <a:pt x="334" y="861"/>
                  <a:pt x="384" y="927"/>
                  <a:pt x="367" y="977"/>
                </a:cubicBezTo>
                <a:cubicBezTo>
                  <a:pt x="334" y="1061"/>
                  <a:pt x="251" y="1144"/>
                  <a:pt x="151" y="1177"/>
                </a:cubicBezTo>
                <a:cubicBezTo>
                  <a:pt x="51" y="1211"/>
                  <a:pt x="1" y="1311"/>
                  <a:pt x="34" y="1427"/>
                </a:cubicBezTo>
                <a:cubicBezTo>
                  <a:pt x="51" y="1544"/>
                  <a:pt x="134" y="1627"/>
                  <a:pt x="234" y="1627"/>
                </a:cubicBezTo>
                <a:cubicBezTo>
                  <a:pt x="334" y="1627"/>
                  <a:pt x="417" y="1627"/>
                  <a:pt x="451" y="1677"/>
                </a:cubicBezTo>
                <a:cubicBezTo>
                  <a:pt x="484" y="1760"/>
                  <a:pt x="484" y="1860"/>
                  <a:pt x="451" y="1960"/>
                </a:cubicBezTo>
                <a:cubicBezTo>
                  <a:pt x="401" y="2123"/>
                  <a:pt x="530" y="2258"/>
                  <a:pt x="675" y="2258"/>
                </a:cubicBezTo>
                <a:cubicBezTo>
                  <a:pt x="722" y="2258"/>
                  <a:pt x="772" y="2243"/>
                  <a:pt x="817" y="2210"/>
                </a:cubicBezTo>
                <a:cubicBezTo>
                  <a:pt x="875" y="2138"/>
                  <a:pt x="933" y="2090"/>
                  <a:pt x="980" y="2090"/>
                </a:cubicBezTo>
                <a:cubicBezTo>
                  <a:pt x="987" y="2090"/>
                  <a:pt x="994" y="2092"/>
                  <a:pt x="1001" y="2094"/>
                </a:cubicBezTo>
                <a:cubicBezTo>
                  <a:pt x="1051" y="2110"/>
                  <a:pt x="1184" y="2194"/>
                  <a:pt x="1201" y="2310"/>
                </a:cubicBezTo>
                <a:cubicBezTo>
                  <a:pt x="1227" y="2389"/>
                  <a:pt x="1305" y="2437"/>
                  <a:pt x="1387" y="2437"/>
                </a:cubicBezTo>
                <a:cubicBezTo>
                  <a:pt x="1408" y="2437"/>
                  <a:pt x="1430" y="2434"/>
                  <a:pt x="1450" y="2427"/>
                </a:cubicBezTo>
                <a:cubicBezTo>
                  <a:pt x="1584" y="2410"/>
                  <a:pt x="1667" y="2310"/>
                  <a:pt x="1650" y="2227"/>
                </a:cubicBezTo>
                <a:cubicBezTo>
                  <a:pt x="1634" y="2127"/>
                  <a:pt x="1650" y="2044"/>
                  <a:pt x="1700" y="2010"/>
                </a:cubicBezTo>
                <a:cubicBezTo>
                  <a:pt x="1742" y="1994"/>
                  <a:pt x="1788" y="1985"/>
                  <a:pt x="1834" y="1985"/>
                </a:cubicBezTo>
                <a:cubicBezTo>
                  <a:pt x="1880" y="1985"/>
                  <a:pt x="1925" y="1994"/>
                  <a:pt x="1967" y="2010"/>
                </a:cubicBezTo>
                <a:cubicBezTo>
                  <a:pt x="1997" y="2021"/>
                  <a:pt x="2027" y="2026"/>
                  <a:pt x="2054" y="2026"/>
                </a:cubicBezTo>
                <a:cubicBezTo>
                  <a:pt x="2242" y="2026"/>
                  <a:pt x="2364" y="1803"/>
                  <a:pt x="2234" y="1644"/>
                </a:cubicBezTo>
                <a:cubicBezTo>
                  <a:pt x="2150" y="1577"/>
                  <a:pt x="2100" y="1510"/>
                  <a:pt x="2117" y="1460"/>
                </a:cubicBezTo>
                <a:cubicBezTo>
                  <a:pt x="2150" y="1377"/>
                  <a:pt x="2234" y="1294"/>
                  <a:pt x="2317" y="1261"/>
                </a:cubicBezTo>
                <a:cubicBezTo>
                  <a:pt x="2434" y="1227"/>
                  <a:pt x="2484" y="1127"/>
                  <a:pt x="2450" y="1011"/>
                </a:cubicBezTo>
                <a:cubicBezTo>
                  <a:pt x="2434" y="894"/>
                  <a:pt x="2334" y="811"/>
                  <a:pt x="2250" y="811"/>
                </a:cubicBezTo>
                <a:cubicBezTo>
                  <a:pt x="2228" y="815"/>
                  <a:pt x="2204" y="817"/>
                  <a:pt x="2181" y="817"/>
                </a:cubicBezTo>
                <a:cubicBezTo>
                  <a:pt x="2118" y="817"/>
                  <a:pt x="2058" y="802"/>
                  <a:pt x="2034" y="777"/>
                </a:cubicBezTo>
                <a:cubicBezTo>
                  <a:pt x="2000" y="677"/>
                  <a:pt x="2000" y="577"/>
                  <a:pt x="2034" y="494"/>
                </a:cubicBezTo>
                <a:cubicBezTo>
                  <a:pt x="2084" y="394"/>
                  <a:pt x="2050" y="277"/>
                  <a:pt x="1950" y="227"/>
                </a:cubicBezTo>
                <a:cubicBezTo>
                  <a:pt x="1909" y="186"/>
                  <a:pt x="1855" y="165"/>
                  <a:pt x="1802" y="165"/>
                </a:cubicBezTo>
                <a:cubicBezTo>
                  <a:pt x="1750" y="165"/>
                  <a:pt x="1700" y="186"/>
                  <a:pt x="1667" y="227"/>
                </a:cubicBezTo>
                <a:cubicBezTo>
                  <a:pt x="1609" y="300"/>
                  <a:pt x="1551" y="347"/>
                  <a:pt x="1504" y="347"/>
                </a:cubicBezTo>
                <a:cubicBezTo>
                  <a:pt x="1497" y="347"/>
                  <a:pt x="1490" y="346"/>
                  <a:pt x="1484" y="344"/>
                </a:cubicBezTo>
                <a:cubicBezTo>
                  <a:pt x="1400" y="311"/>
                  <a:pt x="1317" y="227"/>
                  <a:pt x="1301" y="144"/>
                </a:cubicBezTo>
                <a:cubicBezTo>
                  <a:pt x="1274" y="51"/>
                  <a:pt x="1195" y="1"/>
                  <a:pt x="11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
          <p:cNvSpPr/>
          <p:nvPr/>
        </p:nvSpPr>
        <p:spPr>
          <a:xfrm>
            <a:off x="3537086" y="3147321"/>
            <a:ext cx="151054" cy="147936"/>
          </a:xfrm>
          <a:custGeom>
            <a:rect b="b" l="l" r="r" t="t"/>
            <a:pathLst>
              <a:path extrusionOk="0" h="2040" w="2083">
                <a:moveTo>
                  <a:pt x="1056" y="682"/>
                </a:moveTo>
                <a:cubicBezTo>
                  <a:pt x="1339" y="682"/>
                  <a:pt x="1502" y="1034"/>
                  <a:pt x="1283" y="1253"/>
                </a:cubicBezTo>
                <a:cubicBezTo>
                  <a:pt x="1219" y="1317"/>
                  <a:pt x="1134" y="1347"/>
                  <a:pt x="1047" y="1347"/>
                </a:cubicBezTo>
                <a:cubicBezTo>
                  <a:pt x="998" y="1347"/>
                  <a:pt x="948" y="1338"/>
                  <a:pt x="900" y="1320"/>
                </a:cubicBezTo>
                <a:cubicBezTo>
                  <a:pt x="617" y="1170"/>
                  <a:pt x="667" y="737"/>
                  <a:pt x="1000" y="687"/>
                </a:cubicBezTo>
                <a:cubicBezTo>
                  <a:pt x="1019" y="684"/>
                  <a:pt x="1038" y="682"/>
                  <a:pt x="1056" y="682"/>
                </a:cubicBezTo>
                <a:close/>
                <a:moveTo>
                  <a:pt x="904" y="0"/>
                </a:moveTo>
                <a:cubicBezTo>
                  <a:pt x="892" y="0"/>
                  <a:pt x="879" y="1"/>
                  <a:pt x="867" y="4"/>
                </a:cubicBezTo>
                <a:cubicBezTo>
                  <a:pt x="767" y="20"/>
                  <a:pt x="700" y="104"/>
                  <a:pt x="717" y="187"/>
                </a:cubicBezTo>
                <a:cubicBezTo>
                  <a:pt x="717" y="270"/>
                  <a:pt x="717" y="354"/>
                  <a:pt x="667" y="370"/>
                </a:cubicBezTo>
                <a:cubicBezTo>
                  <a:pt x="633" y="379"/>
                  <a:pt x="596" y="383"/>
                  <a:pt x="556" y="383"/>
                </a:cubicBezTo>
                <a:cubicBezTo>
                  <a:pt x="517" y="383"/>
                  <a:pt x="475" y="379"/>
                  <a:pt x="433" y="370"/>
                </a:cubicBezTo>
                <a:cubicBezTo>
                  <a:pt x="407" y="354"/>
                  <a:pt x="378" y="347"/>
                  <a:pt x="351" y="347"/>
                </a:cubicBezTo>
                <a:cubicBezTo>
                  <a:pt x="293" y="347"/>
                  <a:pt x="239" y="380"/>
                  <a:pt x="217" y="437"/>
                </a:cubicBezTo>
                <a:cubicBezTo>
                  <a:pt x="150" y="504"/>
                  <a:pt x="150" y="604"/>
                  <a:pt x="217" y="687"/>
                </a:cubicBezTo>
                <a:cubicBezTo>
                  <a:pt x="267" y="720"/>
                  <a:pt x="317" y="787"/>
                  <a:pt x="300" y="837"/>
                </a:cubicBezTo>
                <a:cubicBezTo>
                  <a:pt x="300" y="870"/>
                  <a:pt x="217" y="970"/>
                  <a:pt x="133" y="987"/>
                </a:cubicBezTo>
                <a:cubicBezTo>
                  <a:pt x="50" y="1020"/>
                  <a:pt x="0" y="1103"/>
                  <a:pt x="33" y="1203"/>
                </a:cubicBezTo>
                <a:cubicBezTo>
                  <a:pt x="50" y="1303"/>
                  <a:pt x="117" y="1370"/>
                  <a:pt x="200" y="1370"/>
                </a:cubicBezTo>
                <a:cubicBezTo>
                  <a:pt x="222" y="1366"/>
                  <a:pt x="244" y="1363"/>
                  <a:pt x="263" y="1363"/>
                </a:cubicBezTo>
                <a:cubicBezTo>
                  <a:pt x="317" y="1363"/>
                  <a:pt x="359" y="1379"/>
                  <a:pt x="383" y="1403"/>
                </a:cubicBezTo>
                <a:cubicBezTo>
                  <a:pt x="400" y="1470"/>
                  <a:pt x="400" y="1553"/>
                  <a:pt x="383" y="1637"/>
                </a:cubicBezTo>
                <a:cubicBezTo>
                  <a:pt x="345" y="1777"/>
                  <a:pt x="453" y="1887"/>
                  <a:pt x="580" y="1887"/>
                </a:cubicBezTo>
                <a:cubicBezTo>
                  <a:pt x="619" y="1887"/>
                  <a:pt x="661" y="1877"/>
                  <a:pt x="700" y="1853"/>
                </a:cubicBezTo>
                <a:cubicBezTo>
                  <a:pt x="733" y="1787"/>
                  <a:pt x="800" y="1753"/>
                  <a:pt x="850" y="1753"/>
                </a:cubicBezTo>
                <a:cubicBezTo>
                  <a:pt x="883" y="1770"/>
                  <a:pt x="983" y="1853"/>
                  <a:pt x="1000" y="1920"/>
                </a:cubicBezTo>
                <a:cubicBezTo>
                  <a:pt x="1014" y="1992"/>
                  <a:pt x="1092" y="2040"/>
                  <a:pt x="1178" y="2040"/>
                </a:cubicBezTo>
                <a:cubicBezTo>
                  <a:pt x="1191" y="2040"/>
                  <a:pt x="1204" y="2039"/>
                  <a:pt x="1216" y="2037"/>
                </a:cubicBezTo>
                <a:cubicBezTo>
                  <a:pt x="1316" y="2020"/>
                  <a:pt x="1400" y="1937"/>
                  <a:pt x="1383" y="1853"/>
                </a:cubicBezTo>
                <a:cubicBezTo>
                  <a:pt x="1366" y="1787"/>
                  <a:pt x="1383" y="1703"/>
                  <a:pt x="1416" y="1687"/>
                </a:cubicBezTo>
                <a:cubicBezTo>
                  <a:pt x="1450" y="1670"/>
                  <a:pt x="1491" y="1662"/>
                  <a:pt x="1533" y="1662"/>
                </a:cubicBezTo>
                <a:cubicBezTo>
                  <a:pt x="1575" y="1662"/>
                  <a:pt x="1616" y="1670"/>
                  <a:pt x="1650" y="1687"/>
                </a:cubicBezTo>
                <a:cubicBezTo>
                  <a:pt x="1663" y="1689"/>
                  <a:pt x="1677" y="1690"/>
                  <a:pt x="1690" y="1690"/>
                </a:cubicBezTo>
                <a:cubicBezTo>
                  <a:pt x="1854" y="1690"/>
                  <a:pt x="1976" y="1509"/>
                  <a:pt x="1883" y="1370"/>
                </a:cubicBezTo>
                <a:cubicBezTo>
                  <a:pt x="1816" y="1320"/>
                  <a:pt x="1766" y="1253"/>
                  <a:pt x="1783" y="1220"/>
                </a:cubicBezTo>
                <a:cubicBezTo>
                  <a:pt x="1816" y="1137"/>
                  <a:pt x="1866" y="1087"/>
                  <a:pt x="1950" y="1053"/>
                </a:cubicBezTo>
                <a:cubicBezTo>
                  <a:pt x="2033" y="1020"/>
                  <a:pt x="2083" y="937"/>
                  <a:pt x="2066" y="853"/>
                </a:cubicBezTo>
                <a:cubicBezTo>
                  <a:pt x="2051" y="749"/>
                  <a:pt x="1983" y="684"/>
                  <a:pt x="1908" y="684"/>
                </a:cubicBezTo>
                <a:cubicBezTo>
                  <a:pt x="1900" y="684"/>
                  <a:pt x="1892" y="685"/>
                  <a:pt x="1883" y="687"/>
                </a:cubicBezTo>
                <a:cubicBezTo>
                  <a:pt x="1861" y="691"/>
                  <a:pt x="1838" y="693"/>
                  <a:pt x="1817" y="693"/>
                </a:cubicBezTo>
                <a:cubicBezTo>
                  <a:pt x="1760" y="693"/>
                  <a:pt x="1712" y="678"/>
                  <a:pt x="1700" y="653"/>
                </a:cubicBezTo>
                <a:cubicBezTo>
                  <a:pt x="1666" y="570"/>
                  <a:pt x="1666" y="487"/>
                  <a:pt x="1700" y="420"/>
                </a:cubicBezTo>
                <a:cubicBezTo>
                  <a:pt x="1739" y="277"/>
                  <a:pt x="1626" y="155"/>
                  <a:pt x="1496" y="155"/>
                </a:cubicBezTo>
                <a:cubicBezTo>
                  <a:pt x="1458" y="155"/>
                  <a:pt x="1420" y="165"/>
                  <a:pt x="1383" y="187"/>
                </a:cubicBezTo>
                <a:cubicBezTo>
                  <a:pt x="1340" y="245"/>
                  <a:pt x="1296" y="290"/>
                  <a:pt x="1253" y="290"/>
                </a:cubicBezTo>
                <a:cubicBezTo>
                  <a:pt x="1246" y="290"/>
                  <a:pt x="1240" y="289"/>
                  <a:pt x="1233" y="287"/>
                </a:cubicBezTo>
                <a:cubicBezTo>
                  <a:pt x="1167" y="254"/>
                  <a:pt x="1100" y="204"/>
                  <a:pt x="1083" y="120"/>
                </a:cubicBezTo>
                <a:cubicBezTo>
                  <a:pt x="1054" y="48"/>
                  <a:pt x="987" y="0"/>
                  <a:pt x="9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
          <p:cNvSpPr/>
          <p:nvPr/>
        </p:nvSpPr>
        <p:spPr>
          <a:xfrm>
            <a:off x="5523493" y="3162984"/>
            <a:ext cx="119726" cy="116681"/>
          </a:xfrm>
          <a:custGeom>
            <a:rect b="b" l="l" r="r" t="t"/>
            <a:pathLst>
              <a:path extrusionOk="0" h="1609" w="1651">
                <a:moveTo>
                  <a:pt x="808" y="531"/>
                </a:moveTo>
                <a:cubicBezTo>
                  <a:pt x="852" y="531"/>
                  <a:pt x="900" y="543"/>
                  <a:pt x="950" y="571"/>
                </a:cubicBezTo>
                <a:cubicBezTo>
                  <a:pt x="1213" y="702"/>
                  <a:pt x="1080" y="1062"/>
                  <a:pt x="832" y="1062"/>
                </a:cubicBezTo>
                <a:cubicBezTo>
                  <a:pt x="796" y="1062"/>
                  <a:pt x="757" y="1054"/>
                  <a:pt x="717" y="1037"/>
                </a:cubicBezTo>
                <a:cubicBezTo>
                  <a:pt x="434" y="910"/>
                  <a:pt x="560" y="531"/>
                  <a:pt x="808" y="531"/>
                </a:cubicBezTo>
                <a:close/>
                <a:moveTo>
                  <a:pt x="725" y="0"/>
                </a:moveTo>
                <a:cubicBezTo>
                  <a:pt x="712" y="0"/>
                  <a:pt x="698" y="1"/>
                  <a:pt x="684" y="4"/>
                </a:cubicBezTo>
                <a:cubicBezTo>
                  <a:pt x="601" y="21"/>
                  <a:pt x="551" y="88"/>
                  <a:pt x="567" y="138"/>
                </a:cubicBezTo>
                <a:cubicBezTo>
                  <a:pt x="567" y="204"/>
                  <a:pt x="567" y="271"/>
                  <a:pt x="534" y="288"/>
                </a:cubicBezTo>
                <a:cubicBezTo>
                  <a:pt x="501" y="296"/>
                  <a:pt x="467" y="300"/>
                  <a:pt x="436" y="300"/>
                </a:cubicBezTo>
                <a:cubicBezTo>
                  <a:pt x="405" y="300"/>
                  <a:pt x="376" y="296"/>
                  <a:pt x="351" y="288"/>
                </a:cubicBezTo>
                <a:cubicBezTo>
                  <a:pt x="332" y="281"/>
                  <a:pt x="314" y="278"/>
                  <a:pt x="296" y="278"/>
                </a:cubicBezTo>
                <a:cubicBezTo>
                  <a:pt x="171" y="278"/>
                  <a:pt x="80" y="421"/>
                  <a:pt x="167" y="537"/>
                </a:cubicBezTo>
                <a:cubicBezTo>
                  <a:pt x="217" y="571"/>
                  <a:pt x="251" y="621"/>
                  <a:pt x="251" y="654"/>
                </a:cubicBezTo>
                <a:cubicBezTo>
                  <a:pt x="217" y="704"/>
                  <a:pt x="167" y="754"/>
                  <a:pt x="117" y="771"/>
                </a:cubicBezTo>
                <a:cubicBezTo>
                  <a:pt x="51" y="804"/>
                  <a:pt x="1" y="871"/>
                  <a:pt x="34" y="937"/>
                </a:cubicBezTo>
                <a:cubicBezTo>
                  <a:pt x="49" y="1012"/>
                  <a:pt x="91" y="1073"/>
                  <a:pt x="147" y="1073"/>
                </a:cubicBezTo>
                <a:cubicBezTo>
                  <a:pt x="154" y="1073"/>
                  <a:pt x="160" y="1072"/>
                  <a:pt x="167" y="1071"/>
                </a:cubicBezTo>
                <a:cubicBezTo>
                  <a:pt x="234" y="1071"/>
                  <a:pt x="284" y="1071"/>
                  <a:pt x="301" y="1104"/>
                </a:cubicBezTo>
                <a:cubicBezTo>
                  <a:pt x="334" y="1171"/>
                  <a:pt x="334" y="1221"/>
                  <a:pt x="301" y="1287"/>
                </a:cubicBezTo>
                <a:cubicBezTo>
                  <a:pt x="262" y="1403"/>
                  <a:pt x="362" y="1498"/>
                  <a:pt x="463" y="1498"/>
                </a:cubicBezTo>
                <a:cubicBezTo>
                  <a:pt x="493" y="1498"/>
                  <a:pt x="524" y="1490"/>
                  <a:pt x="551" y="1471"/>
                </a:cubicBezTo>
                <a:cubicBezTo>
                  <a:pt x="584" y="1421"/>
                  <a:pt x="634" y="1387"/>
                  <a:pt x="667" y="1387"/>
                </a:cubicBezTo>
                <a:cubicBezTo>
                  <a:pt x="734" y="1404"/>
                  <a:pt x="767" y="1454"/>
                  <a:pt x="801" y="1521"/>
                </a:cubicBezTo>
                <a:cubicBezTo>
                  <a:pt x="801" y="1576"/>
                  <a:pt x="858" y="1608"/>
                  <a:pt x="925" y="1608"/>
                </a:cubicBezTo>
                <a:cubicBezTo>
                  <a:pt x="939" y="1608"/>
                  <a:pt x="953" y="1607"/>
                  <a:pt x="967" y="1604"/>
                </a:cubicBezTo>
                <a:cubicBezTo>
                  <a:pt x="1050" y="1587"/>
                  <a:pt x="1100" y="1521"/>
                  <a:pt x="1100" y="1471"/>
                </a:cubicBezTo>
                <a:cubicBezTo>
                  <a:pt x="1084" y="1404"/>
                  <a:pt x="1100" y="1337"/>
                  <a:pt x="1134" y="1337"/>
                </a:cubicBezTo>
                <a:cubicBezTo>
                  <a:pt x="1163" y="1318"/>
                  <a:pt x="1198" y="1310"/>
                  <a:pt x="1235" y="1310"/>
                </a:cubicBezTo>
                <a:cubicBezTo>
                  <a:pt x="1262" y="1310"/>
                  <a:pt x="1289" y="1314"/>
                  <a:pt x="1317" y="1321"/>
                </a:cubicBezTo>
                <a:cubicBezTo>
                  <a:pt x="1336" y="1327"/>
                  <a:pt x="1354" y="1330"/>
                  <a:pt x="1371" y="1330"/>
                </a:cubicBezTo>
                <a:cubicBezTo>
                  <a:pt x="1493" y="1330"/>
                  <a:pt x="1571" y="1187"/>
                  <a:pt x="1484" y="1071"/>
                </a:cubicBezTo>
                <a:cubicBezTo>
                  <a:pt x="1434" y="1037"/>
                  <a:pt x="1400" y="987"/>
                  <a:pt x="1400" y="954"/>
                </a:cubicBezTo>
                <a:cubicBezTo>
                  <a:pt x="1434" y="904"/>
                  <a:pt x="1484" y="854"/>
                  <a:pt x="1534" y="837"/>
                </a:cubicBezTo>
                <a:cubicBezTo>
                  <a:pt x="1617" y="804"/>
                  <a:pt x="1650" y="737"/>
                  <a:pt x="1634" y="671"/>
                </a:cubicBezTo>
                <a:cubicBezTo>
                  <a:pt x="1619" y="596"/>
                  <a:pt x="1564" y="535"/>
                  <a:pt x="1505" y="535"/>
                </a:cubicBezTo>
                <a:cubicBezTo>
                  <a:pt x="1498" y="535"/>
                  <a:pt x="1491" y="536"/>
                  <a:pt x="1484" y="537"/>
                </a:cubicBezTo>
                <a:cubicBezTo>
                  <a:pt x="1417" y="537"/>
                  <a:pt x="1367" y="537"/>
                  <a:pt x="1350" y="504"/>
                </a:cubicBezTo>
                <a:cubicBezTo>
                  <a:pt x="1317" y="454"/>
                  <a:pt x="1317" y="388"/>
                  <a:pt x="1350" y="321"/>
                </a:cubicBezTo>
                <a:cubicBezTo>
                  <a:pt x="1387" y="211"/>
                  <a:pt x="1298" y="110"/>
                  <a:pt x="1202" y="110"/>
                </a:cubicBezTo>
                <a:cubicBezTo>
                  <a:pt x="1167" y="110"/>
                  <a:pt x="1132" y="123"/>
                  <a:pt x="1100" y="154"/>
                </a:cubicBezTo>
                <a:cubicBezTo>
                  <a:pt x="1073" y="195"/>
                  <a:pt x="1034" y="225"/>
                  <a:pt x="1003" y="225"/>
                </a:cubicBezTo>
                <a:cubicBezTo>
                  <a:pt x="996" y="225"/>
                  <a:pt x="990" y="224"/>
                  <a:pt x="984" y="221"/>
                </a:cubicBezTo>
                <a:cubicBezTo>
                  <a:pt x="917" y="204"/>
                  <a:pt x="884" y="154"/>
                  <a:pt x="867" y="88"/>
                </a:cubicBezTo>
                <a:cubicBezTo>
                  <a:pt x="840" y="32"/>
                  <a:pt x="789"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
          <p:cNvSpPr/>
          <p:nvPr/>
        </p:nvSpPr>
        <p:spPr>
          <a:xfrm>
            <a:off x="3781099" y="2413181"/>
            <a:ext cx="315451" cy="310085"/>
          </a:xfrm>
          <a:custGeom>
            <a:rect b="b" l="l" r="r" t="t"/>
            <a:pathLst>
              <a:path extrusionOk="0" h="4276" w="4350">
                <a:moveTo>
                  <a:pt x="2179" y="1435"/>
                </a:moveTo>
                <a:cubicBezTo>
                  <a:pt x="2784" y="1435"/>
                  <a:pt x="3119" y="2193"/>
                  <a:pt x="2667" y="2629"/>
                </a:cubicBezTo>
                <a:cubicBezTo>
                  <a:pt x="2526" y="2770"/>
                  <a:pt x="2343" y="2841"/>
                  <a:pt x="2159" y="2841"/>
                </a:cubicBezTo>
                <a:cubicBezTo>
                  <a:pt x="2060" y="2841"/>
                  <a:pt x="1961" y="2820"/>
                  <a:pt x="1867" y="2779"/>
                </a:cubicBezTo>
                <a:cubicBezTo>
                  <a:pt x="1251" y="2479"/>
                  <a:pt x="1384" y="1563"/>
                  <a:pt x="2051" y="1446"/>
                </a:cubicBezTo>
                <a:cubicBezTo>
                  <a:pt x="2094" y="1439"/>
                  <a:pt x="2137" y="1435"/>
                  <a:pt x="2179" y="1435"/>
                </a:cubicBezTo>
                <a:close/>
                <a:moveTo>
                  <a:pt x="1913" y="1"/>
                </a:moveTo>
                <a:cubicBezTo>
                  <a:pt x="1881" y="1"/>
                  <a:pt x="1849" y="5"/>
                  <a:pt x="1817" y="13"/>
                </a:cubicBezTo>
                <a:cubicBezTo>
                  <a:pt x="1601" y="47"/>
                  <a:pt x="1434" y="230"/>
                  <a:pt x="1467" y="380"/>
                </a:cubicBezTo>
                <a:cubicBezTo>
                  <a:pt x="1484" y="547"/>
                  <a:pt x="1467" y="713"/>
                  <a:pt x="1384" y="763"/>
                </a:cubicBezTo>
                <a:cubicBezTo>
                  <a:pt x="1314" y="786"/>
                  <a:pt x="1238" y="799"/>
                  <a:pt x="1160" y="799"/>
                </a:cubicBezTo>
                <a:cubicBezTo>
                  <a:pt x="1071" y="799"/>
                  <a:pt x="981" y="782"/>
                  <a:pt x="901" y="747"/>
                </a:cubicBezTo>
                <a:cubicBezTo>
                  <a:pt x="845" y="723"/>
                  <a:pt x="790" y="713"/>
                  <a:pt x="737" y="713"/>
                </a:cubicBezTo>
                <a:cubicBezTo>
                  <a:pt x="415" y="713"/>
                  <a:pt x="191" y="1110"/>
                  <a:pt x="434" y="1396"/>
                </a:cubicBezTo>
                <a:cubicBezTo>
                  <a:pt x="568" y="1496"/>
                  <a:pt x="651" y="1646"/>
                  <a:pt x="634" y="1713"/>
                </a:cubicBezTo>
                <a:cubicBezTo>
                  <a:pt x="568" y="1880"/>
                  <a:pt x="434" y="1996"/>
                  <a:pt x="284" y="2046"/>
                </a:cubicBezTo>
                <a:cubicBezTo>
                  <a:pt x="101" y="2113"/>
                  <a:pt x="1" y="2313"/>
                  <a:pt x="51" y="2496"/>
                </a:cubicBezTo>
                <a:cubicBezTo>
                  <a:pt x="81" y="2708"/>
                  <a:pt x="235" y="2851"/>
                  <a:pt x="375" y="2851"/>
                </a:cubicBezTo>
                <a:cubicBezTo>
                  <a:pt x="389" y="2851"/>
                  <a:pt x="404" y="2849"/>
                  <a:pt x="418" y="2846"/>
                </a:cubicBezTo>
                <a:cubicBezTo>
                  <a:pt x="451" y="2842"/>
                  <a:pt x="487" y="2840"/>
                  <a:pt x="522" y="2840"/>
                </a:cubicBezTo>
                <a:cubicBezTo>
                  <a:pt x="642" y="2840"/>
                  <a:pt x="758" y="2865"/>
                  <a:pt x="784" y="2929"/>
                </a:cubicBezTo>
                <a:cubicBezTo>
                  <a:pt x="851" y="3096"/>
                  <a:pt x="851" y="3263"/>
                  <a:pt x="784" y="3413"/>
                </a:cubicBezTo>
                <a:cubicBezTo>
                  <a:pt x="661" y="3720"/>
                  <a:pt x="902" y="3992"/>
                  <a:pt x="1170" y="3992"/>
                </a:cubicBezTo>
                <a:cubicBezTo>
                  <a:pt x="1265" y="3992"/>
                  <a:pt x="1364" y="3958"/>
                  <a:pt x="1451" y="3879"/>
                </a:cubicBezTo>
                <a:cubicBezTo>
                  <a:pt x="1527" y="3757"/>
                  <a:pt x="1659" y="3677"/>
                  <a:pt x="1745" y="3677"/>
                </a:cubicBezTo>
                <a:cubicBezTo>
                  <a:pt x="1753" y="3677"/>
                  <a:pt x="1760" y="3678"/>
                  <a:pt x="1767" y="3679"/>
                </a:cubicBezTo>
                <a:cubicBezTo>
                  <a:pt x="1917" y="3746"/>
                  <a:pt x="2034" y="3879"/>
                  <a:pt x="2101" y="4029"/>
                </a:cubicBezTo>
                <a:cubicBezTo>
                  <a:pt x="2156" y="4181"/>
                  <a:pt x="2302" y="4275"/>
                  <a:pt x="2454" y="4275"/>
                </a:cubicBezTo>
                <a:cubicBezTo>
                  <a:pt x="2486" y="4275"/>
                  <a:pt x="2519" y="4271"/>
                  <a:pt x="2550" y="4262"/>
                </a:cubicBezTo>
                <a:cubicBezTo>
                  <a:pt x="2750" y="4212"/>
                  <a:pt x="2917" y="4046"/>
                  <a:pt x="2900" y="3896"/>
                </a:cubicBezTo>
                <a:cubicBezTo>
                  <a:pt x="2867" y="3729"/>
                  <a:pt x="2900" y="3563"/>
                  <a:pt x="2967" y="3513"/>
                </a:cubicBezTo>
                <a:cubicBezTo>
                  <a:pt x="3033" y="3493"/>
                  <a:pt x="3098" y="3483"/>
                  <a:pt x="3163" y="3483"/>
                </a:cubicBezTo>
                <a:cubicBezTo>
                  <a:pt x="3262" y="3483"/>
                  <a:pt x="3359" y="3505"/>
                  <a:pt x="3450" y="3546"/>
                </a:cubicBezTo>
                <a:cubicBezTo>
                  <a:pt x="3502" y="3565"/>
                  <a:pt x="3552" y="3574"/>
                  <a:pt x="3601" y="3574"/>
                </a:cubicBezTo>
                <a:cubicBezTo>
                  <a:pt x="3930" y="3574"/>
                  <a:pt x="4164" y="3170"/>
                  <a:pt x="3917" y="2879"/>
                </a:cubicBezTo>
                <a:cubicBezTo>
                  <a:pt x="3783" y="2779"/>
                  <a:pt x="3683" y="2646"/>
                  <a:pt x="3700" y="2563"/>
                </a:cubicBezTo>
                <a:cubicBezTo>
                  <a:pt x="3767" y="2413"/>
                  <a:pt x="3900" y="2279"/>
                  <a:pt x="4067" y="2229"/>
                </a:cubicBezTo>
                <a:cubicBezTo>
                  <a:pt x="4250" y="2163"/>
                  <a:pt x="4350" y="1963"/>
                  <a:pt x="4300" y="1780"/>
                </a:cubicBezTo>
                <a:cubicBezTo>
                  <a:pt x="4270" y="1582"/>
                  <a:pt x="4114" y="1425"/>
                  <a:pt x="3960" y="1425"/>
                </a:cubicBezTo>
                <a:cubicBezTo>
                  <a:pt x="3946" y="1425"/>
                  <a:pt x="3931" y="1427"/>
                  <a:pt x="3917" y="1430"/>
                </a:cubicBezTo>
                <a:cubicBezTo>
                  <a:pt x="3872" y="1439"/>
                  <a:pt x="3827" y="1443"/>
                  <a:pt x="3785" y="1443"/>
                </a:cubicBezTo>
                <a:cubicBezTo>
                  <a:pt x="3670" y="1443"/>
                  <a:pt x="3575" y="1412"/>
                  <a:pt x="3550" y="1363"/>
                </a:cubicBezTo>
                <a:cubicBezTo>
                  <a:pt x="3484" y="1196"/>
                  <a:pt x="3500" y="1030"/>
                  <a:pt x="3567" y="863"/>
                </a:cubicBezTo>
                <a:cubicBezTo>
                  <a:pt x="3691" y="564"/>
                  <a:pt x="3444" y="294"/>
                  <a:pt x="3172" y="294"/>
                </a:cubicBezTo>
                <a:cubicBezTo>
                  <a:pt x="3080" y="294"/>
                  <a:pt x="2985" y="325"/>
                  <a:pt x="2900" y="397"/>
                </a:cubicBezTo>
                <a:cubicBezTo>
                  <a:pt x="2824" y="534"/>
                  <a:pt x="2692" y="615"/>
                  <a:pt x="2606" y="615"/>
                </a:cubicBezTo>
                <a:cubicBezTo>
                  <a:pt x="2598" y="615"/>
                  <a:pt x="2591" y="615"/>
                  <a:pt x="2584" y="613"/>
                </a:cubicBezTo>
                <a:cubicBezTo>
                  <a:pt x="2434" y="547"/>
                  <a:pt x="2317" y="413"/>
                  <a:pt x="2267" y="247"/>
                </a:cubicBezTo>
                <a:cubicBezTo>
                  <a:pt x="2212" y="95"/>
                  <a:pt x="2066" y="1"/>
                  <a:pt x="19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0" name="Google Shape;250;p3"/>
          <p:cNvCxnSpPr>
            <a:stCxn id="251" idx="4"/>
            <a:endCxn id="252" idx="3"/>
          </p:cNvCxnSpPr>
          <p:nvPr/>
        </p:nvCxnSpPr>
        <p:spPr>
          <a:xfrm flipH="1" rot="-5400000">
            <a:off x="5965618" y="3893298"/>
            <a:ext cx="817500" cy="407400"/>
          </a:xfrm>
          <a:prstGeom prst="curvedConnector4">
            <a:avLst>
              <a:gd fmla="val 21081" name="adj1"/>
              <a:gd fmla="val 158433" name="adj2"/>
            </a:avLst>
          </a:prstGeom>
          <a:noFill/>
          <a:ln cap="flat" cmpd="sng" w="19050">
            <a:solidFill>
              <a:schemeClr val="lt2"/>
            </a:solidFill>
            <a:prstDash val="solid"/>
            <a:round/>
            <a:headEnd len="sm" w="sm" type="none"/>
            <a:tailEnd len="sm" w="sm" type="none"/>
          </a:ln>
        </p:spPr>
      </p:cxnSp>
      <p:sp>
        <p:nvSpPr>
          <p:cNvPr id="252" name="Google Shape;252;p3"/>
          <p:cNvSpPr/>
          <p:nvPr/>
        </p:nvSpPr>
        <p:spPr>
          <a:xfrm>
            <a:off x="4645700" y="4032925"/>
            <a:ext cx="1932300" cy="9456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
          <p:cNvSpPr/>
          <p:nvPr/>
        </p:nvSpPr>
        <p:spPr>
          <a:xfrm>
            <a:off x="5783368" y="2913648"/>
            <a:ext cx="774600" cy="7746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3" name="Google Shape;253;p3"/>
          <p:cNvCxnSpPr>
            <a:stCxn id="251" idx="7"/>
            <a:endCxn id="148" idx="1"/>
          </p:cNvCxnSpPr>
          <p:nvPr/>
        </p:nvCxnSpPr>
        <p:spPr>
          <a:xfrm rot="-5400000">
            <a:off x="6545630" y="2631686"/>
            <a:ext cx="294300" cy="496500"/>
          </a:xfrm>
          <a:prstGeom prst="curvedConnector2">
            <a:avLst/>
          </a:prstGeom>
          <a:noFill/>
          <a:ln cap="flat" cmpd="sng" w="19050">
            <a:solidFill>
              <a:schemeClr val="lt2"/>
            </a:solidFill>
            <a:prstDash val="solid"/>
            <a:round/>
            <a:headEnd len="sm" w="sm" type="none"/>
            <a:tailEnd len="sm" w="sm" type="none"/>
          </a:ln>
        </p:spPr>
      </p:cxnSp>
      <p:sp>
        <p:nvSpPr>
          <p:cNvPr id="254" name="Google Shape;254;p3"/>
          <p:cNvSpPr txBox="1"/>
          <p:nvPr/>
        </p:nvSpPr>
        <p:spPr>
          <a:xfrm>
            <a:off x="2700401" y="2349834"/>
            <a:ext cx="500100" cy="51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UY" sz="2000" u="none" cap="none" strike="noStrike">
                <a:solidFill>
                  <a:srgbClr val="000000"/>
                </a:solidFill>
                <a:latin typeface="Fira Sans"/>
                <a:ea typeface="Fira Sans"/>
                <a:cs typeface="Fira Sans"/>
                <a:sym typeface="Fira Sans"/>
              </a:rPr>
              <a:t>01</a:t>
            </a:r>
            <a:endParaRPr b="1" i="0" sz="2000" u="none" cap="none" strike="noStrike">
              <a:solidFill>
                <a:srgbClr val="000000"/>
              </a:solidFill>
              <a:latin typeface="Fira Sans"/>
              <a:ea typeface="Fira Sans"/>
              <a:cs typeface="Fira Sans"/>
              <a:sym typeface="Fira Sans"/>
            </a:endParaRPr>
          </a:p>
        </p:txBody>
      </p:sp>
      <p:sp>
        <p:nvSpPr>
          <p:cNvPr id="255" name="Google Shape;255;p3"/>
          <p:cNvSpPr txBox="1"/>
          <p:nvPr/>
        </p:nvSpPr>
        <p:spPr>
          <a:xfrm>
            <a:off x="5913500" y="3049760"/>
            <a:ext cx="500100" cy="51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UY" sz="2000" u="none" cap="none" strike="noStrike">
                <a:solidFill>
                  <a:srgbClr val="000000"/>
                </a:solidFill>
                <a:latin typeface="Fira Sans"/>
                <a:ea typeface="Fira Sans"/>
                <a:cs typeface="Fira Sans"/>
                <a:sym typeface="Fira Sans"/>
              </a:rPr>
              <a:t>02</a:t>
            </a:r>
            <a:endParaRPr b="1" i="0" sz="2000" u="none" cap="none" strike="noStrike">
              <a:solidFill>
                <a:srgbClr val="000000"/>
              </a:solidFill>
              <a:latin typeface="Fira Sans"/>
              <a:ea typeface="Fira Sans"/>
              <a:cs typeface="Fira Sans"/>
              <a:sym typeface="Fira Sans"/>
            </a:endParaRPr>
          </a:p>
        </p:txBody>
      </p:sp>
      <p:sp>
        <p:nvSpPr>
          <p:cNvPr id="256" name="Google Shape;256;p3"/>
          <p:cNvSpPr/>
          <p:nvPr/>
        </p:nvSpPr>
        <p:spPr>
          <a:xfrm>
            <a:off x="4467455" y="2840438"/>
            <a:ext cx="386736" cy="170054"/>
          </a:xfrm>
          <a:custGeom>
            <a:rect b="b" l="l" r="r" t="t"/>
            <a:pathLst>
              <a:path extrusionOk="0" h="2345" w="5333">
                <a:moveTo>
                  <a:pt x="3450" y="403"/>
                </a:moveTo>
                <a:cubicBezTo>
                  <a:pt x="3450" y="403"/>
                  <a:pt x="3447" y="408"/>
                  <a:pt x="3442" y="415"/>
                </a:cubicBezTo>
                <a:lnTo>
                  <a:pt x="3442" y="415"/>
                </a:lnTo>
                <a:cubicBezTo>
                  <a:pt x="3441" y="403"/>
                  <a:pt x="3450" y="403"/>
                  <a:pt x="3450" y="403"/>
                </a:cubicBezTo>
                <a:close/>
                <a:moveTo>
                  <a:pt x="3274" y="484"/>
                </a:moveTo>
                <a:cubicBezTo>
                  <a:pt x="3279" y="484"/>
                  <a:pt x="3283" y="489"/>
                  <a:pt x="3283" y="503"/>
                </a:cubicBezTo>
                <a:cubicBezTo>
                  <a:pt x="3283" y="498"/>
                  <a:pt x="3283" y="496"/>
                  <a:pt x="3284" y="496"/>
                </a:cubicBezTo>
                <a:cubicBezTo>
                  <a:pt x="3284" y="496"/>
                  <a:pt x="3286" y="497"/>
                  <a:pt x="3288" y="499"/>
                </a:cubicBezTo>
                <a:lnTo>
                  <a:pt x="3288" y="499"/>
                </a:lnTo>
                <a:cubicBezTo>
                  <a:pt x="3286" y="501"/>
                  <a:pt x="3284" y="502"/>
                  <a:pt x="3283" y="503"/>
                </a:cubicBezTo>
                <a:cubicBezTo>
                  <a:pt x="3277" y="505"/>
                  <a:pt x="3273" y="506"/>
                  <a:pt x="3269" y="506"/>
                </a:cubicBezTo>
                <a:cubicBezTo>
                  <a:pt x="3252" y="506"/>
                  <a:pt x="3265" y="484"/>
                  <a:pt x="3274" y="484"/>
                </a:cubicBezTo>
                <a:close/>
                <a:moveTo>
                  <a:pt x="1700" y="753"/>
                </a:moveTo>
                <a:lnTo>
                  <a:pt x="1700" y="753"/>
                </a:lnTo>
                <a:cubicBezTo>
                  <a:pt x="1700" y="757"/>
                  <a:pt x="1699" y="758"/>
                  <a:pt x="1698" y="758"/>
                </a:cubicBezTo>
                <a:cubicBezTo>
                  <a:pt x="1698" y="758"/>
                  <a:pt x="1698" y="758"/>
                  <a:pt x="1697" y="757"/>
                </a:cubicBezTo>
                <a:lnTo>
                  <a:pt x="1697" y="757"/>
                </a:lnTo>
                <a:cubicBezTo>
                  <a:pt x="1698" y="756"/>
                  <a:pt x="1699" y="755"/>
                  <a:pt x="1700" y="753"/>
                </a:cubicBezTo>
                <a:close/>
                <a:moveTo>
                  <a:pt x="1760" y="791"/>
                </a:moveTo>
                <a:cubicBezTo>
                  <a:pt x="1813" y="840"/>
                  <a:pt x="1860" y="895"/>
                  <a:pt x="1906" y="952"/>
                </a:cubicBezTo>
                <a:lnTo>
                  <a:pt x="1906" y="952"/>
                </a:lnTo>
                <a:cubicBezTo>
                  <a:pt x="1856" y="908"/>
                  <a:pt x="1820" y="868"/>
                  <a:pt x="1783" y="820"/>
                </a:cubicBezTo>
                <a:cubicBezTo>
                  <a:pt x="1775" y="811"/>
                  <a:pt x="1767" y="801"/>
                  <a:pt x="1760" y="791"/>
                </a:cubicBezTo>
                <a:close/>
                <a:moveTo>
                  <a:pt x="3321" y="1"/>
                </a:moveTo>
                <a:cubicBezTo>
                  <a:pt x="3194" y="1"/>
                  <a:pt x="3067" y="65"/>
                  <a:pt x="2983" y="187"/>
                </a:cubicBezTo>
                <a:cubicBezTo>
                  <a:pt x="2833" y="420"/>
                  <a:pt x="2983" y="736"/>
                  <a:pt x="3116" y="936"/>
                </a:cubicBezTo>
                <a:cubicBezTo>
                  <a:pt x="3181" y="1034"/>
                  <a:pt x="3255" y="1124"/>
                  <a:pt x="3337" y="1207"/>
                </a:cubicBezTo>
                <a:lnTo>
                  <a:pt x="3337" y="1207"/>
                </a:lnTo>
                <a:cubicBezTo>
                  <a:pt x="3232" y="1301"/>
                  <a:pt x="3069" y="1334"/>
                  <a:pt x="2908" y="1334"/>
                </a:cubicBezTo>
                <a:cubicBezTo>
                  <a:pt x="2796" y="1334"/>
                  <a:pt x="2685" y="1318"/>
                  <a:pt x="2596" y="1295"/>
                </a:cubicBezTo>
                <a:lnTo>
                  <a:pt x="2596" y="1295"/>
                </a:lnTo>
                <a:cubicBezTo>
                  <a:pt x="2532" y="921"/>
                  <a:pt x="2322" y="579"/>
                  <a:pt x="2017" y="353"/>
                </a:cubicBezTo>
                <a:cubicBezTo>
                  <a:pt x="1914" y="282"/>
                  <a:pt x="1803" y="250"/>
                  <a:pt x="1696" y="250"/>
                </a:cubicBezTo>
                <a:cubicBezTo>
                  <a:pt x="1354" y="250"/>
                  <a:pt x="1059" y="580"/>
                  <a:pt x="1250" y="986"/>
                </a:cubicBezTo>
                <a:cubicBezTo>
                  <a:pt x="1400" y="1296"/>
                  <a:pt x="1713" y="1536"/>
                  <a:pt x="2066" y="1688"/>
                </a:cubicBezTo>
                <a:lnTo>
                  <a:pt x="2066" y="1688"/>
                </a:lnTo>
                <a:cubicBezTo>
                  <a:pt x="1988" y="1795"/>
                  <a:pt x="1839" y="1835"/>
                  <a:pt x="1680" y="1835"/>
                </a:cubicBezTo>
                <a:cubicBezTo>
                  <a:pt x="1496" y="1835"/>
                  <a:pt x="1299" y="1782"/>
                  <a:pt x="1184" y="1720"/>
                </a:cubicBezTo>
                <a:cubicBezTo>
                  <a:pt x="700" y="1486"/>
                  <a:pt x="550" y="820"/>
                  <a:pt x="550" y="337"/>
                </a:cubicBezTo>
                <a:cubicBezTo>
                  <a:pt x="550" y="170"/>
                  <a:pt x="421" y="87"/>
                  <a:pt x="292" y="87"/>
                </a:cubicBezTo>
                <a:cubicBezTo>
                  <a:pt x="163" y="87"/>
                  <a:pt x="34" y="170"/>
                  <a:pt x="34" y="337"/>
                </a:cubicBezTo>
                <a:lnTo>
                  <a:pt x="34" y="353"/>
                </a:lnTo>
                <a:cubicBezTo>
                  <a:pt x="0" y="1203"/>
                  <a:pt x="434" y="2186"/>
                  <a:pt x="1350" y="2319"/>
                </a:cubicBezTo>
                <a:cubicBezTo>
                  <a:pt x="1445" y="2336"/>
                  <a:pt x="1542" y="2345"/>
                  <a:pt x="1638" y="2345"/>
                </a:cubicBezTo>
                <a:cubicBezTo>
                  <a:pt x="2035" y="2345"/>
                  <a:pt x="2417" y="2196"/>
                  <a:pt x="2560" y="1837"/>
                </a:cubicBezTo>
                <a:lnTo>
                  <a:pt x="2560" y="1837"/>
                </a:lnTo>
                <a:cubicBezTo>
                  <a:pt x="2677" y="1859"/>
                  <a:pt x="2791" y="1870"/>
                  <a:pt x="2900" y="1870"/>
                </a:cubicBezTo>
                <a:cubicBezTo>
                  <a:pt x="3251" y="1870"/>
                  <a:pt x="3560" y="1745"/>
                  <a:pt x="3752" y="1527"/>
                </a:cubicBezTo>
                <a:lnTo>
                  <a:pt x="3752" y="1527"/>
                </a:lnTo>
                <a:cubicBezTo>
                  <a:pt x="3811" y="1561"/>
                  <a:pt x="3871" y="1592"/>
                  <a:pt x="3933" y="1620"/>
                </a:cubicBezTo>
                <a:cubicBezTo>
                  <a:pt x="4072" y="1686"/>
                  <a:pt x="4218" y="1718"/>
                  <a:pt x="4364" y="1718"/>
                </a:cubicBezTo>
                <a:cubicBezTo>
                  <a:pt x="4584" y="1718"/>
                  <a:pt x="4802" y="1644"/>
                  <a:pt x="4983" y="1503"/>
                </a:cubicBezTo>
                <a:cubicBezTo>
                  <a:pt x="5333" y="1186"/>
                  <a:pt x="5316" y="703"/>
                  <a:pt x="5116" y="320"/>
                </a:cubicBezTo>
                <a:cubicBezTo>
                  <a:pt x="5069" y="227"/>
                  <a:pt x="4994" y="188"/>
                  <a:pt x="4917" y="188"/>
                </a:cubicBezTo>
                <a:cubicBezTo>
                  <a:pt x="4745" y="188"/>
                  <a:pt x="4563" y="380"/>
                  <a:pt x="4666" y="586"/>
                </a:cubicBezTo>
                <a:cubicBezTo>
                  <a:pt x="4766" y="770"/>
                  <a:pt x="4783" y="1036"/>
                  <a:pt x="4583" y="1153"/>
                </a:cubicBezTo>
                <a:cubicBezTo>
                  <a:pt x="4509" y="1180"/>
                  <a:pt x="4436" y="1193"/>
                  <a:pt x="4364" y="1193"/>
                </a:cubicBezTo>
                <a:cubicBezTo>
                  <a:pt x="4255" y="1193"/>
                  <a:pt x="4149" y="1163"/>
                  <a:pt x="4050" y="1103"/>
                </a:cubicBezTo>
                <a:cubicBezTo>
                  <a:pt x="4018" y="1084"/>
                  <a:pt x="3987" y="1064"/>
                  <a:pt x="3956" y="1043"/>
                </a:cubicBezTo>
                <a:lnTo>
                  <a:pt x="3956" y="1043"/>
                </a:lnTo>
                <a:cubicBezTo>
                  <a:pt x="3964" y="947"/>
                  <a:pt x="3957" y="845"/>
                  <a:pt x="3933" y="736"/>
                </a:cubicBezTo>
                <a:cubicBezTo>
                  <a:pt x="3900" y="487"/>
                  <a:pt x="3783" y="287"/>
                  <a:pt x="3600" y="120"/>
                </a:cubicBezTo>
                <a:cubicBezTo>
                  <a:pt x="3519" y="40"/>
                  <a:pt x="3420" y="1"/>
                  <a:pt x="33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
          <p:cNvSpPr txBox="1"/>
          <p:nvPr/>
        </p:nvSpPr>
        <p:spPr>
          <a:xfrm>
            <a:off x="5028464" y="1394444"/>
            <a:ext cx="2047800" cy="59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El ser humano necesita vivir en sociedad para sobrevivir</a:t>
            </a:r>
            <a:endParaRPr b="0" i="0" sz="1200" u="none" cap="none" strike="noStrike">
              <a:solidFill>
                <a:srgbClr val="000000"/>
              </a:solidFill>
              <a:latin typeface="Fira Sans"/>
              <a:ea typeface="Fira Sans"/>
              <a:cs typeface="Fira Sans"/>
              <a:sym typeface="Fira Sans"/>
            </a:endParaRPr>
          </a:p>
        </p:txBody>
      </p:sp>
      <p:grpSp>
        <p:nvGrpSpPr>
          <p:cNvPr id="258" name="Google Shape;258;p3"/>
          <p:cNvGrpSpPr/>
          <p:nvPr/>
        </p:nvGrpSpPr>
        <p:grpSpPr>
          <a:xfrm>
            <a:off x="652601" y="712889"/>
            <a:ext cx="2047800" cy="882983"/>
            <a:chOff x="445375" y="1254724"/>
            <a:chExt cx="2047800" cy="882983"/>
          </a:xfrm>
        </p:grpSpPr>
        <p:sp>
          <p:nvSpPr>
            <p:cNvPr id="259" name="Google Shape;259;p3"/>
            <p:cNvSpPr txBox="1"/>
            <p:nvPr/>
          </p:nvSpPr>
          <p:spPr>
            <a:xfrm>
              <a:off x="445375" y="1543707"/>
              <a:ext cx="2047800" cy="59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UY" sz="1200" u="none" cap="none" strike="noStrike">
                  <a:solidFill>
                    <a:srgbClr val="000000"/>
                  </a:solidFill>
                  <a:latin typeface="Fira Sans"/>
                  <a:ea typeface="Fira Sans"/>
                  <a:cs typeface="Fira Sans"/>
                  <a:sym typeface="Fira Sans"/>
                </a:rPr>
                <a:t>“El hombre es un ser político”</a:t>
              </a:r>
              <a:endParaRPr b="0" i="0" sz="1200" u="none" cap="none" strike="noStrike">
                <a:solidFill>
                  <a:srgbClr val="000000"/>
                </a:solidFill>
                <a:latin typeface="Fira Sans"/>
                <a:ea typeface="Fira Sans"/>
                <a:cs typeface="Fira Sans"/>
                <a:sym typeface="Fira Sans"/>
              </a:endParaRPr>
            </a:p>
          </p:txBody>
        </p:sp>
        <p:sp>
          <p:nvSpPr>
            <p:cNvPr id="260" name="Google Shape;260;p3"/>
            <p:cNvSpPr txBox="1"/>
            <p:nvPr/>
          </p:nvSpPr>
          <p:spPr>
            <a:xfrm flipH="1">
              <a:off x="796174" y="1254724"/>
              <a:ext cx="1460241" cy="33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s-UY" sz="1300" u="none" cap="none" strike="noStrike">
                  <a:solidFill>
                    <a:srgbClr val="000000"/>
                  </a:solidFill>
                  <a:latin typeface="Fira Sans"/>
                  <a:ea typeface="Fira Sans"/>
                  <a:cs typeface="Fira Sans"/>
                  <a:sym typeface="Fira Sans"/>
                </a:rPr>
                <a:t>ARISTÓTELES 300 a.C</a:t>
              </a:r>
              <a:endParaRPr b="1" i="0" sz="1300" u="none" cap="none" strike="noStrike">
                <a:solidFill>
                  <a:srgbClr val="000000"/>
                </a:solidFill>
                <a:latin typeface="Fira Sans"/>
                <a:ea typeface="Fira Sans"/>
                <a:cs typeface="Fira Sans"/>
                <a:sym typeface="Fira Sans"/>
              </a:endParaRPr>
            </a:p>
          </p:txBody>
        </p:sp>
      </p:grpSp>
      <p:sp>
        <p:nvSpPr>
          <p:cNvPr id="261" name="Google Shape;261;p3"/>
          <p:cNvSpPr txBox="1"/>
          <p:nvPr/>
        </p:nvSpPr>
        <p:spPr>
          <a:xfrm flipH="1">
            <a:off x="4838447" y="4131507"/>
            <a:ext cx="1612800" cy="76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Para convivir</a:t>
            </a:r>
            <a:r>
              <a:rPr lang="es-UY" sz="1200">
                <a:latin typeface="Fira Sans"/>
                <a:ea typeface="Fira Sans"/>
                <a:cs typeface="Fira Sans"/>
                <a:sym typeface="Fira Sans"/>
              </a:rPr>
              <a:t> y regular conflictos </a:t>
            </a:r>
            <a:r>
              <a:rPr b="0" i="0" lang="es-UY" sz="1200" u="none" cap="none" strike="noStrike">
                <a:solidFill>
                  <a:srgbClr val="000000"/>
                </a:solidFill>
                <a:latin typeface="Fira Sans"/>
                <a:ea typeface="Fira Sans"/>
                <a:cs typeface="Fira Sans"/>
                <a:sym typeface="Fira Sans"/>
              </a:rPr>
              <a:t>con los demás debemos organizarnos</a:t>
            </a:r>
            <a:endParaRPr b="0" i="0" sz="1200" u="none" cap="none" strike="noStrike">
              <a:solidFill>
                <a:srgbClr val="000000"/>
              </a:solidFill>
              <a:latin typeface="Fira Sans"/>
              <a:ea typeface="Fira Sans"/>
              <a:cs typeface="Fira Sans"/>
              <a:sym typeface="Fira Sans"/>
            </a:endParaRPr>
          </a:p>
        </p:txBody>
      </p:sp>
      <p:sp>
        <p:nvSpPr>
          <p:cNvPr id="262" name="Google Shape;262;p3"/>
          <p:cNvSpPr txBox="1"/>
          <p:nvPr/>
        </p:nvSpPr>
        <p:spPr>
          <a:xfrm flipH="1">
            <a:off x="6856425" y="2309650"/>
            <a:ext cx="2384100" cy="88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Fira Sans"/>
                <a:ea typeface="Fira Sans"/>
                <a:cs typeface="Fira Sans"/>
                <a:sym typeface="Fira Sans"/>
              </a:rPr>
              <a:t>Vivir en sociedad implica “convivir con los demás”</a:t>
            </a:r>
            <a:endParaRPr b="0" i="0" sz="1200" u="none" cap="none" strike="noStrike">
              <a:solidFill>
                <a:srgbClr val="000000"/>
              </a:solidFill>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rPr b="1" lang="es-UY" sz="1200">
                <a:latin typeface="Fira Sans"/>
                <a:ea typeface="Fira Sans"/>
                <a:cs typeface="Fira Sans"/>
                <a:sym typeface="Fira Sans"/>
              </a:rPr>
              <a:t>Convivencia implica- </a:t>
            </a:r>
            <a:r>
              <a:rPr b="1" lang="es-UY" sz="1200">
                <a:latin typeface="Fira Sans"/>
                <a:ea typeface="Fira Sans"/>
                <a:cs typeface="Fira Sans"/>
                <a:sym typeface="Fira Sans"/>
              </a:rPr>
              <a:t>Conflictos</a:t>
            </a:r>
            <a:endParaRPr b="1" sz="1200">
              <a:latin typeface="Fira Sans"/>
              <a:ea typeface="Fira Sans"/>
              <a:cs typeface="Fira Sans"/>
              <a:sym typeface="Fira Sans"/>
            </a:endParaRPr>
          </a:p>
        </p:txBody>
      </p:sp>
      <p:sp>
        <p:nvSpPr>
          <p:cNvPr id="263" name="Google Shape;263;p3"/>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a:t>
            </a:r>
            <a:endParaRPr sz="3500">
              <a:latin typeface="Fira Sans Extra Condensed"/>
              <a:ea typeface="Fira Sans Extra Condensed"/>
              <a:cs typeface="Fira Sans Extra Condensed"/>
              <a:sym typeface="Fira Sans Extra Condensed"/>
            </a:endParaRPr>
          </a:p>
        </p:txBody>
      </p:sp>
      <p:sp>
        <p:nvSpPr>
          <p:cNvPr id="264" name="Google Shape;264;p3"/>
          <p:cNvSpPr/>
          <p:nvPr/>
        </p:nvSpPr>
        <p:spPr>
          <a:xfrm rot="-5400000">
            <a:off x="3879020" y="4007824"/>
            <a:ext cx="641707" cy="1095014"/>
          </a:xfrm>
          <a:custGeom>
            <a:rect b="b" l="l" r="r" t="t"/>
            <a:pathLst>
              <a:path extrusionOk="0" fill="none" h="10749" w="8849">
                <a:moveTo>
                  <a:pt x="8849" y="10548"/>
                </a:moveTo>
                <a:cubicBezTo>
                  <a:pt x="8015" y="8649"/>
                  <a:pt x="6366" y="5883"/>
                  <a:pt x="3816" y="6483"/>
                </a:cubicBezTo>
                <a:cubicBezTo>
                  <a:pt x="1" y="7399"/>
                  <a:pt x="2533" y="10748"/>
                  <a:pt x="4849" y="8849"/>
                </a:cubicBezTo>
                <a:cubicBezTo>
                  <a:pt x="6982" y="7116"/>
                  <a:pt x="7815" y="3400"/>
                  <a:pt x="5299" y="1"/>
                </a:cubicBezTo>
              </a:path>
            </a:pathLst>
          </a:custGeom>
          <a:noFill/>
          <a:ln cap="rnd"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grpSp>
        <p:nvGrpSpPr>
          <p:cNvPr id="574" name="Google Shape;574;p20"/>
          <p:cNvGrpSpPr/>
          <p:nvPr/>
        </p:nvGrpSpPr>
        <p:grpSpPr>
          <a:xfrm>
            <a:off x="4865336" y="2423705"/>
            <a:ext cx="4521552" cy="2584060"/>
            <a:chOff x="7012321" y="2914767"/>
            <a:chExt cx="961508" cy="910302"/>
          </a:xfrm>
        </p:grpSpPr>
        <p:sp>
          <p:nvSpPr>
            <p:cNvPr id="575" name="Google Shape;575;p20"/>
            <p:cNvSpPr/>
            <p:nvPr/>
          </p:nvSpPr>
          <p:spPr>
            <a:xfrm>
              <a:off x="7065091" y="2929289"/>
              <a:ext cx="853507" cy="112913"/>
            </a:xfrm>
            <a:custGeom>
              <a:rect b="b" l="l" r="r" t="t"/>
              <a:pathLst>
                <a:path extrusionOk="0" h="1034" w="7816">
                  <a:moveTo>
                    <a:pt x="1084" y="0"/>
                  </a:moveTo>
                  <a:cubicBezTo>
                    <a:pt x="667" y="0"/>
                    <a:pt x="1" y="1017"/>
                    <a:pt x="601" y="1017"/>
                  </a:cubicBezTo>
                  <a:lnTo>
                    <a:pt x="6733" y="1033"/>
                  </a:lnTo>
                  <a:cubicBezTo>
                    <a:pt x="7149" y="1033"/>
                    <a:pt x="7816" y="34"/>
                    <a:pt x="7216" y="17"/>
                  </a:cubicBezTo>
                  <a:lnTo>
                    <a:pt x="108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6" name="Google Shape;576;p20"/>
            <p:cNvGrpSpPr/>
            <p:nvPr/>
          </p:nvGrpSpPr>
          <p:grpSpPr>
            <a:xfrm>
              <a:off x="7012321" y="2914767"/>
              <a:ext cx="961508" cy="910302"/>
              <a:chOff x="7012321" y="2686167"/>
              <a:chExt cx="961508" cy="910302"/>
            </a:xfrm>
          </p:grpSpPr>
          <p:sp>
            <p:nvSpPr>
              <p:cNvPr id="577" name="Google Shape;577;p20"/>
              <p:cNvSpPr/>
              <p:nvPr/>
            </p:nvSpPr>
            <p:spPr>
              <a:xfrm>
                <a:off x="7012321" y="3472419"/>
                <a:ext cx="850450" cy="117172"/>
              </a:xfrm>
              <a:custGeom>
                <a:rect b="b" l="l" r="r" t="t"/>
                <a:pathLst>
                  <a:path extrusionOk="0" h="1073" w="7788">
                    <a:moveTo>
                      <a:pt x="7229" y="1"/>
                    </a:moveTo>
                    <a:cubicBezTo>
                      <a:pt x="7225" y="1"/>
                      <a:pt x="7220" y="1"/>
                      <a:pt x="7215" y="1"/>
                    </a:cubicBezTo>
                    <a:cubicBezTo>
                      <a:pt x="6015" y="40"/>
                      <a:pt x="4820" y="56"/>
                      <a:pt x="3624" y="56"/>
                    </a:cubicBezTo>
                    <a:cubicBezTo>
                      <a:pt x="2778" y="56"/>
                      <a:pt x="1932" y="48"/>
                      <a:pt x="1083" y="34"/>
                    </a:cubicBezTo>
                    <a:cubicBezTo>
                      <a:pt x="667" y="34"/>
                      <a:pt x="0" y="1051"/>
                      <a:pt x="600" y="1051"/>
                    </a:cubicBezTo>
                    <a:cubicBezTo>
                      <a:pt x="1442" y="1064"/>
                      <a:pt x="2287" y="1073"/>
                      <a:pt x="3134" y="1073"/>
                    </a:cubicBezTo>
                    <a:cubicBezTo>
                      <a:pt x="4331" y="1073"/>
                      <a:pt x="5531" y="1056"/>
                      <a:pt x="6732" y="1017"/>
                    </a:cubicBezTo>
                    <a:cubicBezTo>
                      <a:pt x="7145" y="1001"/>
                      <a:pt x="7788" y="1"/>
                      <a:pt x="72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0"/>
              <p:cNvSpPr/>
              <p:nvPr/>
            </p:nvSpPr>
            <p:spPr>
              <a:xfrm>
                <a:off x="7081883" y="2693702"/>
                <a:ext cx="137483" cy="824351"/>
              </a:xfrm>
              <a:custGeom>
                <a:rect b="b" l="l" r="r" t="t"/>
                <a:pathLst>
                  <a:path extrusionOk="0" h="7549" w="1259">
                    <a:moveTo>
                      <a:pt x="809" y="0"/>
                    </a:moveTo>
                    <a:cubicBezTo>
                      <a:pt x="520" y="0"/>
                      <a:pt x="1" y="477"/>
                      <a:pt x="13" y="783"/>
                    </a:cubicBezTo>
                    <a:cubicBezTo>
                      <a:pt x="96" y="2966"/>
                      <a:pt x="180" y="5149"/>
                      <a:pt x="263" y="7332"/>
                    </a:cubicBezTo>
                    <a:cubicBezTo>
                      <a:pt x="272" y="7486"/>
                      <a:pt x="346" y="7549"/>
                      <a:pt x="451" y="7549"/>
                    </a:cubicBezTo>
                    <a:cubicBezTo>
                      <a:pt x="740" y="7549"/>
                      <a:pt x="1258" y="7071"/>
                      <a:pt x="1246" y="6765"/>
                    </a:cubicBezTo>
                    <a:cubicBezTo>
                      <a:pt x="1163" y="4582"/>
                      <a:pt x="1080" y="2400"/>
                      <a:pt x="996" y="217"/>
                    </a:cubicBezTo>
                    <a:cubicBezTo>
                      <a:pt x="987" y="62"/>
                      <a:pt x="913" y="0"/>
                      <a:pt x="8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0"/>
              <p:cNvSpPr/>
              <p:nvPr/>
            </p:nvSpPr>
            <p:spPr>
              <a:xfrm>
                <a:off x="7752935" y="2686167"/>
                <a:ext cx="174611" cy="816925"/>
              </a:xfrm>
              <a:custGeom>
                <a:rect b="b" l="l" r="r" t="t"/>
                <a:pathLst>
                  <a:path extrusionOk="0" h="7481" w="1599">
                    <a:moveTo>
                      <a:pt x="1002" y="0"/>
                    </a:moveTo>
                    <a:cubicBezTo>
                      <a:pt x="733" y="0"/>
                      <a:pt x="191" y="462"/>
                      <a:pt x="167" y="769"/>
                    </a:cubicBezTo>
                    <a:cubicBezTo>
                      <a:pt x="0" y="2969"/>
                      <a:pt x="133" y="5185"/>
                      <a:pt x="583" y="7351"/>
                    </a:cubicBezTo>
                    <a:cubicBezTo>
                      <a:pt x="601" y="7442"/>
                      <a:pt x="657" y="7481"/>
                      <a:pt x="734" y="7481"/>
                    </a:cubicBezTo>
                    <a:cubicBezTo>
                      <a:pt x="1021" y="7481"/>
                      <a:pt x="1599" y="6939"/>
                      <a:pt x="1533" y="6584"/>
                    </a:cubicBezTo>
                    <a:cubicBezTo>
                      <a:pt x="1116" y="4485"/>
                      <a:pt x="983" y="2352"/>
                      <a:pt x="1150" y="203"/>
                    </a:cubicBezTo>
                    <a:cubicBezTo>
                      <a:pt x="1158" y="58"/>
                      <a:pt x="1097" y="0"/>
                      <a:pt x="10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0"/>
              <p:cNvSpPr/>
              <p:nvPr/>
            </p:nvSpPr>
            <p:spPr>
              <a:xfrm>
                <a:off x="7085050" y="3401437"/>
                <a:ext cx="888779" cy="125689"/>
              </a:xfrm>
              <a:custGeom>
                <a:rect b="b" l="l" r="r" t="t"/>
                <a:pathLst>
                  <a:path extrusionOk="0" h="1151" w="8139">
                    <a:moveTo>
                      <a:pt x="7580" y="1"/>
                    </a:moveTo>
                    <a:cubicBezTo>
                      <a:pt x="7575" y="1"/>
                      <a:pt x="7570" y="1"/>
                      <a:pt x="7566" y="1"/>
                    </a:cubicBezTo>
                    <a:cubicBezTo>
                      <a:pt x="6122" y="90"/>
                      <a:pt x="4685" y="134"/>
                      <a:pt x="3246" y="134"/>
                    </a:cubicBezTo>
                    <a:cubicBezTo>
                      <a:pt x="2526" y="134"/>
                      <a:pt x="1806" y="123"/>
                      <a:pt x="1084" y="101"/>
                    </a:cubicBezTo>
                    <a:cubicBezTo>
                      <a:pt x="667" y="101"/>
                      <a:pt x="1" y="1117"/>
                      <a:pt x="601" y="1117"/>
                    </a:cubicBezTo>
                    <a:cubicBezTo>
                      <a:pt x="1317" y="1140"/>
                      <a:pt x="2035" y="1151"/>
                      <a:pt x="2754" y="1151"/>
                    </a:cubicBezTo>
                    <a:cubicBezTo>
                      <a:pt x="4192" y="1151"/>
                      <a:pt x="5633" y="1106"/>
                      <a:pt x="7066" y="1017"/>
                    </a:cubicBezTo>
                    <a:cubicBezTo>
                      <a:pt x="7479" y="1001"/>
                      <a:pt x="8138" y="1"/>
                      <a:pt x="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0"/>
              <p:cNvSpPr/>
              <p:nvPr/>
            </p:nvSpPr>
            <p:spPr>
              <a:xfrm>
                <a:off x="7032305" y="2756274"/>
                <a:ext cx="133770" cy="785476"/>
              </a:xfrm>
              <a:custGeom>
                <a:rect b="b" l="l" r="r" t="t"/>
                <a:pathLst>
                  <a:path extrusionOk="0" h="7193" w="1225">
                    <a:moveTo>
                      <a:pt x="891" y="1"/>
                    </a:moveTo>
                    <a:cubicBezTo>
                      <a:pt x="616" y="1"/>
                      <a:pt x="79" y="470"/>
                      <a:pt x="67" y="777"/>
                    </a:cubicBezTo>
                    <a:cubicBezTo>
                      <a:pt x="1" y="2843"/>
                      <a:pt x="51" y="4909"/>
                      <a:pt x="217" y="6975"/>
                    </a:cubicBezTo>
                    <a:cubicBezTo>
                      <a:pt x="230" y="7130"/>
                      <a:pt x="308" y="7192"/>
                      <a:pt x="414" y="7192"/>
                    </a:cubicBezTo>
                    <a:cubicBezTo>
                      <a:pt x="709" y="7192"/>
                      <a:pt x="1225" y="6715"/>
                      <a:pt x="1200" y="6409"/>
                    </a:cubicBezTo>
                    <a:cubicBezTo>
                      <a:pt x="1034" y="4359"/>
                      <a:pt x="984" y="2277"/>
                      <a:pt x="1050" y="210"/>
                    </a:cubicBezTo>
                    <a:cubicBezTo>
                      <a:pt x="1055" y="61"/>
                      <a:pt x="990" y="1"/>
                      <a:pt x="8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0"/>
              <p:cNvSpPr/>
              <p:nvPr/>
            </p:nvSpPr>
            <p:spPr>
              <a:xfrm>
                <a:off x="7037110" y="3414214"/>
                <a:ext cx="850559" cy="122086"/>
              </a:xfrm>
              <a:custGeom>
                <a:rect b="b" l="l" r="r" t="t"/>
                <a:pathLst>
                  <a:path extrusionOk="0" h="1118" w="7789">
                    <a:moveTo>
                      <a:pt x="7188" y="1"/>
                    </a:moveTo>
                    <a:lnTo>
                      <a:pt x="1073" y="101"/>
                    </a:lnTo>
                    <a:cubicBezTo>
                      <a:pt x="660" y="101"/>
                      <a:pt x="1" y="1117"/>
                      <a:pt x="559" y="1117"/>
                    </a:cubicBezTo>
                    <a:cubicBezTo>
                      <a:pt x="564" y="1117"/>
                      <a:pt x="568" y="1117"/>
                      <a:pt x="573" y="1117"/>
                    </a:cubicBezTo>
                    <a:lnTo>
                      <a:pt x="6705" y="1017"/>
                    </a:lnTo>
                    <a:cubicBezTo>
                      <a:pt x="7122" y="1017"/>
                      <a:pt x="7788" y="1"/>
                      <a:pt x="71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0"/>
              <p:cNvSpPr/>
              <p:nvPr/>
            </p:nvSpPr>
            <p:spPr>
              <a:xfrm>
                <a:off x="7050542" y="2893541"/>
                <a:ext cx="136391" cy="573518"/>
              </a:xfrm>
              <a:custGeom>
                <a:rect b="b" l="l" r="r" t="t"/>
                <a:pathLst>
                  <a:path extrusionOk="0" h="5252" w="1249">
                    <a:moveTo>
                      <a:pt x="978" y="1"/>
                    </a:moveTo>
                    <a:cubicBezTo>
                      <a:pt x="715" y="1"/>
                      <a:pt x="170" y="462"/>
                      <a:pt x="133" y="770"/>
                    </a:cubicBezTo>
                    <a:cubicBezTo>
                      <a:pt x="0" y="2186"/>
                      <a:pt x="17" y="3619"/>
                      <a:pt x="217" y="5035"/>
                    </a:cubicBezTo>
                    <a:cubicBezTo>
                      <a:pt x="239" y="5190"/>
                      <a:pt x="323" y="5252"/>
                      <a:pt x="434" y="5252"/>
                    </a:cubicBezTo>
                    <a:cubicBezTo>
                      <a:pt x="740" y="5252"/>
                      <a:pt x="1249" y="4775"/>
                      <a:pt x="1200" y="4469"/>
                    </a:cubicBezTo>
                    <a:cubicBezTo>
                      <a:pt x="1000" y="3052"/>
                      <a:pt x="967" y="1636"/>
                      <a:pt x="1117" y="203"/>
                    </a:cubicBezTo>
                    <a:cubicBezTo>
                      <a:pt x="1130" y="59"/>
                      <a:pt x="1072" y="1"/>
                      <a:pt x="9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0"/>
              <p:cNvSpPr/>
              <p:nvPr/>
            </p:nvSpPr>
            <p:spPr>
              <a:xfrm>
                <a:off x="7223192" y="3453963"/>
                <a:ext cx="649849" cy="142506"/>
              </a:xfrm>
              <a:custGeom>
                <a:rect b="b" l="l" r="r" t="t"/>
                <a:pathLst>
                  <a:path extrusionOk="0" h="1305" w="5951">
                    <a:moveTo>
                      <a:pt x="1093" y="0"/>
                    </a:moveTo>
                    <a:cubicBezTo>
                      <a:pt x="657" y="0"/>
                      <a:pt x="1" y="939"/>
                      <a:pt x="452" y="1003"/>
                    </a:cubicBezTo>
                    <a:cubicBezTo>
                      <a:pt x="1798" y="1204"/>
                      <a:pt x="3173" y="1305"/>
                      <a:pt x="4550" y="1305"/>
                    </a:cubicBezTo>
                    <a:cubicBezTo>
                      <a:pt x="4656" y="1305"/>
                      <a:pt x="4762" y="1304"/>
                      <a:pt x="4868" y="1303"/>
                    </a:cubicBezTo>
                    <a:cubicBezTo>
                      <a:pt x="5284" y="1303"/>
                      <a:pt x="5951" y="287"/>
                      <a:pt x="5351" y="287"/>
                    </a:cubicBezTo>
                    <a:cubicBezTo>
                      <a:pt x="5249" y="288"/>
                      <a:pt x="5148" y="288"/>
                      <a:pt x="5046" y="288"/>
                    </a:cubicBezTo>
                    <a:cubicBezTo>
                      <a:pt x="3734" y="288"/>
                      <a:pt x="2434" y="189"/>
                      <a:pt x="1135" y="3"/>
                    </a:cubicBezTo>
                    <a:cubicBezTo>
                      <a:pt x="1121" y="1"/>
                      <a:pt x="1107" y="0"/>
                      <a:pt x="10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85" name="Google Shape;585;p20"/>
          <p:cNvGrpSpPr/>
          <p:nvPr/>
        </p:nvGrpSpPr>
        <p:grpSpPr>
          <a:xfrm>
            <a:off x="5769935" y="1039216"/>
            <a:ext cx="1983764" cy="1242718"/>
            <a:chOff x="5955674" y="1232475"/>
            <a:chExt cx="1777885" cy="1113746"/>
          </a:xfrm>
        </p:grpSpPr>
        <p:sp>
          <p:nvSpPr>
            <p:cNvPr id="586" name="Google Shape;586;p20"/>
            <p:cNvSpPr/>
            <p:nvPr/>
          </p:nvSpPr>
          <p:spPr>
            <a:xfrm>
              <a:off x="6020977" y="1270477"/>
              <a:ext cx="141632" cy="997760"/>
            </a:xfrm>
            <a:custGeom>
              <a:rect b="b" l="l" r="r" t="t"/>
              <a:pathLst>
                <a:path extrusionOk="0" h="9137" w="1297">
                  <a:moveTo>
                    <a:pt x="980" y="0"/>
                  </a:moveTo>
                  <a:cubicBezTo>
                    <a:pt x="693" y="0"/>
                    <a:pt x="173" y="469"/>
                    <a:pt x="197" y="786"/>
                  </a:cubicBezTo>
                  <a:cubicBezTo>
                    <a:pt x="314" y="3502"/>
                    <a:pt x="264" y="6218"/>
                    <a:pt x="14" y="8934"/>
                  </a:cubicBezTo>
                  <a:cubicBezTo>
                    <a:pt x="1" y="9078"/>
                    <a:pt x="59" y="9137"/>
                    <a:pt x="152" y="9137"/>
                  </a:cubicBezTo>
                  <a:cubicBezTo>
                    <a:pt x="415" y="9137"/>
                    <a:pt x="960" y="8675"/>
                    <a:pt x="997" y="8368"/>
                  </a:cubicBezTo>
                  <a:cubicBezTo>
                    <a:pt x="1230" y="5652"/>
                    <a:pt x="1297" y="2936"/>
                    <a:pt x="1163" y="220"/>
                  </a:cubicBezTo>
                  <a:cubicBezTo>
                    <a:pt x="1159" y="63"/>
                    <a:pt x="1085" y="0"/>
                    <a:pt x="9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0"/>
            <p:cNvSpPr/>
            <p:nvPr/>
          </p:nvSpPr>
          <p:spPr>
            <a:xfrm>
              <a:off x="6010821" y="1232475"/>
              <a:ext cx="1624459" cy="142069"/>
            </a:xfrm>
            <a:custGeom>
              <a:rect b="b" l="l" r="r" t="t"/>
              <a:pathLst>
                <a:path extrusionOk="0" h="1301" w="14876">
                  <a:moveTo>
                    <a:pt x="14317" y="1"/>
                  </a:moveTo>
                  <a:cubicBezTo>
                    <a:pt x="14313" y="1"/>
                    <a:pt x="14308" y="1"/>
                    <a:pt x="14303" y="1"/>
                  </a:cubicBezTo>
                  <a:lnTo>
                    <a:pt x="1073" y="284"/>
                  </a:lnTo>
                  <a:cubicBezTo>
                    <a:pt x="660" y="284"/>
                    <a:pt x="1" y="1301"/>
                    <a:pt x="560" y="1301"/>
                  </a:cubicBezTo>
                  <a:cubicBezTo>
                    <a:pt x="564" y="1301"/>
                    <a:pt x="569" y="1301"/>
                    <a:pt x="573" y="1301"/>
                  </a:cubicBezTo>
                  <a:lnTo>
                    <a:pt x="13804" y="1017"/>
                  </a:lnTo>
                  <a:cubicBezTo>
                    <a:pt x="14217" y="1017"/>
                    <a:pt x="14876" y="1"/>
                    <a:pt x="1431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0"/>
            <p:cNvSpPr/>
            <p:nvPr/>
          </p:nvSpPr>
          <p:spPr>
            <a:xfrm>
              <a:off x="7485060" y="1232475"/>
              <a:ext cx="209992" cy="1007479"/>
            </a:xfrm>
            <a:custGeom>
              <a:rect b="b" l="l" r="r" t="t"/>
              <a:pathLst>
                <a:path extrusionOk="0" h="9226" w="1923">
                  <a:moveTo>
                    <a:pt x="813" y="1"/>
                  </a:moveTo>
                  <a:cubicBezTo>
                    <a:pt x="512" y="1"/>
                    <a:pt x="0" y="478"/>
                    <a:pt x="37" y="784"/>
                  </a:cubicBezTo>
                  <a:lnTo>
                    <a:pt x="903" y="8999"/>
                  </a:lnTo>
                  <a:cubicBezTo>
                    <a:pt x="921" y="9161"/>
                    <a:pt x="1005" y="9226"/>
                    <a:pt x="1117" y="9226"/>
                  </a:cubicBezTo>
                  <a:cubicBezTo>
                    <a:pt x="1418" y="9226"/>
                    <a:pt x="1923" y="8753"/>
                    <a:pt x="1886" y="8449"/>
                  </a:cubicBezTo>
                  <a:cubicBezTo>
                    <a:pt x="1603" y="5700"/>
                    <a:pt x="1303" y="2967"/>
                    <a:pt x="1020" y="218"/>
                  </a:cubicBezTo>
                  <a:cubicBezTo>
                    <a:pt x="1002" y="63"/>
                    <a:pt x="921" y="1"/>
                    <a:pt x="8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0"/>
            <p:cNvSpPr/>
            <p:nvPr/>
          </p:nvSpPr>
          <p:spPr>
            <a:xfrm>
              <a:off x="5955674" y="2180563"/>
              <a:ext cx="1777885" cy="135845"/>
            </a:xfrm>
            <a:custGeom>
              <a:rect b="b" l="l" r="r" t="t"/>
              <a:pathLst>
                <a:path extrusionOk="0" h="1244" w="16281">
                  <a:moveTo>
                    <a:pt x="15722" y="0"/>
                  </a:moveTo>
                  <a:cubicBezTo>
                    <a:pt x="15718" y="0"/>
                    <a:pt x="15713" y="0"/>
                    <a:pt x="15708" y="0"/>
                  </a:cubicBezTo>
                  <a:cubicBezTo>
                    <a:pt x="12811" y="149"/>
                    <a:pt x="9908" y="227"/>
                    <a:pt x="7002" y="227"/>
                  </a:cubicBezTo>
                  <a:cubicBezTo>
                    <a:pt x="5028" y="227"/>
                    <a:pt x="3053" y="191"/>
                    <a:pt x="1078" y="117"/>
                  </a:cubicBezTo>
                  <a:cubicBezTo>
                    <a:pt x="1075" y="117"/>
                    <a:pt x="1071" y="117"/>
                    <a:pt x="1068" y="117"/>
                  </a:cubicBezTo>
                  <a:cubicBezTo>
                    <a:pt x="651" y="117"/>
                    <a:pt x="0" y="1117"/>
                    <a:pt x="595" y="1133"/>
                  </a:cubicBezTo>
                  <a:cubicBezTo>
                    <a:pt x="2570" y="1208"/>
                    <a:pt x="4542" y="1243"/>
                    <a:pt x="6514" y="1243"/>
                  </a:cubicBezTo>
                  <a:cubicBezTo>
                    <a:pt x="9417" y="1243"/>
                    <a:pt x="12318" y="1166"/>
                    <a:pt x="15225" y="1017"/>
                  </a:cubicBezTo>
                  <a:cubicBezTo>
                    <a:pt x="15638" y="1000"/>
                    <a:pt x="16281" y="0"/>
                    <a:pt x="1572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0"/>
            <p:cNvSpPr/>
            <p:nvPr/>
          </p:nvSpPr>
          <p:spPr>
            <a:xfrm>
              <a:off x="5984503" y="1301818"/>
              <a:ext cx="144035" cy="1030848"/>
            </a:xfrm>
            <a:custGeom>
              <a:rect b="b" l="l" r="r" t="t"/>
              <a:pathLst>
                <a:path extrusionOk="0" h="9440" w="1319">
                  <a:moveTo>
                    <a:pt x="760" y="1"/>
                  </a:moveTo>
                  <a:cubicBezTo>
                    <a:pt x="434" y="1"/>
                    <a:pt x="0" y="550"/>
                    <a:pt x="14" y="816"/>
                  </a:cubicBezTo>
                  <a:cubicBezTo>
                    <a:pt x="298" y="3615"/>
                    <a:pt x="348" y="6431"/>
                    <a:pt x="148" y="9230"/>
                  </a:cubicBezTo>
                  <a:cubicBezTo>
                    <a:pt x="139" y="9380"/>
                    <a:pt x="201" y="9440"/>
                    <a:pt x="297" y="9440"/>
                  </a:cubicBezTo>
                  <a:cubicBezTo>
                    <a:pt x="567" y="9440"/>
                    <a:pt x="1106" y="8971"/>
                    <a:pt x="1131" y="8664"/>
                  </a:cubicBezTo>
                  <a:cubicBezTo>
                    <a:pt x="1318" y="6038"/>
                    <a:pt x="1286" y="3397"/>
                    <a:pt x="1061" y="769"/>
                  </a:cubicBezTo>
                  <a:lnTo>
                    <a:pt x="1061" y="769"/>
                  </a:lnTo>
                  <a:cubicBezTo>
                    <a:pt x="1193" y="572"/>
                    <a:pt x="1245" y="357"/>
                    <a:pt x="1114" y="232"/>
                  </a:cubicBezTo>
                  <a:lnTo>
                    <a:pt x="931" y="66"/>
                  </a:lnTo>
                  <a:cubicBezTo>
                    <a:pt x="880" y="21"/>
                    <a:pt x="822" y="1"/>
                    <a:pt x="76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0"/>
            <p:cNvSpPr/>
            <p:nvPr/>
          </p:nvSpPr>
          <p:spPr>
            <a:xfrm>
              <a:off x="5971508" y="2222388"/>
              <a:ext cx="1703192" cy="123833"/>
            </a:xfrm>
            <a:custGeom>
              <a:rect b="b" l="l" r="r" t="t"/>
              <a:pathLst>
                <a:path extrusionOk="0" h="1134" w="15597">
                  <a:moveTo>
                    <a:pt x="14997" y="1"/>
                  </a:moveTo>
                  <a:lnTo>
                    <a:pt x="1083" y="117"/>
                  </a:lnTo>
                  <a:cubicBezTo>
                    <a:pt x="667" y="117"/>
                    <a:pt x="0" y="1134"/>
                    <a:pt x="583" y="1134"/>
                  </a:cubicBezTo>
                  <a:lnTo>
                    <a:pt x="14513" y="1017"/>
                  </a:lnTo>
                  <a:cubicBezTo>
                    <a:pt x="14930" y="1017"/>
                    <a:pt x="15597" y="1"/>
                    <a:pt x="1499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2" name="Google Shape;592;p20"/>
          <p:cNvGrpSpPr/>
          <p:nvPr/>
        </p:nvGrpSpPr>
        <p:grpSpPr>
          <a:xfrm>
            <a:off x="1" y="1000126"/>
            <a:ext cx="5093976" cy="3630108"/>
            <a:chOff x="2734407" y="2494736"/>
            <a:chExt cx="2858711" cy="1287468"/>
          </a:xfrm>
        </p:grpSpPr>
        <p:sp>
          <p:nvSpPr>
            <p:cNvPr id="593" name="Google Shape;593;p20"/>
            <p:cNvSpPr/>
            <p:nvPr/>
          </p:nvSpPr>
          <p:spPr>
            <a:xfrm>
              <a:off x="2734407" y="2494736"/>
              <a:ext cx="2822274" cy="1287468"/>
            </a:xfrm>
            <a:custGeom>
              <a:rect b="b" l="l" r="r" t="t"/>
              <a:pathLst>
                <a:path extrusionOk="0" h="11790" w="25845">
                  <a:moveTo>
                    <a:pt x="13348" y="1048"/>
                  </a:moveTo>
                  <a:cubicBezTo>
                    <a:pt x="14967" y="1048"/>
                    <a:pt x="16584" y="1170"/>
                    <a:pt x="18179" y="1489"/>
                  </a:cubicBezTo>
                  <a:cubicBezTo>
                    <a:pt x="19812" y="1806"/>
                    <a:pt x="21612" y="2272"/>
                    <a:pt x="22995" y="3239"/>
                  </a:cubicBezTo>
                  <a:cubicBezTo>
                    <a:pt x="23695" y="3705"/>
                    <a:pt x="24228" y="4372"/>
                    <a:pt x="24511" y="5171"/>
                  </a:cubicBezTo>
                  <a:cubicBezTo>
                    <a:pt x="24894" y="6371"/>
                    <a:pt x="24294" y="7321"/>
                    <a:pt x="23378" y="8087"/>
                  </a:cubicBezTo>
                  <a:cubicBezTo>
                    <a:pt x="20946" y="10128"/>
                    <a:pt x="17710" y="10761"/>
                    <a:pt x="14587" y="10761"/>
                  </a:cubicBezTo>
                  <a:cubicBezTo>
                    <a:pt x="14114" y="10761"/>
                    <a:pt x="13644" y="10746"/>
                    <a:pt x="13180" y="10720"/>
                  </a:cubicBezTo>
                  <a:cubicBezTo>
                    <a:pt x="11347" y="10620"/>
                    <a:pt x="9515" y="10354"/>
                    <a:pt x="7732" y="9920"/>
                  </a:cubicBezTo>
                  <a:cubicBezTo>
                    <a:pt x="6065" y="9504"/>
                    <a:pt x="4166" y="9004"/>
                    <a:pt x="2866" y="7804"/>
                  </a:cubicBezTo>
                  <a:cubicBezTo>
                    <a:pt x="1316" y="6354"/>
                    <a:pt x="1266" y="4222"/>
                    <a:pt x="2966" y="2905"/>
                  </a:cubicBezTo>
                  <a:cubicBezTo>
                    <a:pt x="4210" y="1935"/>
                    <a:pt x="5854" y="1680"/>
                    <a:pt x="7439" y="1432"/>
                  </a:cubicBezTo>
                  <a:lnTo>
                    <a:pt x="7439" y="1432"/>
                  </a:lnTo>
                  <a:cubicBezTo>
                    <a:pt x="7460" y="1439"/>
                    <a:pt x="7485" y="1442"/>
                    <a:pt x="7514" y="1442"/>
                  </a:cubicBezTo>
                  <a:cubicBezTo>
                    <a:pt x="7530" y="1442"/>
                    <a:pt x="7547" y="1441"/>
                    <a:pt x="7565" y="1439"/>
                  </a:cubicBezTo>
                  <a:cubicBezTo>
                    <a:pt x="9478" y="1221"/>
                    <a:pt x="11415" y="1048"/>
                    <a:pt x="13348" y="1048"/>
                  </a:cubicBezTo>
                  <a:close/>
                  <a:moveTo>
                    <a:pt x="14169" y="0"/>
                  </a:moveTo>
                  <a:cubicBezTo>
                    <a:pt x="12666" y="0"/>
                    <a:pt x="11164" y="102"/>
                    <a:pt x="9711" y="244"/>
                  </a:cubicBezTo>
                  <a:lnTo>
                    <a:pt x="9711" y="244"/>
                  </a:lnTo>
                  <a:cubicBezTo>
                    <a:pt x="9704" y="174"/>
                    <a:pt x="9663" y="130"/>
                    <a:pt x="9575" y="130"/>
                  </a:cubicBezTo>
                  <a:cubicBezTo>
                    <a:pt x="9552" y="130"/>
                    <a:pt x="9527" y="133"/>
                    <a:pt x="9498" y="139"/>
                  </a:cubicBezTo>
                  <a:cubicBezTo>
                    <a:pt x="9043" y="236"/>
                    <a:pt x="8553" y="327"/>
                    <a:pt x="8047" y="423"/>
                  </a:cubicBezTo>
                  <a:lnTo>
                    <a:pt x="8047" y="423"/>
                  </a:lnTo>
                  <a:cubicBezTo>
                    <a:pt x="8034" y="424"/>
                    <a:pt x="8022" y="427"/>
                    <a:pt x="8010" y="430"/>
                  </a:cubicBezTo>
                  <a:lnTo>
                    <a:pt x="8010" y="430"/>
                  </a:lnTo>
                  <a:cubicBezTo>
                    <a:pt x="4942" y="1012"/>
                    <a:pt x="1256" y="1805"/>
                    <a:pt x="700" y="5338"/>
                  </a:cubicBezTo>
                  <a:cubicBezTo>
                    <a:pt x="0" y="9787"/>
                    <a:pt x="6615" y="10987"/>
                    <a:pt x="9681" y="11437"/>
                  </a:cubicBezTo>
                  <a:cubicBezTo>
                    <a:pt x="11104" y="11651"/>
                    <a:pt x="12572" y="11789"/>
                    <a:pt x="14037" y="11789"/>
                  </a:cubicBezTo>
                  <a:cubicBezTo>
                    <a:pt x="16896" y="11789"/>
                    <a:pt x="19743" y="11263"/>
                    <a:pt x="22212" y="9754"/>
                  </a:cubicBezTo>
                  <a:cubicBezTo>
                    <a:pt x="23645" y="8887"/>
                    <a:pt x="25328" y="7588"/>
                    <a:pt x="25594" y="5838"/>
                  </a:cubicBezTo>
                  <a:cubicBezTo>
                    <a:pt x="25844" y="4105"/>
                    <a:pt x="24594" y="2689"/>
                    <a:pt x="23178" y="1922"/>
                  </a:cubicBezTo>
                  <a:cubicBezTo>
                    <a:pt x="20471" y="449"/>
                    <a:pt x="17318" y="0"/>
                    <a:pt x="141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0"/>
            <p:cNvSpPr/>
            <p:nvPr/>
          </p:nvSpPr>
          <p:spPr>
            <a:xfrm>
              <a:off x="5467428" y="3131928"/>
              <a:ext cx="123068" cy="230740"/>
            </a:xfrm>
            <a:custGeom>
              <a:rect b="b" l="l" r="r" t="t"/>
              <a:pathLst>
                <a:path extrusionOk="0" h="2113" w="1127">
                  <a:moveTo>
                    <a:pt x="1010" y="1"/>
                  </a:moveTo>
                  <a:cubicBezTo>
                    <a:pt x="966" y="1"/>
                    <a:pt x="918" y="16"/>
                    <a:pt x="884" y="36"/>
                  </a:cubicBezTo>
                  <a:cubicBezTo>
                    <a:pt x="750" y="120"/>
                    <a:pt x="650" y="236"/>
                    <a:pt x="634" y="386"/>
                  </a:cubicBezTo>
                  <a:cubicBezTo>
                    <a:pt x="617" y="653"/>
                    <a:pt x="550" y="919"/>
                    <a:pt x="467" y="1153"/>
                  </a:cubicBezTo>
                  <a:cubicBezTo>
                    <a:pt x="457" y="1172"/>
                    <a:pt x="453" y="1180"/>
                    <a:pt x="455" y="1180"/>
                  </a:cubicBezTo>
                  <a:cubicBezTo>
                    <a:pt x="456" y="1180"/>
                    <a:pt x="460" y="1176"/>
                    <a:pt x="467" y="1169"/>
                  </a:cubicBezTo>
                  <a:lnTo>
                    <a:pt x="467" y="1169"/>
                  </a:lnTo>
                  <a:lnTo>
                    <a:pt x="450" y="1219"/>
                  </a:lnTo>
                  <a:lnTo>
                    <a:pt x="417" y="1303"/>
                  </a:lnTo>
                  <a:cubicBezTo>
                    <a:pt x="384" y="1369"/>
                    <a:pt x="350" y="1436"/>
                    <a:pt x="317" y="1503"/>
                  </a:cubicBezTo>
                  <a:cubicBezTo>
                    <a:pt x="317" y="1536"/>
                    <a:pt x="301" y="1553"/>
                    <a:pt x="284" y="1569"/>
                  </a:cubicBezTo>
                  <a:cubicBezTo>
                    <a:pt x="284" y="1586"/>
                    <a:pt x="267" y="1603"/>
                    <a:pt x="251" y="1619"/>
                  </a:cubicBezTo>
                  <a:cubicBezTo>
                    <a:pt x="217" y="1686"/>
                    <a:pt x="184" y="1753"/>
                    <a:pt x="134" y="1803"/>
                  </a:cubicBezTo>
                  <a:cubicBezTo>
                    <a:pt x="101" y="1869"/>
                    <a:pt x="1" y="2069"/>
                    <a:pt x="134" y="2102"/>
                  </a:cubicBezTo>
                  <a:cubicBezTo>
                    <a:pt x="152" y="2109"/>
                    <a:pt x="171" y="2112"/>
                    <a:pt x="189" y="2112"/>
                  </a:cubicBezTo>
                  <a:cubicBezTo>
                    <a:pt x="307" y="2112"/>
                    <a:pt x="426" y="1989"/>
                    <a:pt x="484" y="1902"/>
                  </a:cubicBezTo>
                  <a:cubicBezTo>
                    <a:pt x="850" y="1369"/>
                    <a:pt x="1084" y="753"/>
                    <a:pt x="1117" y="120"/>
                  </a:cubicBezTo>
                  <a:cubicBezTo>
                    <a:pt x="1127" y="31"/>
                    <a:pt x="1073" y="1"/>
                    <a:pt x="10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0"/>
            <p:cNvSpPr/>
            <p:nvPr/>
          </p:nvSpPr>
          <p:spPr>
            <a:xfrm>
              <a:off x="5507505" y="3297805"/>
              <a:ext cx="85613" cy="90636"/>
            </a:xfrm>
            <a:custGeom>
              <a:rect b="b" l="l" r="r" t="t"/>
              <a:pathLst>
                <a:path extrusionOk="0" h="830" w="784">
                  <a:moveTo>
                    <a:pt x="600" y="0"/>
                  </a:moveTo>
                  <a:cubicBezTo>
                    <a:pt x="533" y="34"/>
                    <a:pt x="467" y="84"/>
                    <a:pt x="417" y="134"/>
                  </a:cubicBezTo>
                  <a:lnTo>
                    <a:pt x="117" y="467"/>
                  </a:lnTo>
                  <a:cubicBezTo>
                    <a:pt x="100" y="483"/>
                    <a:pt x="67" y="517"/>
                    <a:pt x="50" y="550"/>
                  </a:cubicBezTo>
                  <a:cubicBezTo>
                    <a:pt x="33" y="583"/>
                    <a:pt x="17" y="617"/>
                    <a:pt x="0" y="650"/>
                  </a:cubicBezTo>
                  <a:cubicBezTo>
                    <a:pt x="0" y="683"/>
                    <a:pt x="0" y="717"/>
                    <a:pt x="0" y="733"/>
                  </a:cubicBezTo>
                  <a:cubicBezTo>
                    <a:pt x="0" y="767"/>
                    <a:pt x="17" y="783"/>
                    <a:pt x="33" y="800"/>
                  </a:cubicBezTo>
                  <a:lnTo>
                    <a:pt x="83" y="817"/>
                  </a:lnTo>
                  <a:cubicBezTo>
                    <a:pt x="100" y="825"/>
                    <a:pt x="117" y="829"/>
                    <a:pt x="133" y="829"/>
                  </a:cubicBezTo>
                  <a:cubicBezTo>
                    <a:pt x="150" y="829"/>
                    <a:pt x="167" y="825"/>
                    <a:pt x="183" y="817"/>
                  </a:cubicBezTo>
                  <a:cubicBezTo>
                    <a:pt x="250" y="800"/>
                    <a:pt x="317" y="750"/>
                    <a:pt x="367" y="700"/>
                  </a:cubicBezTo>
                  <a:lnTo>
                    <a:pt x="383" y="667"/>
                  </a:lnTo>
                  <a:cubicBezTo>
                    <a:pt x="467" y="567"/>
                    <a:pt x="567" y="467"/>
                    <a:pt x="650" y="367"/>
                  </a:cubicBezTo>
                  <a:cubicBezTo>
                    <a:pt x="683" y="350"/>
                    <a:pt x="717" y="317"/>
                    <a:pt x="733" y="267"/>
                  </a:cubicBezTo>
                  <a:cubicBezTo>
                    <a:pt x="750" y="250"/>
                    <a:pt x="767" y="217"/>
                    <a:pt x="767" y="184"/>
                  </a:cubicBezTo>
                  <a:cubicBezTo>
                    <a:pt x="783" y="150"/>
                    <a:pt x="783" y="117"/>
                    <a:pt x="767" y="100"/>
                  </a:cubicBezTo>
                  <a:cubicBezTo>
                    <a:pt x="767" y="67"/>
                    <a:pt x="767" y="50"/>
                    <a:pt x="750" y="34"/>
                  </a:cubicBezTo>
                  <a:lnTo>
                    <a:pt x="70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6" name="Google Shape;596;p20"/>
          <p:cNvSpPr txBox="1"/>
          <p:nvPr/>
        </p:nvSpPr>
        <p:spPr>
          <a:xfrm flipH="1">
            <a:off x="5679250" y="3101203"/>
            <a:ext cx="2628929" cy="109258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UY" sz="1200" u="none" cap="none" strike="noStrike">
                <a:solidFill>
                  <a:srgbClr val="000000"/>
                </a:solidFill>
                <a:latin typeface="Calibri"/>
                <a:ea typeface="Calibri"/>
                <a:cs typeface="Calibri"/>
                <a:sym typeface="Calibri"/>
              </a:rPr>
              <a:t>El marco institucional del Sector Forestal está dado por los Arts. 2° y 4° de la Ley Nro.15939, en los cuales se establece que la política forestal nacional será formulada y ejecutada por el Ministerio de Ganadería Agricultura y Pesca y su órgano ejecutor será la Dirección General Forestal de dicho Ministerio</a:t>
            </a:r>
            <a:endParaRPr b="0" i="0" sz="1200" u="none" cap="none" strike="noStrike">
              <a:solidFill>
                <a:srgbClr val="000000"/>
              </a:solidFill>
              <a:latin typeface="Calibri"/>
              <a:ea typeface="Calibri"/>
              <a:cs typeface="Calibri"/>
              <a:sym typeface="Calibri"/>
            </a:endParaRPr>
          </a:p>
        </p:txBody>
      </p:sp>
      <p:sp>
        <p:nvSpPr>
          <p:cNvPr id="597" name="Google Shape;597;p20"/>
          <p:cNvSpPr/>
          <p:nvPr/>
        </p:nvSpPr>
        <p:spPr>
          <a:xfrm>
            <a:off x="2978116" y="2351258"/>
            <a:ext cx="390765" cy="415902"/>
          </a:xfrm>
          <a:custGeom>
            <a:rect b="b" l="l" r="r" t="t"/>
            <a:pathLst>
              <a:path extrusionOk="0" h="3458" w="3249">
                <a:moveTo>
                  <a:pt x="2024" y="0"/>
                </a:moveTo>
                <a:cubicBezTo>
                  <a:pt x="1929" y="0"/>
                  <a:pt x="1823" y="35"/>
                  <a:pt x="1749" y="79"/>
                </a:cubicBezTo>
                <a:cubicBezTo>
                  <a:pt x="1482" y="212"/>
                  <a:pt x="1299" y="479"/>
                  <a:pt x="1249" y="779"/>
                </a:cubicBezTo>
                <a:lnTo>
                  <a:pt x="1216" y="796"/>
                </a:lnTo>
                <a:lnTo>
                  <a:pt x="1202" y="1162"/>
                </a:lnTo>
                <a:lnTo>
                  <a:pt x="1202" y="1162"/>
                </a:lnTo>
                <a:cubicBezTo>
                  <a:pt x="1163" y="1128"/>
                  <a:pt x="1123" y="1095"/>
                  <a:pt x="1082" y="1062"/>
                </a:cubicBezTo>
                <a:cubicBezTo>
                  <a:pt x="1031" y="1022"/>
                  <a:pt x="971" y="1005"/>
                  <a:pt x="908" y="1005"/>
                </a:cubicBezTo>
                <a:cubicBezTo>
                  <a:pt x="525" y="1005"/>
                  <a:pt x="0" y="1650"/>
                  <a:pt x="225" y="1969"/>
                </a:cubicBezTo>
                <a:lnTo>
                  <a:pt x="225" y="1969"/>
                </a:lnTo>
                <a:lnTo>
                  <a:pt x="216" y="1979"/>
                </a:lnTo>
                <a:cubicBezTo>
                  <a:pt x="232" y="1991"/>
                  <a:pt x="248" y="2004"/>
                  <a:pt x="263" y="2018"/>
                </a:cubicBezTo>
                <a:lnTo>
                  <a:pt x="263" y="2018"/>
                </a:lnTo>
                <a:lnTo>
                  <a:pt x="1062" y="3033"/>
                </a:lnTo>
                <a:lnTo>
                  <a:pt x="1062" y="3033"/>
                </a:lnTo>
                <a:cubicBezTo>
                  <a:pt x="1106" y="3123"/>
                  <a:pt x="1147" y="3216"/>
                  <a:pt x="1182" y="3312"/>
                </a:cubicBezTo>
                <a:cubicBezTo>
                  <a:pt x="1217" y="3417"/>
                  <a:pt x="1282" y="3458"/>
                  <a:pt x="1362" y="3458"/>
                </a:cubicBezTo>
                <a:cubicBezTo>
                  <a:pt x="1584" y="3458"/>
                  <a:pt x="1917" y="3139"/>
                  <a:pt x="2015" y="3028"/>
                </a:cubicBezTo>
                <a:cubicBezTo>
                  <a:pt x="2232" y="2712"/>
                  <a:pt x="2482" y="2429"/>
                  <a:pt x="2782" y="2195"/>
                </a:cubicBezTo>
                <a:cubicBezTo>
                  <a:pt x="2949" y="2062"/>
                  <a:pt x="3248" y="1712"/>
                  <a:pt x="3132" y="1479"/>
                </a:cubicBezTo>
                <a:cubicBezTo>
                  <a:pt x="3087" y="1383"/>
                  <a:pt x="3011" y="1349"/>
                  <a:pt x="2926" y="1349"/>
                </a:cubicBezTo>
                <a:cubicBezTo>
                  <a:pt x="2788" y="1349"/>
                  <a:pt x="2625" y="1440"/>
                  <a:pt x="2532" y="1512"/>
                </a:cubicBezTo>
                <a:cubicBezTo>
                  <a:pt x="2405" y="1620"/>
                  <a:pt x="2281" y="1733"/>
                  <a:pt x="2160" y="1851"/>
                </a:cubicBezTo>
                <a:lnTo>
                  <a:pt x="2160" y="1851"/>
                </a:lnTo>
                <a:lnTo>
                  <a:pt x="2232" y="212"/>
                </a:lnTo>
                <a:cubicBezTo>
                  <a:pt x="2241" y="55"/>
                  <a:pt x="2142" y="0"/>
                  <a:pt x="20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0"/>
          <p:cNvSpPr txBox="1"/>
          <p:nvPr/>
        </p:nvSpPr>
        <p:spPr>
          <a:xfrm>
            <a:off x="650204" y="2624884"/>
            <a:ext cx="3753617" cy="67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UY" sz="1800" u="none" cap="none" strike="noStrike">
                <a:solidFill>
                  <a:srgbClr val="000000"/>
                </a:solidFill>
                <a:latin typeface="Calibri"/>
                <a:ea typeface="Calibri"/>
                <a:cs typeface="Calibri"/>
                <a:sym typeface="Calibri"/>
              </a:rPr>
              <a:t>TEXTOS OFICIALES </a:t>
            </a:r>
            <a:r>
              <a:rPr b="0" i="0" lang="es-UY" sz="1800" u="none" cap="none" strike="noStrike">
                <a:solidFill>
                  <a:srgbClr val="000000"/>
                </a:solidFill>
                <a:latin typeface="Calibri"/>
                <a:ea typeface="Calibri"/>
                <a:cs typeface="Calibri"/>
                <a:sym typeface="Calibri"/>
              </a:rPr>
              <a:t>con declaración de </a:t>
            </a:r>
            <a:r>
              <a:rPr b="1" i="0" lang="es-UY" sz="1800" u="none" cap="none" strike="noStrike">
                <a:solidFill>
                  <a:srgbClr val="000000"/>
                </a:solidFill>
                <a:latin typeface="Calibri"/>
                <a:ea typeface="Calibri"/>
                <a:cs typeface="Calibri"/>
                <a:sym typeface="Calibri"/>
              </a:rPr>
              <a:t>visión a largo plazo para el sector</a:t>
            </a:r>
            <a:r>
              <a:rPr b="0" i="0" lang="es-UY" sz="1800" u="none" cap="none" strike="noStrike">
                <a:solidFill>
                  <a:srgbClr val="000000"/>
                </a:solidFill>
                <a:latin typeface="Calibri"/>
                <a:ea typeface="Calibri"/>
                <a:cs typeface="Calibri"/>
                <a:sym typeface="Calibri"/>
              </a:rPr>
              <a:t>, se formulan </a:t>
            </a:r>
            <a:r>
              <a:rPr b="1" i="0" lang="es-UY" sz="1800" u="none" cap="none" strike="noStrike">
                <a:solidFill>
                  <a:srgbClr val="000000"/>
                </a:solidFill>
                <a:latin typeface="Calibri"/>
                <a:ea typeface="Calibri"/>
                <a:cs typeface="Calibri"/>
                <a:sym typeface="Calibri"/>
              </a:rPr>
              <a:t>orientaciones</a:t>
            </a:r>
            <a:r>
              <a:rPr b="0" i="0" lang="es-UY" sz="1800" u="none" cap="none" strike="noStrike">
                <a:solidFill>
                  <a:srgbClr val="000000"/>
                </a:solidFill>
                <a:latin typeface="Calibri"/>
                <a:ea typeface="Calibri"/>
                <a:cs typeface="Calibri"/>
                <a:sym typeface="Calibri"/>
              </a:rPr>
              <a:t> y proponen </a:t>
            </a:r>
            <a:r>
              <a:rPr b="1" i="0" lang="es-UY" sz="1800" u="none" cap="none" strike="noStrike">
                <a:solidFill>
                  <a:srgbClr val="000000"/>
                </a:solidFill>
                <a:latin typeface="Calibri"/>
                <a:ea typeface="Calibri"/>
                <a:cs typeface="Calibri"/>
                <a:sym typeface="Calibri"/>
              </a:rPr>
              <a:t>estrategias de apoyo</a:t>
            </a:r>
            <a:r>
              <a:rPr b="0" i="0" lang="es-UY" sz="1800" u="none" cap="none" strike="noStrike">
                <a:solidFill>
                  <a:srgbClr val="000000"/>
                </a:solidFill>
                <a:latin typeface="Calibri"/>
                <a:ea typeface="Calibri"/>
                <a:cs typeface="Calibri"/>
                <a:sym typeface="Calibri"/>
              </a:rPr>
              <a:t> para alcanzar las metas, y se promueve la </a:t>
            </a:r>
            <a:r>
              <a:rPr b="1" i="0" lang="es-UY" sz="1800" u="none" cap="none" strike="noStrike">
                <a:solidFill>
                  <a:srgbClr val="000000"/>
                </a:solidFill>
                <a:latin typeface="Calibri"/>
                <a:ea typeface="Calibri"/>
                <a:cs typeface="Calibri"/>
                <a:sym typeface="Calibri"/>
              </a:rPr>
              <a:t>acción concertada </a:t>
            </a:r>
            <a:r>
              <a:rPr b="0" i="0" lang="es-UY" sz="1800" u="none" cap="none" strike="noStrike">
                <a:solidFill>
                  <a:srgbClr val="000000"/>
                </a:solidFill>
                <a:latin typeface="Calibri"/>
                <a:ea typeface="Calibri"/>
                <a:cs typeface="Calibri"/>
                <a:sym typeface="Calibri"/>
              </a:rPr>
              <a:t>entre las diferentes entidades y los encargados de la adopción de decisiones.</a:t>
            </a:r>
            <a:endParaRPr b="0" i="0" sz="1400" u="none" cap="none" strike="noStrike">
              <a:solidFill>
                <a:srgbClr val="000000"/>
              </a:solidFill>
              <a:latin typeface="Fira Sans"/>
              <a:ea typeface="Fira Sans"/>
              <a:cs typeface="Fira Sans"/>
              <a:sym typeface="Fira Sans"/>
            </a:endParaRPr>
          </a:p>
        </p:txBody>
      </p:sp>
      <p:sp>
        <p:nvSpPr>
          <p:cNvPr id="599" name="Google Shape;599;p20"/>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POLITICA FORESTAL NACIONAL</a:t>
            </a:r>
            <a:endParaRPr sz="3500">
              <a:latin typeface="Fira Sans Extra Condensed"/>
              <a:ea typeface="Fira Sans Extra Condensed"/>
              <a:cs typeface="Fira Sans Extra Condensed"/>
              <a:sym typeface="Fira Sans Extra Condensed"/>
            </a:endParaRPr>
          </a:p>
        </p:txBody>
      </p:sp>
      <p:sp>
        <p:nvSpPr>
          <p:cNvPr id="600" name="Google Shape;600;p20"/>
          <p:cNvSpPr txBox="1"/>
          <p:nvPr/>
        </p:nvSpPr>
        <p:spPr>
          <a:xfrm flipH="1">
            <a:off x="5856600" y="1329073"/>
            <a:ext cx="1863000" cy="67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Fira Sans"/>
                <a:ea typeface="Fira Sans"/>
                <a:cs typeface="Fira Sans"/>
                <a:sym typeface="Fira Sans"/>
              </a:rPr>
              <a:t>¿QUÉ PASA CON URUGUAY?</a:t>
            </a:r>
            <a:endParaRPr b="0" i="0" sz="1400" u="none" cap="none" strike="noStrike">
              <a:solidFill>
                <a:srgbClr val="000000"/>
              </a:solidFill>
              <a:latin typeface="Fira Sans"/>
              <a:ea typeface="Fira Sans"/>
              <a:cs typeface="Fira Sans"/>
              <a:sym typeface="Fir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cxnSp>
        <p:nvCxnSpPr>
          <p:cNvPr id="605" name="Google Shape;605;p21"/>
          <p:cNvCxnSpPr/>
          <p:nvPr/>
        </p:nvCxnSpPr>
        <p:spPr>
          <a:xfrm rot="5400000">
            <a:off x="4708332" y="1136034"/>
            <a:ext cx="1506000" cy="1236000"/>
          </a:xfrm>
          <a:prstGeom prst="curvedConnector3">
            <a:avLst>
              <a:gd fmla="val 49999" name="adj1"/>
            </a:avLst>
          </a:prstGeom>
          <a:noFill/>
          <a:ln cap="flat" cmpd="sng" w="19050">
            <a:solidFill>
              <a:schemeClr val="lt2"/>
            </a:solidFill>
            <a:prstDash val="solid"/>
            <a:round/>
            <a:headEnd len="sm" w="sm" type="none"/>
            <a:tailEnd len="sm" w="sm" type="none"/>
          </a:ln>
        </p:spPr>
      </p:cxnSp>
      <p:cxnSp>
        <p:nvCxnSpPr>
          <p:cNvPr id="606" name="Google Shape;606;p21"/>
          <p:cNvCxnSpPr/>
          <p:nvPr/>
        </p:nvCxnSpPr>
        <p:spPr>
          <a:xfrm>
            <a:off x="3408021" y="1028740"/>
            <a:ext cx="1446600" cy="727200"/>
          </a:xfrm>
          <a:prstGeom prst="curvedConnector3">
            <a:avLst>
              <a:gd fmla="val 50000" name="adj1"/>
            </a:avLst>
          </a:prstGeom>
          <a:noFill/>
          <a:ln cap="flat" cmpd="sng" w="19050">
            <a:solidFill>
              <a:schemeClr val="lt2"/>
            </a:solidFill>
            <a:prstDash val="solid"/>
            <a:round/>
            <a:headEnd len="sm" w="sm" type="none"/>
            <a:tailEnd len="sm" w="sm" type="none"/>
          </a:ln>
        </p:spPr>
      </p:cxnSp>
      <p:sp>
        <p:nvSpPr>
          <p:cNvPr id="607" name="Google Shape;607;p21"/>
          <p:cNvSpPr/>
          <p:nvPr/>
        </p:nvSpPr>
        <p:spPr>
          <a:xfrm>
            <a:off x="3858114" y="1610919"/>
            <a:ext cx="1695410" cy="1695410"/>
          </a:xfrm>
          <a:custGeom>
            <a:rect b="b" l="l" r="r" t="t"/>
            <a:pathLst>
              <a:path extrusionOk="0" h="15214" w="15214">
                <a:moveTo>
                  <a:pt x="7615" y="0"/>
                </a:moveTo>
                <a:cubicBezTo>
                  <a:pt x="3416" y="0"/>
                  <a:pt x="0" y="3400"/>
                  <a:pt x="0" y="7615"/>
                </a:cubicBezTo>
                <a:cubicBezTo>
                  <a:pt x="0" y="11814"/>
                  <a:pt x="3416" y="15214"/>
                  <a:pt x="7615" y="15214"/>
                </a:cubicBezTo>
                <a:cubicBezTo>
                  <a:pt x="11814" y="15214"/>
                  <a:pt x="15213" y="11814"/>
                  <a:pt x="15213" y="7615"/>
                </a:cubicBezTo>
                <a:cubicBezTo>
                  <a:pt x="15213" y="3400"/>
                  <a:pt x="11814" y="0"/>
                  <a:pt x="7615" y="0"/>
                </a:cubicBezTo>
                <a:close/>
              </a:path>
            </a:pathLst>
          </a:custGeom>
          <a:solidFill>
            <a:srgbClr val="FFE1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8" name="Google Shape;608;p21"/>
          <p:cNvGrpSpPr/>
          <p:nvPr/>
        </p:nvGrpSpPr>
        <p:grpSpPr>
          <a:xfrm>
            <a:off x="3735097" y="2306589"/>
            <a:ext cx="2000014" cy="1147623"/>
            <a:chOff x="3736399" y="2536148"/>
            <a:chExt cx="1683905" cy="914100"/>
          </a:xfrm>
        </p:grpSpPr>
        <p:sp>
          <p:nvSpPr>
            <p:cNvPr id="609" name="Google Shape;609;p21"/>
            <p:cNvSpPr txBox="1"/>
            <p:nvPr/>
          </p:nvSpPr>
          <p:spPr>
            <a:xfrm flipH="1">
              <a:off x="3936650" y="2536148"/>
              <a:ext cx="1275600" cy="32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UY" sz="1500" u="none" cap="none" strike="noStrike">
                  <a:solidFill>
                    <a:srgbClr val="000000"/>
                  </a:solidFill>
                  <a:latin typeface="Fira Sans"/>
                  <a:ea typeface="Fira Sans"/>
                  <a:cs typeface="Fira Sans"/>
                  <a:sym typeface="Fira Sans"/>
                </a:rPr>
                <a:t>DIFERENCIAS ENTRE POLÍTICA FORESTAL Y LEY FORESTAL</a:t>
              </a:r>
              <a:endParaRPr b="1" i="0" sz="1500" u="none" cap="none" strike="noStrike">
                <a:solidFill>
                  <a:srgbClr val="000000"/>
                </a:solidFill>
                <a:latin typeface="Fira Sans"/>
                <a:ea typeface="Fira Sans"/>
                <a:cs typeface="Fira Sans"/>
                <a:sym typeface="Fira Sans"/>
              </a:endParaRPr>
            </a:p>
          </p:txBody>
        </p:sp>
        <p:sp>
          <p:nvSpPr>
            <p:cNvPr id="610" name="Google Shape;610;p21"/>
            <p:cNvSpPr txBox="1"/>
            <p:nvPr/>
          </p:nvSpPr>
          <p:spPr>
            <a:xfrm flipH="1">
              <a:off x="3736399" y="2734726"/>
              <a:ext cx="1683905" cy="71552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Fira Sans"/>
                <a:ea typeface="Fira Sans"/>
                <a:cs typeface="Fira Sans"/>
                <a:sym typeface="Fira Sans"/>
              </a:endParaRPr>
            </a:p>
          </p:txBody>
        </p:sp>
      </p:grpSp>
      <p:sp>
        <p:nvSpPr>
          <p:cNvPr id="611" name="Google Shape;611;p21"/>
          <p:cNvSpPr/>
          <p:nvPr/>
        </p:nvSpPr>
        <p:spPr>
          <a:xfrm>
            <a:off x="6115203" y="407316"/>
            <a:ext cx="2808614" cy="591157"/>
          </a:xfrm>
          <a:custGeom>
            <a:rect b="b" l="l" r="r" t="t"/>
            <a:pathLst>
              <a:path extrusionOk="0" h="2134" w="7200">
                <a:moveTo>
                  <a:pt x="401" y="0"/>
                </a:moveTo>
                <a:lnTo>
                  <a:pt x="401" y="34"/>
                </a:lnTo>
                <a:lnTo>
                  <a:pt x="767" y="34"/>
                </a:lnTo>
                <a:lnTo>
                  <a:pt x="767" y="0"/>
                </a:lnTo>
                <a:close/>
                <a:moveTo>
                  <a:pt x="1134" y="0"/>
                </a:moveTo>
                <a:lnTo>
                  <a:pt x="1134" y="34"/>
                </a:lnTo>
                <a:lnTo>
                  <a:pt x="1501" y="34"/>
                </a:lnTo>
                <a:lnTo>
                  <a:pt x="1501" y="0"/>
                </a:lnTo>
                <a:close/>
                <a:moveTo>
                  <a:pt x="1867" y="0"/>
                </a:moveTo>
                <a:lnTo>
                  <a:pt x="1867" y="34"/>
                </a:lnTo>
                <a:lnTo>
                  <a:pt x="2250" y="34"/>
                </a:lnTo>
                <a:lnTo>
                  <a:pt x="2250" y="0"/>
                </a:lnTo>
                <a:close/>
                <a:moveTo>
                  <a:pt x="2617" y="0"/>
                </a:moveTo>
                <a:lnTo>
                  <a:pt x="2617" y="34"/>
                </a:lnTo>
                <a:lnTo>
                  <a:pt x="2984" y="34"/>
                </a:lnTo>
                <a:lnTo>
                  <a:pt x="2984" y="0"/>
                </a:lnTo>
                <a:close/>
                <a:moveTo>
                  <a:pt x="3350" y="0"/>
                </a:moveTo>
                <a:lnTo>
                  <a:pt x="3350" y="34"/>
                </a:lnTo>
                <a:lnTo>
                  <a:pt x="3717" y="34"/>
                </a:lnTo>
                <a:lnTo>
                  <a:pt x="3717" y="0"/>
                </a:lnTo>
                <a:close/>
                <a:moveTo>
                  <a:pt x="4100" y="0"/>
                </a:moveTo>
                <a:lnTo>
                  <a:pt x="4100" y="34"/>
                </a:lnTo>
                <a:lnTo>
                  <a:pt x="4467" y="34"/>
                </a:lnTo>
                <a:lnTo>
                  <a:pt x="4467" y="0"/>
                </a:lnTo>
                <a:close/>
                <a:moveTo>
                  <a:pt x="4833" y="0"/>
                </a:moveTo>
                <a:lnTo>
                  <a:pt x="4833" y="34"/>
                </a:lnTo>
                <a:lnTo>
                  <a:pt x="5200" y="34"/>
                </a:lnTo>
                <a:lnTo>
                  <a:pt x="5200" y="0"/>
                </a:lnTo>
                <a:close/>
                <a:moveTo>
                  <a:pt x="5566" y="0"/>
                </a:moveTo>
                <a:lnTo>
                  <a:pt x="5566" y="34"/>
                </a:lnTo>
                <a:lnTo>
                  <a:pt x="5950" y="34"/>
                </a:lnTo>
                <a:lnTo>
                  <a:pt x="5950" y="0"/>
                </a:lnTo>
                <a:close/>
                <a:moveTo>
                  <a:pt x="6316" y="0"/>
                </a:moveTo>
                <a:lnTo>
                  <a:pt x="6316" y="34"/>
                </a:lnTo>
                <a:lnTo>
                  <a:pt x="6683" y="34"/>
                </a:lnTo>
                <a:lnTo>
                  <a:pt x="6683" y="0"/>
                </a:lnTo>
                <a:close/>
                <a:moveTo>
                  <a:pt x="7049" y="0"/>
                </a:moveTo>
                <a:lnTo>
                  <a:pt x="7049" y="34"/>
                </a:lnTo>
                <a:lnTo>
                  <a:pt x="7149" y="34"/>
                </a:lnTo>
                <a:lnTo>
                  <a:pt x="7149" y="267"/>
                </a:lnTo>
                <a:lnTo>
                  <a:pt x="7199" y="267"/>
                </a:lnTo>
                <a:lnTo>
                  <a:pt x="7199" y="0"/>
                </a:lnTo>
                <a:close/>
                <a:moveTo>
                  <a:pt x="1" y="17"/>
                </a:moveTo>
                <a:lnTo>
                  <a:pt x="1" y="384"/>
                </a:lnTo>
                <a:lnTo>
                  <a:pt x="51" y="384"/>
                </a:lnTo>
                <a:lnTo>
                  <a:pt x="51" y="17"/>
                </a:lnTo>
                <a:close/>
                <a:moveTo>
                  <a:pt x="7149" y="634"/>
                </a:moveTo>
                <a:lnTo>
                  <a:pt x="7149" y="1017"/>
                </a:lnTo>
                <a:lnTo>
                  <a:pt x="7199" y="1017"/>
                </a:lnTo>
                <a:lnTo>
                  <a:pt x="7199" y="634"/>
                </a:lnTo>
                <a:close/>
                <a:moveTo>
                  <a:pt x="1" y="750"/>
                </a:moveTo>
                <a:lnTo>
                  <a:pt x="1" y="1117"/>
                </a:lnTo>
                <a:lnTo>
                  <a:pt x="51" y="1117"/>
                </a:lnTo>
                <a:lnTo>
                  <a:pt x="51" y="750"/>
                </a:lnTo>
                <a:close/>
                <a:moveTo>
                  <a:pt x="7149" y="1367"/>
                </a:moveTo>
                <a:lnTo>
                  <a:pt x="7149" y="1733"/>
                </a:lnTo>
                <a:lnTo>
                  <a:pt x="7199" y="1733"/>
                </a:lnTo>
                <a:lnTo>
                  <a:pt x="7199" y="1367"/>
                </a:lnTo>
                <a:close/>
                <a:moveTo>
                  <a:pt x="1" y="1500"/>
                </a:moveTo>
                <a:lnTo>
                  <a:pt x="1" y="1867"/>
                </a:lnTo>
                <a:lnTo>
                  <a:pt x="51" y="1867"/>
                </a:lnTo>
                <a:lnTo>
                  <a:pt x="51" y="1500"/>
                </a:lnTo>
                <a:close/>
                <a:moveTo>
                  <a:pt x="151" y="2083"/>
                </a:moveTo>
                <a:lnTo>
                  <a:pt x="151" y="2133"/>
                </a:lnTo>
                <a:lnTo>
                  <a:pt x="517" y="2133"/>
                </a:lnTo>
                <a:lnTo>
                  <a:pt x="517" y="2083"/>
                </a:lnTo>
                <a:close/>
                <a:moveTo>
                  <a:pt x="884" y="2083"/>
                </a:moveTo>
                <a:lnTo>
                  <a:pt x="884" y="2133"/>
                </a:lnTo>
                <a:lnTo>
                  <a:pt x="1251" y="2133"/>
                </a:lnTo>
                <a:lnTo>
                  <a:pt x="1251" y="2083"/>
                </a:lnTo>
                <a:close/>
                <a:moveTo>
                  <a:pt x="1634" y="2083"/>
                </a:moveTo>
                <a:lnTo>
                  <a:pt x="1634" y="2133"/>
                </a:lnTo>
                <a:lnTo>
                  <a:pt x="2000" y="2133"/>
                </a:lnTo>
                <a:lnTo>
                  <a:pt x="2000" y="2083"/>
                </a:lnTo>
                <a:close/>
                <a:moveTo>
                  <a:pt x="2367" y="2083"/>
                </a:moveTo>
                <a:lnTo>
                  <a:pt x="2367" y="2133"/>
                </a:lnTo>
                <a:lnTo>
                  <a:pt x="2734" y="2133"/>
                </a:lnTo>
                <a:lnTo>
                  <a:pt x="2750" y="2083"/>
                </a:lnTo>
                <a:close/>
                <a:moveTo>
                  <a:pt x="3100" y="2083"/>
                </a:moveTo>
                <a:lnTo>
                  <a:pt x="3100" y="2133"/>
                </a:lnTo>
                <a:lnTo>
                  <a:pt x="3483" y="2133"/>
                </a:lnTo>
                <a:lnTo>
                  <a:pt x="3483" y="2083"/>
                </a:lnTo>
                <a:close/>
                <a:moveTo>
                  <a:pt x="3850" y="2083"/>
                </a:moveTo>
                <a:lnTo>
                  <a:pt x="3850" y="2133"/>
                </a:lnTo>
                <a:lnTo>
                  <a:pt x="4217" y="2133"/>
                </a:lnTo>
                <a:lnTo>
                  <a:pt x="4217" y="2083"/>
                </a:lnTo>
                <a:close/>
                <a:moveTo>
                  <a:pt x="4583" y="2083"/>
                </a:moveTo>
                <a:lnTo>
                  <a:pt x="4583" y="2133"/>
                </a:lnTo>
                <a:lnTo>
                  <a:pt x="4950" y="2133"/>
                </a:lnTo>
                <a:lnTo>
                  <a:pt x="4950" y="2083"/>
                </a:lnTo>
                <a:close/>
                <a:moveTo>
                  <a:pt x="5333" y="2083"/>
                </a:moveTo>
                <a:lnTo>
                  <a:pt x="5333" y="2133"/>
                </a:lnTo>
                <a:lnTo>
                  <a:pt x="5700" y="2133"/>
                </a:lnTo>
                <a:lnTo>
                  <a:pt x="5700" y="2083"/>
                </a:lnTo>
                <a:close/>
                <a:moveTo>
                  <a:pt x="6083" y="2083"/>
                </a:moveTo>
                <a:lnTo>
                  <a:pt x="6083" y="2133"/>
                </a:lnTo>
                <a:lnTo>
                  <a:pt x="6433" y="2133"/>
                </a:lnTo>
                <a:lnTo>
                  <a:pt x="6449" y="2083"/>
                </a:lnTo>
                <a:close/>
                <a:moveTo>
                  <a:pt x="6799" y="2083"/>
                </a:moveTo>
                <a:lnTo>
                  <a:pt x="6799" y="2133"/>
                </a:lnTo>
                <a:lnTo>
                  <a:pt x="7183" y="2133"/>
                </a:lnTo>
                <a:lnTo>
                  <a:pt x="7183" y="2083"/>
                </a:lnTo>
                <a:close/>
              </a:path>
            </a:pathLst>
          </a:custGeom>
          <a:solidFill>
            <a:srgbClr val="0065DE"/>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2" name="Google Shape;612;p21"/>
          <p:cNvGrpSpPr/>
          <p:nvPr/>
        </p:nvGrpSpPr>
        <p:grpSpPr>
          <a:xfrm>
            <a:off x="170232" y="498401"/>
            <a:ext cx="3741197" cy="4410293"/>
            <a:chOff x="5160989" y="3936788"/>
            <a:chExt cx="2343367" cy="2082634"/>
          </a:xfrm>
        </p:grpSpPr>
        <p:grpSp>
          <p:nvGrpSpPr>
            <p:cNvPr id="613" name="Google Shape;613;p21"/>
            <p:cNvGrpSpPr/>
            <p:nvPr/>
          </p:nvGrpSpPr>
          <p:grpSpPr>
            <a:xfrm>
              <a:off x="5527059" y="3936788"/>
              <a:ext cx="1938007" cy="506493"/>
              <a:chOff x="5527059" y="3022388"/>
              <a:chExt cx="1938007" cy="506493"/>
            </a:xfrm>
          </p:grpSpPr>
          <p:sp>
            <p:nvSpPr>
              <p:cNvPr id="614" name="Google Shape;614;p21"/>
              <p:cNvSpPr/>
              <p:nvPr/>
            </p:nvSpPr>
            <p:spPr>
              <a:xfrm>
                <a:off x="5527059" y="3022388"/>
                <a:ext cx="1892969" cy="268200"/>
              </a:xfrm>
              <a:custGeom>
                <a:rect b="b" l="l" r="r" t="t"/>
                <a:pathLst>
                  <a:path extrusionOk="0" h="2134" w="7200">
                    <a:moveTo>
                      <a:pt x="401" y="1"/>
                    </a:moveTo>
                    <a:lnTo>
                      <a:pt x="401" y="17"/>
                    </a:lnTo>
                    <a:lnTo>
                      <a:pt x="767" y="17"/>
                    </a:lnTo>
                    <a:lnTo>
                      <a:pt x="767" y="1"/>
                    </a:lnTo>
                    <a:close/>
                    <a:moveTo>
                      <a:pt x="1134" y="1"/>
                    </a:moveTo>
                    <a:lnTo>
                      <a:pt x="1134" y="17"/>
                    </a:lnTo>
                    <a:lnTo>
                      <a:pt x="1501" y="17"/>
                    </a:lnTo>
                    <a:lnTo>
                      <a:pt x="1501" y="1"/>
                    </a:lnTo>
                    <a:close/>
                    <a:moveTo>
                      <a:pt x="1867" y="1"/>
                    </a:moveTo>
                    <a:lnTo>
                      <a:pt x="1867" y="17"/>
                    </a:lnTo>
                    <a:lnTo>
                      <a:pt x="2250" y="17"/>
                    </a:lnTo>
                    <a:lnTo>
                      <a:pt x="2250" y="1"/>
                    </a:lnTo>
                    <a:close/>
                    <a:moveTo>
                      <a:pt x="2617" y="1"/>
                    </a:moveTo>
                    <a:lnTo>
                      <a:pt x="2617" y="17"/>
                    </a:lnTo>
                    <a:lnTo>
                      <a:pt x="2984" y="17"/>
                    </a:lnTo>
                    <a:lnTo>
                      <a:pt x="2984" y="1"/>
                    </a:lnTo>
                    <a:close/>
                    <a:moveTo>
                      <a:pt x="3350" y="1"/>
                    </a:moveTo>
                    <a:lnTo>
                      <a:pt x="3350" y="17"/>
                    </a:lnTo>
                    <a:lnTo>
                      <a:pt x="3717" y="17"/>
                    </a:lnTo>
                    <a:lnTo>
                      <a:pt x="3717" y="1"/>
                    </a:lnTo>
                    <a:close/>
                    <a:moveTo>
                      <a:pt x="4100" y="1"/>
                    </a:moveTo>
                    <a:lnTo>
                      <a:pt x="4100" y="17"/>
                    </a:lnTo>
                    <a:lnTo>
                      <a:pt x="4467" y="17"/>
                    </a:lnTo>
                    <a:lnTo>
                      <a:pt x="4467" y="1"/>
                    </a:lnTo>
                    <a:close/>
                    <a:moveTo>
                      <a:pt x="4833" y="1"/>
                    </a:moveTo>
                    <a:lnTo>
                      <a:pt x="4833" y="17"/>
                    </a:lnTo>
                    <a:lnTo>
                      <a:pt x="5200" y="17"/>
                    </a:lnTo>
                    <a:lnTo>
                      <a:pt x="5200" y="1"/>
                    </a:lnTo>
                    <a:close/>
                    <a:moveTo>
                      <a:pt x="5566" y="1"/>
                    </a:moveTo>
                    <a:lnTo>
                      <a:pt x="5566" y="17"/>
                    </a:lnTo>
                    <a:lnTo>
                      <a:pt x="5950" y="17"/>
                    </a:lnTo>
                    <a:lnTo>
                      <a:pt x="5950" y="1"/>
                    </a:lnTo>
                    <a:close/>
                    <a:moveTo>
                      <a:pt x="6316" y="1"/>
                    </a:moveTo>
                    <a:lnTo>
                      <a:pt x="6316" y="17"/>
                    </a:lnTo>
                    <a:lnTo>
                      <a:pt x="6683" y="17"/>
                    </a:lnTo>
                    <a:lnTo>
                      <a:pt x="6683" y="1"/>
                    </a:lnTo>
                    <a:close/>
                    <a:moveTo>
                      <a:pt x="7049" y="1"/>
                    </a:moveTo>
                    <a:lnTo>
                      <a:pt x="7049" y="17"/>
                    </a:lnTo>
                    <a:lnTo>
                      <a:pt x="7149" y="17"/>
                    </a:lnTo>
                    <a:lnTo>
                      <a:pt x="7149" y="234"/>
                    </a:lnTo>
                    <a:lnTo>
                      <a:pt x="7199" y="234"/>
                    </a:lnTo>
                    <a:lnTo>
                      <a:pt x="7199" y="1"/>
                    </a:lnTo>
                    <a:close/>
                    <a:moveTo>
                      <a:pt x="1" y="1"/>
                    </a:moveTo>
                    <a:lnTo>
                      <a:pt x="1" y="367"/>
                    </a:lnTo>
                    <a:lnTo>
                      <a:pt x="51" y="367"/>
                    </a:lnTo>
                    <a:lnTo>
                      <a:pt x="51" y="1"/>
                    </a:lnTo>
                    <a:close/>
                    <a:moveTo>
                      <a:pt x="7149" y="617"/>
                    </a:moveTo>
                    <a:lnTo>
                      <a:pt x="7149" y="984"/>
                    </a:lnTo>
                    <a:lnTo>
                      <a:pt x="7199" y="984"/>
                    </a:lnTo>
                    <a:lnTo>
                      <a:pt x="7199" y="617"/>
                    </a:lnTo>
                    <a:close/>
                    <a:moveTo>
                      <a:pt x="1" y="734"/>
                    </a:moveTo>
                    <a:lnTo>
                      <a:pt x="1" y="1117"/>
                    </a:lnTo>
                    <a:lnTo>
                      <a:pt x="51" y="1117"/>
                    </a:lnTo>
                    <a:lnTo>
                      <a:pt x="51" y="734"/>
                    </a:lnTo>
                    <a:close/>
                    <a:moveTo>
                      <a:pt x="7149" y="1367"/>
                    </a:moveTo>
                    <a:lnTo>
                      <a:pt x="7149" y="1734"/>
                    </a:lnTo>
                    <a:lnTo>
                      <a:pt x="7199" y="1734"/>
                    </a:lnTo>
                    <a:lnTo>
                      <a:pt x="7199" y="1367"/>
                    </a:lnTo>
                    <a:close/>
                    <a:moveTo>
                      <a:pt x="1" y="1484"/>
                    </a:moveTo>
                    <a:lnTo>
                      <a:pt x="1" y="1867"/>
                    </a:lnTo>
                    <a:lnTo>
                      <a:pt x="51" y="1867"/>
                    </a:lnTo>
                    <a:lnTo>
                      <a:pt x="51" y="1484"/>
                    </a:lnTo>
                    <a:close/>
                    <a:moveTo>
                      <a:pt x="151" y="2084"/>
                    </a:moveTo>
                    <a:lnTo>
                      <a:pt x="151" y="2133"/>
                    </a:lnTo>
                    <a:lnTo>
                      <a:pt x="517" y="2133"/>
                    </a:lnTo>
                    <a:lnTo>
                      <a:pt x="517" y="2084"/>
                    </a:lnTo>
                    <a:close/>
                    <a:moveTo>
                      <a:pt x="884" y="2084"/>
                    </a:moveTo>
                    <a:lnTo>
                      <a:pt x="884" y="2133"/>
                    </a:lnTo>
                    <a:lnTo>
                      <a:pt x="1251" y="2133"/>
                    </a:lnTo>
                    <a:lnTo>
                      <a:pt x="1251" y="2084"/>
                    </a:lnTo>
                    <a:close/>
                    <a:moveTo>
                      <a:pt x="1634" y="2084"/>
                    </a:moveTo>
                    <a:lnTo>
                      <a:pt x="1634" y="2133"/>
                    </a:lnTo>
                    <a:lnTo>
                      <a:pt x="2000" y="2133"/>
                    </a:lnTo>
                    <a:lnTo>
                      <a:pt x="2000" y="2084"/>
                    </a:lnTo>
                    <a:close/>
                    <a:moveTo>
                      <a:pt x="2367" y="2084"/>
                    </a:moveTo>
                    <a:lnTo>
                      <a:pt x="2367" y="2133"/>
                    </a:lnTo>
                    <a:lnTo>
                      <a:pt x="2734" y="2133"/>
                    </a:lnTo>
                    <a:lnTo>
                      <a:pt x="2750" y="2084"/>
                    </a:lnTo>
                    <a:close/>
                    <a:moveTo>
                      <a:pt x="3100" y="2084"/>
                    </a:moveTo>
                    <a:lnTo>
                      <a:pt x="3100" y="2133"/>
                    </a:lnTo>
                    <a:lnTo>
                      <a:pt x="3483" y="2133"/>
                    </a:lnTo>
                    <a:lnTo>
                      <a:pt x="3483" y="2084"/>
                    </a:lnTo>
                    <a:close/>
                    <a:moveTo>
                      <a:pt x="3850" y="2084"/>
                    </a:moveTo>
                    <a:lnTo>
                      <a:pt x="3850" y="2133"/>
                    </a:lnTo>
                    <a:lnTo>
                      <a:pt x="4217" y="2133"/>
                    </a:lnTo>
                    <a:lnTo>
                      <a:pt x="4217" y="2084"/>
                    </a:lnTo>
                    <a:close/>
                    <a:moveTo>
                      <a:pt x="4583" y="2084"/>
                    </a:moveTo>
                    <a:lnTo>
                      <a:pt x="4583" y="2133"/>
                    </a:lnTo>
                    <a:lnTo>
                      <a:pt x="4950" y="2133"/>
                    </a:lnTo>
                    <a:lnTo>
                      <a:pt x="4950" y="2084"/>
                    </a:lnTo>
                    <a:close/>
                    <a:moveTo>
                      <a:pt x="5333" y="2084"/>
                    </a:moveTo>
                    <a:lnTo>
                      <a:pt x="5333" y="2133"/>
                    </a:lnTo>
                    <a:lnTo>
                      <a:pt x="5700" y="2133"/>
                    </a:lnTo>
                    <a:lnTo>
                      <a:pt x="5700" y="2084"/>
                    </a:lnTo>
                    <a:close/>
                    <a:moveTo>
                      <a:pt x="6083" y="2084"/>
                    </a:moveTo>
                    <a:lnTo>
                      <a:pt x="6083" y="2133"/>
                    </a:lnTo>
                    <a:lnTo>
                      <a:pt x="6433" y="2133"/>
                    </a:lnTo>
                    <a:lnTo>
                      <a:pt x="6449" y="2084"/>
                    </a:lnTo>
                    <a:close/>
                    <a:moveTo>
                      <a:pt x="6799" y="2084"/>
                    </a:moveTo>
                    <a:lnTo>
                      <a:pt x="6799" y="2133"/>
                    </a:lnTo>
                    <a:lnTo>
                      <a:pt x="7183" y="2117"/>
                    </a:lnTo>
                    <a:lnTo>
                      <a:pt x="7183" y="2084"/>
                    </a:lnTo>
                    <a:close/>
                  </a:path>
                </a:pathLst>
              </a:custGeom>
              <a:solidFill>
                <a:srgbClr val="0065DE"/>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1"/>
              <p:cNvSpPr txBox="1"/>
              <p:nvPr/>
            </p:nvSpPr>
            <p:spPr>
              <a:xfrm flipH="1">
                <a:off x="5634428" y="3260681"/>
                <a:ext cx="1830638" cy="26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Fira Sans"/>
                  <a:ea typeface="Fira Sans"/>
                  <a:cs typeface="Fira Sans"/>
                  <a:sym typeface="Fira Sans"/>
                </a:endParaRPr>
              </a:p>
            </p:txBody>
          </p:sp>
        </p:grpSp>
        <p:sp>
          <p:nvSpPr>
            <p:cNvPr id="616" name="Google Shape;616;p21"/>
            <p:cNvSpPr txBox="1"/>
            <p:nvPr/>
          </p:nvSpPr>
          <p:spPr>
            <a:xfrm flipH="1">
              <a:off x="5160989" y="4267273"/>
              <a:ext cx="2343367" cy="1752149"/>
            </a:xfrm>
            <a:prstGeom prst="rect">
              <a:avLst/>
            </a:prstGeom>
            <a:noFill/>
            <a:ln>
              <a:noFill/>
            </a:ln>
          </p:spPr>
          <p:txBody>
            <a:bodyPr anchorCtr="0" anchor="ctr" bIns="91425" lIns="91425" spcFirstLastPara="1" rIns="91425" wrap="square" tIns="91425">
              <a:noAutofit/>
            </a:bodyPr>
            <a:lstStyle/>
            <a:p>
              <a:pPr indent="-285750" lvl="0" marL="285750" marR="0" rtl="0" algn="l">
                <a:lnSpc>
                  <a:spcPct val="150000"/>
                </a:lnSpc>
                <a:spcBef>
                  <a:spcPts val="91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Puede ser adoptada y enmendada mediante diversos</a:t>
              </a:r>
              <a:r>
                <a:rPr b="0" i="0" lang="es-UY" sz="1800" u="none" cap="none" strike="noStrike">
                  <a:solidFill>
                    <a:srgbClr val="000000"/>
                  </a:solidFill>
                  <a:latin typeface="Arial"/>
                  <a:ea typeface="Arial"/>
                  <a:cs typeface="Arial"/>
                  <a:sym typeface="Arial"/>
                </a:rPr>
                <a:t> </a:t>
              </a:r>
              <a:r>
                <a:rPr b="0" i="0" lang="es-UY" sz="1400" u="none" cap="none" strike="noStrike">
                  <a:solidFill>
                    <a:srgbClr val="000000"/>
                  </a:solidFill>
                  <a:latin typeface="Calibri"/>
                  <a:ea typeface="Calibri"/>
                  <a:cs typeface="Calibri"/>
                  <a:sym typeface="Calibri"/>
                </a:rPr>
                <a:t>procedimientos y por diferentes organismos, de acuerdo con cada situación específica.</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Carece de fuerza jurídica obligatoria</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Proporciona orientaciones especificando visiones y metas e indica cómo alcanzarla</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Carácter general.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Comprende mecanismos para casos incumplimiento- NO OBLIGATORIA.</a:t>
              </a:r>
              <a:endParaRPr b="0" i="0" sz="1400" u="none" cap="none" strike="noStrike">
                <a:solidFill>
                  <a:srgbClr val="000000"/>
                </a:solidFill>
                <a:latin typeface="Arial"/>
                <a:ea typeface="Arial"/>
                <a:cs typeface="Arial"/>
                <a:sym typeface="Arial"/>
              </a:endParaRPr>
            </a:p>
          </p:txBody>
        </p:sp>
      </p:grpSp>
      <p:sp>
        <p:nvSpPr>
          <p:cNvPr id="617" name="Google Shape;617;p21"/>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a:t>
            </a:r>
            <a:endParaRPr sz="3500">
              <a:latin typeface="Fira Sans Extra Condensed"/>
              <a:ea typeface="Fira Sans Extra Condensed"/>
              <a:cs typeface="Fira Sans Extra Condensed"/>
              <a:sym typeface="Fira Sans Extra Condensed"/>
            </a:endParaRPr>
          </a:p>
        </p:txBody>
      </p:sp>
      <p:sp>
        <p:nvSpPr>
          <p:cNvPr id="618" name="Google Shape;618;p21"/>
          <p:cNvSpPr txBox="1"/>
          <p:nvPr/>
        </p:nvSpPr>
        <p:spPr>
          <a:xfrm flipH="1">
            <a:off x="6247096" y="509953"/>
            <a:ext cx="2544827" cy="3858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400" u="none" cap="none" strike="noStrike">
                <a:solidFill>
                  <a:srgbClr val="000000"/>
                </a:solidFill>
                <a:latin typeface="Fira Sans"/>
                <a:ea typeface="Fira Sans"/>
                <a:cs typeface="Fira Sans"/>
                <a:sym typeface="Fira Sans"/>
              </a:rPr>
              <a:t>LEY FORESTAL</a:t>
            </a:r>
            <a:endParaRPr b="1" i="0" sz="1400" u="none" cap="none" strike="noStrike">
              <a:solidFill>
                <a:srgbClr val="000000"/>
              </a:solidFill>
              <a:latin typeface="Fira Sans"/>
              <a:ea typeface="Fira Sans"/>
              <a:cs typeface="Fira Sans"/>
              <a:sym typeface="Fira Sans"/>
            </a:endParaRPr>
          </a:p>
        </p:txBody>
      </p:sp>
      <p:sp>
        <p:nvSpPr>
          <p:cNvPr id="619" name="Google Shape;619;p21"/>
          <p:cNvSpPr txBox="1"/>
          <p:nvPr/>
        </p:nvSpPr>
        <p:spPr>
          <a:xfrm flipH="1">
            <a:off x="5807732" y="1025744"/>
            <a:ext cx="3262789" cy="3946305"/>
          </a:xfrm>
          <a:prstGeom prst="rect">
            <a:avLst/>
          </a:prstGeom>
          <a:noFill/>
          <a:ln>
            <a:noFill/>
          </a:ln>
        </p:spPr>
        <p:txBody>
          <a:bodyPr anchorCtr="0" anchor="ctr"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Es adoptada y enmendada por el parlamento o el jefe de Estado mediante procedimientos determinados por la Constitución o la legislación</a:t>
            </a:r>
            <a:r>
              <a:rPr b="0" i="0" lang="es-UY" sz="1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Tiene fuerza jurídica obligatoria.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Especifica derechos y deberes basados en una visión de política o en metas.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Debe tener carácter específico para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Calibri"/>
                <a:ea typeface="Calibri"/>
                <a:cs typeface="Calibri"/>
                <a:sym typeface="Calibri"/>
              </a:rPr>
              <a:t>que la solución de controversias pueda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Calibri"/>
                <a:ea typeface="Calibri"/>
                <a:cs typeface="Calibri"/>
                <a:sym typeface="Calibri"/>
              </a:rPr>
              <a:t>efectuarse en sede judicial</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El incumplimiento es punible judicialmente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Para su enmienda se necesita un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Calibri"/>
                <a:ea typeface="Calibri"/>
                <a:cs typeface="Calibri"/>
                <a:sym typeface="Calibri"/>
              </a:rPr>
              <a:t>procedimiento constitucional o jurídico</a:t>
            </a:r>
            <a:endParaRPr b="0" i="0" sz="1400" u="none" cap="none" strike="noStrike">
              <a:solidFill>
                <a:srgbClr val="000000"/>
              </a:solidFill>
              <a:latin typeface="Arial"/>
              <a:ea typeface="Arial"/>
              <a:cs typeface="Arial"/>
              <a:sym typeface="Arial"/>
            </a:endParaRPr>
          </a:p>
        </p:txBody>
      </p:sp>
      <p:sp>
        <p:nvSpPr>
          <p:cNvPr id="620" name="Google Shape;620;p21"/>
          <p:cNvSpPr txBox="1"/>
          <p:nvPr/>
        </p:nvSpPr>
        <p:spPr>
          <a:xfrm>
            <a:off x="610409" y="498401"/>
            <a:ext cx="266234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UY" sz="1400" u="none" cap="none" strike="noStrike">
                <a:solidFill>
                  <a:srgbClr val="000000"/>
                </a:solidFill>
                <a:latin typeface="Fira Sans"/>
                <a:ea typeface="Fira Sans"/>
                <a:cs typeface="Fira Sans"/>
                <a:sym typeface="Fira Sans"/>
              </a:rPr>
              <a:t>POLÍTICA FORESTAL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2"/>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 POLÍTICA FORESTAL: VINCULACIÓN CON OTRAS POLÍTICAS</a:t>
            </a:r>
            <a:endParaRPr b="1" sz="3500">
              <a:latin typeface="Fira Sans Extra Condensed"/>
              <a:ea typeface="Fira Sans Extra Condensed"/>
              <a:cs typeface="Fira Sans Extra Condensed"/>
              <a:sym typeface="Fira Sans Extra Condensed"/>
            </a:endParaRPr>
          </a:p>
        </p:txBody>
      </p:sp>
      <p:sp>
        <p:nvSpPr>
          <p:cNvPr id="626" name="Google Shape;626;p22"/>
          <p:cNvSpPr txBox="1"/>
          <p:nvPr/>
        </p:nvSpPr>
        <p:spPr>
          <a:xfrm>
            <a:off x="423374" y="1046758"/>
            <a:ext cx="85206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UY" sz="1400" u="none" cap="none" strike="noStrike">
                <a:solidFill>
                  <a:srgbClr val="000000"/>
                </a:solidFill>
                <a:latin typeface="Calibri"/>
                <a:ea typeface="Calibri"/>
                <a:cs typeface="Calibri"/>
                <a:sym typeface="Calibri"/>
              </a:rPr>
              <a:t>Importancia de vincular las políticas forestales con las políticas naciona</a:t>
            </a:r>
            <a:r>
              <a:rPr b="0" i="0" lang="es-UY" sz="1400" u="none" cap="none" strike="noStrike">
                <a:solidFill>
                  <a:srgbClr val="000000"/>
                </a:solidFill>
                <a:latin typeface="Calibri"/>
                <a:ea typeface="Calibri"/>
                <a:cs typeface="Calibri"/>
                <a:sym typeface="Calibri"/>
              </a:rPr>
              <a:t>les y de incorporar aspectos forestales en esas políticas nacionales y aumentar el </a:t>
            </a:r>
            <a:r>
              <a:rPr b="1" i="0" lang="es-UY" sz="1400" u="none" cap="none" strike="noStrike">
                <a:solidFill>
                  <a:srgbClr val="000000"/>
                </a:solidFill>
                <a:latin typeface="Calibri"/>
                <a:ea typeface="Calibri"/>
                <a:cs typeface="Calibri"/>
                <a:sym typeface="Calibri"/>
              </a:rPr>
              <a:t>reconocimiento de la sociedad </a:t>
            </a:r>
            <a:r>
              <a:rPr b="0" i="0" lang="es-UY" sz="1400" u="none" cap="none" strike="noStrike">
                <a:solidFill>
                  <a:srgbClr val="000000"/>
                </a:solidFill>
                <a:latin typeface="Calibri"/>
                <a:ea typeface="Calibri"/>
                <a:cs typeface="Calibri"/>
                <a:sym typeface="Calibri"/>
              </a:rPr>
              <a:t>del valor y los beneficios de los bosques y de la ordenación forestal sostenible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1" i="0" lang="es-UY" sz="1400" u="none" cap="none" strike="noStrike">
                <a:solidFill>
                  <a:srgbClr val="000000"/>
                </a:solidFill>
                <a:latin typeface="Calibri"/>
                <a:ea typeface="Calibri"/>
                <a:cs typeface="Calibri"/>
                <a:sym typeface="Calibri"/>
              </a:rPr>
              <a:t>Reconocimiento, coordinación e integración de las políticas son importantes</a:t>
            </a:r>
            <a:r>
              <a:rPr b="0" i="0" lang="es-UY" sz="1400" u="none" cap="none" strike="noStrike">
                <a:solidFill>
                  <a:srgbClr val="000000"/>
                </a:solidFill>
                <a:latin typeface="Calibri"/>
                <a:ea typeface="Calibri"/>
                <a:cs typeface="Calibri"/>
                <a:sym typeface="Calibri"/>
              </a:rPr>
              <a:t>, no sólo en el plano nacional sino en </a:t>
            </a:r>
            <a:r>
              <a:rPr b="1" i="0" lang="es-UY" sz="1400" u="none" cap="none" strike="noStrike">
                <a:solidFill>
                  <a:srgbClr val="000000"/>
                </a:solidFill>
                <a:latin typeface="Calibri"/>
                <a:ea typeface="Calibri"/>
                <a:cs typeface="Calibri"/>
                <a:sym typeface="Calibri"/>
              </a:rPr>
              <a:t>todos los niveles de gobie</a:t>
            </a:r>
            <a:r>
              <a:rPr b="0" i="0" lang="es-UY" sz="1400" u="none" cap="none" strike="noStrike">
                <a:solidFill>
                  <a:srgbClr val="000000"/>
                </a:solidFill>
                <a:latin typeface="Calibri"/>
                <a:ea typeface="Calibri"/>
                <a:cs typeface="Calibri"/>
                <a:sym typeface="Calibri"/>
              </a:rPr>
              <a:t>rno, desde el municipal local hasta el internacional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1" i="0" lang="es-UY" sz="1400" u="none" cap="none" strike="noStrike">
                <a:solidFill>
                  <a:srgbClr val="000000"/>
                </a:solidFill>
                <a:latin typeface="Calibri"/>
                <a:ea typeface="Calibri"/>
                <a:cs typeface="Calibri"/>
                <a:sym typeface="Calibri"/>
              </a:rPr>
              <a:t>Coordinación con otras políticas</a:t>
            </a:r>
            <a:r>
              <a:rPr b="1" lang="es-UY">
                <a:latin typeface="Calibri"/>
                <a:ea typeface="Calibri"/>
                <a:cs typeface="Calibri"/>
                <a:sym typeface="Calibri"/>
              </a:rPr>
              <a:t>:</a:t>
            </a:r>
            <a:r>
              <a:rPr b="1" i="0" lang="es-UY" sz="1400" u="none" cap="none" strike="noStrike">
                <a:solidFill>
                  <a:srgbClr val="000000"/>
                </a:solidFill>
                <a:latin typeface="Calibri"/>
                <a:ea typeface="Calibri"/>
                <a:cs typeface="Calibri"/>
                <a:sym typeface="Calibri"/>
              </a:rPr>
              <a:t>  </a:t>
            </a:r>
            <a:r>
              <a:rPr b="0" i="0" lang="es-UY" sz="1400" u="none" cap="none" strike="noStrike">
                <a:solidFill>
                  <a:srgbClr val="000000"/>
                </a:solidFill>
                <a:latin typeface="Calibri"/>
                <a:ea typeface="Calibri"/>
                <a:cs typeface="Calibri"/>
                <a:sym typeface="Calibri"/>
              </a:rPr>
              <a:t>pasan a </a:t>
            </a:r>
            <a:r>
              <a:rPr b="1" i="0" lang="es-UY" sz="1400" u="none" cap="none" strike="noStrike">
                <a:solidFill>
                  <a:srgbClr val="000000"/>
                </a:solidFill>
                <a:latin typeface="Calibri"/>
                <a:ea typeface="Calibri"/>
                <a:cs typeface="Calibri"/>
                <a:sym typeface="Calibri"/>
              </a:rPr>
              <a:t>formar parte integrante de la política forestal</a:t>
            </a:r>
            <a:r>
              <a:rPr b="0" i="0" lang="es-UY" sz="1400" u="none" cap="none" strike="noStrike">
                <a:solidFill>
                  <a:srgbClr val="000000"/>
                </a:solidFill>
                <a:latin typeface="Calibri"/>
                <a:ea typeface="Calibri"/>
                <a:cs typeface="Calibri"/>
                <a:sym typeface="Calibri"/>
              </a:rPr>
              <a:t>, por ejemplo, las decisiones en materia de ganadería, agroforestería, ordenación de cuencas hidrográficas, protección de la biodiversidad, producción de biomasa con fines energéticos, suministro de madera industrial, ecoturismo, deforestación y degradación forestal.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r>
              <a:rPr b="1" i="0" lang="es-UY" sz="1400" u="sng" cap="none" strike="noStrike">
                <a:solidFill>
                  <a:srgbClr val="000000"/>
                </a:solidFill>
                <a:latin typeface="Calibri"/>
                <a:ea typeface="Calibri"/>
                <a:cs typeface="Calibri"/>
                <a:sym typeface="Calibri"/>
              </a:rPr>
              <a:t>No obstante, con mucha frecuencia los encargados de la formulación y la aplicación de estas amplias políticas no colaboran ni se comunican entre sí</a:t>
            </a:r>
            <a:r>
              <a:rPr b="0" i="0" lang="es-UY"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3"/>
          <p:cNvSpPr txBox="1"/>
          <p:nvPr>
            <p:ph type="ctrTitle"/>
          </p:nvPr>
        </p:nvSpPr>
        <p:spPr>
          <a:xfrm>
            <a:off x="225975" y="774959"/>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 POLÍTICA FORESTAL:COMO ELABORARLA</a:t>
            </a:r>
            <a:br>
              <a:rPr b="1" lang="es-UY" sz="3500">
                <a:latin typeface="Fira Sans Extra Condensed"/>
                <a:ea typeface="Fira Sans Extra Condensed"/>
                <a:cs typeface="Fira Sans Extra Condensed"/>
                <a:sym typeface="Fira Sans Extra Condensed"/>
              </a:rPr>
            </a:br>
            <a:r>
              <a:rPr b="1" lang="es-UY" sz="3500">
                <a:latin typeface="Fira Sans Extra Condensed"/>
                <a:ea typeface="Fira Sans Extra Condensed"/>
                <a:cs typeface="Fira Sans Extra Condensed"/>
                <a:sym typeface="Fira Sans Extra Condensed"/>
              </a:rPr>
              <a:t>(ENTORNO DINÁMICO)</a:t>
            </a:r>
            <a:br>
              <a:rPr b="1" lang="es-UY" sz="3500">
                <a:latin typeface="Fira Sans Extra Condensed"/>
                <a:ea typeface="Fira Sans Extra Condensed"/>
                <a:cs typeface="Fira Sans Extra Condensed"/>
                <a:sym typeface="Fira Sans Extra Condensed"/>
              </a:rPr>
            </a:br>
            <a:br>
              <a:rPr lang="es-UY" sz="1100"/>
            </a:br>
            <a:endParaRPr b="1" sz="3500">
              <a:latin typeface="Fira Sans Extra Condensed"/>
              <a:ea typeface="Fira Sans Extra Condensed"/>
              <a:cs typeface="Fira Sans Extra Condensed"/>
              <a:sym typeface="Fira Sans Extra Condensed"/>
            </a:endParaRPr>
          </a:p>
        </p:txBody>
      </p:sp>
      <p:sp>
        <p:nvSpPr>
          <p:cNvPr id="632" name="Google Shape;632;p23"/>
          <p:cNvSpPr txBox="1"/>
          <p:nvPr/>
        </p:nvSpPr>
        <p:spPr>
          <a:xfrm>
            <a:off x="664369" y="1310759"/>
            <a:ext cx="7979700" cy="738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Calibri"/>
                <a:ea typeface="Calibri"/>
                <a:cs typeface="Calibri"/>
                <a:sym typeface="Calibri"/>
              </a:rPr>
              <a:t>Raramente un país elabora o formula sus políticas a partir de cero, podemos conceptualizar una secuencia circular de los siguientes acontecimientos: examen de la ordenación y la administración forestales elaboración y formulación de la política, ejecución, evaluación  y reformulación.</a:t>
            </a:r>
            <a:endParaRPr b="0" i="0" sz="1400" u="none" cap="none" strike="noStrike">
              <a:solidFill>
                <a:srgbClr val="000000"/>
              </a:solidFill>
              <a:highlight>
                <a:srgbClr val="FFFF00"/>
              </a:highlight>
              <a:latin typeface="Arial"/>
              <a:ea typeface="Arial"/>
              <a:cs typeface="Arial"/>
              <a:sym typeface="Arial"/>
            </a:endParaRPr>
          </a:p>
        </p:txBody>
      </p:sp>
      <p:pic>
        <p:nvPicPr>
          <p:cNvPr id="633" name="Google Shape;633;p23"/>
          <p:cNvPicPr preferRelativeResize="0"/>
          <p:nvPr/>
        </p:nvPicPr>
        <p:blipFill rotWithShape="1">
          <a:blip r:embed="rId3">
            <a:alphaModFix/>
          </a:blip>
          <a:srcRect b="0" l="0" r="0" t="0"/>
          <a:stretch/>
        </p:blipFill>
        <p:spPr>
          <a:xfrm>
            <a:off x="2924175" y="2049423"/>
            <a:ext cx="3295650" cy="2971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24"/>
          <p:cNvSpPr txBox="1"/>
          <p:nvPr>
            <p:ph type="ctrTitle"/>
          </p:nvPr>
        </p:nvSpPr>
        <p:spPr>
          <a:xfrm>
            <a:off x="225975" y="774959"/>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 POLÍTICA FORESTAL: </a:t>
            </a:r>
            <a:r>
              <a:rPr b="1" i="0" lang="es-UY" sz="1800" u="none" strike="noStrike">
                <a:solidFill>
                  <a:srgbClr val="000000"/>
                </a:solidFill>
                <a:latin typeface="Arial"/>
                <a:ea typeface="Arial"/>
                <a:cs typeface="Arial"/>
                <a:sym typeface="Arial"/>
              </a:rPr>
              <a:t> </a:t>
            </a:r>
            <a:r>
              <a:rPr b="1" lang="es-UY" sz="3500">
                <a:latin typeface="Fira Sans Extra Condensed"/>
                <a:ea typeface="Fira Sans Extra Condensed"/>
                <a:cs typeface="Fira Sans Extra Condensed"/>
                <a:sym typeface="Fira Sans Extra Condensed"/>
              </a:rPr>
              <a:t>PARTES INTERESADAS</a:t>
            </a:r>
            <a:br>
              <a:rPr b="0" lang="es-UY" sz="800"/>
            </a:br>
            <a:br>
              <a:rPr lang="es-UY" sz="800"/>
            </a:br>
            <a:br>
              <a:rPr lang="es-UY" sz="1100"/>
            </a:br>
            <a:endParaRPr b="1" sz="3500">
              <a:latin typeface="Fira Sans Extra Condensed"/>
              <a:ea typeface="Fira Sans Extra Condensed"/>
              <a:cs typeface="Fira Sans Extra Condensed"/>
              <a:sym typeface="Fira Sans Extra Condensed"/>
            </a:endParaRPr>
          </a:p>
        </p:txBody>
      </p:sp>
      <p:sp>
        <p:nvSpPr>
          <p:cNvPr id="639" name="Google Shape;639;p24"/>
          <p:cNvSpPr txBox="1"/>
          <p:nvPr/>
        </p:nvSpPr>
        <p:spPr>
          <a:xfrm>
            <a:off x="552365" y="3832742"/>
            <a:ext cx="8039270" cy="11695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Calibri"/>
                <a:ea typeface="Calibri"/>
                <a:cs typeface="Calibri"/>
                <a:sym typeface="Calibri"/>
              </a:rPr>
              <a:t>En la mayor parte de los procesos es necesario desplegar esfuerzos especiales para que la voz de algunos interesados sea escuchada, especialmente la de los grupos minoritarios, los pobres, las mujeres, los jóvenes y el público en general.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640" name="Google Shape;640;p24"/>
          <p:cNvPicPr preferRelativeResize="0"/>
          <p:nvPr/>
        </p:nvPicPr>
        <p:blipFill rotWithShape="1">
          <a:blip r:embed="rId3">
            <a:alphaModFix/>
          </a:blip>
          <a:srcRect b="0" l="0" r="0" t="0"/>
          <a:stretch/>
        </p:blipFill>
        <p:spPr>
          <a:xfrm>
            <a:off x="1906150" y="1221582"/>
            <a:ext cx="5132825" cy="2533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2c31c94a404_0_1"/>
          <p:cNvSpPr txBox="1"/>
          <p:nvPr>
            <p:ph type="ctrTitle"/>
          </p:nvPr>
        </p:nvSpPr>
        <p:spPr>
          <a:xfrm>
            <a:off x="311700" y="552825"/>
            <a:ext cx="8520600" cy="107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UY" sz="3500">
                <a:latin typeface="Fira Sans Extra Condensed"/>
                <a:ea typeface="Fira Sans Extra Condensed"/>
                <a:cs typeface="Fira Sans Extra Condensed"/>
                <a:sym typeface="Fira Sans Extra Condensed"/>
              </a:rPr>
              <a:t>Politica Forestal en Uruguay</a:t>
            </a:r>
            <a:endParaRPr b="1" sz="3500">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b="1" lang="es-UY" sz="3500">
                <a:latin typeface="Fira Sans Extra Condensed"/>
                <a:ea typeface="Fira Sans Extra Condensed"/>
                <a:cs typeface="Fira Sans Extra Condensed"/>
                <a:sym typeface="Fira Sans Extra Condensed"/>
              </a:rPr>
              <a:t>Presentación</a:t>
            </a:r>
            <a:endParaRPr b="1" sz="3500">
              <a:latin typeface="Fira Sans Extra Condensed"/>
              <a:ea typeface="Fira Sans Extra Condensed"/>
              <a:cs typeface="Fira Sans Extra Condensed"/>
              <a:sym typeface="Fira Sans Extra Condensed"/>
            </a:endParaRPr>
          </a:p>
        </p:txBody>
      </p:sp>
      <p:sp>
        <p:nvSpPr>
          <p:cNvPr id="646" name="Google Shape;646;g2c31c94a404_0_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UY" sz="1100" u="sng">
                <a:solidFill>
                  <a:schemeClr val="hlink"/>
                </a:solidFill>
                <a:hlinkClick r:id="rId3"/>
              </a:rPr>
              <a:t>Cr Enrique Iglesias - Desayuno forestal 2019 (youtube.com)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5"/>
          <p:cNvSpPr txBox="1"/>
          <p:nvPr>
            <p:ph type="ctrTitle"/>
          </p:nvPr>
        </p:nvSpPr>
        <p:spPr>
          <a:xfrm>
            <a:off x="398700" y="2035950"/>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ORGANIZACIÓN DEL ESTADO URUGUAYO</a:t>
            </a:r>
            <a:endParaRPr sz="3500">
              <a:latin typeface="Fira Sans Extra Condensed"/>
              <a:ea typeface="Fira Sans Extra Condensed"/>
              <a:cs typeface="Fira Sans Extra Condensed"/>
              <a:sym typeface="Fira Sans Extra Condense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26"/>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7" name="Google Shape;657;p26"/>
          <p:cNvGrpSpPr/>
          <p:nvPr/>
        </p:nvGrpSpPr>
        <p:grpSpPr>
          <a:xfrm>
            <a:off x="3359010" y="994943"/>
            <a:ext cx="2343084" cy="1655170"/>
            <a:chOff x="3638499" y="2716617"/>
            <a:chExt cx="2343084" cy="1655170"/>
          </a:xfrm>
        </p:grpSpPr>
        <p:sp>
          <p:nvSpPr>
            <p:cNvPr id="658" name="Google Shape;658;p26"/>
            <p:cNvSpPr/>
            <p:nvPr/>
          </p:nvSpPr>
          <p:spPr>
            <a:xfrm>
              <a:off x="3638499" y="2716617"/>
              <a:ext cx="2219328" cy="1655170"/>
            </a:xfrm>
            <a:custGeom>
              <a:rect b="b" l="l" r="r" t="t"/>
              <a:pathLst>
                <a:path extrusionOk="0" h="23412" w="31393">
                  <a:moveTo>
                    <a:pt x="7132" y="17147"/>
                  </a:moveTo>
                  <a:cubicBezTo>
                    <a:pt x="6832" y="17113"/>
                    <a:pt x="6549" y="17097"/>
                    <a:pt x="6282" y="17063"/>
                  </a:cubicBezTo>
                  <a:cubicBezTo>
                    <a:pt x="6082" y="17047"/>
                    <a:pt x="5882" y="17047"/>
                    <a:pt x="5699" y="17063"/>
                  </a:cubicBezTo>
                  <a:cubicBezTo>
                    <a:pt x="5365" y="17080"/>
                    <a:pt x="5032" y="17013"/>
                    <a:pt x="4699" y="16997"/>
                  </a:cubicBezTo>
                  <a:cubicBezTo>
                    <a:pt x="4499" y="16997"/>
                    <a:pt x="4316" y="17047"/>
                    <a:pt x="4116" y="17047"/>
                  </a:cubicBezTo>
                  <a:cubicBezTo>
                    <a:pt x="3883" y="17063"/>
                    <a:pt x="3633" y="17063"/>
                    <a:pt x="3383" y="17047"/>
                  </a:cubicBezTo>
                  <a:cubicBezTo>
                    <a:pt x="3049" y="17013"/>
                    <a:pt x="2849" y="16747"/>
                    <a:pt x="2633" y="16514"/>
                  </a:cubicBezTo>
                  <a:cubicBezTo>
                    <a:pt x="2549" y="16414"/>
                    <a:pt x="2483" y="16330"/>
                    <a:pt x="2400" y="16230"/>
                  </a:cubicBezTo>
                  <a:cubicBezTo>
                    <a:pt x="2333" y="16130"/>
                    <a:pt x="2283" y="16030"/>
                    <a:pt x="2216" y="15947"/>
                  </a:cubicBezTo>
                  <a:cubicBezTo>
                    <a:pt x="2066" y="15747"/>
                    <a:pt x="1966" y="15497"/>
                    <a:pt x="1766" y="15347"/>
                  </a:cubicBezTo>
                  <a:cubicBezTo>
                    <a:pt x="1716" y="15314"/>
                    <a:pt x="1666" y="15264"/>
                    <a:pt x="1633" y="15214"/>
                  </a:cubicBezTo>
                  <a:cubicBezTo>
                    <a:pt x="1450" y="14947"/>
                    <a:pt x="1316" y="14647"/>
                    <a:pt x="1216" y="14331"/>
                  </a:cubicBezTo>
                  <a:cubicBezTo>
                    <a:pt x="1133" y="14097"/>
                    <a:pt x="1033" y="13881"/>
                    <a:pt x="933" y="13648"/>
                  </a:cubicBezTo>
                  <a:cubicBezTo>
                    <a:pt x="900" y="13581"/>
                    <a:pt x="850" y="13531"/>
                    <a:pt x="767" y="13514"/>
                  </a:cubicBezTo>
                  <a:cubicBezTo>
                    <a:pt x="633" y="13481"/>
                    <a:pt x="517" y="13398"/>
                    <a:pt x="433" y="13281"/>
                  </a:cubicBezTo>
                  <a:cubicBezTo>
                    <a:pt x="117" y="12881"/>
                    <a:pt x="0" y="12348"/>
                    <a:pt x="100" y="11848"/>
                  </a:cubicBezTo>
                  <a:cubicBezTo>
                    <a:pt x="200" y="11498"/>
                    <a:pt x="300" y="11148"/>
                    <a:pt x="400" y="10798"/>
                  </a:cubicBezTo>
                  <a:cubicBezTo>
                    <a:pt x="550" y="10332"/>
                    <a:pt x="650" y="9848"/>
                    <a:pt x="683" y="9365"/>
                  </a:cubicBezTo>
                  <a:cubicBezTo>
                    <a:pt x="700" y="8782"/>
                    <a:pt x="867" y="8199"/>
                    <a:pt x="1183" y="7699"/>
                  </a:cubicBezTo>
                  <a:cubicBezTo>
                    <a:pt x="1416" y="7332"/>
                    <a:pt x="1600" y="6949"/>
                    <a:pt x="1750" y="6549"/>
                  </a:cubicBezTo>
                  <a:cubicBezTo>
                    <a:pt x="1783" y="6416"/>
                    <a:pt x="1816" y="6299"/>
                    <a:pt x="1833" y="6183"/>
                  </a:cubicBezTo>
                  <a:cubicBezTo>
                    <a:pt x="1933" y="5649"/>
                    <a:pt x="2250" y="5183"/>
                    <a:pt x="2699" y="4866"/>
                  </a:cubicBezTo>
                  <a:cubicBezTo>
                    <a:pt x="2849" y="4766"/>
                    <a:pt x="3016" y="4683"/>
                    <a:pt x="3166" y="4583"/>
                  </a:cubicBezTo>
                  <a:cubicBezTo>
                    <a:pt x="3366" y="4466"/>
                    <a:pt x="3566" y="4333"/>
                    <a:pt x="3749" y="4183"/>
                  </a:cubicBezTo>
                  <a:cubicBezTo>
                    <a:pt x="3899" y="4050"/>
                    <a:pt x="4032" y="3900"/>
                    <a:pt x="4149" y="3750"/>
                  </a:cubicBezTo>
                  <a:cubicBezTo>
                    <a:pt x="4349" y="3517"/>
                    <a:pt x="4582" y="3333"/>
                    <a:pt x="4849" y="3183"/>
                  </a:cubicBezTo>
                  <a:cubicBezTo>
                    <a:pt x="5149" y="3017"/>
                    <a:pt x="5432" y="2833"/>
                    <a:pt x="5682" y="2617"/>
                  </a:cubicBezTo>
                  <a:cubicBezTo>
                    <a:pt x="5915" y="2417"/>
                    <a:pt x="6165" y="2250"/>
                    <a:pt x="6449" y="2150"/>
                  </a:cubicBezTo>
                  <a:cubicBezTo>
                    <a:pt x="6599" y="2084"/>
                    <a:pt x="6749" y="2050"/>
                    <a:pt x="6898" y="2017"/>
                  </a:cubicBezTo>
                  <a:cubicBezTo>
                    <a:pt x="7265" y="1967"/>
                    <a:pt x="7615" y="1800"/>
                    <a:pt x="7882" y="1534"/>
                  </a:cubicBezTo>
                  <a:cubicBezTo>
                    <a:pt x="8098" y="1334"/>
                    <a:pt x="8348" y="1167"/>
                    <a:pt x="8631" y="1050"/>
                  </a:cubicBezTo>
                  <a:cubicBezTo>
                    <a:pt x="9031" y="834"/>
                    <a:pt x="9465" y="701"/>
                    <a:pt x="9914" y="617"/>
                  </a:cubicBezTo>
                  <a:cubicBezTo>
                    <a:pt x="10114" y="601"/>
                    <a:pt x="10331" y="601"/>
                    <a:pt x="10531" y="601"/>
                  </a:cubicBezTo>
                  <a:cubicBezTo>
                    <a:pt x="10914" y="617"/>
                    <a:pt x="11281" y="584"/>
                    <a:pt x="11647" y="501"/>
                  </a:cubicBezTo>
                  <a:cubicBezTo>
                    <a:pt x="12064" y="401"/>
                    <a:pt x="12481" y="301"/>
                    <a:pt x="12880" y="184"/>
                  </a:cubicBezTo>
                  <a:cubicBezTo>
                    <a:pt x="13180" y="117"/>
                    <a:pt x="13480" y="101"/>
                    <a:pt x="13780" y="134"/>
                  </a:cubicBezTo>
                  <a:cubicBezTo>
                    <a:pt x="13880" y="151"/>
                    <a:pt x="13997" y="184"/>
                    <a:pt x="14080" y="251"/>
                  </a:cubicBezTo>
                  <a:cubicBezTo>
                    <a:pt x="14413" y="517"/>
                    <a:pt x="14880" y="584"/>
                    <a:pt x="15280" y="434"/>
                  </a:cubicBezTo>
                  <a:cubicBezTo>
                    <a:pt x="15363" y="417"/>
                    <a:pt x="15446" y="351"/>
                    <a:pt x="15480" y="267"/>
                  </a:cubicBezTo>
                  <a:cubicBezTo>
                    <a:pt x="15580" y="117"/>
                    <a:pt x="15746" y="34"/>
                    <a:pt x="15913" y="34"/>
                  </a:cubicBezTo>
                  <a:cubicBezTo>
                    <a:pt x="16346" y="1"/>
                    <a:pt x="16780" y="17"/>
                    <a:pt x="17196" y="84"/>
                  </a:cubicBezTo>
                  <a:cubicBezTo>
                    <a:pt x="17596" y="151"/>
                    <a:pt x="17979" y="167"/>
                    <a:pt x="18362" y="217"/>
                  </a:cubicBezTo>
                  <a:cubicBezTo>
                    <a:pt x="18429" y="217"/>
                    <a:pt x="18496" y="234"/>
                    <a:pt x="18562" y="251"/>
                  </a:cubicBezTo>
                  <a:cubicBezTo>
                    <a:pt x="18946" y="417"/>
                    <a:pt x="19362" y="401"/>
                    <a:pt x="19762" y="451"/>
                  </a:cubicBezTo>
                  <a:cubicBezTo>
                    <a:pt x="19979" y="501"/>
                    <a:pt x="20212" y="501"/>
                    <a:pt x="20429" y="534"/>
                  </a:cubicBezTo>
                  <a:cubicBezTo>
                    <a:pt x="20529" y="551"/>
                    <a:pt x="20629" y="584"/>
                    <a:pt x="20712" y="634"/>
                  </a:cubicBezTo>
                  <a:cubicBezTo>
                    <a:pt x="21162" y="934"/>
                    <a:pt x="21662" y="1167"/>
                    <a:pt x="22178" y="1350"/>
                  </a:cubicBezTo>
                  <a:cubicBezTo>
                    <a:pt x="22511" y="1450"/>
                    <a:pt x="22761" y="1700"/>
                    <a:pt x="22878" y="2034"/>
                  </a:cubicBezTo>
                  <a:cubicBezTo>
                    <a:pt x="22928" y="2184"/>
                    <a:pt x="23061" y="2284"/>
                    <a:pt x="23211" y="2300"/>
                  </a:cubicBezTo>
                  <a:cubicBezTo>
                    <a:pt x="23495" y="2350"/>
                    <a:pt x="23778" y="2417"/>
                    <a:pt x="24044" y="2533"/>
                  </a:cubicBezTo>
                  <a:cubicBezTo>
                    <a:pt x="24344" y="2650"/>
                    <a:pt x="24661" y="2717"/>
                    <a:pt x="24961" y="2833"/>
                  </a:cubicBezTo>
                  <a:cubicBezTo>
                    <a:pt x="25194" y="2917"/>
                    <a:pt x="25411" y="3050"/>
                    <a:pt x="25561" y="3250"/>
                  </a:cubicBezTo>
                  <a:cubicBezTo>
                    <a:pt x="25661" y="3417"/>
                    <a:pt x="25827" y="3533"/>
                    <a:pt x="25994" y="3583"/>
                  </a:cubicBezTo>
                  <a:cubicBezTo>
                    <a:pt x="26411" y="3717"/>
                    <a:pt x="26794" y="3950"/>
                    <a:pt x="27060" y="4283"/>
                  </a:cubicBezTo>
                  <a:cubicBezTo>
                    <a:pt x="27110" y="4366"/>
                    <a:pt x="27160" y="4433"/>
                    <a:pt x="27177" y="4516"/>
                  </a:cubicBezTo>
                  <a:cubicBezTo>
                    <a:pt x="27277" y="4800"/>
                    <a:pt x="27477" y="5050"/>
                    <a:pt x="27744" y="5216"/>
                  </a:cubicBezTo>
                  <a:cubicBezTo>
                    <a:pt x="27910" y="5333"/>
                    <a:pt x="28094" y="5483"/>
                    <a:pt x="28243" y="5633"/>
                  </a:cubicBezTo>
                  <a:cubicBezTo>
                    <a:pt x="28410" y="5783"/>
                    <a:pt x="28510" y="5983"/>
                    <a:pt x="28543" y="6199"/>
                  </a:cubicBezTo>
                  <a:cubicBezTo>
                    <a:pt x="28593" y="6499"/>
                    <a:pt x="28760" y="6766"/>
                    <a:pt x="28977" y="6966"/>
                  </a:cubicBezTo>
                  <a:cubicBezTo>
                    <a:pt x="29227" y="7216"/>
                    <a:pt x="29460" y="7482"/>
                    <a:pt x="29726" y="7716"/>
                  </a:cubicBezTo>
                  <a:cubicBezTo>
                    <a:pt x="30076" y="7999"/>
                    <a:pt x="30260" y="8432"/>
                    <a:pt x="30226" y="8882"/>
                  </a:cubicBezTo>
                  <a:cubicBezTo>
                    <a:pt x="30210" y="9299"/>
                    <a:pt x="30343" y="9732"/>
                    <a:pt x="30593" y="10065"/>
                  </a:cubicBezTo>
                  <a:cubicBezTo>
                    <a:pt x="30693" y="10215"/>
                    <a:pt x="30793" y="10382"/>
                    <a:pt x="30893" y="10532"/>
                  </a:cubicBezTo>
                  <a:cubicBezTo>
                    <a:pt x="31193" y="10898"/>
                    <a:pt x="31259" y="11348"/>
                    <a:pt x="31309" y="11781"/>
                  </a:cubicBezTo>
                  <a:cubicBezTo>
                    <a:pt x="31359" y="12031"/>
                    <a:pt x="31376" y="12298"/>
                    <a:pt x="31393" y="12548"/>
                  </a:cubicBezTo>
                  <a:cubicBezTo>
                    <a:pt x="31393" y="12698"/>
                    <a:pt x="31376" y="12831"/>
                    <a:pt x="31359" y="12981"/>
                  </a:cubicBezTo>
                  <a:cubicBezTo>
                    <a:pt x="31326" y="13298"/>
                    <a:pt x="31293" y="13614"/>
                    <a:pt x="31259" y="13947"/>
                  </a:cubicBezTo>
                  <a:cubicBezTo>
                    <a:pt x="31226" y="14131"/>
                    <a:pt x="31193" y="14314"/>
                    <a:pt x="31193" y="14497"/>
                  </a:cubicBezTo>
                  <a:cubicBezTo>
                    <a:pt x="31193" y="14831"/>
                    <a:pt x="31243" y="15147"/>
                    <a:pt x="31293" y="15480"/>
                  </a:cubicBezTo>
                  <a:cubicBezTo>
                    <a:pt x="31376" y="15847"/>
                    <a:pt x="31376" y="16230"/>
                    <a:pt x="31326" y="16614"/>
                  </a:cubicBezTo>
                  <a:cubicBezTo>
                    <a:pt x="31276" y="16863"/>
                    <a:pt x="31176" y="17097"/>
                    <a:pt x="31026" y="17297"/>
                  </a:cubicBezTo>
                  <a:cubicBezTo>
                    <a:pt x="30843" y="17513"/>
                    <a:pt x="30693" y="17747"/>
                    <a:pt x="30560" y="17997"/>
                  </a:cubicBezTo>
                  <a:cubicBezTo>
                    <a:pt x="30426" y="18213"/>
                    <a:pt x="30243" y="18396"/>
                    <a:pt x="30026" y="18496"/>
                  </a:cubicBezTo>
                  <a:cubicBezTo>
                    <a:pt x="29810" y="18646"/>
                    <a:pt x="29560" y="18730"/>
                    <a:pt x="29327" y="18763"/>
                  </a:cubicBezTo>
                  <a:cubicBezTo>
                    <a:pt x="29010" y="18796"/>
                    <a:pt x="28710" y="18846"/>
                    <a:pt x="28410" y="18913"/>
                  </a:cubicBezTo>
                  <a:cubicBezTo>
                    <a:pt x="28177" y="18946"/>
                    <a:pt x="27994" y="19096"/>
                    <a:pt x="27910" y="19296"/>
                  </a:cubicBezTo>
                  <a:cubicBezTo>
                    <a:pt x="27794" y="19579"/>
                    <a:pt x="27660" y="19863"/>
                    <a:pt x="27544" y="20163"/>
                  </a:cubicBezTo>
                  <a:cubicBezTo>
                    <a:pt x="27527" y="20213"/>
                    <a:pt x="27494" y="20263"/>
                    <a:pt x="27444" y="20313"/>
                  </a:cubicBezTo>
                  <a:cubicBezTo>
                    <a:pt x="27294" y="20479"/>
                    <a:pt x="27144" y="20646"/>
                    <a:pt x="26994" y="20813"/>
                  </a:cubicBezTo>
                  <a:cubicBezTo>
                    <a:pt x="26894" y="20929"/>
                    <a:pt x="26777" y="21029"/>
                    <a:pt x="26694" y="21129"/>
                  </a:cubicBezTo>
                  <a:cubicBezTo>
                    <a:pt x="26544" y="21279"/>
                    <a:pt x="26377" y="21396"/>
                    <a:pt x="26177" y="21479"/>
                  </a:cubicBezTo>
                  <a:cubicBezTo>
                    <a:pt x="25694" y="21712"/>
                    <a:pt x="25178" y="21896"/>
                    <a:pt x="24661" y="22029"/>
                  </a:cubicBezTo>
                  <a:cubicBezTo>
                    <a:pt x="24428" y="22096"/>
                    <a:pt x="24211" y="22212"/>
                    <a:pt x="23978" y="22279"/>
                  </a:cubicBezTo>
                  <a:cubicBezTo>
                    <a:pt x="23628" y="22379"/>
                    <a:pt x="23278" y="22479"/>
                    <a:pt x="22928" y="22562"/>
                  </a:cubicBezTo>
                  <a:cubicBezTo>
                    <a:pt x="22728" y="22629"/>
                    <a:pt x="22578" y="22745"/>
                    <a:pt x="22478" y="22912"/>
                  </a:cubicBezTo>
                  <a:cubicBezTo>
                    <a:pt x="22228" y="23262"/>
                    <a:pt x="21762" y="23412"/>
                    <a:pt x="21362" y="23279"/>
                  </a:cubicBezTo>
                  <a:cubicBezTo>
                    <a:pt x="21328" y="23262"/>
                    <a:pt x="21312" y="23262"/>
                    <a:pt x="21295" y="23245"/>
                  </a:cubicBezTo>
                  <a:cubicBezTo>
                    <a:pt x="20795" y="23245"/>
                    <a:pt x="20462" y="22945"/>
                    <a:pt x="20129" y="22629"/>
                  </a:cubicBezTo>
                  <a:cubicBezTo>
                    <a:pt x="19929" y="22495"/>
                    <a:pt x="19779" y="22296"/>
                    <a:pt x="19712" y="22062"/>
                  </a:cubicBezTo>
                  <a:cubicBezTo>
                    <a:pt x="19695" y="21979"/>
                    <a:pt x="19629" y="21962"/>
                    <a:pt x="19562" y="21962"/>
                  </a:cubicBezTo>
                  <a:cubicBezTo>
                    <a:pt x="19246" y="21946"/>
                    <a:pt x="18946" y="21929"/>
                    <a:pt x="18629" y="21929"/>
                  </a:cubicBezTo>
                  <a:cubicBezTo>
                    <a:pt x="18362" y="21929"/>
                    <a:pt x="18113" y="21829"/>
                    <a:pt x="17896" y="21662"/>
                  </a:cubicBezTo>
                  <a:cubicBezTo>
                    <a:pt x="17746" y="21546"/>
                    <a:pt x="17679" y="21346"/>
                    <a:pt x="17729" y="21162"/>
                  </a:cubicBezTo>
                  <a:cubicBezTo>
                    <a:pt x="17796" y="20996"/>
                    <a:pt x="17779" y="20813"/>
                    <a:pt x="17696" y="20646"/>
                  </a:cubicBezTo>
                  <a:cubicBezTo>
                    <a:pt x="17663" y="20546"/>
                    <a:pt x="17563" y="20513"/>
                    <a:pt x="17463" y="20529"/>
                  </a:cubicBezTo>
                  <a:cubicBezTo>
                    <a:pt x="17329" y="20563"/>
                    <a:pt x="17179" y="20579"/>
                    <a:pt x="17046" y="20613"/>
                  </a:cubicBezTo>
                  <a:cubicBezTo>
                    <a:pt x="16763" y="20679"/>
                    <a:pt x="16513" y="20846"/>
                    <a:pt x="16346" y="21096"/>
                  </a:cubicBezTo>
                  <a:cubicBezTo>
                    <a:pt x="16213" y="21346"/>
                    <a:pt x="16013" y="21562"/>
                    <a:pt x="15763" y="21696"/>
                  </a:cubicBezTo>
                  <a:cubicBezTo>
                    <a:pt x="15630" y="21746"/>
                    <a:pt x="15480" y="21796"/>
                    <a:pt x="15330" y="21812"/>
                  </a:cubicBezTo>
                  <a:cubicBezTo>
                    <a:pt x="15063" y="21829"/>
                    <a:pt x="14780" y="21829"/>
                    <a:pt x="14513" y="21812"/>
                  </a:cubicBezTo>
                  <a:cubicBezTo>
                    <a:pt x="14313" y="21796"/>
                    <a:pt x="14130" y="21846"/>
                    <a:pt x="13963" y="21946"/>
                  </a:cubicBezTo>
                  <a:cubicBezTo>
                    <a:pt x="13697" y="22096"/>
                    <a:pt x="13414" y="22162"/>
                    <a:pt x="13114" y="22162"/>
                  </a:cubicBezTo>
                  <a:lnTo>
                    <a:pt x="12147" y="22162"/>
                  </a:lnTo>
                  <a:cubicBezTo>
                    <a:pt x="11647" y="22162"/>
                    <a:pt x="11164" y="22112"/>
                    <a:pt x="10681" y="22012"/>
                  </a:cubicBezTo>
                  <a:cubicBezTo>
                    <a:pt x="10648" y="21996"/>
                    <a:pt x="10598" y="21979"/>
                    <a:pt x="10564" y="21962"/>
                  </a:cubicBezTo>
                  <a:lnTo>
                    <a:pt x="9798" y="21612"/>
                  </a:lnTo>
                  <a:cubicBezTo>
                    <a:pt x="9764" y="21596"/>
                    <a:pt x="9731" y="21579"/>
                    <a:pt x="9698" y="21562"/>
                  </a:cubicBezTo>
                  <a:cubicBezTo>
                    <a:pt x="9398" y="21546"/>
                    <a:pt x="9181" y="21346"/>
                    <a:pt x="8948" y="21196"/>
                  </a:cubicBezTo>
                  <a:cubicBezTo>
                    <a:pt x="8881" y="21162"/>
                    <a:pt x="8815" y="21112"/>
                    <a:pt x="8781" y="21046"/>
                  </a:cubicBezTo>
                  <a:cubicBezTo>
                    <a:pt x="8598" y="20829"/>
                    <a:pt x="8381" y="20646"/>
                    <a:pt x="8132" y="20513"/>
                  </a:cubicBezTo>
                  <a:cubicBezTo>
                    <a:pt x="7898" y="20396"/>
                    <a:pt x="7765" y="20146"/>
                    <a:pt x="7782" y="19896"/>
                  </a:cubicBezTo>
                  <a:cubicBezTo>
                    <a:pt x="7782" y="19696"/>
                    <a:pt x="7748" y="19513"/>
                    <a:pt x="7715" y="19313"/>
                  </a:cubicBezTo>
                  <a:cubicBezTo>
                    <a:pt x="7632" y="19080"/>
                    <a:pt x="7498" y="18880"/>
                    <a:pt x="7298" y="18730"/>
                  </a:cubicBezTo>
                  <a:cubicBezTo>
                    <a:pt x="6882" y="18396"/>
                    <a:pt x="6832" y="17947"/>
                    <a:pt x="7015" y="17447"/>
                  </a:cubicBezTo>
                  <a:cubicBezTo>
                    <a:pt x="7048" y="17347"/>
                    <a:pt x="7082" y="17263"/>
                    <a:pt x="7132" y="17147"/>
                  </a:cubicBezTo>
                  <a:close/>
                  <a:moveTo>
                    <a:pt x="10581" y="801"/>
                  </a:moveTo>
                  <a:cubicBezTo>
                    <a:pt x="10248" y="767"/>
                    <a:pt x="9914" y="801"/>
                    <a:pt x="9598" y="884"/>
                  </a:cubicBezTo>
                  <a:cubicBezTo>
                    <a:pt x="9115" y="984"/>
                    <a:pt x="8715" y="1250"/>
                    <a:pt x="8281" y="1467"/>
                  </a:cubicBezTo>
                  <a:cubicBezTo>
                    <a:pt x="8265" y="1484"/>
                    <a:pt x="8231" y="1500"/>
                    <a:pt x="8198" y="1534"/>
                  </a:cubicBezTo>
                  <a:cubicBezTo>
                    <a:pt x="8048" y="1667"/>
                    <a:pt x="7898" y="1800"/>
                    <a:pt x="7732" y="1917"/>
                  </a:cubicBezTo>
                  <a:cubicBezTo>
                    <a:pt x="7332" y="2200"/>
                    <a:pt x="6865" y="2383"/>
                    <a:pt x="6365" y="2433"/>
                  </a:cubicBezTo>
                  <a:cubicBezTo>
                    <a:pt x="6215" y="2433"/>
                    <a:pt x="6065" y="2500"/>
                    <a:pt x="5965" y="2617"/>
                  </a:cubicBezTo>
                  <a:cubicBezTo>
                    <a:pt x="5715" y="2883"/>
                    <a:pt x="5399" y="3083"/>
                    <a:pt x="5082" y="3250"/>
                  </a:cubicBezTo>
                  <a:cubicBezTo>
                    <a:pt x="4749" y="3400"/>
                    <a:pt x="4482" y="3633"/>
                    <a:pt x="4282" y="3933"/>
                  </a:cubicBezTo>
                  <a:cubicBezTo>
                    <a:pt x="4182" y="4100"/>
                    <a:pt x="4032" y="4266"/>
                    <a:pt x="3866" y="4400"/>
                  </a:cubicBezTo>
                  <a:cubicBezTo>
                    <a:pt x="3666" y="4550"/>
                    <a:pt x="3449" y="4700"/>
                    <a:pt x="3233" y="4816"/>
                  </a:cubicBezTo>
                  <a:cubicBezTo>
                    <a:pt x="3099" y="4900"/>
                    <a:pt x="2966" y="4983"/>
                    <a:pt x="2849" y="5066"/>
                  </a:cubicBezTo>
                  <a:cubicBezTo>
                    <a:pt x="2416" y="5349"/>
                    <a:pt x="2133" y="5816"/>
                    <a:pt x="2050" y="6316"/>
                  </a:cubicBezTo>
                  <a:cubicBezTo>
                    <a:pt x="2016" y="6682"/>
                    <a:pt x="1883" y="7032"/>
                    <a:pt x="1666" y="7316"/>
                  </a:cubicBezTo>
                  <a:cubicBezTo>
                    <a:pt x="1616" y="7366"/>
                    <a:pt x="1583" y="7432"/>
                    <a:pt x="1566" y="7482"/>
                  </a:cubicBezTo>
                  <a:cubicBezTo>
                    <a:pt x="1400" y="7866"/>
                    <a:pt x="1166" y="8215"/>
                    <a:pt x="1067" y="8632"/>
                  </a:cubicBezTo>
                  <a:cubicBezTo>
                    <a:pt x="1000" y="8865"/>
                    <a:pt x="950" y="9115"/>
                    <a:pt x="933" y="9365"/>
                  </a:cubicBezTo>
                  <a:cubicBezTo>
                    <a:pt x="900" y="9865"/>
                    <a:pt x="800" y="10365"/>
                    <a:pt x="650" y="10865"/>
                  </a:cubicBezTo>
                  <a:cubicBezTo>
                    <a:pt x="550" y="11198"/>
                    <a:pt x="467" y="11515"/>
                    <a:pt x="367" y="11848"/>
                  </a:cubicBezTo>
                  <a:cubicBezTo>
                    <a:pt x="267" y="12265"/>
                    <a:pt x="350" y="12714"/>
                    <a:pt x="600" y="13064"/>
                  </a:cubicBezTo>
                  <a:cubicBezTo>
                    <a:pt x="667" y="13181"/>
                    <a:pt x="767" y="13248"/>
                    <a:pt x="900" y="13281"/>
                  </a:cubicBezTo>
                  <a:cubicBezTo>
                    <a:pt x="1033" y="13298"/>
                    <a:pt x="1100" y="13414"/>
                    <a:pt x="1133" y="13531"/>
                  </a:cubicBezTo>
                  <a:cubicBezTo>
                    <a:pt x="1133" y="13598"/>
                    <a:pt x="1150" y="13648"/>
                    <a:pt x="1183" y="13714"/>
                  </a:cubicBezTo>
                  <a:cubicBezTo>
                    <a:pt x="1216" y="13814"/>
                    <a:pt x="1283" y="13914"/>
                    <a:pt x="1316" y="14031"/>
                  </a:cubicBezTo>
                  <a:cubicBezTo>
                    <a:pt x="1416" y="14264"/>
                    <a:pt x="1500" y="14514"/>
                    <a:pt x="1600" y="14747"/>
                  </a:cubicBezTo>
                  <a:cubicBezTo>
                    <a:pt x="1800" y="15230"/>
                    <a:pt x="2233" y="15597"/>
                    <a:pt x="2766" y="15714"/>
                  </a:cubicBezTo>
                  <a:cubicBezTo>
                    <a:pt x="2883" y="15747"/>
                    <a:pt x="2983" y="15797"/>
                    <a:pt x="3083" y="15864"/>
                  </a:cubicBezTo>
                  <a:cubicBezTo>
                    <a:pt x="3216" y="15964"/>
                    <a:pt x="3349" y="16047"/>
                    <a:pt x="3499" y="16114"/>
                  </a:cubicBezTo>
                  <a:cubicBezTo>
                    <a:pt x="3849" y="16197"/>
                    <a:pt x="4199" y="16230"/>
                    <a:pt x="4549" y="16247"/>
                  </a:cubicBezTo>
                  <a:cubicBezTo>
                    <a:pt x="4866" y="16247"/>
                    <a:pt x="5199" y="16247"/>
                    <a:pt x="5532" y="16247"/>
                  </a:cubicBezTo>
                  <a:cubicBezTo>
                    <a:pt x="5865" y="16230"/>
                    <a:pt x="6199" y="16230"/>
                    <a:pt x="6532" y="16197"/>
                  </a:cubicBezTo>
                  <a:cubicBezTo>
                    <a:pt x="6699" y="16180"/>
                    <a:pt x="6865" y="16114"/>
                    <a:pt x="7015" y="16080"/>
                  </a:cubicBezTo>
                  <a:cubicBezTo>
                    <a:pt x="7248" y="16030"/>
                    <a:pt x="7465" y="16080"/>
                    <a:pt x="7648" y="16230"/>
                  </a:cubicBezTo>
                  <a:cubicBezTo>
                    <a:pt x="7715" y="16297"/>
                    <a:pt x="7782" y="16380"/>
                    <a:pt x="7732" y="16447"/>
                  </a:cubicBezTo>
                  <a:cubicBezTo>
                    <a:pt x="7615" y="16630"/>
                    <a:pt x="7515" y="16830"/>
                    <a:pt x="7448" y="17030"/>
                  </a:cubicBezTo>
                  <a:cubicBezTo>
                    <a:pt x="7365" y="17180"/>
                    <a:pt x="7282" y="17313"/>
                    <a:pt x="7215" y="17463"/>
                  </a:cubicBezTo>
                  <a:cubicBezTo>
                    <a:pt x="6998" y="17963"/>
                    <a:pt x="7098" y="18296"/>
                    <a:pt x="7465" y="18596"/>
                  </a:cubicBezTo>
                  <a:cubicBezTo>
                    <a:pt x="7732" y="18813"/>
                    <a:pt x="7898" y="19113"/>
                    <a:pt x="7948" y="19463"/>
                  </a:cubicBezTo>
                  <a:cubicBezTo>
                    <a:pt x="7965" y="19613"/>
                    <a:pt x="7982" y="19763"/>
                    <a:pt x="7982" y="19913"/>
                  </a:cubicBezTo>
                  <a:cubicBezTo>
                    <a:pt x="7965" y="20079"/>
                    <a:pt x="8065" y="20229"/>
                    <a:pt x="8215" y="20313"/>
                  </a:cubicBezTo>
                  <a:cubicBezTo>
                    <a:pt x="8548" y="20479"/>
                    <a:pt x="8881" y="20663"/>
                    <a:pt x="9215" y="20813"/>
                  </a:cubicBezTo>
                  <a:cubicBezTo>
                    <a:pt x="9431" y="20896"/>
                    <a:pt x="9648" y="20962"/>
                    <a:pt x="9864" y="21012"/>
                  </a:cubicBezTo>
                  <a:cubicBezTo>
                    <a:pt x="10181" y="21112"/>
                    <a:pt x="10514" y="21062"/>
                    <a:pt x="10798" y="21229"/>
                  </a:cubicBezTo>
                  <a:cubicBezTo>
                    <a:pt x="10814" y="21229"/>
                    <a:pt x="10848" y="21246"/>
                    <a:pt x="10864" y="21246"/>
                  </a:cubicBezTo>
                  <a:cubicBezTo>
                    <a:pt x="11114" y="21279"/>
                    <a:pt x="11381" y="21329"/>
                    <a:pt x="11631" y="21379"/>
                  </a:cubicBezTo>
                  <a:cubicBezTo>
                    <a:pt x="11831" y="21412"/>
                    <a:pt x="12064" y="21462"/>
                    <a:pt x="12281" y="21479"/>
                  </a:cubicBezTo>
                  <a:cubicBezTo>
                    <a:pt x="12664" y="21512"/>
                    <a:pt x="13047" y="21496"/>
                    <a:pt x="13347" y="21212"/>
                  </a:cubicBezTo>
                  <a:cubicBezTo>
                    <a:pt x="13414" y="21162"/>
                    <a:pt x="13497" y="21129"/>
                    <a:pt x="13580" y="21096"/>
                  </a:cubicBezTo>
                  <a:cubicBezTo>
                    <a:pt x="13730" y="21062"/>
                    <a:pt x="13897" y="21046"/>
                    <a:pt x="14047" y="21012"/>
                  </a:cubicBezTo>
                  <a:cubicBezTo>
                    <a:pt x="14280" y="20979"/>
                    <a:pt x="14530" y="20929"/>
                    <a:pt x="14763" y="20913"/>
                  </a:cubicBezTo>
                  <a:cubicBezTo>
                    <a:pt x="15080" y="20896"/>
                    <a:pt x="15363" y="20729"/>
                    <a:pt x="15513" y="20463"/>
                  </a:cubicBezTo>
                  <a:cubicBezTo>
                    <a:pt x="15563" y="20346"/>
                    <a:pt x="15696" y="20279"/>
                    <a:pt x="15830" y="20279"/>
                  </a:cubicBezTo>
                  <a:cubicBezTo>
                    <a:pt x="16146" y="20296"/>
                    <a:pt x="16463" y="20196"/>
                    <a:pt x="16713" y="20013"/>
                  </a:cubicBezTo>
                  <a:cubicBezTo>
                    <a:pt x="16796" y="19946"/>
                    <a:pt x="16879" y="19896"/>
                    <a:pt x="16963" y="19846"/>
                  </a:cubicBezTo>
                  <a:cubicBezTo>
                    <a:pt x="17113" y="19763"/>
                    <a:pt x="17279" y="19713"/>
                    <a:pt x="17379" y="19546"/>
                  </a:cubicBezTo>
                  <a:cubicBezTo>
                    <a:pt x="17379" y="19513"/>
                    <a:pt x="17429" y="19513"/>
                    <a:pt x="17463" y="19496"/>
                  </a:cubicBezTo>
                  <a:cubicBezTo>
                    <a:pt x="17663" y="19430"/>
                    <a:pt x="17863" y="19430"/>
                    <a:pt x="18046" y="19529"/>
                  </a:cubicBezTo>
                  <a:cubicBezTo>
                    <a:pt x="18179" y="19579"/>
                    <a:pt x="18329" y="19613"/>
                    <a:pt x="18479" y="19646"/>
                  </a:cubicBezTo>
                  <a:cubicBezTo>
                    <a:pt x="18829" y="19663"/>
                    <a:pt x="19162" y="19646"/>
                    <a:pt x="19512" y="19579"/>
                  </a:cubicBezTo>
                  <a:cubicBezTo>
                    <a:pt x="19979" y="19513"/>
                    <a:pt x="20412" y="19313"/>
                    <a:pt x="20779" y="19013"/>
                  </a:cubicBezTo>
                  <a:cubicBezTo>
                    <a:pt x="21045" y="18796"/>
                    <a:pt x="21362" y="18696"/>
                    <a:pt x="21695" y="18680"/>
                  </a:cubicBezTo>
                  <a:cubicBezTo>
                    <a:pt x="21928" y="18663"/>
                    <a:pt x="22162" y="18646"/>
                    <a:pt x="22378" y="18613"/>
                  </a:cubicBezTo>
                  <a:cubicBezTo>
                    <a:pt x="22545" y="18580"/>
                    <a:pt x="22711" y="18530"/>
                    <a:pt x="22861" y="18496"/>
                  </a:cubicBezTo>
                  <a:cubicBezTo>
                    <a:pt x="22911" y="18496"/>
                    <a:pt x="22961" y="18496"/>
                    <a:pt x="23011" y="18513"/>
                  </a:cubicBezTo>
                  <a:cubicBezTo>
                    <a:pt x="23311" y="18646"/>
                    <a:pt x="23628" y="18730"/>
                    <a:pt x="23944" y="18796"/>
                  </a:cubicBezTo>
                  <a:cubicBezTo>
                    <a:pt x="24544" y="18880"/>
                    <a:pt x="25144" y="18863"/>
                    <a:pt x="25727" y="18746"/>
                  </a:cubicBezTo>
                  <a:cubicBezTo>
                    <a:pt x="26077" y="18696"/>
                    <a:pt x="26411" y="18580"/>
                    <a:pt x="26744" y="18496"/>
                  </a:cubicBezTo>
                  <a:cubicBezTo>
                    <a:pt x="26977" y="18446"/>
                    <a:pt x="27210" y="18413"/>
                    <a:pt x="27427" y="18413"/>
                  </a:cubicBezTo>
                  <a:cubicBezTo>
                    <a:pt x="27727" y="18446"/>
                    <a:pt x="28027" y="18396"/>
                    <a:pt x="28293" y="18246"/>
                  </a:cubicBezTo>
                  <a:cubicBezTo>
                    <a:pt x="28777" y="17997"/>
                    <a:pt x="29243" y="17697"/>
                    <a:pt x="29527" y="17213"/>
                  </a:cubicBezTo>
                  <a:cubicBezTo>
                    <a:pt x="29577" y="17130"/>
                    <a:pt x="29660" y="17047"/>
                    <a:pt x="29627" y="16947"/>
                  </a:cubicBezTo>
                  <a:cubicBezTo>
                    <a:pt x="29627" y="16930"/>
                    <a:pt x="29627" y="16897"/>
                    <a:pt x="29643" y="16880"/>
                  </a:cubicBezTo>
                  <a:cubicBezTo>
                    <a:pt x="29693" y="16847"/>
                    <a:pt x="29726" y="16797"/>
                    <a:pt x="29743" y="16763"/>
                  </a:cubicBezTo>
                  <a:cubicBezTo>
                    <a:pt x="29943" y="16347"/>
                    <a:pt x="30043" y="15914"/>
                    <a:pt x="30043" y="15464"/>
                  </a:cubicBezTo>
                  <a:cubicBezTo>
                    <a:pt x="30060" y="15147"/>
                    <a:pt x="30043" y="14814"/>
                    <a:pt x="30043" y="14497"/>
                  </a:cubicBezTo>
                  <a:cubicBezTo>
                    <a:pt x="30043" y="14364"/>
                    <a:pt x="30060" y="14247"/>
                    <a:pt x="30093" y="14131"/>
                  </a:cubicBezTo>
                  <a:cubicBezTo>
                    <a:pt x="30326" y="13681"/>
                    <a:pt x="30276" y="13198"/>
                    <a:pt x="30310" y="12714"/>
                  </a:cubicBezTo>
                  <a:cubicBezTo>
                    <a:pt x="30310" y="12698"/>
                    <a:pt x="30293" y="12664"/>
                    <a:pt x="30276" y="12631"/>
                  </a:cubicBezTo>
                  <a:cubicBezTo>
                    <a:pt x="30260" y="12531"/>
                    <a:pt x="30243" y="12414"/>
                    <a:pt x="30226" y="12298"/>
                  </a:cubicBezTo>
                  <a:cubicBezTo>
                    <a:pt x="30226" y="12215"/>
                    <a:pt x="30226" y="12131"/>
                    <a:pt x="30210" y="12048"/>
                  </a:cubicBezTo>
                  <a:cubicBezTo>
                    <a:pt x="30110" y="11581"/>
                    <a:pt x="29943" y="11115"/>
                    <a:pt x="29726" y="10682"/>
                  </a:cubicBezTo>
                  <a:cubicBezTo>
                    <a:pt x="29643" y="10482"/>
                    <a:pt x="29510" y="10298"/>
                    <a:pt x="29410" y="10115"/>
                  </a:cubicBezTo>
                  <a:cubicBezTo>
                    <a:pt x="29377" y="10048"/>
                    <a:pt x="29360" y="9965"/>
                    <a:pt x="29343" y="9898"/>
                  </a:cubicBezTo>
                  <a:cubicBezTo>
                    <a:pt x="29327" y="9682"/>
                    <a:pt x="29327" y="9465"/>
                    <a:pt x="29310" y="9249"/>
                  </a:cubicBezTo>
                  <a:cubicBezTo>
                    <a:pt x="29293" y="8999"/>
                    <a:pt x="29210" y="8765"/>
                    <a:pt x="29060" y="8565"/>
                  </a:cubicBezTo>
                  <a:cubicBezTo>
                    <a:pt x="28793" y="8149"/>
                    <a:pt x="28443" y="7782"/>
                    <a:pt x="28060" y="7449"/>
                  </a:cubicBezTo>
                  <a:cubicBezTo>
                    <a:pt x="27960" y="7366"/>
                    <a:pt x="27860" y="7266"/>
                    <a:pt x="27744" y="7182"/>
                  </a:cubicBezTo>
                  <a:cubicBezTo>
                    <a:pt x="27610" y="7116"/>
                    <a:pt x="27527" y="6982"/>
                    <a:pt x="27494" y="6832"/>
                  </a:cubicBezTo>
                  <a:cubicBezTo>
                    <a:pt x="27444" y="6366"/>
                    <a:pt x="27210" y="5933"/>
                    <a:pt x="26877" y="5599"/>
                  </a:cubicBezTo>
                  <a:cubicBezTo>
                    <a:pt x="26727" y="5466"/>
                    <a:pt x="26561" y="5349"/>
                    <a:pt x="26411" y="5216"/>
                  </a:cubicBezTo>
                  <a:cubicBezTo>
                    <a:pt x="26294" y="5133"/>
                    <a:pt x="26177" y="5016"/>
                    <a:pt x="26211" y="4866"/>
                  </a:cubicBezTo>
                  <a:cubicBezTo>
                    <a:pt x="26244" y="4783"/>
                    <a:pt x="26227" y="4700"/>
                    <a:pt x="26161" y="4633"/>
                  </a:cubicBezTo>
                  <a:cubicBezTo>
                    <a:pt x="26044" y="4516"/>
                    <a:pt x="25911" y="4400"/>
                    <a:pt x="25777" y="4300"/>
                  </a:cubicBezTo>
                  <a:cubicBezTo>
                    <a:pt x="25461" y="4050"/>
                    <a:pt x="25111" y="3850"/>
                    <a:pt x="24728" y="3717"/>
                  </a:cubicBezTo>
                  <a:cubicBezTo>
                    <a:pt x="24594" y="3667"/>
                    <a:pt x="24494" y="3550"/>
                    <a:pt x="24494" y="3417"/>
                  </a:cubicBezTo>
                  <a:cubicBezTo>
                    <a:pt x="24478" y="3317"/>
                    <a:pt x="24428" y="3217"/>
                    <a:pt x="24361" y="3150"/>
                  </a:cubicBezTo>
                  <a:cubicBezTo>
                    <a:pt x="24261" y="3050"/>
                    <a:pt x="24161" y="2967"/>
                    <a:pt x="24078" y="2850"/>
                  </a:cubicBezTo>
                  <a:cubicBezTo>
                    <a:pt x="23928" y="2667"/>
                    <a:pt x="23695" y="2550"/>
                    <a:pt x="23445" y="2533"/>
                  </a:cubicBezTo>
                  <a:cubicBezTo>
                    <a:pt x="23311" y="2517"/>
                    <a:pt x="23195" y="2483"/>
                    <a:pt x="23061" y="2450"/>
                  </a:cubicBezTo>
                  <a:cubicBezTo>
                    <a:pt x="22878" y="2433"/>
                    <a:pt x="22728" y="2300"/>
                    <a:pt x="22678" y="2117"/>
                  </a:cubicBezTo>
                  <a:cubicBezTo>
                    <a:pt x="22578" y="1817"/>
                    <a:pt x="22328" y="1567"/>
                    <a:pt x="22012" y="1484"/>
                  </a:cubicBezTo>
                  <a:cubicBezTo>
                    <a:pt x="21512" y="1334"/>
                    <a:pt x="21062" y="1100"/>
                    <a:pt x="20629" y="817"/>
                  </a:cubicBezTo>
                  <a:cubicBezTo>
                    <a:pt x="20579" y="784"/>
                    <a:pt x="20529" y="751"/>
                    <a:pt x="20462" y="734"/>
                  </a:cubicBezTo>
                  <a:cubicBezTo>
                    <a:pt x="20229" y="684"/>
                    <a:pt x="20012" y="651"/>
                    <a:pt x="19779" y="617"/>
                  </a:cubicBezTo>
                  <a:cubicBezTo>
                    <a:pt x="19329" y="617"/>
                    <a:pt x="18879" y="551"/>
                    <a:pt x="18446" y="417"/>
                  </a:cubicBezTo>
                  <a:cubicBezTo>
                    <a:pt x="18379" y="384"/>
                    <a:pt x="18312" y="384"/>
                    <a:pt x="18262" y="384"/>
                  </a:cubicBezTo>
                  <a:cubicBezTo>
                    <a:pt x="17896" y="401"/>
                    <a:pt x="17529" y="334"/>
                    <a:pt x="17196" y="217"/>
                  </a:cubicBezTo>
                  <a:cubicBezTo>
                    <a:pt x="17129" y="201"/>
                    <a:pt x="17063" y="184"/>
                    <a:pt x="16979" y="184"/>
                  </a:cubicBezTo>
                  <a:lnTo>
                    <a:pt x="16363" y="184"/>
                  </a:lnTo>
                  <a:cubicBezTo>
                    <a:pt x="16180" y="167"/>
                    <a:pt x="15996" y="217"/>
                    <a:pt x="15846" y="317"/>
                  </a:cubicBezTo>
                  <a:cubicBezTo>
                    <a:pt x="15630" y="517"/>
                    <a:pt x="15363" y="634"/>
                    <a:pt x="15063" y="667"/>
                  </a:cubicBezTo>
                  <a:cubicBezTo>
                    <a:pt x="14663" y="751"/>
                    <a:pt x="14263" y="634"/>
                    <a:pt x="13963" y="367"/>
                  </a:cubicBezTo>
                  <a:cubicBezTo>
                    <a:pt x="13914" y="317"/>
                    <a:pt x="13830" y="284"/>
                    <a:pt x="13747" y="267"/>
                  </a:cubicBezTo>
                  <a:cubicBezTo>
                    <a:pt x="13514" y="251"/>
                    <a:pt x="13280" y="267"/>
                    <a:pt x="13047" y="301"/>
                  </a:cubicBezTo>
                  <a:cubicBezTo>
                    <a:pt x="12680" y="367"/>
                    <a:pt x="12331" y="451"/>
                    <a:pt x="11981" y="567"/>
                  </a:cubicBezTo>
                  <a:cubicBezTo>
                    <a:pt x="11531" y="734"/>
                    <a:pt x="11064" y="817"/>
                    <a:pt x="10581" y="801"/>
                  </a:cubicBezTo>
                  <a:close/>
                  <a:moveTo>
                    <a:pt x="17979" y="21329"/>
                  </a:moveTo>
                  <a:cubicBezTo>
                    <a:pt x="18096" y="21546"/>
                    <a:pt x="18312" y="21679"/>
                    <a:pt x="18546" y="21696"/>
                  </a:cubicBezTo>
                  <a:cubicBezTo>
                    <a:pt x="18829" y="21696"/>
                    <a:pt x="19112" y="21696"/>
                    <a:pt x="19396" y="21729"/>
                  </a:cubicBezTo>
                  <a:cubicBezTo>
                    <a:pt x="19729" y="21762"/>
                    <a:pt x="20062" y="21746"/>
                    <a:pt x="20395" y="21779"/>
                  </a:cubicBezTo>
                  <a:cubicBezTo>
                    <a:pt x="20712" y="21829"/>
                    <a:pt x="21012" y="21896"/>
                    <a:pt x="21312" y="21962"/>
                  </a:cubicBezTo>
                  <a:cubicBezTo>
                    <a:pt x="21495" y="21996"/>
                    <a:pt x="21678" y="22029"/>
                    <a:pt x="21862" y="22046"/>
                  </a:cubicBezTo>
                  <a:cubicBezTo>
                    <a:pt x="22228" y="22062"/>
                    <a:pt x="22595" y="22012"/>
                    <a:pt x="22945" y="21879"/>
                  </a:cubicBezTo>
                  <a:cubicBezTo>
                    <a:pt x="23461" y="21679"/>
                    <a:pt x="23978" y="21462"/>
                    <a:pt x="24478" y="21246"/>
                  </a:cubicBezTo>
                  <a:cubicBezTo>
                    <a:pt x="24694" y="21162"/>
                    <a:pt x="24911" y="21046"/>
                    <a:pt x="25128" y="20946"/>
                  </a:cubicBezTo>
                  <a:cubicBezTo>
                    <a:pt x="25178" y="20913"/>
                    <a:pt x="25244" y="20863"/>
                    <a:pt x="25294" y="20829"/>
                  </a:cubicBezTo>
                  <a:cubicBezTo>
                    <a:pt x="25078" y="20846"/>
                    <a:pt x="24861" y="20813"/>
                    <a:pt x="24661" y="20746"/>
                  </a:cubicBezTo>
                  <a:cubicBezTo>
                    <a:pt x="24944" y="20679"/>
                    <a:pt x="25161" y="20629"/>
                    <a:pt x="25394" y="20596"/>
                  </a:cubicBezTo>
                  <a:cubicBezTo>
                    <a:pt x="25811" y="20546"/>
                    <a:pt x="26061" y="20263"/>
                    <a:pt x="26261" y="19896"/>
                  </a:cubicBezTo>
                  <a:cubicBezTo>
                    <a:pt x="25877" y="19996"/>
                    <a:pt x="25461" y="20029"/>
                    <a:pt x="25061" y="19963"/>
                  </a:cubicBezTo>
                  <a:cubicBezTo>
                    <a:pt x="25128" y="19929"/>
                    <a:pt x="25211" y="19896"/>
                    <a:pt x="25294" y="19879"/>
                  </a:cubicBezTo>
                  <a:lnTo>
                    <a:pt x="26327" y="19679"/>
                  </a:lnTo>
                  <a:cubicBezTo>
                    <a:pt x="26377" y="19663"/>
                    <a:pt x="26427" y="19646"/>
                    <a:pt x="26461" y="19596"/>
                  </a:cubicBezTo>
                  <a:cubicBezTo>
                    <a:pt x="26511" y="19513"/>
                    <a:pt x="26561" y="19413"/>
                    <a:pt x="26594" y="19313"/>
                  </a:cubicBezTo>
                  <a:cubicBezTo>
                    <a:pt x="25927" y="19480"/>
                    <a:pt x="25627" y="19480"/>
                    <a:pt x="25328" y="19313"/>
                  </a:cubicBezTo>
                  <a:lnTo>
                    <a:pt x="25661" y="19246"/>
                  </a:lnTo>
                  <a:cubicBezTo>
                    <a:pt x="25927" y="19196"/>
                    <a:pt x="26194" y="19146"/>
                    <a:pt x="26461" y="19096"/>
                  </a:cubicBezTo>
                  <a:cubicBezTo>
                    <a:pt x="26694" y="19063"/>
                    <a:pt x="26777" y="18896"/>
                    <a:pt x="26860" y="18680"/>
                  </a:cubicBezTo>
                  <a:lnTo>
                    <a:pt x="26761" y="18696"/>
                  </a:lnTo>
                  <a:cubicBezTo>
                    <a:pt x="26461" y="18780"/>
                    <a:pt x="26161" y="18880"/>
                    <a:pt x="25861" y="18946"/>
                  </a:cubicBezTo>
                  <a:cubicBezTo>
                    <a:pt x="25577" y="18996"/>
                    <a:pt x="25294" y="19030"/>
                    <a:pt x="25011" y="19046"/>
                  </a:cubicBezTo>
                  <a:cubicBezTo>
                    <a:pt x="24361" y="19113"/>
                    <a:pt x="23728" y="19030"/>
                    <a:pt x="23128" y="18796"/>
                  </a:cubicBezTo>
                  <a:cubicBezTo>
                    <a:pt x="22978" y="18730"/>
                    <a:pt x="22811" y="18730"/>
                    <a:pt x="22661" y="18780"/>
                  </a:cubicBezTo>
                  <a:cubicBezTo>
                    <a:pt x="22345" y="18863"/>
                    <a:pt x="22012" y="18913"/>
                    <a:pt x="21695" y="18896"/>
                  </a:cubicBezTo>
                  <a:cubicBezTo>
                    <a:pt x="21412" y="18913"/>
                    <a:pt x="21128" y="19030"/>
                    <a:pt x="20929" y="19196"/>
                  </a:cubicBezTo>
                  <a:cubicBezTo>
                    <a:pt x="20679" y="19396"/>
                    <a:pt x="20412" y="19546"/>
                    <a:pt x="20129" y="19679"/>
                  </a:cubicBezTo>
                  <a:cubicBezTo>
                    <a:pt x="20029" y="19713"/>
                    <a:pt x="19929" y="19746"/>
                    <a:pt x="19845" y="19763"/>
                  </a:cubicBezTo>
                  <a:cubicBezTo>
                    <a:pt x="19646" y="19796"/>
                    <a:pt x="19462" y="19813"/>
                    <a:pt x="19262" y="19846"/>
                  </a:cubicBezTo>
                  <a:cubicBezTo>
                    <a:pt x="18846" y="19929"/>
                    <a:pt x="18429" y="19896"/>
                    <a:pt x="18046" y="19713"/>
                  </a:cubicBezTo>
                  <a:cubicBezTo>
                    <a:pt x="17963" y="19679"/>
                    <a:pt x="17863" y="19646"/>
                    <a:pt x="17779" y="19629"/>
                  </a:cubicBezTo>
                  <a:cubicBezTo>
                    <a:pt x="17579" y="19563"/>
                    <a:pt x="17413" y="19779"/>
                    <a:pt x="17513" y="19946"/>
                  </a:cubicBezTo>
                  <a:cubicBezTo>
                    <a:pt x="17529" y="20013"/>
                    <a:pt x="17563" y="20079"/>
                    <a:pt x="17596" y="20129"/>
                  </a:cubicBezTo>
                  <a:cubicBezTo>
                    <a:pt x="18079" y="20213"/>
                    <a:pt x="18546" y="20179"/>
                    <a:pt x="18996" y="20263"/>
                  </a:cubicBezTo>
                  <a:cubicBezTo>
                    <a:pt x="18612" y="20479"/>
                    <a:pt x="18213" y="20413"/>
                    <a:pt x="17796" y="20346"/>
                  </a:cubicBezTo>
                  <a:cubicBezTo>
                    <a:pt x="17913" y="20629"/>
                    <a:pt x="18096" y="20763"/>
                    <a:pt x="18396" y="20696"/>
                  </a:cubicBezTo>
                  <a:cubicBezTo>
                    <a:pt x="18546" y="20663"/>
                    <a:pt x="18729" y="20679"/>
                    <a:pt x="18862" y="20763"/>
                  </a:cubicBezTo>
                  <a:cubicBezTo>
                    <a:pt x="18729" y="20796"/>
                    <a:pt x="18579" y="20829"/>
                    <a:pt x="18429" y="20863"/>
                  </a:cubicBezTo>
                  <a:cubicBezTo>
                    <a:pt x="18279" y="20863"/>
                    <a:pt x="18129" y="20863"/>
                    <a:pt x="17979" y="20863"/>
                  </a:cubicBezTo>
                  <a:cubicBezTo>
                    <a:pt x="17979" y="20946"/>
                    <a:pt x="18013" y="21029"/>
                    <a:pt x="18013" y="21112"/>
                  </a:cubicBezTo>
                  <a:cubicBezTo>
                    <a:pt x="18262" y="21229"/>
                    <a:pt x="18562" y="21129"/>
                    <a:pt x="18829" y="21296"/>
                  </a:cubicBezTo>
                  <a:cubicBezTo>
                    <a:pt x="18529" y="21379"/>
                    <a:pt x="18279" y="21462"/>
                    <a:pt x="17979" y="21329"/>
                  </a:cubicBezTo>
                  <a:close/>
                  <a:moveTo>
                    <a:pt x="21778" y="22312"/>
                  </a:moveTo>
                  <a:cubicBezTo>
                    <a:pt x="21162" y="22196"/>
                    <a:pt x="20529" y="21962"/>
                    <a:pt x="19845" y="22012"/>
                  </a:cubicBezTo>
                  <a:cubicBezTo>
                    <a:pt x="19895" y="22096"/>
                    <a:pt x="19962" y="22162"/>
                    <a:pt x="20029" y="22246"/>
                  </a:cubicBezTo>
                  <a:cubicBezTo>
                    <a:pt x="20145" y="22346"/>
                    <a:pt x="20262" y="22462"/>
                    <a:pt x="20395" y="22579"/>
                  </a:cubicBezTo>
                  <a:cubicBezTo>
                    <a:pt x="20562" y="22729"/>
                    <a:pt x="20762" y="22862"/>
                    <a:pt x="20979" y="22945"/>
                  </a:cubicBezTo>
                  <a:cubicBezTo>
                    <a:pt x="21079" y="23012"/>
                    <a:pt x="21212" y="22995"/>
                    <a:pt x="21295" y="22912"/>
                  </a:cubicBezTo>
                  <a:cubicBezTo>
                    <a:pt x="21495" y="22729"/>
                    <a:pt x="21662" y="22529"/>
                    <a:pt x="21778" y="22312"/>
                  </a:cubicBezTo>
                  <a:close/>
                  <a:moveTo>
                    <a:pt x="31076" y="16747"/>
                  </a:moveTo>
                  <a:lnTo>
                    <a:pt x="30126" y="16480"/>
                  </a:lnTo>
                  <a:lnTo>
                    <a:pt x="29943" y="16930"/>
                  </a:lnTo>
                  <a:lnTo>
                    <a:pt x="30810" y="17280"/>
                  </a:lnTo>
                  <a:close/>
                  <a:moveTo>
                    <a:pt x="31093" y="13414"/>
                  </a:moveTo>
                  <a:cubicBezTo>
                    <a:pt x="31126" y="13114"/>
                    <a:pt x="31143" y="12831"/>
                    <a:pt x="31176" y="12531"/>
                  </a:cubicBezTo>
                  <a:lnTo>
                    <a:pt x="30543" y="12681"/>
                  </a:lnTo>
                  <a:lnTo>
                    <a:pt x="30543" y="13464"/>
                  </a:lnTo>
                  <a:close/>
                  <a:moveTo>
                    <a:pt x="30276" y="15031"/>
                  </a:moveTo>
                  <a:lnTo>
                    <a:pt x="30993" y="15081"/>
                  </a:lnTo>
                  <a:cubicBezTo>
                    <a:pt x="30976" y="14831"/>
                    <a:pt x="30960" y="14597"/>
                    <a:pt x="30960" y="14381"/>
                  </a:cubicBezTo>
                  <a:lnTo>
                    <a:pt x="30276" y="14347"/>
                  </a:lnTo>
                  <a:close/>
                  <a:moveTo>
                    <a:pt x="31109" y="15880"/>
                  </a:moveTo>
                  <a:cubicBezTo>
                    <a:pt x="30960" y="16014"/>
                    <a:pt x="30826" y="15964"/>
                    <a:pt x="30676" y="15930"/>
                  </a:cubicBezTo>
                  <a:cubicBezTo>
                    <a:pt x="30526" y="15897"/>
                    <a:pt x="30393" y="15864"/>
                    <a:pt x="30243" y="15830"/>
                  </a:cubicBezTo>
                  <a:cubicBezTo>
                    <a:pt x="30210" y="15997"/>
                    <a:pt x="30193" y="16130"/>
                    <a:pt x="30160" y="16297"/>
                  </a:cubicBezTo>
                  <a:lnTo>
                    <a:pt x="31109" y="16464"/>
                  </a:lnTo>
                  <a:close/>
                  <a:moveTo>
                    <a:pt x="30326" y="17930"/>
                  </a:moveTo>
                  <a:cubicBezTo>
                    <a:pt x="30426" y="17763"/>
                    <a:pt x="30526" y="17613"/>
                    <a:pt x="30610" y="17463"/>
                  </a:cubicBezTo>
                  <a:lnTo>
                    <a:pt x="29876" y="17097"/>
                  </a:lnTo>
                  <a:lnTo>
                    <a:pt x="29593" y="17547"/>
                  </a:lnTo>
                  <a:close/>
                  <a:moveTo>
                    <a:pt x="3566" y="16830"/>
                  </a:moveTo>
                  <a:lnTo>
                    <a:pt x="3249" y="16247"/>
                  </a:lnTo>
                  <a:cubicBezTo>
                    <a:pt x="3249" y="16230"/>
                    <a:pt x="3233" y="16230"/>
                    <a:pt x="3233" y="16214"/>
                  </a:cubicBezTo>
                  <a:cubicBezTo>
                    <a:pt x="2999" y="15997"/>
                    <a:pt x="2699" y="15880"/>
                    <a:pt x="2400" y="15847"/>
                  </a:cubicBezTo>
                  <a:lnTo>
                    <a:pt x="2400" y="15897"/>
                  </a:lnTo>
                  <a:cubicBezTo>
                    <a:pt x="2616" y="16230"/>
                    <a:pt x="2899" y="16514"/>
                    <a:pt x="3216" y="16763"/>
                  </a:cubicBezTo>
                  <a:cubicBezTo>
                    <a:pt x="3316" y="16847"/>
                    <a:pt x="3449" y="16863"/>
                    <a:pt x="3566" y="16830"/>
                  </a:cubicBezTo>
                  <a:close/>
                  <a:moveTo>
                    <a:pt x="29527" y="9115"/>
                  </a:moveTo>
                  <a:cubicBezTo>
                    <a:pt x="29577" y="9399"/>
                    <a:pt x="29493" y="9665"/>
                    <a:pt x="29577" y="9932"/>
                  </a:cubicBezTo>
                  <a:lnTo>
                    <a:pt x="30143" y="9798"/>
                  </a:lnTo>
                  <a:lnTo>
                    <a:pt x="29976" y="8982"/>
                  </a:lnTo>
                  <a:close/>
                  <a:moveTo>
                    <a:pt x="31109" y="11715"/>
                  </a:moveTo>
                  <a:lnTo>
                    <a:pt x="30410" y="11915"/>
                  </a:lnTo>
                  <a:cubicBezTo>
                    <a:pt x="30460" y="12098"/>
                    <a:pt x="30493" y="12265"/>
                    <a:pt x="30543" y="12448"/>
                  </a:cubicBezTo>
                  <a:lnTo>
                    <a:pt x="31159" y="12348"/>
                  </a:lnTo>
                  <a:cubicBezTo>
                    <a:pt x="31143" y="12131"/>
                    <a:pt x="31126" y="11931"/>
                    <a:pt x="31109" y="11715"/>
                  </a:cubicBezTo>
                  <a:close/>
                  <a:moveTo>
                    <a:pt x="28377" y="6566"/>
                  </a:moveTo>
                  <a:lnTo>
                    <a:pt x="27794" y="6882"/>
                  </a:lnTo>
                  <a:cubicBezTo>
                    <a:pt x="27910" y="7016"/>
                    <a:pt x="28010" y="7132"/>
                    <a:pt x="28127" y="7232"/>
                  </a:cubicBezTo>
                  <a:cubicBezTo>
                    <a:pt x="28160" y="7266"/>
                    <a:pt x="28210" y="7282"/>
                    <a:pt x="28260" y="7266"/>
                  </a:cubicBezTo>
                  <a:cubicBezTo>
                    <a:pt x="28427" y="7216"/>
                    <a:pt x="28610" y="7149"/>
                    <a:pt x="28777" y="7099"/>
                  </a:cubicBezTo>
                  <a:close/>
                  <a:moveTo>
                    <a:pt x="30210" y="11248"/>
                  </a:moveTo>
                  <a:lnTo>
                    <a:pt x="30376" y="11698"/>
                  </a:lnTo>
                  <a:lnTo>
                    <a:pt x="31060" y="11515"/>
                  </a:lnTo>
                  <a:cubicBezTo>
                    <a:pt x="31010" y="11331"/>
                    <a:pt x="30960" y="11165"/>
                    <a:pt x="30926" y="10981"/>
                  </a:cubicBezTo>
                  <a:close/>
                  <a:moveTo>
                    <a:pt x="29227" y="8399"/>
                  </a:moveTo>
                  <a:cubicBezTo>
                    <a:pt x="29443" y="8382"/>
                    <a:pt x="29660" y="8315"/>
                    <a:pt x="29860" y="8215"/>
                  </a:cubicBezTo>
                  <a:cubicBezTo>
                    <a:pt x="29743" y="8016"/>
                    <a:pt x="29577" y="7849"/>
                    <a:pt x="29393" y="7716"/>
                  </a:cubicBezTo>
                  <a:lnTo>
                    <a:pt x="28943" y="8032"/>
                  </a:lnTo>
                  <a:close/>
                  <a:moveTo>
                    <a:pt x="29510" y="17713"/>
                  </a:moveTo>
                  <a:lnTo>
                    <a:pt x="29210" y="17980"/>
                  </a:lnTo>
                  <a:lnTo>
                    <a:pt x="29676" y="18430"/>
                  </a:lnTo>
                  <a:cubicBezTo>
                    <a:pt x="29876" y="18380"/>
                    <a:pt x="30043" y="18263"/>
                    <a:pt x="30160" y="18113"/>
                  </a:cubicBezTo>
                  <a:close/>
                  <a:moveTo>
                    <a:pt x="26611" y="19846"/>
                  </a:moveTo>
                  <a:cubicBezTo>
                    <a:pt x="26794" y="20046"/>
                    <a:pt x="26944" y="20213"/>
                    <a:pt x="27127" y="20413"/>
                  </a:cubicBezTo>
                  <a:lnTo>
                    <a:pt x="27394" y="20013"/>
                  </a:lnTo>
                  <a:lnTo>
                    <a:pt x="26761" y="19446"/>
                  </a:lnTo>
                  <a:cubicBezTo>
                    <a:pt x="26727" y="19596"/>
                    <a:pt x="26661" y="19713"/>
                    <a:pt x="26611" y="19846"/>
                  </a:cubicBezTo>
                  <a:close/>
                  <a:moveTo>
                    <a:pt x="3466" y="16347"/>
                  </a:moveTo>
                  <a:cubicBezTo>
                    <a:pt x="3549" y="16514"/>
                    <a:pt x="3683" y="16680"/>
                    <a:pt x="3833" y="16813"/>
                  </a:cubicBezTo>
                  <a:cubicBezTo>
                    <a:pt x="3866" y="16847"/>
                    <a:pt x="3899" y="16847"/>
                    <a:pt x="3933" y="16847"/>
                  </a:cubicBezTo>
                  <a:cubicBezTo>
                    <a:pt x="4132" y="16830"/>
                    <a:pt x="4349" y="16797"/>
                    <a:pt x="4549" y="16780"/>
                  </a:cubicBezTo>
                  <a:cubicBezTo>
                    <a:pt x="4516" y="16663"/>
                    <a:pt x="4482" y="16564"/>
                    <a:pt x="4432" y="16480"/>
                  </a:cubicBezTo>
                  <a:close/>
                  <a:moveTo>
                    <a:pt x="27594" y="6266"/>
                  </a:moveTo>
                  <a:lnTo>
                    <a:pt x="27744" y="6682"/>
                  </a:lnTo>
                  <a:lnTo>
                    <a:pt x="28377" y="6416"/>
                  </a:lnTo>
                  <a:cubicBezTo>
                    <a:pt x="28310" y="6249"/>
                    <a:pt x="28343" y="6066"/>
                    <a:pt x="28194" y="5933"/>
                  </a:cubicBezTo>
                  <a:close/>
                  <a:moveTo>
                    <a:pt x="27060" y="18763"/>
                  </a:moveTo>
                  <a:cubicBezTo>
                    <a:pt x="26994" y="18913"/>
                    <a:pt x="26944" y="19013"/>
                    <a:pt x="26910" y="19113"/>
                  </a:cubicBezTo>
                  <a:cubicBezTo>
                    <a:pt x="26894" y="19163"/>
                    <a:pt x="26910" y="19213"/>
                    <a:pt x="26927" y="19263"/>
                  </a:cubicBezTo>
                  <a:cubicBezTo>
                    <a:pt x="27110" y="19446"/>
                    <a:pt x="27294" y="19613"/>
                    <a:pt x="27477" y="19796"/>
                  </a:cubicBezTo>
                  <a:cubicBezTo>
                    <a:pt x="27644" y="19546"/>
                    <a:pt x="27644" y="19546"/>
                    <a:pt x="27477" y="19346"/>
                  </a:cubicBezTo>
                  <a:cubicBezTo>
                    <a:pt x="27394" y="19196"/>
                    <a:pt x="27294" y="19046"/>
                    <a:pt x="27194" y="18930"/>
                  </a:cubicBezTo>
                  <a:cubicBezTo>
                    <a:pt x="27144" y="18863"/>
                    <a:pt x="27110" y="18813"/>
                    <a:pt x="27060" y="18763"/>
                  </a:cubicBezTo>
                  <a:close/>
                  <a:moveTo>
                    <a:pt x="29060" y="18096"/>
                  </a:moveTo>
                  <a:lnTo>
                    <a:pt x="28410" y="18430"/>
                  </a:lnTo>
                  <a:lnTo>
                    <a:pt x="28577" y="18646"/>
                  </a:lnTo>
                  <a:lnTo>
                    <a:pt x="29460" y="18513"/>
                  </a:lnTo>
                  <a:close/>
                  <a:moveTo>
                    <a:pt x="28127" y="5783"/>
                  </a:moveTo>
                  <a:lnTo>
                    <a:pt x="27627" y="5383"/>
                  </a:lnTo>
                  <a:lnTo>
                    <a:pt x="27277" y="5716"/>
                  </a:lnTo>
                  <a:lnTo>
                    <a:pt x="27510" y="6116"/>
                  </a:lnTo>
                  <a:close/>
                  <a:moveTo>
                    <a:pt x="30276" y="15630"/>
                  </a:moveTo>
                  <a:lnTo>
                    <a:pt x="31109" y="15764"/>
                  </a:lnTo>
                  <a:cubicBezTo>
                    <a:pt x="31076" y="15597"/>
                    <a:pt x="31060" y="15464"/>
                    <a:pt x="31043" y="15330"/>
                  </a:cubicBezTo>
                  <a:lnTo>
                    <a:pt x="30276" y="15280"/>
                  </a:lnTo>
                  <a:close/>
                  <a:moveTo>
                    <a:pt x="28793" y="7849"/>
                  </a:moveTo>
                  <a:lnTo>
                    <a:pt x="29327" y="7616"/>
                  </a:lnTo>
                  <a:lnTo>
                    <a:pt x="28943" y="7232"/>
                  </a:lnTo>
                  <a:lnTo>
                    <a:pt x="28377" y="7449"/>
                  </a:lnTo>
                  <a:close/>
                  <a:moveTo>
                    <a:pt x="26194" y="20396"/>
                  </a:moveTo>
                  <a:lnTo>
                    <a:pt x="26677" y="20863"/>
                  </a:lnTo>
                  <a:lnTo>
                    <a:pt x="26960" y="20579"/>
                  </a:lnTo>
                  <a:lnTo>
                    <a:pt x="26494" y="20013"/>
                  </a:lnTo>
                  <a:close/>
                  <a:moveTo>
                    <a:pt x="15796" y="21379"/>
                  </a:moveTo>
                  <a:lnTo>
                    <a:pt x="15480" y="20929"/>
                  </a:lnTo>
                  <a:lnTo>
                    <a:pt x="15013" y="21129"/>
                  </a:lnTo>
                  <a:lnTo>
                    <a:pt x="15330" y="21596"/>
                  </a:lnTo>
                  <a:cubicBezTo>
                    <a:pt x="15513" y="21596"/>
                    <a:pt x="15680" y="21512"/>
                    <a:pt x="15796" y="21379"/>
                  </a:cubicBezTo>
                  <a:close/>
                  <a:moveTo>
                    <a:pt x="25644" y="20879"/>
                  </a:moveTo>
                  <a:lnTo>
                    <a:pt x="26061" y="21279"/>
                  </a:lnTo>
                  <a:lnTo>
                    <a:pt x="26477" y="21062"/>
                  </a:lnTo>
                  <a:lnTo>
                    <a:pt x="26061" y="20563"/>
                  </a:lnTo>
                  <a:close/>
                  <a:moveTo>
                    <a:pt x="15996" y="21229"/>
                  </a:moveTo>
                  <a:cubicBezTo>
                    <a:pt x="16096" y="21062"/>
                    <a:pt x="16196" y="20929"/>
                    <a:pt x="16280" y="20813"/>
                  </a:cubicBezTo>
                  <a:lnTo>
                    <a:pt x="16046" y="20479"/>
                  </a:lnTo>
                  <a:lnTo>
                    <a:pt x="15746" y="20496"/>
                  </a:lnTo>
                  <a:lnTo>
                    <a:pt x="15596" y="20746"/>
                  </a:lnTo>
                  <a:close/>
                  <a:moveTo>
                    <a:pt x="30393" y="14131"/>
                  </a:moveTo>
                  <a:lnTo>
                    <a:pt x="31010" y="14197"/>
                  </a:lnTo>
                  <a:cubicBezTo>
                    <a:pt x="31043" y="14014"/>
                    <a:pt x="31060" y="13847"/>
                    <a:pt x="31093" y="13664"/>
                  </a:cubicBezTo>
                  <a:lnTo>
                    <a:pt x="30493" y="13714"/>
                  </a:lnTo>
                  <a:cubicBezTo>
                    <a:pt x="30460" y="13847"/>
                    <a:pt x="30426" y="13981"/>
                    <a:pt x="30376" y="14131"/>
                  </a:cubicBezTo>
                  <a:close/>
                  <a:moveTo>
                    <a:pt x="29693" y="10098"/>
                  </a:moveTo>
                  <a:lnTo>
                    <a:pt x="29910" y="10515"/>
                  </a:lnTo>
                  <a:lnTo>
                    <a:pt x="30510" y="10365"/>
                  </a:lnTo>
                  <a:lnTo>
                    <a:pt x="30260" y="9948"/>
                  </a:lnTo>
                  <a:close/>
                  <a:moveTo>
                    <a:pt x="11381" y="21912"/>
                  </a:moveTo>
                  <a:cubicBezTo>
                    <a:pt x="11347" y="21796"/>
                    <a:pt x="11314" y="21696"/>
                    <a:pt x="11264" y="21629"/>
                  </a:cubicBezTo>
                  <a:cubicBezTo>
                    <a:pt x="11231" y="21579"/>
                    <a:pt x="11197" y="21546"/>
                    <a:pt x="11147" y="21546"/>
                  </a:cubicBezTo>
                  <a:cubicBezTo>
                    <a:pt x="10914" y="21479"/>
                    <a:pt x="10681" y="21429"/>
                    <a:pt x="10398" y="21362"/>
                  </a:cubicBezTo>
                  <a:cubicBezTo>
                    <a:pt x="10498" y="21512"/>
                    <a:pt x="10564" y="21696"/>
                    <a:pt x="10681" y="21779"/>
                  </a:cubicBezTo>
                  <a:cubicBezTo>
                    <a:pt x="10898" y="21896"/>
                    <a:pt x="11147" y="21946"/>
                    <a:pt x="11381" y="21912"/>
                  </a:cubicBezTo>
                  <a:close/>
                  <a:moveTo>
                    <a:pt x="6382" y="16464"/>
                  </a:moveTo>
                  <a:lnTo>
                    <a:pt x="5599" y="16464"/>
                  </a:lnTo>
                  <a:cubicBezTo>
                    <a:pt x="5665" y="16747"/>
                    <a:pt x="5749" y="16813"/>
                    <a:pt x="5965" y="16813"/>
                  </a:cubicBezTo>
                  <a:cubicBezTo>
                    <a:pt x="6032" y="16813"/>
                    <a:pt x="6115" y="16830"/>
                    <a:pt x="6182" y="16830"/>
                  </a:cubicBezTo>
                  <a:lnTo>
                    <a:pt x="6449" y="16847"/>
                  </a:lnTo>
                  <a:cubicBezTo>
                    <a:pt x="6415" y="16713"/>
                    <a:pt x="6399" y="16597"/>
                    <a:pt x="6382" y="16464"/>
                  </a:cubicBezTo>
                  <a:close/>
                  <a:moveTo>
                    <a:pt x="8865" y="20896"/>
                  </a:moveTo>
                  <a:cubicBezTo>
                    <a:pt x="9031" y="21112"/>
                    <a:pt x="9265" y="21262"/>
                    <a:pt x="9531" y="21362"/>
                  </a:cubicBezTo>
                  <a:cubicBezTo>
                    <a:pt x="9798" y="21462"/>
                    <a:pt x="10064" y="21546"/>
                    <a:pt x="10331" y="21629"/>
                  </a:cubicBezTo>
                  <a:cubicBezTo>
                    <a:pt x="10298" y="21396"/>
                    <a:pt x="10098" y="21229"/>
                    <a:pt x="9864" y="21246"/>
                  </a:cubicBezTo>
                  <a:cubicBezTo>
                    <a:pt x="9764" y="21229"/>
                    <a:pt x="9681" y="21212"/>
                    <a:pt x="9598" y="21179"/>
                  </a:cubicBezTo>
                  <a:cubicBezTo>
                    <a:pt x="9331" y="21096"/>
                    <a:pt x="9098" y="20996"/>
                    <a:pt x="8848" y="20896"/>
                  </a:cubicBezTo>
                  <a:close/>
                  <a:moveTo>
                    <a:pt x="7232" y="16897"/>
                  </a:moveTo>
                  <a:cubicBezTo>
                    <a:pt x="7132" y="16713"/>
                    <a:pt x="7032" y="16530"/>
                    <a:pt x="6932" y="16330"/>
                  </a:cubicBezTo>
                  <a:lnTo>
                    <a:pt x="6532" y="16447"/>
                  </a:lnTo>
                  <a:cubicBezTo>
                    <a:pt x="6615" y="16614"/>
                    <a:pt x="6665" y="16780"/>
                    <a:pt x="6782" y="16863"/>
                  </a:cubicBezTo>
                  <a:cubicBezTo>
                    <a:pt x="6915" y="16947"/>
                    <a:pt x="7082" y="16963"/>
                    <a:pt x="7215" y="16897"/>
                  </a:cubicBezTo>
                  <a:close/>
                  <a:moveTo>
                    <a:pt x="30026" y="8849"/>
                  </a:moveTo>
                  <a:cubicBezTo>
                    <a:pt x="29976" y="8682"/>
                    <a:pt x="30026" y="8515"/>
                    <a:pt x="29910" y="8399"/>
                  </a:cubicBezTo>
                  <a:lnTo>
                    <a:pt x="29327" y="8549"/>
                  </a:lnTo>
                  <a:cubicBezTo>
                    <a:pt x="29393" y="8682"/>
                    <a:pt x="29460" y="8799"/>
                    <a:pt x="29510" y="8932"/>
                  </a:cubicBezTo>
                  <a:close/>
                  <a:moveTo>
                    <a:pt x="5349" y="16447"/>
                  </a:moveTo>
                  <a:cubicBezTo>
                    <a:pt x="5116" y="16480"/>
                    <a:pt x="4899" y="16397"/>
                    <a:pt x="4666" y="16464"/>
                  </a:cubicBezTo>
                  <a:cubicBezTo>
                    <a:pt x="4716" y="16564"/>
                    <a:pt x="4749" y="16647"/>
                    <a:pt x="4782" y="16713"/>
                  </a:cubicBezTo>
                  <a:cubicBezTo>
                    <a:pt x="4816" y="16747"/>
                    <a:pt x="4866" y="16797"/>
                    <a:pt x="4899" y="16797"/>
                  </a:cubicBezTo>
                  <a:cubicBezTo>
                    <a:pt x="5099" y="16830"/>
                    <a:pt x="5299" y="16830"/>
                    <a:pt x="5499" y="16797"/>
                  </a:cubicBezTo>
                  <a:close/>
                  <a:moveTo>
                    <a:pt x="25328" y="3283"/>
                  </a:moveTo>
                  <a:cubicBezTo>
                    <a:pt x="25061" y="3050"/>
                    <a:pt x="24744" y="2983"/>
                    <a:pt x="24444" y="2883"/>
                  </a:cubicBezTo>
                  <a:cubicBezTo>
                    <a:pt x="24594" y="3050"/>
                    <a:pt x="24694" y="3250"/>
                    <a:pt x="24744" y="3467"/>
                  </a:cubicBezTo>
                  <a:cubicBezTo>
                    <a:pt x="24744" y="3533"/>
                    <a:pt x="24844" y="3533"/>
                    <a:pt x="24911" y="3500"/>
                  </a:cubicBezTo>
                  <a:cubicBezTo>
                    <a:pt x="25028" y="3417"/>
                    <a:pt x="25161" y="3367"/>
                    <a:pt x="25328" y="3283"/>
                  </a:cubicBezTo>
                  <a:close/>
                  <a:moveTo>
                    <a:pt x="30626" y="10498"/>
                  </a:moveTo>
                  <a:cubicBezTo>
                    <a:pt x="30493" y="10565"/>
                    <a:pt x="30410" y="10615"/>
                    <a:pt x="30310" y="10648"/>
                  </a:cubicBezTo>
                  <a:cubicBezTo>
                    <a:pt x="30193" y="10698"/>
                    <a:pt x="30093" y="10715"/>
                    <a:pt x="29993" y="10748"/>
                  </a:cubicBezTo>
                  <a:lnTo>
                    <a:pt x="30126" y="11015"/>
                  </a:lnTo>
                  <a:lnTo>
                    <a:pt x="30810" y="10798"/>
                  </a:lnTo>
                  <a:close/>
                  <a:moveTo>
                    <a:pt x="16430" y="20629"/>
                  </a:moveTo>
                  <a:lnTo>
                    <a:pt x="17146" y="20329"/>
                  </a:lnTo>
                  <a:cubicBezTo>
                    <a:pt x="17096" y="20246"/>
                    <a:pt x="17063" y="20163"/>
                    <a:pt x="17013" y="20063"/>
                  </a:cubicBezTo>
                  <a:lnTo>
                    <a:pt x="16296" y="20429"/>
                  </a:lnTo>
                  <a:close/>
                  <a:moveTo>
                    <a:pt x="25511" y="20996"/>
                  </a:moveTo>
                  <a:cubicBezTo>
                    <a:pt x="25427" y="21029"/>
                    <a:pt x="25361" y="21079"/>
                    <a:pt x="25294" y="21112"/>
                  </a:cubicBezTo>
                  <a:cubicBezTo>
                    <a:pt x="25228" y="21162"/>
                    <a:pt x="25161" y="21196"/>
                    <a:pt x="25094" y="21246"/>
                  </a:cubicBezTo>
                  <a:cubicBezTo>
                    <a:pt x="25427" y="21612"/>
                    <a:pt x="25444" y="21596"/>
                    <a:pt x="25777" y="21379"/>
                  </a:cubicBezTo>
                  <a:cubicBezTo>
                    <a:pt x="25694" y="21246"/>
                    <a:pt x="25611" y="21129"/>
                    <a:pt x="25511" y="20996"/>
                  </a:cubicBezTo>
                  <a:close/>
                  <a:moveTo>
                    <a:pt x="27327" y="18630"/>
                  </a:moveTo>
                  <a:cubicBezTo>
                    <a:pt x="27310" y="18646"/>
                    <a:pt x="27310" y="18663"/>
                    <a:pt x="27310" y="18680"/>
                  </a:cubicBezTo>
                  <a:cubicBezTo>
                    <a:pt x="27477" y="18746"/>
                    <a:pt x="27627" y="18830"/>
                    <a:pt x="27794" y="18896"/>
                  </a:cubicBezTo>
                  <a:cubicBezTo>
                    <a:pt x="27844" y="18913"/>
                    <a:pt x="27894" y="18913"/>
                    <a:pt x="27944" y="18896"/>
                  </a:cubicBezTo>
                  <a:cubicBezTo>
                    <a:pt x="28077" y="18830"/>
                    <a:pt x="28210" y="18746"/>
                    <a:pt x="28360" y="18663"/>
                  </a:cubicBezTo>
                  <a:lnTo>
                    <a:pt x="28243" y="18513"/>
                  </a:lnTo>
                  <a:cubicBezTo>
                    <a:pt x="27960" y="18696"/>
                    <a:pt x="27627" y="18596"/>
                    <a:pt x="27327" y="18630"/>
                  </a:cubicBezTo>
                  <a:close/>
                  <a:moveTo>
                    <a:pt x="14347" y="21546"/>
                  </a:moveTo>
                  <a:lnTo>
                    <a:pt x="14163" y="21229"/>
                  </a:lnTo>
                  <a:lnTo>
                    <a:pt x="13664" y="21329"/>
                  </a:lnTo>
                  <a:lnTo>
                    <a:pt x="13780" y="21529"/>
                  </a:lnTo>
                  <a:lnTo>
                    <a:pt x="13880" y="21712"/>
                  </a:lnTo>
                  <a:close/>
                  <a:moveTo>
                    <a:pt x="26494" y="4783"/>
                  </a:moveTo>
                  <a:cubicBezTo>
                    <a:pt x="26494" y="4816"/>
                    <a:pt x="26477" y="4833"/>
                    <a:pt x="26477" y="4866"/>
                  </a:cubicBezTo>
                  <a:cubicBezTo>
                    <a:pt x="26477" y="5066"/>
                    <a:pt x="26577" y="5133"/>
                    <a:pt x="26761" y="5033"/>
                  </a:cubicBezTo>
                  <a:cubicBezTo>
                    <a:pt x="26877" y="4983"/>
                    <a:pt x="26977" y="4900"/>
                    <a:pt x="27094" y="4833"/>
                  </a:cubicBezTo>
                  <a:cubicBezTo>
                    <a:pt x="27044" y="4733"/>
                    <a:pt x="27010" y="4633"/>
                    <a:pt x="26977" y="4550"/>
                  </a:cubicBezTo>
                  <a:close/>
                  <a:moveTo>
                    <a:pt x="25794" y="3750"/>
                  </a:moveTo>
                  <a:cubicBezTo>
                    <a:pt x="25694" y="3683"/>
                    <a:pt x="25611" y="3600"/>
                    <a:pt x="25527" y="3533"/>
                  </a:cubicBezTo>
                  <a:cubicBezTo>
                    <a:pt x="25444" y="3417"/>
                    <a:pt x="25294" y="3400"/>
                    <a:pt x="25161" y="3467"/>
                  </a:cubicBezTo>
                  <a:cubicBezTo>
                    <a:pt x="25111" y="3500"/>
                    <a:pt x="25044" y="3533"/>
                    <a:pt x="24994" y="3567"/>
                  </a:cubicBezTo>
                  <a:cubicBezTo>
                    <a:pt x="25128" y="3633"/>
                    <a:pt x="25244" y="3700"/>
                    <a:pt x="25361" y="3783"/>
                  </a:cubicBezTo>
                  <a:cubicBezTo>
                    <a:pt x="25494" y="3900"/>
                    <a:pt x="25677" y="3883"/>
                    <a:pt x="25794" y="3750"/>
                  </a:cubicBezTo>
                  <a:close/>
                  <a:moveTo>
                    <a:pt x="14397" y="21212"/>
                  </a:moveTo>
                  <a:cubicBezTo>
                    <a:pt x="14613" y="21646"/>
                    <a:pt x="14647" y="21662"/>
                    <a:pt x="15013" y="21562"/>
                  </a:cubicBezTo>
                  <a:lnTo>
                    <a:pt x="14797" y="21146"/>
                  </a:lnTo>
                  <a:close/>
                  <a:moveTo>
                    <a:pt x="12197" y="21946"/>
                  </a:moveTo>
                  <a:cubicBezTo>
                    <a:pt x="12147" y="21712"/>
                    <a:pt x="12147" y="21712"/>
                    <a:pt x="11947" y="21679"/>
                  </a:cubicBezTo>
                  <a:cubicBezTo>
                    <a:pt x="11847" y="21662"/>
                    <a:pt x="11747" y="21629"/>
                    <a:pt x="11647" y="21612"/>
                  </a:cubicBezTo>
                  <a:cubicBezTo>
                    <a:pt x="11597" y="21612"/>
                    <a:pt x="11531" y="21612"/>
                    <a:pt x="11481" y="21612"/>
                  </a:cubicBezTo>
                  <a:cubicBezTo>
                    <a:pt x="11631" y="21962"/>
                    <a:pt x="11631" y="21962"/>
                    <a:pt x="11964" y="21962"/>
                  </a:cubicBezTo>
                  <a:close/>
                  <a:moveTo>
                    <a:pt x="13680" y="21846"/>
                  </a:moveTo>
                  <a:cubicBezTo>
                    <a:pt x="13630" y="21696"/>
                    <a:pt x="13580" y="21546"/>
                    <a:pt x="13530" y="21396"/>
                  </a:cubicBezTo>
                  <a:lnTo>
                    <a:pt x="13147" y="21646"/>
                  </a:lnTo>
                  <a:lnTo>
                    <a:pt x="13264" y="21946"/>
                  </a:lnTo>
                  <a:close/>
                  <a:moveTo>
                    <a:pt x="26877" y="5200"/>
                  </a:moveTo>
                  <a:lnTo>
                    <a:pt x="27110" y="5533"/>
                  </a:lnTo>
                  <a:lnTo>
                    <a:pt x="27427" y="5249"/>
                  </a:lnTo>
                  <a:cubicBezTo>
                    <a:pt x="27344" y="5166"/>
                    <a:pt x="27260" y="5083"/>
                    <a:pt x="27177" y="4983"/>
                  </a:cubicBezTo>
                  <a:close/>
                  <a:moveTo>
                    <a:pt x="26477" y="4050"/>
                  </a:moveTo>
                  <a:cubicBezTo>
                    <a:pt x="26294" y="3850"/>
                    <a:pt x="25977" y="3833"/>
                    <a:pt x="25777" y="4016"/>
                  </a:cubicBezTo>
                  <a:cubicBezTo>
                    <a:pt x="26161" y="4333"/>
                    <a:pt x="26111" y="4333"/>
                    <a:pt x="26477" y="4050"/>
                  </a:cubicBezTo>
                  <a:close/>
                  <a:moveTo>
                    <a:pt x="24428" y="21529"/>
                  </a:moveTo>
                  <a:cubicBezTo>
                    <a:pt x="24744" y="21829"/>
                    <a:pt x="24744" y="21829"/>
                    <a:pt x="25061" y="21646"/>
                  </a:cubicBezTo>
                  <a:cubicBezTo>
                    <a:pt x="24994" y="21546"/>
                    <a:pt x="24911" y="21446"/>
                    <a:pt x="24844" y="21346"/>
                  </a:cubicBezTo>
                  <a:close/>
                  <a:moveTo>
                    <a:pt x="12464" y="21946"/>
                  </a:moveTo>
                  <a:cubicBezTo>
                    <a:pt x="12664" y="21946"/>
                    <a:pt x="12864" y="21946"/>
                    <a:pt x="13064" y="21912"/>
                  </a:cubicBezTo>
                  <a:cubicBezTo>
                    <a:pt x="13030" y="21829"/>
                    <a:pt x="12997" y="21762"/>
                    <a:pt x="12980" y="21696"/>
                  </a:cubicBezTo>
                  <a:lnTo>
                    <a:pt x="12381" y="21746"/>
                  </a:lnTo>
                  <a:close/>
                  <a:moveTo>
                    <a:pt x="23045" y="22096"/>
                  </a:moveTo>
                  <a:lnTo>
                    <a:pt x="22362" y="22246"/>
                  </a:lnTo>
                  <a:cubicBezTo>
                    <a:pt x="22462" y="22329"/>
                    <a:pt x="22528" y="22412"/>
                    <a:pt x="22578" y="22412"/>
                  </a:cubicBezTo>
                  <a:cubicBezTo>
                    <a:pt x="22778" y="22379"/>
                    <a:pt x="22961" y="22329"/>
                    <a:pt x="23161" y="22279"/>
                  </a:cubicBezTo>
                  <a:close/>
                  <a:moveTo>
                    <a:pt x="26427" y="4600"/>
                  </a:moveTo>
                  <a:lnTo>
                    <a:pt x="26877" y="4400"/>
                  </a:lnTo>
                  <a:lnTo>
                    <a:pt x="26661" y="4166"/>
                  </a:lnTo>
                  <a:lnTo>
                    <a:pt x="26277" y="4433"/>
                  </a:lnTo>
                  <a:close/>
                  <a:moveTo>
                    <a:pt x="22278" y="22779"/>
                  </a:moveTo>
                  <a:lnTo>
                    <a:pt x="22412" y="22595"/>
                  </a:lnTo>
                  <a:cubicBezTo>
                    <a:pt x="22278" y="22462"/>
                    <a:pt x="22262" y="22212"/>
                    <a:pt x="21995" y="22296"/>
                  </a:cubicBezTo>
                  <a:cubicBezTo>
                    <a:pt x="21928" y="22379"/>
                    <a:pt x="21962" y="22512"/>
                    <a:pt x="22045" y="22562"/>
                  </a:cubicBezTo>
                  <a:cubicBezTo>
                    <a:pt x="22112" y="22629"/>
                    <a:pt x="22178" y="22695"/>
                    <a:pt x="22262" y="22779"/>
                  </a:cubicBezTo>
                  <a:close/>
                  <a:moveTo>
                    <a:pt x="23645" y="21862"/>
                  </a:moveTo>
                  <a:lnTo>
                    <a:pt x="23228" y="22046"/>
                  </a:lnTo>
                  <a:lnTo>
                    <a:pt x="23361" y="22212"/>
                  </a:lnTo>
                  <a:lnTo>
                    <a:pt x="23845" y="22096"/>
                  </a:lnTo>
                  <a:close/>
                  <a:moveTo>
                    <a:pt x="24061" y="22012"/>
                  </a:moveTo>
                  <a:lnTo>
                    <a:pt x="24394" y="21879"/>
                  </a:lnTo>
                  <a:cubicBezTo>
                    <a:pt x="24311" y="21796"/>
                    <a:pt x="24244" y="21712"/>
                    <a:pt x="24194" y="21646"/>
                  </a:cubicBezTo>
                  <a:lnTo>
                    <a:pt x="23878" y="21779"/>
                  </a:lnTo>
                  <a:close/>
                  <a:moveTo>
                    <a:pt x="21695" y="22862"/>
                  </a:moveTo>
                  <a:lnTo>
                    <a:pt x="21878" y="23095"/>
                  </a:lnTo>
                  <a:lnTo>
                    <a:pt x="22112" y="22945"/>
                  </a:lnTo>
                  <a:lnTo>
                    <a:pt x="21845" y="22662"/>
                  </a:lnTo>
                  <a:close/>
                  <a:moveTo>
                    <a:pt x="7132" y="16297"/>
                  </a:moveTo>
                  <a:cubicBezTo>
                    <a:pt x="7248" y="16414"/>
                    <a:pt x="7315" y="16497"/>
                    <a:pt x="7432" y="16597"/>
                  </a:cubicBezTo>
                  <a:cubicBezTo>
                    <a:pt x="7448" y="16497"/>
                    <a:pt x="7498" y="16414"/>
                    <a:pt x="7465" y="16397"/>
                  </a:cubicBezTo>
                  <a:cubicBezTo>
                    <a:pt x="7398" y="16297"/>
                    <a:pt x="7298" y="16280"/>
                    <a:pt x="7132" y="16314"/>
                  </a:cubicBezTo>
                  <a:close/>
                  <a:moveTo>
                    <a:pt x="17163" y="19979"/>
                  </a:moveTo>
                  <a:cubicBezTo>
                    <a:pt x="17229" y="20113"/>
                    <a:pt x="17296" y="20213"/>
                    <a:pt x="17363" y="20313"/>
                  </a:cubicBezTo>
                  <a:lnTo>
                    <a:pt x="17413" y="20296"/>
                  </a:lnTo>
                  <a:lnTo>
                    <a:pt x="17263" y="19913"/>
                  </a:lnTo>
                  <a:close/>
                  <a:moveTo>
                    <a:pt x="27710" y="19263"/>
                  </a:moveTo>
                  <a:lnTo>
                    <a:pt x="27777" y="19096"/>
                  </a:lnTo>
                  <a:lnTo>
                    <a:pt x="27577" y="19046"/>
                  </a:lnTo>
                  <a:cubicBezTo>
                    <a:pt x="27577" y="19046"/>
                    <a:pt x="27577" y="19063"/>
                    <a:pt x="27560" y="19063"/>
                  </a:cubicBezTo>
                  <a:close/>
                  <a:moveTo>
                    <a:pt x="21462" y="23062"/>
                  </a:moveTo>
                  <a:lnTo>
                    <a:pt x="21478" y="23112"/>
                  </a:lnTo>
                  <a:lnTo>
                    <a:pt x="21695" y="23112"/>
                  </a:lnTo>
                  <a:lnTo>
                    <a:pt x="21595" y="22995"/>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6"/>
            <p:cNvSpPr/>
            <p:nvPr/>
          </p:nvSpPr>
          <p:spPr>
            <a:xfrm>
              <a:off x="3762147" y="2938109"/>
              <a:ext cx="103710" cy="94310"/>
            </a:xfrm>
            <a:custGeom>
              <a:rect b="b" l="l" r="r" t="t"/>
              <a:pathLst>
                <a:path extrusionOk="0" h="1334" w="1467">
                  <a:moveTo>
                    <a:pt x="1467" y="0"/>
                  </a:moveTo>
                  <a:cubicBezTo>
                    <a:pt x="1200" y="217"/>
                    <a:pt x="934" y="400"/>
                    <a:pt x="701" y="634"/>
                  </a:cubicBezTo>
                  <a:cubicBezTo>
                    <a:pt x="484" y="850"/>
                    <a:pt x="284" y="1083"/>
                    <a:pt x="67" y="1333"/>
                  </a:cubicBezTo>
                  <a:cubicBezTo>
                    <a:pt x="1" y="1167"/>
                    <a:pt x="51" y="967"/>
                    <a:pt x="167" y="833"/>
                  </a:cubicBezTo>
                  <a:cubicBezTo>
                    <a:pt x="301" y="683"/>
                    <a:pt x="451" y="534"/>
                    <a:pt x="601" y="384"/>
                  </a:cubicBezTo>
                  <a:cubicBezTo>
                    <a:pt x="651" y="334"/>
                    <a:pt x="734" y="300"/>
                    <a:pt x="800" y="250"/>
                  </a:cubicBezTo>
                  <a:cubicBezTo>
                    <a:pt x="984" y="84"/>
                    <a:pt x="1217" y="0"/>
                    <a:pt x="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6"/>
            <p:cNvSpPr/>
            <p:nvPr/>
          </p:nvSpPr>
          <p:spPr>
            <a:xfrm>
              <a:off x="5914352" y="3979471"/>
              <a:ext cx="67231" cy="103713"/>
            </a:xfrm>
            <a:custGeom>
              <a:rect b="b" l="l" r="r" t="t"/>
              <a:pathLst>
                <a:path extrusionOk="0" h="1467" w="951">
                  <a:moveTo>
                    <a:pt x="684" y="0"/>
                  </a:moveTo>
                  <a:cubicBezTo>
                    <a:pt x="884" y="167"/>
                    <a:pt x="950" y="417"/>
                    <a:pt x="867" y="667"/>
                  </a:cubicBezTo>
                  <a:cubicBezTo>
                    <a:pt x="717" y="1050"/>
                    <a:pt x="400" y="1350"/>
                    <a:pt x="1" y="1467"/>
                  </a:cubicBezTo>
                  <a:cubicBezTo>
                    <a:pt x="51" y="1367"/>
                    <a:pt x="67" y="1283"/>
                    <a:pt x="117" y="1217"/>
                  </a:cubicBezTo>
                  <a:cubicBezTo>
                    <a:pt x="167" y="1117"/>
                    <a:pt x="217" y="1017"/>
                    <a:pt x="284" y="917"/>
                  </a:cubicBezTo>
                  <a:cubicBezTo>
                    <a:pt x="450" y="683"/>
                    <a:pt x="567" y="433"/>
                    <a:pt x="634" y="150"/>
                  </a:cubicBezTo>
                  <a:cubicBezTo>
                    <a:pt x="650" y="100"/>
                    <a:pt x="667" y="50"/>
                    <a:pt x="68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6"/>
            <p:cNvSpPr/>
            <p:nvPr/>
          </p:nvSpPr>
          <p:spPr>
            <a:xfrm>
              <a:off x="5873136" y="3958262"/>
              <a:ext cx="60161" cy="96643"/>
            </a:xfrm>
            <a:custGeom>
              <a:rect b="b" l="l" r="r" t="t"/>
              <a:pathLst>
                <a:path extrusionOk="0" h="1367" w="851">
                  <a:moveTo>
                    <a:pt x="584" y="0"/>
                  </a:moveTo>
                  <a:cubicBezTo>
                    <a:pt x="667" y="100"/>
                    <a:pt x="817" y="117"/>
                    <a:pt x="834" y="267"/>
                  </a:cubicBezTo>
                  <a:cubicBezTo>
                    <a:pt x="850" y="367"/>
                    <a:pt x="834" y="484"/>
                    <a:pt x="817" y="583"/>
                  </a:cubicBezTo>
                  <a:cubicBezTo>
                    <a:pt x="700" y="933"/>
                    <a:pt x="434" y="1200"/>
                    <a:pt x="100" y="1350"/>
                  </a:cubicBezTo>
                  <a:cubicBezTo>
                    <a:pt x="67" y="1367"/>
                    <a:pt x="34" y="1367"/>
                    <a:pt x="0" y="1367"/>
                  </a:cubicBezTo>
                  <a:cubicBezTo>
                    <a:pt x="50" y="1233"/>
                    <a:pt x="117" y="1117"/>
                    <a:pt x="217" y="1017"/>
                  </a:cubicBezTo>
                  <a:cubicBezTo>
                    <a:pt x="300" y="900"/>
                    <a:pt x="400" y="783"/>
                    <a:pt x="484" y="650"/>
                  </a:cubicBezTo>
                  <a:cubicBezTo>
                    <a:pt x="617" y="517"/>
                    <a:pt x="650" y="300"/>
                    <a:pt x="567" y="134"/>
                  </a:cubicBezTo>
                  <a:cubicBezTo>
                    <a:pt x="567" y="100"/>
                    <a:pt x="550" y="67"/>
                    <a:pt x="550" y="34"/>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6"/>
            <p:cNvSpPr/>
            <p:nvPr/>
          </p:nvSpPr>
          <p:spPr>
            <a:xfrm>
              <a:off x="4102620" y="4117259"/>
              <a:ext cx="66029" cy="82575"/>
            </a:xfrm>
            <a:custGeom>
              <a:rect b="b" l="l" r="r" t="t"/>
              <a:pathLst>
                <a:path extrusionOk="0" h="1168" w="934">
                  <a:moveTo>
                    <a:pt x="200" y="1"/>
                  </a:moveTo>
                  <a:cubicBezTo>
                    <a:pt x="200" y="1"/>
                    <a:pt x="217" y="17"/>
                    <a:pt x="217" y="34"/>
                  </a:cubicBezTo>
                  <a:cubicBezTo>
                    <a:pt x="217" y="384"/>
                    <a:pt x="483" y="601"/>
                    <a:pt x="683" y="867"/>
                  </a:cubicBezTo>
                  <a:cubicBezTo>
                    <a:pt x="750" y="951"/>
                    <a:pt x="833" y="1051"/>
                    <a:pt x="933" y="1167"/>
                  </a:cubicBezTo>
                  <a:cubicBezTo>
                    <a:pt x="733" y="1167"/>
                    <a:pt x="533" y="1067"/>
                    <a:pt x="400" y="917"/>
                  </a:cubicBezTo>
                  <a:cubicBezTo>
                    <a:pt x="283" y="784"/>
                    <a:pt x="184" y="634"/>
                    <a:pt x="100" y="501"/>
                  </a:cubicBezTo>
                  <a:cubicBezTo>
                    <a:pt x="0" y="317"/>
                    <a:pt x="50" y="117"/>
                    <a:pt x="2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6"/>
            <p:cNvSpPr/>
            <p:nvPr/>
          </p:nvSpPr>
          <p:spPr>
            <a:xfrm>
              <a:off x="3732737" y="2932242"/>
              <a:ext cx="68362" cy="74232"/>
            </a:xfrm>
            <a:custGeom>
              <a:rect b="b" l="l" r="r" t="t"/>
              <a:pathLst>
                <a:path extrusionOk="0" h="1050" w="967">
                  <a:moveTo>
                    <a:pt x="967" y="0"/>
                  </a:moveTo>
                  <a:cubicBezTo>
                    <a:pt x="800" y="183"/>
                    <a:pt x="633" y="350"/>
                    <a:pt x="467" y="517"/>
                  </a:cubicBezTo>
                  <a:cubicBezTo>
                    <a:pt x="317" y="700"/>
                    <a:pt x="183" y="866"/>
                    <a:pt x="33" y="1050"/>
                  </a:cubicBezTo>
                  <a:cubicBezTo>
                    <a:pt x="0" y="950"/>
                    <a:pt x="0" y="850"/>
                    <a:pt x="50" y="750"/>
                  </a:cubicBezTo>
                  <a:cubicBezTo>
                    <a:pt x="267" y="400"/>
                    <a:pt x="583" y="133"/>
                    <a:pt x="9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6"/>
            <p:cNvSpPr/>
            <p:nvPr/>
          </p:nvSpPr>
          <p:spPr>
            <a:xfrm>
              <a:off x="4074341" y="4149072"/>
              <a:ext cx="47154" cy="56629"/>
            </a:xfrm>
            <a:custGeom>
              <a:rect b="b" l="l" r="r" t="t"/>
              <a:pathLst>
                <a:path extrusionOk="0" h="801" w="667">
                  <a:moveTo>
                    <a:pt x="34" y="1"/>
                  </a:moveTo>
                  <a:lnTo>
                    <a:pt x="667" y="800"/>
                  </a:lnTo>
                  <a:cubicBezTo>
                    <a:pt x="267" y="734"/>
                    <a:pt x="0" y="384"/>
                    <a:pt x="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6"/>
            <p:cNvSpPr/>
            <p:nvPr/>
          </p:nvSpPr>
          <p:spPr>
            <a:xfrm>
              <a:off x="3764550" y="3161935"/>
              <a:ext cx="69564" cy="129659"/>
            </a:xfrm>
            <a:custGeom>
              <a:rect b="b" l="l" r="r" t="t"/>
              <a:pathLst>
                <a:path extrusionOk="0" h="1834" w="984">
                  <a:moveTo>
                    <a:pt x="0" y="1650"/>
                  </a:moveTo>
                  <a:cubicBezTo>
                    <a:pt x="100" y="1533"/>
                    <a:pt x="183" y="1400"/>
                    <a:pt x="283" y="1300"/>
                  </a:cubicBezTo>
                  <a:cubicBezTo>
                    <a:pt x="517" y="1067"/>
                    <a:pt x="683" y="750"/>
                    <a:pt x="750" y="417"/>
                  </a:cubicBezTo>
                  <a:cubicBezTo>
                    <a:pt x="750" y="267"/>
                    <a:pt x="833" y="100"/>
                    <a:pt x="950" y="0"/>
                  </a:cubicBezTo>
                  <a:cubicBezTo>
                    <a:pt x="950" y="0"/>
                    <a:pt x="983" y="17"/>
                    <a:pt x="983" y="34"/>
                  </a:cubicBezTo>
                  <a:cubicBezTo>
                    <a:pt x="883" y="383"/>
                    <a:pt x="966" y="767"/>
                    <a:pt x="783" y="1117"/>
                  </a:cubicBezTo>
                  <a:cubicBezTo>
                    <a:pt x="667" y="1333"/>
                    <a:pt x="517" y="1550"/>
                    <a:pt x="333" y="1717"/>
                  </a:cubicBezTo>
                  <a:cubicBezTo>
                    <a:pt x="217" y="1833"/>
                    <a:pt x="133" y="1816"/>
                    <a:pt x="0" y="16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6"/>
            <p:cNvSpPr/>
            <p:nvPr/>
          </p:nvSpPr>
          <p:spPr>
            <a:xfrm>
              <a:off x="5715272" y="3536557"/>
              <a:ext cx="41286" cy="126054"/>
            </a:xfrm>
            <a:custGeom>
              <a:rect b="b" l="l" r="r" t="t"/>
              <a:pathLst>
                <a:path extrusionOk="0" h="1783" w="584">
                  <a:moveTo>
                    <a:pt x="134" y="1783"/>
                  </a:moveTo>
                  <a:cubicBezTo>
                    <a:pt x="34" y="1733"/>
                    <a:pt x="67" y="1650"/>
                    <a:pt x="84" y="1583"/>
                  </a:cubicBezTo>
                  <a:cubicBezTo>
                    <a:pt x="101" y="1400"/>
                    <a:pt x="134" y="1216"/>
                    <a:pt x="151" y="1033"/>
                  </a:cubicBezTo>
                  <a:cubicBezTo>
                    <a:pt x="184" y="733"/>
                    <a:pt x="134" y="450"/>
                    <a:pt x="34" y="167"/>
                  </a:cubicBezTo>
                  <a:cubicBezTo>
                    <a:pt x="34" y="117"/>
                    <a:pt x="17" y="67"/>
                    <a:pt x="1" y="0"/>
                  </a:cubicBezTo>
                  <a:cubicBezTo>
                    <a:pt x="534" y="333"/>
                    <a:pt x="584" y="1483"/>
                    <a:pt x="134" y="178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6"/>
            <p:cNvSpPr/>
            <p:nvPr/>
          </p:nvSpPr>
          <p:spPr>
            <a:xfrm>
              <a:off x="5688195" y="3569501"/>
              <a:ext cx="29480" cy="93109"/>
            </a:xfrm>
            <a:custGeom>
              <a:rect b="b" l="l" r="r" t="t"/>
              <a:pathLst>
                <a:path extrusionOk="0" h="1317" w="417">
                  <a:moveTo>
                    <a:pt x="217" y="1"/>
                  </a:moveTo>
                  <a:cubicBezTo>
                    <a:pt x="350" y="167"/>
                    <a:pt x="417" y="384"/>
                    <a:pt x="367" y="600"/>
                  </a:cubicBezTo>
                  <a:cubicBezTo>
                    <a:pt x="334" y="967"/>
                    <a:pt x="234" y="1217"/>
                    <a:pt x="84" y="1317"/>
                  </a:cubicBezTo>
                  <a:cubicBezTo>
                    <a:pt x="0" y="1250"/>
                    <a:pt x="17" y="1167"/>
                    <a:pt x="17" y="1084"/>
                  </a:cubicBezTo>
                  <a:cubicBezTo>
                    <a:pt x="50" y="817"/>
                    <a:pt x="100" y="550"/>
                    <a:pt x="134" y="301"/>
                  </a:cubicBezTo>
                  <a:cubicBezTo>
                    <a:pt x="150" y="201"/>
                    <a:pt x="150" y="101"/>
                    <a:pt x="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6"/>
            <p:cNvSpPr/>
            <p:nvPr/>
          </p:nvSpPr>
          <p:spPr>
            <a:xfrm>
              <a:off x="3824571" y="3209019"/>
              <a:ext cx="35418" cy="67233"/>
            </a:xfrm>
            <a:custGeom>
              <a:rect b="b" l="l" r="r" t="t"/>
              <a:pathLst>
                <a:path extrusionOk="0" h="951" w="501">
                  <a:moveTo>
                    <a:pt x="1" y="951"/>
                  </a:moveTo>
                  <a:cubicBezTo>
                    <a:pt x="101" y="617"/>
                    <a:pt x="234" y="301"/>
                    <a:pt x="384" y="1"/>
                  </a:cubicBezTo>
                  <a:cubicBezTo>
                    <a:pt x="501" y="367"/>
                    <a:pt x="334" y="767"/>
                    <a:pt x="1" y="95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6"/>
            <p:cNvSpPr/>
            <p:nvPr/>
          </p:nvSpPr>
          <p:spPr>
            <a:xfrm>
              <a:off x="4652707" y="4124328"/>
              <a:ext cx="57829" cy="28350"/>
            </a:xfrm>
            <a:custGeom>
              <a:rect b="b" l="l" r="r" t="t"/>
              <a:pathLst>
                <a:path extrusionOk="0" h="401" w="818">
                  <a:moveTo>
                    <a:pt x="1" y="251"/>
                  </a:moveTo>
                  <a:lnTo>
                    <a:pt x="817" y="1"/>
                  </a:lnTo>
                  <a:cubicBezTo>
                    <a:pt x="667" y="284"/>
                    <a:pt x="301" y="401"/>
                    <a:pt x="1" y="25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0" name="Google Shape;670;p26"/>
          <p:cNvSpPr txBox="1"/>
          <p:nvPr/>
        </p:nvSpPr>
        <p:spPr>
          <a:xfrm>
            <a:off x="3545082" y="1409657"/>
            <a:ext cx="1929900" cy="60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UY" sz="2200" u="none" cap="none" strike="noStrike">
                <a:solidFill>
                  <a:schemeClr val="accent3"/>
                </a:solidFill>
                <a:latin typeface="Fira Sans"/>
                <a:ea typeface="Fira Sans"/>
                <a:cs typeface="Fira Sans"/>
                <a:sym typeface="Fira Sans"/>
              </a:rPr>
              <a:t>ESTADO</a:t>
            </a:r>
            <a:endParaRPr b="1" i="0" sz="2200" u="none" cap="none" strike="noStrike">
              <a:solidFill>
                <a:schemeClr val="accent3"/>
              </a:solidFill>
              <a:latin typeface="Fira Sans"/>
              <a:ea typeface="Fira Sans"/>
              <a:cs typeface="Fira Sans"/>
              <a:sym typeface="Fira Sans"/>
            </a:endParaRPr>
          </a:p>
        </p:txBody>
      </p:sp>
      <p:sp>
        <p:nvSpPr>
          <p:cNvPr id="671" name="Google Shape;671;p26"/>
          <p:cNvSpPr/>
          <p:nvPr/>
        </p:nvSpPr>
        <p:spPr>
          <a:xfrm rot="7255675">
            <a:off x="4240122" y="2699368"/>
            <a:ext cx="539819" cy="427595"/>
          </a:xfrm>
          <a:custGeom>
            <a:rect b="b" l="l" r="r" t="t"/>
            <a:pathLst>
              <a:path extrusionOk="0" h="7999" w="10099">
                <a:moveTo>
                  <a:pt x="7282" y="817"/>
                </a:moveTo>
                <a:cubicBezTo>
                  <a:pt x="7216" y="667"/>
                  <a:pt x="7099" y="551"/>
                  <a:pt x="6966" y="451"/>
                </a:cubicBezTo>
                <a:cubicBezTo>
                  <a:pt x="6933" y="417"/>
                  <a:pt x="6899" y="401"/>
                  <a:pt x="6866" y="384"/>
                </a:cubicBezTo>
                <a:cubicBezTo>
                  <a:pt x="6749" y="284"/>
                  <a:pt x="6749" y="167"/>
                  <a:pt x="6899" y="117"/>
                </a:cubicBezTo>
                <a:cubicBezTo>
                  <a:pt x="7099" y="34"/>
                  <a:pt x="7332" y="1"/>
                  <a:pt x="7549" y="17"/>
                </a:cubicBezTo>
                <a:cubicBezTo>
                  <a:pt x="8049" y="51"/>
                  <a:pt x="8532" y="67"/>
                  <a:pt x="9032" y="101"/>
                </a:cubicBezTo>
                <a:cubicBezTo>
                  <a:pt x="9349" y="101"/>
                  <a:pt x="9665" y="167"/>
                  <a:pt x="9948" y="284"/>
                </a:cubicBezTo>
                <a:cubicBezTo>
                  <a:pt x="9998" y="317"/>
                  <a:pt x="10048" y="351"/>
                  <a:pt x="10098" y="384"/>
                </a:cubicBezTo>
                <a:cubicBezTo>
                  <a:pt x="10082" y="567"/>
                  <a:pt x="10048" y="751"/>
                  <a:pt x="10032" y="917"/>
                </a:cubicBezTo>
                <a:lnTo>
                  <a:pt x="10032" y="1150"/>
                </a:lnTo>
                <a:cubicBezTo>
                  <a:pt x="10032" y="1267"/>
                  <a:pt x="9965" y="1367"/>
                  <a:pt x="9865" y="1434"/>
                </a:cubicBezTo>
                <a:cubicBezTo>
                  <a:pt x="9499" y="1650"/>
                  <a:pt x="9132" y="1867"/>
                  <a:pt x="8782" y="2084"/>
                </a:cubicBezTo>
                <a:cubicBezTo>
                  <a:pt x="8599" y="2184"/>
                  <a:pt x="8432" y="2300"/>
                  <a:pt x="8266" y="2417"/>
                </a:cubicBezTo>
                <a:cubicBezTo>
                  <a:pt x="8216" y="2434"/>
                  <a:pt x="8166" y="2450"/>
                  <a:pt x="8116" y="2483"/>
                </a:cubicBezTo>
                <a:cubicBezTo>
                  <a:pt x="7982" y="2250"/>
                  <a:pt x="8116" y="1984"/>
                  <a:pt x="7949" y="1784"/>
                </a:cubicBezTo>
                <a:cubicBezTo>
                  <a:pt x="7616" y="1934"/>
                  <a:pt x="7282" y="2050"/>
                  <a:pt x="6966" y="2200"/>
                </a:cubicBezTo>
                <a:cubicBezTo>
                  <a:pt x="6599" y="2400"/>
                  <a:pt x="6233" y="2633"/>
                  <a:pt x="5899" y="2883"/>
                </a:cubicBezTo>
                <a:cubicBezTo>
                  <a:pt x="5433" y="3233"/>
                  <a:pt x="4983" y="3600"/>
                  <a:pt x="4533" y="3966"/>
                </a:cubicBezTo>
                <a:cubicBezTo>
                  <a:pt x="4216" y="4233"/>
                  <a:pt x="3933" y="4533"/>
                  <a:pt x="3700" y="4866"/>
                </a:cubicBezTo>
                <a:cubicBezTo>
                  <a:pt x="3417" y="5250"/>
                  <a:pt x="3100" y="5616"/>
                  <a:pt x="2817" y="6016"/>
                </a:cubicBezTo>
                <a:cubicBezTo>
                  <a:pt x="2617" y="6316"/>
                  <a:pt x="2434" y="6666"/>
                  <a:pt x="2234" y="6982"/>
                </a:cubicBezTo>
                <a:cubicBezTo>
                  <a:pt x="2084" y="7249"/>
                  <a:pt x="1950" y="7516"/>
                  <a:pt x="1800" y="7782"/>
                </a:cubicBezTo>
                <a:cubicBezTo>
                  <a:pt x="1767" y="7816"/>
                  <a:pt x="1734" y="7832"/>
                  <a:pt x="1700" y="7832"/>
                </a:cubicBezTo>
                <a:cubicBezTo>
                  <a:pt x="1717" y="7716"/>
                  <a:pt x="1734" y="7599"/>
                  <a:pt x="1784" y="7482"/>
                </a:cubicBezTo>
                <a:cubicBezTo>
                  <a:pt x="1834" y="7366"/>
                  <a:pt x="1850" y="7232"/>
                  <a:pt x="1817" y="7099"/>
                </a:cubicBezTo>
                <a:cubicBezTo>
                  <a:pt x="1784" y="7016"/>
                  <a:pt x="1784" y="6932"/>
                  <a:pt x="1750" y="6816"/>
                </a:cubicBezTo>
                <a:cubicBezTo>
                  <a:pt x="1684" y="6966"/>
                  <a:pt x="1617" y="7116"/>
                  <a:pt x="1567" y="7266"/>
                </a:cubicBezTo>
                <a:cubicBezTo>
                  <a:pt x="1550" y="7349"/>
                  <a:pt x="1567" y="7432"/>
                  <a:pt x="1600" y="7499"/>
                </a:cubicBezTo>
                <a:cubicBezTo>
                  <a:pt x="1667" y="7649"/>
                  <a:pt x="1584" y="7782"/>
                  <a:pt x="1550" y="7916"/>
                </a:cubicBezTo>
                <a:cubicBezTo>
                  <a:pt x="1534" y="7982"/>
                  <a:pt x="1484" y="7999"/>
                  <a:pt x="1417" y="7966"/>
                </a:cubicBezTo>
                <a:cubicBezTo>
                  <a:pt x="1384" y="7932"/>
                  <a:pt x="1350" y="7916"/>
                  <a:pt x="1334" y="7899"/>
                </a:cubicBezTo>
                <a:cubicBezTo>
                  <a:pt x="1034" y="7616"/>
                  <a:pt x="734" y="7349"/>
                  <a:pt x="451" y="7066"/>
                </a:cubicBezTo>
                <a:cubicBezTo>
                  <a:pt x="351" y="6932"/>
                  <a:pt x="251" y="6832"/>
                  <a:pt x="117" y="6732"/>
                </a:cubicBezTo>
                <a:cubicBezTo>
                  <a:pt x="67" y="6716"/>
                  <a:pt x="51" y="6649"/>
                  <a:pt x="51" y="6583"/>
                </a:cubicBezTo>
                <a:cubicBezTo>
                  <a:pt x="17" y="6416"/>
                  <a:pt x="1" y="6233"/>
                  <a:pt x="1" y="6049"/>
                </a:cubicBezTo>
                <a:cubicBezTo>
                  <a:pt x="17" y="5816"/>
                  <a:pt x="117" y="5599"/>
                  <a:pt x="267" y="5399"/>
                </a:cubicBezTo>
                <a:cubicBezTo>
                  <a:pt x="384" y="5200"/>
                  <a:pt x="534" y="5000"/>
                  <a:pt x="684" y="4800"/>
                </a:cubicBezTo>
                <a:cubicBezTo>
                  <a:pt x="951" y="4483"/>
                  <a:pt x="1217" y="4150"/>
                  <a:pt x="1517" y="3850"/>
                </a:cubicBezTo>
                <a:cubicBezTo>
                  <a:pt x="2067" y="3267"/>
                  <a:pt x="2717" y="2767"/>
                  <a:pt x="3417" y="2367"/>
                </a:cubicBezTo>
                <a:cubicBezTo>
                  <a:pt x="3550" y="2300"/>
                  <a:pt x="3683" y="2200"/>
                  <a:pt x="3817" y="2117"/>
                </a:cubicBezTo>
                <a:cubicBezTo>
                  <a:pt x="4600" y="1650"/>
                  <a:pt x="5433" y="1300"/>
                  <a:pt x="6299" y="1034"/>
                </a:cubicBezTo>
                <a:cubicBezTo>
                  <a:pt x="6599" y="951"/>
                  <a:pt x="6916" y="884"/>
                  <a:pt x="7216" y="817"/>
                </a:cubicBezTo>
                <a:close/>
                <a:moveTo>
                  <a:pt x="9599" y="534"/>
                </a:moveTo>
                <a:lnTo>
                  <a:pt x="9599" y="467"/>
                </a:lnTo>
                <a:cubicBezTo>
                  <a:pt x="9415" y="434"/>
                  <a:pt x="9249" y="401"/>
                  <a:pt x="9065" y="401"/>
                </a:cubicBezTo>
                <a:cubicBezTo>
                  <a:pt x="8549" y="401"/>
                  <a:pt x="8032" y="367"/>
                  <a:pt x="7516" y="317"/>
                </a:cubicBezTo>
                <a:cubicBezTo>
                  <a:pt x="7449" y="317"/>
                  <a:pt x="7382" y="317"/>
                  <a:pt x="7316" y="334"/>
                </a:cubicBezTo>
                <a:cubicBezTo>
                  <a:pt x="7416" y="484"/>
                  <a:pt x="7516" y="634"/>
                  <a:pt x="7582" y="767"/>
                </a:cubicBezTo>
                <a:cubicBezTo>
                  <a:pt x="7649" y="917"/>
                  <a:pt x="7616" y="984"/>
                  <a:pt x="7482" y="1017"/>
                </a:cubicBezTo>
                <a:cubicBezTo>
                  <a:pt x="7299" y="1067"/>
                  <a:pt x="7116" y="1100"/>
                  <a:pt x="6933" y="1134"/>
                </a:cubicBezTo>
                <a:cubicBezTo>
                  <a:pt x="6083" y="1334"/>
                  <a:pt x="5266" y="1650"/>
                  <a:pt x="4483" y="2034"/>
                </a:cubicBezTo>
                <a:cubicBezTo>
                  <a:pt x="4000" y="2267"/>
                  <a:pt x="3550" y="2600"/>
                  <a:pt x="3083" y="2883"/>
                </a:cubicBezTo>
                <a:cubicBezTo>
                  <a:pt x="2217" y="3433"/>
                  <a:pt x="1450" y="4133"/>
                  <a:pt x="834" y="4966"/>
                </a:cubicBezTo>
                <a:cubicBezTo>
                  <a:pt x="667" y="5166"/>
                  <a:pt x="501" y="5416"/>
                  <a:pt x="334" y="5633"/>
                </a:cubicBezTo>
                <a:cubicBezTo>
                  <a:pt x="267" y="5733"/>
                  <a:pt x="217" y="5816"/>
                  <a:pt x="151" y="5916"/>
                </a:cubicBezTo>
                <a:cubicBezTo>
                  <a:pt x="584" y="6233"/>
                  <a:pt x="1034" y="6483"/>
                  <a:pt x="1367" y="6899"/>
                </a:cubicBezTo>
                <a:cubicBezTo>
                  <a:pt x="1384" y="6866"/>
                  <a:pt x="1400" y="6832"/>
                  <a:pt x="1417" y="6816"/>
                </a:cubicBezTo>
                <a:cubicBezTo>
                  <a:pt x="1650" y="6183"/>
                  <a:pt x="1950" y="5583"/>
                  <a:pt x="2317" y="5033"/>
                </a:cubicBezTo>
                <a:cubicBezTo>
                  <a:pt x="2584" y="4583"/>
                  <a:pt x="2933" y="4183"/>
                  <a:pt x="3317" y="3850"/>
                </a:cubicBezTo>
                <a:cubicBezTo>
                  <a:pt x="4017" y="3183"/>
                  <a:pt x="4783" y="2583"/>
                  <a:pt x="5583" y="2067"/>
                </a:cubicBezTo>
                <a:cubicBezTo>
                  <a:pt x="6199" y="1684"/>
                  <a:pt x="6866" y="1384"/>
                  <a:pt x="7566" y="1184"/>
                </a:cubicBezTo>
                <a:cubicBezTo>
                  <a:pt x="7682" y="1150"/>
                  <a:pt x="7799" y="1117"/>
                  <a:pt x="7932" y="1084"/>
                </a:cubicBezTo>
                <a:lnTo>
                  <a:pt x="8299" y="1617"/>
                </a:lnTo>
                <a:close/>
                <a:moveTo>
                  <a:pt x="2750" y="5716"/>
                </a:moveTo>
                <a:lnTo>
                  <a:pt x="3117" y="5200"/>
                </a:lnTo>
                <a:cubicBezTo>
                  <a:pt x="3117" y="5183"/>
                  <a:pt x="3133" y="5166"/>
                  <a:pt x="3133" y="5150"/>
                </a:cubicBezTo>
                <a:cubicBezTo>
                  <a:pt x="3083" y="4966"/>
                  <a:pt x="3050" y="4800"/>
                  <a:pt x="3000" y="4583"/>
                </a:cubicBezTo>
                <a:cubicBezTo>
                  <a:pt x="2867" y="4750"/>
                  <a:pt x="2767" y="4883"/>
                  <a:pt x="2667" y="5016"/>
                </a:cubicBezTo>
                <a:cubicBezTo>
                  <a:pt x="2634" y="5033"/>
                  <a:pt x="2634" y="5066"/>
                  <a:pt x="2634" y="5100"/>
                </a:cubicBezTo>
                <a:cubicBezTo>
                  <a:pt x="2667" y="5283"/>
                  <a:pt x="2700" y="5466"/>
                  <a:pt x="2750" y="5716"/>
                </a:cubicBezTo>
                <a:close/>
                <a:moveTo>
                  <a:pt x="3250" y="4983"/>
                </a:moveTo>
                <a:cubicBezTo>
                  <a:pt x="3600" y="4700"/>
                  <a:pt x="3667" y="4383"/>
                  <a:pt x="3500" y="4066"/>
                </a:cubicBezTo>
                <a:cubicBezTo>
                  <a:pt x="3383" y="4183"/>
                  <a:pt x="3267" y="4283"/>
                  <a:pt x="3167" y="4400"/>
                </a:cubicBezTo>
                <a:cubicBezTo>
                  <a:pt x="3133" y="4433"/>
                  <a:pt x="3117" y="4483"/>
                  <a:pt x="3133" y="4533"/>
                </a:cubicBezTo>
                <a:cubicBezTo>
                  <a:pt x="3167" y="4700"/>
                  <a:pt x="3200" y="4816"/>
                  <a:pt x="3250" y="4983"/>
                </a:cubicBezTo>
                <a:close/>
                <a:moveTo>
                  <a:pt x="4883" y="3367"/>
                </a:moveTo>
                <a:lnTo>
                  <a:pt x="5250" y="3083"/>
                </a:lnTo>
                <a:cubicBezTo>
                  <a:pt x="5466" y="2933"/>
                  <a:pt x="5466" y="2983"/>
                  <a:pt x="5400" y="2700"/>
                </a:cubicBezTo>
                <a:cubicBezTo>
                  <a:pt x="5383" y="2650"/>
                  <a:pt x="5366" y="2600"/>
                  <a:pt x="5350" y="2567"/>
                </a:cubicBezTo>
                <a:lnTo>
                  <a:pt x="4816" y="2933"/>
                </a:lnTo>
                <a:cubicBezTo>
                  <a:pt x="4850" y="3083"/>
                  <a:pt x="4866" y="3200"/>
                  <a:pt x="4883" y="3367"/>
                </a:cubicBezTo>
                <a:close/>
                <a:moveTo>
                  <a:pt x="9815" y="784"/>
                </a:moveTo>
                <a:cubicBezTo>
                  <a:pt x="9599" y="817"/>
                  <a:pt x="9515" y="984"/>
                  <a:pt x="9399" y="1100"/>
                </a:cubicBezTo>
                <a:lnTo>
                  <a:pt x="9515" y="1367"/>
                </a:lnTo>
                <a:cubicBezTo>
                  <a:pt x="9582" y="1334"/>
                  <a:pt x="9649" y="1300"/>
                  <a:pt x="9715" y="1267"/>
                </a:cubicBezTo>
                <a:cubicBezTo>
                  <a:pt x="9749" y="1234"/>
                  <a:pt x="9765" y="1200"/>
                  <a:pt x="9782" y="1150"/>
                </a:cubicBezTo>
                <a:cubicBezTo>
                  <a:pt x="9782" y="1034"/>
                  <a:pt x="9799" y="917"/>
                  <a:pt x="9815" y="784"/>
                </a:cubicBezTo>
                <a:close/>
                <a:moveTo>
                  <a:pt x="3950" y="3667"/>
                </a:moveTo>
                <a:lnTo>
                  <a:pt x="3667" y="3916"/>
                </a:lnTo>
                <a:cubicBezTo>
                  <a:pt x="3700" y="4083"/>
                  <a:pt x="3717" y="4233"/>
                  <a:pt x="3750" y="4383"/>
                </a:cubicBezTo>
                <a:cubicBezTo>
                  <a:pt x="3933" y="4316"/>
                  <a:pt x="4033" y="4116"/>
                  <a:pt x="3967" y="3933"/>
                </a:cubicBezTo>
                <a:cubicBezTo>
                  <a:pt x="3950" y="3833"/>
                  <a:pt x="3950" y="3750"/>
                  <a:pt x="3950" y="3667"/>
                </a:cubicBezTo>
                <a:close/>
                <a:moveTo>
                  <a:pt x="2334" y="5599"/>
                </a:moveTo>
                <a:cubicBezTo>
                  <a:pt x="2034" y="5899"/>
                  <a:pt x="2167" y="6183"/>
                  <a:pt x="2234" y="6516"/>
                </a:cubicBezTo>
                <a:cubicBezTo>
                  <a:pt x="2300" y="6399"/>
                  <a:pt x="2384" y="6316"/>
                  <a:pt x="2384" y="6233"/>
                </a:cubicBezTo>
                <a:cubicBezTo>
                  <a:pt x="2367" y="6016"/>
                  <a:pt x="2350" y="5816"/>
                  <a:pt x="2334" y="5599"/>
                </a:cubicBezTo>
                <a:close/>
                <a:moveTo>
                  <a:pt x="5516" y="2450"/>
                </a:moveTo>
                <a:lnTo>
                  <a:pt x="5649" y="2767"/>
                </a:lnTo>
                <a:cubicBezTo>
                  <a:pt x="5983" y="2567"/>
                  <a:pt x="5999" y="2533"/>
                  <a:pt x="5849" y="2234"/>
                </a:cubicBezTo>
                <a:close/>
                <a:moveTo>
                  <a:pt x="2017" y="6216"/>
                </a:moveTo>
                <a:cubicBezTo>
                  <a:pt x="1950" y="6333"/>
                  <a:pt x="1900" y="6399"/>
                  <a:pt x="1850" y="6483"/>
                </a:cubicBezTo>
                <a:cubicBezTo>
                  <a:pt x="1834" y="6533"/>
                  <a:pt x="1817" y="6583"/>
                  <a:pt x="1834" y="6633"/>
                </a:cubicBezTo>
                <a:cubicBezTo>
                  <a:pt x="1867" y="6749"/>
                  <a:pt x="1900" y="6882"/>
                  <a:pt x="1934" y="7016"/>
                </a:cubicBezTo>
                <a:cubicBezTo>
                  <a:pt x="2117" y="6766"/>
                  <a:pt x="2134" y="6699"/>
                  <a:pt x="2017" y="6216"/>
                </a:cubicBezTo>
                <a:close/>
                <a:moveTo>
                  <a:pt x="8865" y="1567"/>
                </a:moveTo>
                <a:lnTo>
                  <a:pt x="8815" y="1550"/>
                </a:lnTo>
                <a:cubicBezTo>
                  <a:pt x="8632" y="1717"/>
                  <a:pt x="8449" y="1867"/>
                  <a:pt x="8282" y="2034"/>
                </a:cubicBezTo>
                <a:cubicBezTo>
                  <a:pt x="8266" y="2050"/>
                  <a:pt x="8282" y="2084"/>
                  <a:pt x="8282" y="2150"/>
                </a:cubicBezTo>
                <a:lnTo>
                  <a:pt x="8865" y="1784"/>
                </a:lnTo>
                <a:close/>
                <a:moveTo>
                  <a:pt x="6866" y="1984"/>
                </a:moveTo>
                <a:cubicBezTo>
                  <a:pt x="6849" y="1900"/>
                  <a:pt x="6833" y="1817"/>
                  <a:pt x="6799" y="1734"/>
                </a:cubicBezTo>
                <a:lnTo>
                  <a:pt x="6433" y="1900"/>
                </a:lnTo>
                <a:cubicBezTo>
                  <a:pt x="6466" y="1984"/>
                  <a:pt x="6499" y="2067"/>
                  <a:pt x="6533" y="2150"/>
                </a:cubicBezTo>
                <a:close/>
                <a:moveTo>
                  <a:pt x="9282" y="1150"/>
                </a:moveTo>
                <a:lnTo>
                  <a:pt x="8932" y="1434"/>
                </a:lnTo>
                <a:lnTo>
                  <a:pt x="9032" y="1667"/>
                </a:lnTo>
                <a:lnTo>
                  <a:pt x="9365" y="1450"/>
                </a:lnTo>
                <a:close/>
                <a:moveTo>
                  <a:pt x="7766" y="1634"/>
                </a:moveTo>
                <a:cubicBezTo>
                  <a:pt x="7732" y="1517"/>
                  <a:pt x="7716" y="1434"/>
                  <a:pt x="7682" y="1334"/>
                </a:cubicBezTo>
                <a:lnTo>
                  <a:pt x="7366" y="1484"/>
                </a:lnTo>
                <a:cubicBezTo>
                  <a:pt x="7382" y="1584"/>
                  <a:pt x="7399" y="1667"/>
                  <a:pt x="7416" y="1767"/>
                </a:cubicBezTo>
                <a:close/>
                <a:moveTo>
                  <a:pt x="517" y="6483"/>
                </a:moveTo>
                <a:cubicBezTo>
                  <a:pt x="417" y="6699"/>
                  <a:pt x="534" y="6966"/>
                  <a:pt x="751" y="7032"/>
                </a:cubicBezTo>
                <a:cubicBezTo>
                  <a:pt x="801" y="6799"/>
                  <a:pt x="801" y="6599"/>
                  <a:pt x="517" y="6483"/>
                </a:cubicBezTo>
                <a:close/>
                <a:moveTo>
                  <a:pt x="984" y="6899"/>
                </a:moveTo>
                <a:cubicBezTo>
                  <a:pt x="901" y="7216"/>
                  <a:pt x="984" y="7349"/>
                  <a:pt x="1201" y="7416"/>
                </a:cubicBezTo>
                <a:cubicBezTo>
                  <a:pt x="1251" y="7216"/>
                  <a:pt x="1167" y="6999"/>
                  <a:pt x="984" y="6916"/>
                </a:cubicBezTo>
                <a:close/>
                <a:moveTo>
                  <a:pt x="6383" y="2267"/>
                </a:moveTo>
                <a:cubicBezTo>
                  <a:pt x="6349" y="2167"/>
                  <a:pt x="6333" y="2084"/>
                  <a:pt x="6299" y="1950"/>
                </a:cubicBezTo>
                <a:lnTo>
                  <a:pt x="6016" y="2134"/>
                </a:lnTo>
                <a:lnTo>
                  <a:pt x="6149" y="2417"/>
                </a:lnTo>
                <a:close/>
                <a:moveTo>
                  <a:pt x="4683" y="3533"/>
                </a:moveTo>
                <a:cubicBezTo>
                  <a:pt x="4650" y="3383"/>
                  <a:pt x="4650" y="3250"/>
                  <a:pt x="4616" y="3100"/>
                </a:cubicBezTo>
                <a:lnTo>
                  <a:pt x="4433" y="3250"/>
                </a:lnTo>
                <a:cubicBezTo>
                  <a:pt x="4450" y="3400"/>
                  <a:pt x="4466" y="3517"/>
                  <a:pt x="4483" y="3683"/>
                </a:cubicBezTo>
                <a:close/>
                <a:moveTo>
                  <a:pt x="7249" y="1800"/>
                </a:moveTo>
                <a:lnTo>
                  <a:pt x="7249" y="1500"/>
                </a:lnTo>
                <a:lnTo>
                  <a:pt x="6933" y="1667"/>
                </a:lnTo>
                <a:cubicBezTo>
                  <a:pt x="6949" y="1767"/>
                  <a:pt x="6966" y="1850"/>
                  <a:pt x="6983" y="1934"/>
                </a:cubicBezTo>
                <a:cubicBezTo>
                  <a:pt x="7049" y="1900"/>
                  <a:pt x="7082" y="1900"/>
                  <a:pt x="7116" y="1867"/>
                </a:cubicBezTo>
                <a:close/>
                <a:moveTo>
                  <a:pt x="4283" y="3400"/>
                </a:moveTo>
                <a:cubicBezTo>
                  <a:pt x="4067" y="3567"/>
                  <a:pt x="4067" y="3667"/>
                  <a:pt x="4200" y="3983"/>
                </a:cubicBezTo>
                <a:cubicBezTo>
                  <a:pt x="4250" y="3900"/>
                  <a:pt x="4316" y="3850"/>
                  <a:pt x="4316" y="3783"/>
                </a:cubicBezTo>
                <a:cubicBezTo>
                  <a:pt x="4316" y="3650"/>
                  <a:pt x="4300" y="3533"/>
                  <a:pt x="4283" y="3400"/>
                </a:cubicBezTo>
                <a:close/>
                <a:moveTo>
                  <a:pt x="2500" y="5316"/>
                </a:moveTo>
                <a:cubicBezTo>
                  <a:pt x="2434" y="5349"/>
                  <a:pt x="2400" y="5399"/>
                  <a:pt x="2417" y="5466"/>
                </a:cubicBezTo>
                <a:cubicBezTo>
                  <a:pt x="2450" y="5633"/>
                  <a:pt x="2484" y="5816"/>
                  <a:pt x="2517" y="5983"/>
                </a:cubicBezTo>
                <a:cubicBezTo>
                  <a:pt x="2617" y="5899"/>
                  <a:pt x="2617" y="5899"/>
                  <a:pt x="2600" y="5833"/>
                </a:cubicBezTo>
                <a:cubicBezTo>
                  <a:pt x="2584" y="5649"/>
                  <a:pt x="2534" y="5483"/>
                  <a:pt x="2500" y="5316"/>
                </a:cubicBezTo>
                <a:close/>
                <a:moveTo>
                  <a:pt x="201" y="6249"/>
                </a:moveTo>
                <a:lnTo>
                  <a:pt x="201" y="6599"/>
                </a:lnTo>
                <a:cubicBezTo>
                  <a:pt x="201" y="6683"/>
                  <a:pt x="251" y="6716"/>
                  <a:pt x="351" y="6699"/>
                </a:cubicBezTo>
                <a:cubicBezTo>
                  <a:pt x="317" y="6533"/>
                  <a:pt x="484" y="6333"/>
                  <a:pt x="201" y="6233"/>
                </a:cubicBezTo>
                <a:close/>
                <a:moveTo>
                  <a:pt x="7832" y="1334"/>
                </a:moveTo>
                <a:lnTo>
                  <a:pt x="7782" y="1334"/>
                </a:lnTo>
                <a:cubicBezTo>
                  <a:pt x="7782" y="1417"/>
                  <a:pt x="7799" y="1500"/>
                  <a:pt x="7816" y="1634"/>
                </a:cubicBezTo>
                <a:cubicBezTo>
                  <a:pt x="7932" y="1484"/>
                  <a:pt x="7849" y="1417"/>
                  <a:pt x="7832" y="1334"/>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6"/>
          <p:cNvSpPr txBox="1"/>
          <p:nvPr/>
        </p:nvSpPr>
        <p:spPr>
          <a:xfrm flipH="1">
            <a:off x="1308888" y="3810074"/>
            <a:ext cx="6186488" cy="48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s-UY" sz="2000" u="none" cap="none" strike="noStrike">
                <a:solidFill>
                  <a:srgbClr val="000000"/>
                </a:solidFill>
                <a:latin typeface="Calibri"/>
                <a:ea typeface="Calibri"/>
                <a:cs typeface="Calibri"/>
                <a:sym typeface="Calibri"/>
              </a:rPr>
              <a:t>Cuando una sociedad, en busca de su bien común, tiene la capacidad de gobernarse a sí misma y de organizarse políticamente surge el ESTADO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s-UY" sz="1600" u="none" cap="none" strike="noStrike">
                <a:solidFill>
                  <a:srgbClr val="000000"/>
                </a:solidFill>
                <a:latin typeface="Arial"/>
                <a:ea typeface="Arial"/>
                <a:cs typeface="Arial"/>
                <a:sym typeface="Arial"/>
              </a:rPr>
            </a:br>
            <a:endParaRPr b="0" i="0" sz="1200" u="none" cap="none" strike="noStrike">
              <a:solidFill>
                <a:schemeClr val="dk1"/>
              </a:solidFill>
              <a:latin typeface="Fira Sans"/>
              <a:ea typeface="Fira Sans"/>
              <a:cs typeface="Fira Sans"/>
              <a:sym typeface="Fir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7"/>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7"/>
          <p:cNvSpPr txBox="1"/>
          <p:nvPr/>
        </p:nvSpPr>
        <p:spPr>
          <a:xfrm>
            <a:off x="600008" y="773925"/>
            <a:ext cx="8086800" cy="363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br>
              <a:rPr b="1" i="0" lang="es-UY" sz="1200" u="none" cap="none" strike="noStrike">
                <a:solidFill>
                  <a:srgbClr val="000000"/>
                </a:solidFill>
                <a:latin typeface="Arial"/>
                <a:ea typeface="Arial"/>
                <a:cs typeface="Arial"/>
                <a:sym typeface="Arial"/>
              </a:rPr>
            </a:br>
            <a:r>
              <a:rPr b="1" i="0" lang="es-UY" sz="1800" u="none" cap="none" strike="noStrike">
                <a:solidFill>
                  <a:srgbClr val="000000"/>
                </a:solidFill>
                <a:latin typeface="Calibri"/>
                <a:ea typeface="Calibri"/>
                <a:cs typeface="Calibri"/>
                <a:sym typeface="Calibri"/>
              </a:rPr>
              <a:t>Estado sentido amplísimo </a:t>
            </a:r>
            <a:r>
              <a:rPr b="0" i="0" lang="es-UY" sz="1800" u="none" cap="none" strike="noStrike">
                <a:solidFill>
                  <a:srgbClr val="000000"/>
                </a:solidFill>
                <a:latin typeface="Calibri"/>
                <a:ea typeface="Calibri"/>
                <a:cs typeface="Calibri"/>
                <a:sym typeface="Calibri"/>
              </a:rPr>
              <a:t>comprende al territorio, la población y el poder etático (autoridad que invisten los órganos del Estado). Artículo 1 de la Constitución de la República: “La República Oriental del Uruguay es la asociación política de todos los habitantes comprendidos dentro de su territorio”.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s-UY" sz="1800" u="none" cap="none" strike="noStrike">
                <a:solidFill>
                  <a:srgbClr val="000000"/>
                </a:solidFill>
                <a:latin typeface="Calibri"/>
                <a:ea typeface="Calibri"/>
                <a:cs typeface="Calibri"/>
                <a:sym typeface="Calibri"/>
              </a:rPr>
            </a:br>
            <a:r>
              <a:rPr b="1" i="0" lang="es-UY" sz="1800" u="none" cap="none" strike="noStrike">
                <a:solidFill>
                  <a:srgbClr val="000000"/>
                </a:solidFill>
                <a:latin typeface="Calibri"/>
                <a:ea typeface="Calibri"/>
                <a:cs typeface="Calibri"/>
                <a:sym typeface="Calibri"/>
              </a:rPr>
              <a:t>Estado sentido amplio</a:t>
            </a:r>
            <a:r>
              <a:rPr b="0" i="0" lang="es-UY" sz="1800" u="none" cap="none" strike="noStrike">
                <a:solidFill>
                  <a:srgbClr val="000000"/>
                </a:solidFill>
                <a:latin typeface="Calibri"/>
                <a:ea typeface="Calibri"/>
                <a:cs typeface="Calibri"/>
                <a:sym typeface="Calibri"/>
              </a:rPr>
              <a:t>, comprende al Estado Persona Pública Mayor, los entes autónomos, los servicios descentralizados y los gobiernos departamentales.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s-UY" sz="1800" u="none" cap="none" strike="noStrike">
                <a:solidFill>
                  <a:srgbClr val="000000"/>
                </a:solidFill>
                <a:latin typeface="Calibri"/>
                <a:ea typeface="Calibri"/>
                <a:cs typeface="Calibri"/>
                <a:sym typeface="Calibri"/>
              </a:rPr>
            </a:br>
            <a:r>
              <a:rPr b="1" i="0" lang="es-UY" sz="1800" u="none" cap="none" strike="noStrike">
                <a:solidFill>
                  <a:srgbClr val="000000"/>
                </a:solidFill>
                <a:latin typeface="Calibri"/>
                <a:ea typeface="Calibri"/>
                <a:cs typeface="Calibri"/>
                <a:sym typeface="Calibri"/>
              </a:rPr>
              <a:t>Estado sentido estricto </a:t>
            </a:r>
            <a:r>
              <a:rPr b="0" i="0" lang="es-UY" sz="1800" u="none" cap="none" strike="noStrike">
                <a:solidFill>
                  <a:srgbClr val="000000"/>
                </a:solidFill>
                <a:latin typeface="Calibri"/>
                <a:ea typeface="Calibri"/>
                <a:cs typeface="Calibri"/>
                <a:sym typeface="Calibri"/>
              </a:rPr>
              <a:t>es la Persona Pública Mayor. Este está compuesto por los tres Poderes y </a:t>
            </a:r>
            <a:r>
              <a:rPr lang="es-UY" sz="1800">
                <a:latin typeface="Calibri"/>
                <a:ea typeface="Calibri"/>
                <a:cs typeface="Calibri"/>
                <a:sym typeface="Calibri"/>
              </a:rPr>
              <a:t>unidades ejecutoras</a:t>
            </a:r>
            <a:r>
              <a:rPr b="0" i="0" lang="es-UY"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sp>
        <p:nvSpPr>
          <p:cNvPr id="679" name="Google Shape;679;p27"/>
          <p:cNvSpPr txBox="1"/>
          <p:nvPr>
            <p:ph type="ctrTitle"/>
          </p:nvPr>
        </p:nvSpPr>
        <p:spPr>
          <a:xfrm>
            <a:off x="311700" y="2381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ORGANIZACIÓN DEL ESTADO URUGUAYO</a:t>
            </a:r>
            <a:endParaRPr sz="3500">
              <a:latin typeface="Fira Sans Extra Condensed"/>
              <a:ea typeface="Fira Sans Extra Condensed"/>
              <a:cs typeface="Fira Sans Extra Condensed"/>
              <a:sym typeface="Fira Sans Extra Condensed"/>
            </a:endParaRPr>
          </a:p>
        </p:txBody>
      </p:sp>
      <p:sp>
        <p:nvSpPr>
          <p:cNvPr id="680" name="Google Shape;680;p27"/>
          <p:cNvSpPr/>
          <p:nvPr/>
        </p:nvSpPr>
        <p:spPr>
          <a:xfrm>
            <a:off x="2708250" y="3740500"/>
            <a:ext cx="1465200" cy="1173600"/>
          </a:xfrm>
          <a:prstGeom prst="snip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t/>
            </a:r>
            <a:endParaRPr/>
          </a:p>
        </p:txBody>
      </p:sp>
      <p:sp>
        <p:nvSpPr>
          <p:cNvPr id="681" name="Google Shape;681;p27"/>
          <p:cNvSpPr/>
          <p:nvPr/>
        </p:nvSpPr>
        <p:spPr>
          <a:xfrm>
            <a:off x="6473150" y="3709150"/>
            <a:ext cx="1345800" cy="1173600"/>
          </a:xfrm>
          <a:prstGeom prst="snip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p27"/>
          <p:cNvSpPr/>
          <p:nvPr/>
        </p:nvSpPr>
        <p:spPr>
          <a:xfrm>
            <a:off x="4633800" y="3709150"/>
            <a:ext cx="1345800" cy="1173600"/>
          </a:xfrm>
          <a:prstGeom prst="snip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p27"/>
          <p:cNvSpPr txBox="1"/>
          <p:nvPr/>
        </p:nvSpPr>
        <p:spPr>
          <a:xfrm>
            <a:off x="2574875" y="3972700"/>
            <a:ext cx="17196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UY" sz="1800">
                <a:solidFill>
                  <a:schemeClr val="dk1"/>
                </a:solidFill>
                <a:latin typeface="Calibri"/>
                <a:ea typeface="Calibri"/>
                <a:cs typeface="Calibri"/>
                <a:sym typeface="Calibri"/>
              </a:rPr>
              <a:t>Poder </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s-UY" sz="1800">
                <a:solidFill>
                  <a:schemeClr val="dk1"/>
                </a:solidFill>
                <a:latin typeface="Calibri"/>
                <a:ea typeface="Calibri"/>
                <a:cs typeface="Calibri"/>
                <a:sym typeface="Calibri"/>
              </a:rPr>
              <a:t>Ejecutivo</a:t>
            </a:r>
            <a:endParaRPr sz="1600">
              <a:solidFill>
                <a:schemeClr val="dk2"/>
              </a:solidFill>
            </a:endParaRPr>
          </a:p>
        </p:txBody>
      </p:sp>
      <p:sp>
        <p:nvSpPr>
          <p:cNvPr id="684" name="Google Shape;684;p27"/>
          <p:cNvSpPr txBox="1"/>
          <p:nvPr/>
        </p:nvSpPr>
        <p:spPr>
          <a:xfrm>
            <a:off x="4476138" y="3972700"/>
            <a:ext cx="17196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UY" sz="1800">
                <a:solidFill>
                  <a:schemeClr val="dk1"/>
                </a:solidFill>
                <a:latin typeface="Calibri"/>
                <a:ea typeface="Calibri"/>
                <a:cs typeface="Calibri"/>
                <a:sym typeface="Calibri"/>
              </a:rPr>
              <a:t>Poder Legislativo</a:t>
            </a:r>
            <a:endParaRPr sz="1600">
              <a:solidFill>
                <a:schemeClr val="dk2"/>
              </a:solidFill>
            </a:endParaRPr>
          </a:p>
        </p:txBody>
      </p:sp>
      <p:sp>
        <p:nvSpPr>
          <p:cNvPr id="685" name="Google Shape;685;p27"/>
          <p:cNvSpPr txBox="1"/>
          <p:nvPr/>
        </p:nvSpPr>
        <p:spPr>
          <a:xfrm>
            <a:off x="6318925" y="3972700"/>
            <a:ext cx="1719600" cy="3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UY" sz="1800">
                <a:solidFill>
                  <a:schemeClr val="dk1"/>
                </a:solidFill>
                <a:latin typeface="Calibri"/>
                <a:ea typeface="Calibri"/>
                <a:cs typeface="Calibri"/>
                <a:sym typeface="Calibri"/>
              </a:rPr>
              <a:t>Poder </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lang="es-UY" sz="1800">
                <a:solidFill>
                  <a:schemeClr val="dk1"/>
                </a:solidFill>
                <a:latin typeface="Calibri"/>
                <a:ea typeface="Calibri"/>
                <a:cs typeface="Calibri"/>
                <a:sym typeface="Calibri"/>
              </a:rPr>
              <a:t>judicial</a:t>
            </a:r>
            <a:endParaRPr sz="16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2"/>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1" name="Google Shape;691;p32"/>
          <p:cNvPicPr preferRelativeResize="0"/>
          <p:nvPr/>
        </p:nvPicPr>
        <p:blipFill rotWithShape="1">
          <a:blip r:embed="rId3">
            <a:alphaModFix/>
          </a:blip>
          <a:srcRect b="0" l="0" r="0" t="0"/>
          <a:stretch/>
        </p:blipFill>
        <p:spPr>
          <a:xfrm>
            <a:off x="359229" y="326571"/>
            <a:ext cx="8344463" cy="47244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
          <p:cNvSpPr/>
          <p:nvPr/>
        </p:nvSpPr>
        <p:spPr>
          <a:xfrm>
            <a:off x="788219" y="-24594359"/>
            <a:ext cx="2517058" cy="569694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s-UY" sz="4800" u="none" cap="none" strike="noStrike">
                <a:solidFill>
                  <a:srgbClr val="000000"/>
                </a:solidFill>
                <a:latin typeface="Calibri"/>
                <a:ea typeface="Calibri"/>
                <a:cs typeface="Calibri"/>
                <a:sym typeface="Calibri"/>
              </a:rPr>
              <a:t>¿Qué entiendo por POLÍTICA?</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s-UY" sz="1800" u="none" cap="none" strike="noStrike">
                <a:solidFill>
                  <a:schemeClr val="dk1"/>
                </a:solidFill>
                <a:latin typeface="Arial"/>
                <a:ea typeface="Arial"/>
                <a:cs typeface="Arial"/>
                <a:sym typeface="Arial"/>
              </a:rPr>
              <a:t>  </a:t>
            </a:r>
            <a:r>
              <a:rPr b="0" i="0" lang="es-UY" sz="43200" u="none" cap="none" strike="noStrike">
                <a:solidFill>
                  <a:schemeClr val="dk1"/>
                </a:solidFill>
                <a:latin typeface="Arial"/>
                <a:ea typeface="Arial"/>
                <a:cs typeface="Arial"/>
                <a:sym typeface="Arial"/>
              </a:rPr>
              <a:t>        </a:t>
            </a:r>
            <a:r>
              <a:rPr b="0" i="0" lang="es-UY"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Qué es la política? - YouTube" id="270" name="Google Shape;270;p5"/>
          <p:cNvPicPr preferRelativeResize="0"/>
          <p:nvPr/>
        </p:nvPicPr>
        <p:blipFill rotWithShape="1">
          <a:blip r:embed="rId3">
            <a:alphaModFix/>
          </a:blip>
          <a:srcRect b="0" l="0" r="0" t="0"/>
          <a:stretch/>
        </p:blipFill>
        <p:spPr>
          <a:xfrm>
            <a:off x="2316953" y="1130300"/>
            <a:ext cx="4163324" cy="23418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grpSp>
        <p:nvGrpSpPr>
          <p:cNvPr id="696" name="Google Shape;696;p28"/>
          <p:cNvGrpSpPr/>
          <p:nvPr/>
        </p:nvGrpSpPr>
        <p:grpSpPr>
          <a:xfrm>
            <a:off x="807252" y="3908786"/>
            <a:ext cx="7529495" cy="1232136"/>
            <a:chOff x="457199" y="3169471"/>
            <a:chExt cx="8229566" cy="1564928"/>
          </a:xfrm>
        </p:grpSpPr>
        <p:grpSp>
          <p:nvGrpSpPr>
            <p:cNvPr id="697" name="Google Shape;697;p28"/>
            <p:cNvGrpSpPr/>
            <p:nvPr/>
          </p:nvGrpSpPr>
          <p:grpSpPr>
            <a:xfrm>
              <a:off x="709230" y="3171862"/>
              <a:ext cx="1008104" cy="1415068"/>
              <a:chOff x="709230" y="3171862"/>
              <a:chExt cx="1008104" cy="1415068"/>
            </a:xfrm>
          </p:grpSpPr>
          <p:sp>
            <p:nvSpPr>
              <p:cNvPr id="698" name="Google Shape;698;p28"/>
              <p:cNvSpPr/>
              <p:nvPr/>
            </p:nvSpPr>
            <p:spPr>
              <a:xfrm>
                <a:off x="709230" y="3299666"/>
                <a:ext cx="1008104" cy="1287264"/>
              </a:xfrm>
              <a:custGeom>
                <a:rect b="b" l="l" r="r" t="t"/>
                <a:pathLst>
                  <a:path extrusionOk="0" h="17767" w="13914">
                    <a:moveTo>
                      <a:pt x="7077" y="1"/>
                    </a:moveTo>
                    <a:cubicBezTo>
                      <a:pt x="873" y="1"/>
                      <a:pt x="1154" y="3363"/>
                      <a:pt x="1154" y="3363"/>
                    </a:cubicBezTo>
                    <a:lnTo>
                      <a:pt x="688" y="4050"/>
                    </a:lnTo>
                    <a:cubicBezTo>
                      <a:pt x="1" y="5915"/>
                      <a:pt x="2823" y="11215"/>
                      <a:pt x="2823" y="11215"/>
                    </a:cubicBezTo>
                    <a:lnTo>
                      <a:pt x="1485" y="16429"/>
                    </a:lnTo>
                    <a:lnTo>
                      <a:pt x="7988" y="17767"/>
                    </a:lnTo>
                    <a:lnTo>
                      <a:pt x="9092" y="14270"/>
                    </a:lnTo>
                    <a:lnTo>
                      <a:pt x="11325" y="14785"/>
                    </a:lnTo>
                    <a:cubicBezTo>
                      <a:pt x="11400" y="14801"/>
                      <a:pt x="11476" y="14809"/>
                      <a:pt x="11550" y="14809"/>
                    </a:cubicBezTo>
                    <a:cubicBezTo>
                      <a:pt x="11815" y="14809"/>
                      <a:pt x="12069" y="14710"/>
                      <a:pt x="12270" y="14528"/>
                    </a:cubicBezTo>
                    <a:lnTo>
                      <a:pt x="12294" y="14515"/>
                    </a:lnTo>
                    <a:cubicBezTo>
                      <a:pt x="12613" y="14221"/>
                      <a:pt x="12736" y="13767"/>
                      <a:pt x="12589" y="13362"/>
                    </a:cubicBezTo>
                    <a:lnTo>
                      <a:pt x="12405" y="12822"/>
                    </a:lnTo>
                    <a:lnTo>
                      <a:pt x="12809" y="12454"/>
                    </a:lnTo>
                    <a:cubicBezTo>
                      <a:pt x="12981" y="12307"/>
                      <a:pt x="13030" y="12062"/>
                      <a:pt x="12920" y="11865"/>
                    </a:cubicBezTo>
                    <a:lnTo>
                      <a:pt x="12809" y="11657"/>
                    </a:lnTo>
                    <a:lnTo>
                      <a:pt x="13030" y="11375"/>
                    </a:lnTo>
                    <a:cubicBezTo>
                      <a:pt x="13141" y="11252"/>
                      <a:pt x="13165" y="11068"/>
                      <a:pt x="13104" y="10921"/>
                    </a:cubicBezTo>
                    <a:lnTo>
                      <a:pt x="12944" y="10467"/>
                    </a:lnTo>
                    <a:cubicBezTo>
                      <a:pt x="13239" y="10418"/>
                      <a:pt x="13496" y="10283"/>
                      <a:pt x="13705" y="10086"/>
                    </a:cubicBezTo>
                    <a:lnTo>
                      <a:pt x="13742" y="10050"/>
                    </a:lnTo>
                    <a:cubicBezTo>
                      <a:pt x="13889" y="9915"/>
                      <a:pt x="13914" y="9694"/>
                      <a:pt x="13803" y="9522"/>
                    </a:cubicBezTo>
                    <a:cubicBezTo>
                      <a:pt x="13460" y="8994"/>
                      <a:pt x="12736" y="7890"/>
                      <a:pt x="12613" y="7608"/>
                    </a:cubicBezTo>
                    <a:cubicBezTo>
                      <a:pt x="12454" y="7228"/>
                      <a:pt x="12638" y="7277"/>
                      <a:pt x="12822" y="6688"/>
                    </a:cubicBezTo>
                    <a:cubicBezTo>
                      <a:pt x="13006" y="6099"/>
                      <a:pt x="11791" y="2958"/>
                      <a:pt x="11791" y="2958"/>
                    </a:cubicBezTo>
                    <a:cubicBezTo>
                      <a:pt x="12895" y="2210"/>
                      <a:pt x="12147" y="554"/>
                      <a:pt x="12147" y="554"/>
                    </a:cubicBezTo>
                    <a:cubicBezTo>
                      <a:pt x="10100" y="162"/>
                      <a:pt x="8433" y="1"/>
                      <a:pt x="70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9" name="Google Shape;699;p28"/>
              <p:cNvGrpSpPr/>
              <p:nvPr/>
            </p:nvGrpSpPr>
            <p:grpSpPr>
              <a:xfrm>
                <a:off x="750663" y="3171862"/>
                <a:ext cx="548420" cy="510051"/>
                <a:chOff x="750663" y="3171862"/>
                <a:chExt cx="548420" cy="510051"/>
              </a:xfrm>
            </p:grpSpPr>
            <p:sp>
              <p:nvSpPr>
                <p:cNvPr id="700" name="Google Shape;700;p28"/>
                <p:cNvSpPr/>
                <p:nvPr/>
              </p:nvSpPr>
              <p:spPr>
                <a:xfrm>
                  <a:off x="750663" y="3171862"/>
                  <a:ext cx="548420" cy="510051"/>
                </a:xfrm>
                <a:custGeom>
                  <a:rect b="b" l="l" r="r" t="t"/>
                  <a:pathLst>
                    <a:path extrusionOk="0" h="3630" w="3903">
                      <a:moveTo>
                        <a:pt x="1954" y="0"/>
                      </a:moveTo>
                      <a:cubicBezTo>
                        <a:pt x="1076" y="0"/>
                        <a:pt x="304" y="637"/>
                        <a:pt x="160" y="1533"/>
                      </a:cubicBezTo>
                      <a:cubicBezTo>
                        <a:pt x="1" y="2514"/>
                        <a:pt x="663" y="3447"/>
                        <a:pt x="1657" y="3606"/>
                      </a:cubicBezTo>
                      <a:cubicBezTo>
                        <a:pt x="1756" y="3622"/>
                        <a:pt x="1855" y="3630"/>
                        <a:pt x="1952" y="3630"/>
                      </a:cubicBezTo>
                      <a:cubicBezTo>
                        <a:pt x="2829" y="3630"/>
                        <a:pt x="3599" y="3004"/>
                        <a:pt x="3743" y="2109"/>
                      </a:cubicBezTo>
                      <a:cubicBezTo>
                        <a:pt x="3902" y="1116"/>
                        <a:pt x="3227" y="183"/>
                        <a:pt x="2246" y="24"/>
                      </a:cubicBezTo>
                      <a:cubicBezTo>
                        <a:pt x="2148" y="8"/>
                        <a:pt x="2050" y="0"/>
                        <a:pt x="195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1" name="Google Shape;701;p28"/>
                <p:cNvGrpSpPr/>
                <p:nvPr/>
              </p:nvGrpSpPr>
              <p:grpSpPr>
                <a:xfrm>
                  <a:off x="859242" y="3223321"/>
                  <a:ext cx="300124" cy="391449"/>
                  <a:chOff x="838961" y="3243245"/>
                  <a:chExt cx="304818" cy="397571"/>
                </a:xfrm>
              </p:grpSpPr>
              <p:sp>
                <p:nvSpPr>
                  <p:cNvPr id="702" name="Google Shape;702;p28"/>
                  <p:cNvSpPr/>
                  <p:nvPr/>
                </p:nvSpPr>
                <p:spPr>
                  <a:xfrm>
                    <a:off x="838961" y="3243245"/>
                    <a:ext cx="304818" cy="360752"/>
                  </a:xfrm>
                  <a:custGeom>
                    <a:rect b="b" l="l" r="r" t="t"/>
                    <a:pathLst>
                      <a:path extrusionOk="0" fill="none" h="2528" w="2136">
                        <a:moveTo>
                          <a:pt x="2135" y="1227"/>
                        </a:moveTo>
                        <a:cubicBezTo>
                          <a:pt x="2135" y="466"/>
                          <a:pt x="1301" y="0"/>
                          <a:pt x="651" y="405"/>
                        </a:cubicBezTo>
                        <a:cubicBezTo>
                          <a:pt x="1" y="798"/>
                          <a:pt x="37" y="1755"/>
                          <a:pt x="724" y="2098"/>
                        </a:cubicBezTo>
                        <a:lnTo>
                          <a:pt x="724" y="2380"/>
                        </a:lnTo>
                        <a:cubicBezTo>
                          <a:pt x="724" y="2454"/>
                          <a:pt x="786" y="2528"/>
                          <a:pt x="872" y="2528"/>
                        </a:cubicBezTo>
                        <a:lnTo>
                          <a:pt x="1436" y="2528"/>
                        </a:lnTo>
                        <a:cubicBezTo>
                          <a:pt x="1522" y="2528"/>
                          <a:pt x="1595" y="2454"/>
                          <a:pt x="1595" y="2380"/>
                        </a:cubicBezTo>
                        <a:lnTo>
                          <a:pt x="1595" y="2098"/>
                        </a:lnTo>
                        <a:cubicBezTo>
                          <a:pt x="1914" y="1926"/>
                          <a:pt x="2123" y="1595"/>
                          <a:pt x="2135" y="1227"/>
                        </a:cubicBezTo>
                        <a:close/>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8"/>
                  <p:cNvSpPr/>
                  <p:nvPr/>
                </p:nvSpPr>
                <p:spPr>
                  <a:xfrm>
                    <a:off x="942279" y="3572318"/>
                    <a:ext cx="126151" cy="143"/>
                  </a:xfrm>
                  <a:custGeom>
                    <a:rect b="b" l="l" r="r" t="t"/>
                    <a:pathLst>
                      <a:path extrusionOk="0" fill="none" h="1" w="884">
                        <a:moveTo>
                          <a:pt x="0" y="1"/>
                        </a:moveTo>
                        <a:lnTo>
                          <a:pt x="884" y="1"/>
                        </a:lnTo>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8"/>
                  <p:cNvSpPr/>
                  <p:nvPr/>
                </p:nvSpPr>
                <p:spPr>
                  <a:xfrm>
                    <a:off x="968537" y="3605568"/>
                    <a:ext cx="68356" cy="35248"/>
                  </a:xfrm>
                  <a:custGeom>
                    <a:rect b="b" l="l" r="r" t="t"/>
                    <a:pathLst>
                      <a:path extrusionOk="0" fill="none" h="247" w="479">
                        <a:moveTo>
                          <a:pt x="0" y="1"/>
                        </a:moveTo>
                        <a:lnTo>
                          <a:pt x="0" y="13"/>
                        </a:lnTo>
                        <a:cubicBezTo>
                          <a:pt x="0" y="136"/>
                          <a:pt x="99" y="246"/>
                          <a:pt x="221" y="246"/>
                        </a:cubicBezTo>
                        <a:lnTo>
                          <a:pt x="258" y="246"/>
                        </a:lnTo>
                        <a:cubicBezTo>
                          <a:pt x="381" y="246"/>
                          <a:pt x="479" y="136"/>
                          <a:pt x="479" y="13"/>
                        </a:cubicBezTo>
                        <a:lnTo>
                          <a:pt x="479" y="1"/>
                        </a:lnTo>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8"/>
                  <p:cNvSpPr/>
                  <p:nvPr/>
                </p:nvSpPr>
                <p:spPr>
                  <a:xfrm>
                    <a:off x="1003500" y="3402501"/>
                    <a:ext cx="22976" cy="33392"/>
                  </a:xfrm>
                  <a:custGeom>
                    <a:rect b="b" l="l" r="r" t="t"/>
                    <a:pathLst>
                      <a:path extrusionOk="0" fill="none" h="234" w="161">
                        <a:moveTo>
                          <a:pt x="1" y="1"/>
                        </a:moveTo>
                        <a:lnTo>
                          <a:pt x="160" y="234"/>
                        </a:lnTo>
                      </a:path>
                    </a:pathLst>
                  </a:custGeom>
                  <a:noFill/>
                  <a:ln cap="rnd"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8"/>
                  <p:cNvSpPr/>
                  <p:nvPr/>
                </p:nvSpPr>
                <p:spPr>
                  <a:xfrm>
                    <a:off x="979097" y="3402501"/>
                    <a:ext cx="24545" cy="33392"/>
                  </a:xfrm>
                  <a:custGeom>
                    <a:rect b="b" l="l" r="r" t="t"/>
                    <a:pathLst>
                      <a:path extrusionOk="0" fill="none" h="234" w="172">
                        <a:moveTo>
                          <a:pt x="0" y="234"/>
                        </a:moveTo>
                        <a:lnTo>
                          <a:pt x="172" y="1"/>
                        </a:lnTo>
                      </a:path>
                    </a:pathLst>
                  </a:custGeom>
                  <a:noFill/>
                  <a:ln cap="rnd"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8"/>
                  <p:cNvSpPr/>
                  <p:nvPr/>
                </p:nvSpPr>
                <p:spPr>
                  <a:xfrm>
                    <a:off x="1003500" y="3406069"/>
                    <a:ext cx="143" cy="164679"/>
                  </a:xfrm>
                  <a:custGeom>
                    <a:rect b="b" l="l" r="r" t="t"/>
                    <a:pathLst>
                      <a:path extrusionOk="0" fill="none" h="1154" w="1">
                        <a:moveTo>
                          <a:pt x="1" y="1153"/>
                        </a:moveTo>
                        <a:lnTo>
                          <a:pt x="1" y="0"/>
                        </a:lnTo>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708" name="Google Shape;708;p28"/>
            <p:cNvGrpSpPr/>
            <p:nvPr/>
          </p:nvGrpSpPr>
          <p:grpSpPr>
            <a:xfrm>
              <a:off x="3959761" y="3186757"/>
              <a:ext cx="1220535" cy="1523704"/>
              <a:chOff x="3959761" y="3186757"/>
              <a:chExt cx="1220535" cy="1523704"/>
            </a:xfrm>
          </p:grpSpPr>
          <p:sp>
            <p:nvSpPr>
              <p:cNvPr id="709" name="Google Shape;709;p28"/>
              <p:cNvSpPr/>
              <p:nvPr/>
            </p:nvSpPr>
            <p:spPr>
              <a:xfrm>
                <a:off x="3959761" y="3299666"/>
                <a:ext cx="1220535" cy="1410795"/>
              </a:xfrm>
              <a:custGeom>
                <a:rect b="b" l="l" r="r" t="t"/>
                <a:pathLst>
                  <a:path extrusionOk="0" h="19472" w="16846">
                    <a:moveTo>
                      <a:pt x="9990" y="1"/>
                    </a:moveTo>
                    <a:cubicBezTo>
                      <a:pt x="3792" y="1"/>
                      <a:pt x="4073" y="3363"/>
                      <a:pt x="4073" y="3363"/>
                    </a:cubicBezTo>
                    <a:lnTo>
                      <a:pt x="3620" y="4038"/>
                    </a:lnTo>
                    <a:cubicBezTo>
                      <a:pt x="3583" y="4124"/>
                      <a:pt x="3570" y="4210"/>
                      <a:pt x="3546" y="4296"/>
                    </a:cubicBezTo>
                    <a:cubicBezTo>
                      <a:pt x="3288" y="3891"/>
                      <a:pt x="3092" y="3658"/>
                      <a:pt x="3031" y="3645"/>
                    </a:cubicBezTo>
                    <a:lnTo>
                      <a:pt x="3031" y="3645"/>
                    </a:lnTo>
                    <a:cubicBezTo>
                      <a:pt x="3031" y="3645"/>
                      <a:pt x="2000" y="7142"/>
                      <a:pt x="3166" y="9068"/>
                    </a:cubicBezTo>
                    <a:cubicBezTo>
                      <a:pt x="4331" y="10994"/>
                      <a:pt x="1644" y="10994"/>
                      <a:pt x="1951" y="13681"/>
                    </a:cubicBezTo>
                    <a:cubicBezTo>
                      <a:pt x="2123" y="15190"/>
                      <a:pt x="1423" y="15546"/>
                      <a:pt x="847" y="16123"/>
                    </a:cubicBezTo>
                    <a:cubicBezTo>
                      <a:pt x="381" y="16564"/>
                      <a:pt x="0" y="17153"/>
                      <a:pt x="160" y="18527"/>
                    </a:cubicBezTo>
                    <a:cubicBezTo>
                      <a:pt x="197" y="18871"/>
                      <a:pt x="319" y="19190"/>
                      <a:pt x="516" y="19472"/>
                    </a:cubicBezTo>
                    <a:lnTo>
                      <a:pt x="6613" y="19472"/>
                    </a:lnTo>
                    <a:cubicBezTo>
                      <a:pt x="7190" y="18797"/>
                      <a:pt x="7546" y="17963"/>
                      <a:pt x="7619" y="17079"/>
                    </a:cubicBezTo>
                    <a:lnTo>
                      <a:pt x="10919" y="17754"/>
                    </a:lnTo>
                    <a:lnTo>
                      <a:pt x="12024" y="14258"/>
                    </a:lnTo>
                    <a:lnTo>
                      <a:pt x="14256" y="14773"/>
                    </a:lnTo>
                    <a:cubicBezTo>
                      <a:pt x="14332" y="14789"/>
                      <a:pt x="14407" y="14797"/>
                      <a:pt x="14482" y="14797"/>
                    </a:cubicBezTo>
                    <a:cubicBezTo>
                      <a:pt x="14747" y="14797"/>
                      <a:pt x="15000" y="14697"/>
                      <a:pt x="15201" y="14515"/>
                    </a:cubicBezTo>
                    <a:lnTo>
                      <a:pt x="15226" y="14503"/>
                    </a:lnTo>
                    <a:cubicBezTo>
                      <a:pt x="15545" y="14209"/>
                      <a:pt x="15667" y="13755"/>
                      <a:pt x="15520" y="13350"/>
                    </a:cubicBezTo>
                    <a:lnTo>
                      <a:pt x="15324" y="12822"/>
                    </a:lnTo>
                    <a:lnTo>
                      <a:pt x="15741" y="12466"/>
                    </a:lnTo>
                    <a:cubicBezTo>
                      <a:pt x="15900" y="12319"/>
                      <a:pt x="15950" y="12062"/>
                      <a:pt x="15839" y="11865"/>
                    </a:cubicBezTo>
                    <a:lnTo>
                      <a:pt x="15729" y="11669"/>
                    </a:lnTo>
                    <a:lnTo>
                      <a:pt x="15950" y="11387"/>
                    </a:lnTo>
                    <a:cubicBezTo>
                      <a:pt x="16060" y="11252"/>
                      <a:pt x="16085" y="11080"/>
                      <a:pt x="16023" y="10921"/>
                    </a:cubicBezTo>
                    <a:lnTo>
                      <a:pt x="15864" y="10479"/>
                    </a:lnTo>
                    <a:cubicBezTo>
                      <a:pt x="16158" y="10430"/>
                      <a:pt x="16416" y="10295"/>
                      <a:pt x="16637" y="10099"/>
                    </a:cubicBezTo>
                    <a:lnTo>
                      <a:pt x="16673" y="10062"/>
                    </a:lnTo>
                    <a:cubicBezTo>
                      <a:pt x="16821" y="9915"/>
                      <a:pt x="16845" y="9694"/>
                      <a:pt x="16735" y="9522"/>
                    </a:cubicBezTo>
                    <a:cubicBezTo>
                      <a:pt x="16379" y="8994"/>
                      <a:pt x="15655" y="7890"/>
                      <a:pt x="15532" y="7608"/>
                    </a:cubicBezTo>
                    <a:cubicBezTo>
                      <a:pt x="15373" y="7228"/>
                      <a:pt x="15557" y="7277"/>
                      <a:pt x="15753" y="6688"/>
                    </a:cubicBezTo>
                    <a:cubicBezTo>
                      <a:pt x="15937" y="6099"/>
                      <a:pt x="14723" y="2958"/>
                      <a:pt x="14723" y="2958"/>
                    </a:cubicBezTo>
                    <a:cubicBezTo>
                      <a:pt x="14968" y="2799"/>
                      <a:pt x="15152" y="2553"/>
                      <a:pt x="15238" y="2271"/>
                    </a:cubicBezTo>
                    <a:cubicBezTo>
                      <a:pt x="15496" y="1400"/>
                      <a:pt x="14931" y="504"/>
                      <a:pt x="14023" y="370"/>
                    </a:cubicBezTo>
                    <a:cubicBezTo>
                      <a:pt x="12441" y="111"/>
                      <a:pt x="11110" y="1"/>
                      <a:pt x="99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8"/>
              <p:cNvSpPr/>
              <p:nvPr/>
            </p:nvSpPr>
            <p:spPr>
              <a:xfrm>
                <a:off x="4207388" y="3186757"/>
                <a:ext cx="548447" cy="498286"/>
              </a:xfrm>
              <a:custGeom>
                <a:rect b="b" l="l" r="r" t="t"/>
                <a:pathLst>
                  <a:path extrusionOk="0" h="3635" w="4001">
                    <a:moveTo>
                      <a:pt x="1996" y="1"/>
                    </a:moveTo>
                    <a:cubicBezTo>
                      <a:pt x="1179" y="1"/>
                      <a:pt x="433" y="562"/>
                      <a:pt x="234" y="1400"/>
                    </a:cubicBezTo>
                    <a:cubicBezTo>
                      <a:pt x="1" y="2370"/>
                      <a:pt x="602" y="3351"/>
                      <a:pt x="1583" y="3584"/>
                    </a:cubicBezTo>
                    <a:cubicBezTo>
                      <a:pt x="1724" y="3618"/>
                      <a:pt x="1865" y="3634"/>
                      <a:pt x="2005" y="3634"/>
                    </a:cubicBezTo>
                    <a:cubicBezTo>
                      <a:pt x="2822" y="3634"/>
                      <a:pt x="3568" y="3073"/>
                      <a:pt x="3767" y="2235"/>
                    </a:cubicBezTo>
                    <a:cubicBezTo>
                      <a:pt x="4000" y="1266"/>
                      <a:pt x="3399" y="284"/>
                      <a:pt x="2417" y="51"/>
                    </a:cubicBezTo>
                    <a:cubicBezTo>
                      <a:pt x="2276" y="17"/>
                      <a:pt x="2135" y="1"/>
                      <a:pt x="199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1" name="Google Shape;711;p28"/>
              <p:cNvGrpSpPr/>
              <p:nvPr/>
            </p:nvGrpSpPr>
            <p:grpSpPr>
              <a:xfrm>
                <a:off x="4298272" y="3294638"/>
                <a:ext cx="338170" cy="301165"/>
                <a:chOff x="2911572" y="3317630"/>
                <a:chExt cx="338170" cy="301165"/>
              </a:xfrm>
            </p:grpSpPr>
            <p:sp>
              <p:nvSpPr>
                <p:cNvPr id="712" name="Google Shape;712;p28"/>
                <p:cNvSpPr/>
                <p:nvPr/>
              </p:nvSpPr>
              <p:spPr>
                <a:xfrm>
                  <a:off x="2911572" y="3317630"/>
                  <a:ext cx="338170" cy="301165"/>
                </a:xfrm>
                <a:custGeom>
                  <a:rect b="b" l="l" r="r" t="t"/>
                  <a:pathLst>
                    <a:path extrusionOk="0" fill="none" h="2197" w="2467">
                      <a:moveTo>
                        <a:pt x="1337" y="12"/>
                      </a:moveTo>
                      <a:cubicBezTo>
                        <a:pt x="454" y="0"/>
                        <a:pt x="0" y="1055"/>
                        <a:pt x="613" y="1693"/>
                      </a:cubicBezTo>
                      <a:lnTo>
                        <a:pt x="515" y="2098"/>
                      </a:lnTo>
                      <a:lnTo>
                        <a:pt x="883" y="1902"/>
                      </a:lnTo>
                      <a:cubicBezTo>
                        <a:pt x="1460" y="2196"/>
                        <a:pt x="2159" y="1877"/>
                        <a:pt x="2319" y="1239"/>
                      </a:cubicBezTo>
                      <a:cubicBezTo>
                        <a:pt x="2466" y="613"/>
                        <a:pt x="1988" y="12"/>
                        <a:pt x="1337" y="12"/>
                      </a:cubicBezTo>
                      <a:close/>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8"/>
                <p:cNvSpPr/>
                <p:nvPr/>
              </p:nvSpPr>
              <p:spPr>
                <a:xfrm>
                  <a:off x="3019179" y="3421809"/>
                  <a:ext cx="146399" cy="137"/>
                </a:xfrm>
                <a:custGeom>
                  <a:rect b="b" l="l" r="r" t="t"/>
                  <a:pathLst>
                    <a:path extrusionOk="0" fill="none" h="1" w="1068">
                      <a:moveTo>
                        <a:pt x="0" y="1"/>
                      </a:moveTo>
                      <a:lnTo>
                        <a:pt x="1068" y="1"/>
                      </a:lnTo>
                    </a:path>
                  </a:pathLst>
                </a:custGeom>
                <a:noFill/>
                <a:ln cap="rnd"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8"/>
                <p:cNvSpPr/>
                <p:nvPr/>
              </p:nvSpPr>
              <p:spPr>
                <a:xfrm>
                  <a:off x="3019179" y="3458820"/>
                  <a:ext cx="146399" cy="137"/>
                </a:xfrm>
                <a:custGeom>
                  <a:rect b="b" l="l" r="r" t="t"/>
                  <a:pathLst>
                    <a:path extrusionOk="0" fill="none" h="1" w="1068">
                      <a:moveTo>
                        <a:pt x="0" y="1"/>
                      </a:moveTo>
                      <a:lnTo>
                        <a:pt x="1068" y="1"/>
                      </a:lnTo>
                    </a:path>
                  </a:pathLst>
                </a:custGeom>
                <a:noFill/>
                <a:ln cap="rnd"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8"/>
                <p:cNvSpPr/>
                <p:nvPr/>
              </p:nvSpPr>
              <p:spPr>
                <a:xfrm>
                  <a:off x="3019179" y="3495832"/>
                  <a:ext cx="85811" cy="137"/>
                </a:xfrm>
                <a:custGeom>
                  <a:rect b="b" l="l" r="r" t="t"/>
                  <a:pathLst>
                    <a:path extrusionOk="0" fill="none" h="1" w="626">
                      <a:moveTo>
                        <a:pt x="0" y="1"/>
                      </a:moveTo>
                      <a:lnTo>
                        <a:pt x="626" y="1"/>
                      </a:lnTo>
                    </a:path>
                  </a:pathLst>
                </a:custGeom>
                <a:noFill/>
                <a:ln cap="rnd"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16" name="Google Shape;716;p28"/>
            <p:cNvGrpSpPr/>
            <p:nvPr/>
          </p:nvGrpSpPr>
          <p:grpSpPr>
            <a:xfrm>
              <a:off x="7422724" y="3169471"/>
              <a:ext cx="1008104" cy="1417026"/>
              <a:chOff x="7422724" y="3169471"/>
              <a:chExt cx="1008104" cy="1417026"/>
            </a:xfrm>
          </p:grpSpPr>
          <p:sp>
            <p:nvSpPr>
              <p:cNvPr id="717" name="Google Shape;717;p28"/>
              <p:cNvSpPr/>
              <p:nvPr/>
            </p:nvSpPr>
            <p:spPr>
              <a:xfrm>
                <a:off x="7422724" y="3169471"/>
                <a:ext cx="1008104" cy="1417026"/>
              </a:xfrm>
              <a:custGeom>
                <a:rect b="b" l="l" r="r" t="t"/>
                <a:pathLst>
                  <a:path extrusionOk="0" h="19558" w="13914">
                    <a:moveTo>
                      <a:pt x="9099" y="0"/>
                    </a:moveTo>
                    <a:cubicBezTo>
                      <a:pt x="8966" y="0"/>
                      <a:pt x="8828" y="8"/>
                      <a:pt x="8687" y="26"/>
                    </a:cubicBezTo>
                    <a:cubicBezTo>
                      <a:pt x="7852" y="124"/>
                      <a:pt x="7766" y="909"/>
                      <a:pt x="8110" y="1829"/>
                    </a:cubicBezTo>
                    <a:cubicBezTo>
                      <a:pt x="7746" y="1809"/>
                      <a:pt x="7401" y="1800"/>
                      <a:pt x="7075" y="1800"/>
                    </a:cubicBezTo>
                    <a:cubicBezTo>
                      <a:pt x="866" y="1800"/>
                      <a:pt x="1154" y="5166"/>
                      <a:pt x="1154" y="5166"/>
                    </a:cubicBezTo>
                    <a:lnTo>
                      <a:pt x="675" y="5841"/>
                    </a:lnTo>
                    <a:cubicBezTo>
                      <a:pt x="0" y="7718"/>
                      <a:pt x="2810" y="13018"/>
                      <a:pt x="2810" y="13018"/>
                    </a:cubicBezTo>
                    <a:lnTo>
                      <a:pt x="1473" y="18232"/>
                    </a:lnTo>
                    <a:lnTo>
                      <a:pt x="7975" y="19557"/>
                    </a:lnTo>
                    <a:lnTo>
                      <a:pt x="9091" y="16061"/>
                    </a:lnTo>
                    <a:lnTo>
                      <a:pt x="11324" y="16576"/>
                    </a:lnTo>
                    <a:cubicBezTo>
                      <a:pt x="11397" y="16592"/>
                      <a:pt x="11471" y="16600"/>
                      <a:pt x="11545" y="16600"/>
                    </a:cubicBezTo>
                    <a:cubicBezTo>
                      <a:pt x="11807" y="16600"/>
                      <a:pt x="12068" y="16500"/>
                      <a:pt x="12269" y="16318"/>
                    </a:cubicBezTo>
                    <a:lnTo>
                      <a:pt x="12281" y="16306"/>
                    </a:lnTo>
                    <a:cubicBezTo>
                      <a:pt x="12613" y="16012"/>
                      <a:pt x="12723" y="15558"/>
                      <a:pt x="12588" y="15153"/>
                    </a:cubicBezTo>
                    <a:lnTo>
                      <a:pt x="12392" y="14625"/>
                    </a:lnTo>
                    <a:lnTo>
                      <a:pt x="12809" y="14269"/>
                    </a:lnTo>
                    <a:cubicBezTo>
                      <a:pt x="12981" y="14122"/>
                      <a:pt x="13017" y="13865"/>
                      <a:pt x="12907" y="13668"/>
                    </a:cubicBezTo>
                    <a:lnTo>
                      <a:pt x="12797" y="13472"/>
                    </a:lnTo>
                    <a:lnTo>
                      <a:pt x="13030" y="13190"/>
                    </a:lnTo>
                    <a:cubicBezTo>
                      <a:pt x="13128" y="13055"/>
                      <a:pt x="13152" y="12883"/>
                      <a:pt x="13103" y="12724"/>
                    </a:cubicBezTo>
                    <a:lnTo>
                      <a:pt x="12932" y="12282"/>
                    </a:lnTo>
                    <a:cubicBezTo>
                      <a:pt x="13226" y="12233"/>
                      <a:pt x="13496" y="12098"/>
                      <a:pt x="13705" y="11902"/>
                    </a:cubicBezTo>
                    <a:lnTo>
                      <a:pt x="13741" y="11865"/>
                    </a:lnTo>
                    <a:cubicBezTo>
                      <a:pt x="13889" y="11718"/>
                      <a:pt x="13913" y="11497"/>
                      <a:pt x="13803" y="11325"/>
                    </a:cubicBezTo>
                    <a:cubicBezTo>
                      <a:pt x="13459" y="10797"/>
                      <a:pt x="12723" y="9693"/>
                      <a:pt x="12613" y="9411"/>
                    </a:cubicBezTo>
                    <a:cubicBezTo>
                      <a:pt x="12441" y="9031"/>
                      <a:pt x="12637" y="9080"/>
                      <a:pt x="12821" y="8491"/>
                    </a:cubicBezTo>
                    <a:cubicBezTo>
                      <a:pt x="12993" y="7951"/>
                      <a:pt x="11975" y="5252"/>
                      <a:pt x="11803" y="4823"/>
                    </a:cubicBezTo>
                    <a:cubicBezTo>
                      <a:pt x="12269" y="4405"/>
                      <a:pt x="13533" y="2945"/>
                      <a:pt x="12159" y="565"/>
                    </a:cubicBezTo>
                    <a:lnTo>
                      <a:pt x="12159" y="565"/>
                    </a:lnTo>
                    <a:lnTo>
                      <a:pt x="12024" y="1571"/>
                    </a:lnTo>
                    <a:cubicBezTo>
                      <a:pt x="12024" y="1571"/>
                      <a:pt x="10966" y="0"/>
                      <a:pt x="90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8"/>
              <p:cNvSpPr/>
              <p:nvPr/>
            </p:nvSpPr>
            <p:spPr>
              <a:xfrm>
                <a:off x="7463204" y="3172147"/>
                <a:ext cx="548449" cy="510353"/>
              </a:xfrm>
              <a:custGeom>
                <a:rect b="b" l="l" r="r" t="t"/>
                <a:pathLst>
                  <a:path extrusionOk="0" h="3642" w="3914">
                    <a:moveTo>
                      <a:pt x="1954" y="0"/>
                    </a:moveTo>
                    <a:cubicBezTo>
                      <a:pt x="1075" y="0"/>
                      <a:pt x="303" y="637"/>
                      <a:pt x="160" y="1533"/>
                    </a:cubicBezTo>
                    <a:cubicBezTo>
                      <a:pt x="0" y="2526"/>
                      <a:pt x="675" y="3459"/>
                      <a:pt x="1669" y="3618"/>
                    </a:cubicBezTo>
                    <a:cubicBezTo>
                      <a:pt x="1767" y="3634"/>
                      <a:pt x="1864" y="3642"/>
                      <a:pt x="1960" y="3642"/>
                    </a:cubicBezTo>
                    <a:cubicBezTo>
                      <a:pt x="2839" y="3642"/>
                      <a:pt x="3611" y="3005"/>
                      <a:pt x="3754" y="2109"/>
                    </a:cubicBezTo>
                    <a:cubicBezTo>
                      <a:pt x="3914" y="1115"/>
                      <a:pt x="3239" y="183"/>
                      <a:pt x="2245" y="23"/>
                    </a:cubicBezTo>
                    <a:cubicBezTo>
                      <a:pt x="2147" y="8"/>
                      <a:pt x="2050" y="0"/>
                      <a:pt x="195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9" name="Google Shape;719;p28"/>
              <p:cNvGrpSpPr/>
              <p:nvPr/>
            </p:nvGrpSpPr>
            <p:grpSpPr>
              <a:xfrm>
                <a:off x="7540567" y="3257023"/>
                <a:ext cx="359421" cy="357752"/>
                <a:chOff x="5256302" y="3287569"/>
                <a:chExt cx="359421" cy="357752"/>
              </a:xfrm>
            </p:grpSpPr>
            <p:sp>
              <p:nvSpPr>
                <p:cNvPr id="720" name="Google Shape;720;p28"/>
                <p:cNvSpPr/>
                <p:nvPr/>
              </p:nvSpPr>
              <p:spPr>
                <a:xfrm>
                  <a:off x="5256302" y="3287569"/>
                  <a:ext cx="359421" cy="357752"/>
                </a:xfrm>
                <a:custGeom>
                  <a:rect b="b" l="l" r="r" t="t"/>
                  <a:pathLst>
                    <a:path extrusionOk="0" fill="none" h="2553" w="2565">
                      <a:moveTo>
                        <a:pt x="2565" y="1093"/>
                      </a:moveTo>
                      <a:lnTo>
                        <a:pt x="2565" y="1142"/>
                      </a:lnTo>
                      <a:cubicBezTo>
                        <a:pt x="2528" y="2099"/>
                        <a:pt x="1350" y="2553"/>
                        <a:pt x="675" y="1866"/>
                      </a:cubicBezTo>
                      <a:cubicBezTo>
                        <a:pt x="1" y="1166"/>
                        <a:pt x="491" y="1"/>
                        <a:pt x="1461" y="1"/>
                      </a:cubicBezTo>
                      <a:lnTo>
                        <a:pt x="1461" y="1"/>
                      </a:lnTo>
                      <a:cubicBezTo>
                        <a:pt x="2074" y="1"/>
                        <a:pt x="2565" y="491"/>
                        <a:pt x="2565" y="1093"/>
                      </a:cubicBezTo>
                      <a:close/>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8"/>
                <p:cNvSpPr/>
                <p:nvPr/>
              </p:nvSpPr>
              <p:spPr>
                <a:xfrm>
                  <a:off x="5460885" y="3287569"/>
                  <a:ext cx="154838" cy="160028"/>
                </a:xfrm>
                <a:custGeom>
                  <a:rect b="b" l="l" r="r" t="t"/>
                  <a:pathLst>
                    <a:path extrusionOk="0" fill="none" h="1142" w="1105">
                      <a:moveTo>
                        <a:pt x="1105" y="1093"/>
                      </a:moveTo>
                      <a:lnTo>
                        <a:pt x="1105" y="1142"/>
                      </a:lnTo>
                      <a:lnTo>
                        <a:pt x="1" y="1142"/>
                      </a:lnTo>
                      <a:lnTo>
                        <a:pt x="1" y="1"/>
                      </a:lnTo>
                      <a:lnTo>
                        <a:pt x="1" y="1"/>
                      </a:lnTo>
                      <a:cubicBezTo>
                        <a:pt x="614" y="1"/>
                        <a:pt x="1105" y="491"/>
                        <a:pt x="1105" y="1093"/>
                      </a:cubicBezTo>
                      <a:close/>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8"/>
                <p:cNvSpPr/>
                <p:nvPr/>
              </p:nvSpPr>
              <p:spPr>
                <a:xfrm>
                  <a:off x="5460885" y="3447457"/>
                  <a:ext cx="111820" cy="93046"/>
                </a:xfrm>
                <a:custGeom>
                  <a:rect b="b" l="l" r="r" t="t"/>
                  <a:pathLst>
                    <a:path extrusionOk="0" fill="none" h="664" w="798">
                      <a:moveTo>
                        <a:pt x="1" y="1"/>
                      </a:moveTo>
                      <a:lnTo>
                        <a:pt x="798" y="663"/>
                      </a:lnTo>
                    </a:path>
                  </a:pathLst>
                </a:custGeom>
                <a:noFill/>
                <a:ln cap="flat" cmpd="sng" w="19050">
                  <a:solidFill>
                    <a:srgbClr val="FFFFFF"/>
                  </a:solidFill>
                  <a:prstDash val="solid"/>
                  <a:miter lim="1226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23" name="Google Shape;723;p28"/>
            <p:cNvSpPr/>
            <p:nvPr/>
          </p:nvSpPr>
          <p:spPr>
            <a:xfrm>
              <a:off x="457199" y="4490750"/>
              <a:ext cx="8229566" cy="243649"/>
            </a:xfrm>
            <a:custGeom>
              <a:rect b="b" l="l" r="r" t="t"/>
              <a:pathLst>
                <a:path extrusionOk="0" h="3363" w="70681">
                  <a:moveTo>
                    <a:pt x="0" y="1"/>
                  </a:moveTo>
                  <a:lnTo>
                    <a:pt x="0" y="3362"/>
                  </a:lnTo>
                  <a:lnTo>
                    <a:pt x="70680" y="3362"/>
                  </a:lnTo>
                  <a:lnTo>
                    <a:pt x="7068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28"/>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8"/>
          <p:cNvSpPr txBox="1"/>
          <p:nvPr/>
        </p:nvSpPr>
        <p:spPr>
          <a:xfrm>
            <a:off x="655026" y="985425"/>
            <a:ext cx="8086725"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br>
              <a:rPr b="1" i="0" lang="es-UY" sz="1200" u="none" cap="none" strike="noStrike">
                <a:solidFill>
                  <a:srgbClr val="000000"/>
                </a:solidFill>
                <a:latin typeface="Arial"/>
                <a:ea typeface="Arial"/>
                <a:cs typeface="Arial"/>
                <a:sym typeface="Arial"/>
              </a:rPr>
            </a:br>
            <a:r>
              <a:rPr b="0" i="0" lang="es-UY" sz="1600" u="none" cap="none" strike="noStrike">
                <a:solidFill>
                  <a:srgbClr val="000000"/>
                </a:solidFill>
                <a:latin typeface="Calibri"/>
                <a:ea typeface="Calibri"/>
                <a:cs typeface="Calibri"/>
                <a:sym typeface="Calibri"/>
              </a:rPr>
              <a:t>Integrado por: Presidente de la República y los Ministros de Estado.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s-UY" sz="1600" u="none" cap="none" strike="noStrike">
                <a:solidFill>
                  <a:srgbClr val="000000"/>
                </a:solidFill>
                <a:latin typeface="Calibri"/>
                <a:ea typeface="Calibri"/>
                <a:cs typeface="Calibri"/>
                <a:sym typeface="Calibri"/>
              </a:rPr>
            </a:br>
            <a:r>
              <a:rPr b="0" i="0" lang="es-UY" sz="1600" u="none" cap="none" strike="noStrike">
                <a:solidFill>
                  <a:srgbClr val="000000"/>
                </a:solidFill>
                <a:latin typeface="Calibri"/>
                <a:ea typeface="Calibri"/>
                <a:cs typeface="Calibri"/>
                <a:sym typeface="Calibri"/>
              </a:rPr>
              <a:t>La Presidencia de la República, como Jefatura del Estado, es el órgano competente para designar, cesar o sustituir a los Ministros, atribución que se ejerce en el marco de lo dispuesto en los artículos 174 y 175 de la Constitución, en la redacción dada por la reforma constitucional plebiscitada en el año 1996.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s-UY" sz="1600" u="none" cap="none" strike="noStrike">
                <a:solidFill>
                  <a:srgbClr val="000000"/>
                </a:solidFill>
                <a:latin typeface="Calibri"/>
                <a:ea typeface="Calibri"/>
                <a:cs typeface="Calibri"/>
                <a:sym typeface="Calibri"/>
              </a:rPr>
            </a:br>
            <a:r>
              <a:rPr b="0" i="0" lang="es-UY" sz="1600" u="none" cap="none" strike="noStrike">
                <a:solidFill>
                  <a:srgbClr val="000000"/>
                </a:solidFill>
                <a:latin typeface="Calibri"/>
                <a:ea typeface="Calibri"/>
                <a:cs typeface="Calibri"/>
                <a:sym typeface="Calibri"/>
              </a:rPr>
              <a:t>Del órgano Jefatura del Estado también dependen otros órganos.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es-UY" sz="24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sp>
        <p:nvSpPr>
          <p:cNvPr id="726" name="Google Shape;726;p28"/>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PODER EJECUTIVO</a:t>
            </a:r>
            <a:endParaRPr sz="3500">
              <a:latin typeface="Fira Sans Extra Condensed"/>
              <a:ea typeface="Fira Sans Extra Condensed"/>
              <a:cs typeface="Fira Sans Extra Condensed"/>
              <a:sym typeface="Fira Sans Extra Condensed"/>
            </a:endParaRPr>
          </a:p>
        </p:txBody>
      </p:sp>
      <p:sp>
        <p:nvSpPr>
          <p:cNvPr id="727" name="Google Shape;727;p28"/>
          <p:cNvSpPr/>
          <p:nvPr/>
        </p:nvSpPr>
        <p:spPr>
          <a:xfrm>
            <a:off x="2858232" y="2400486"/>
            <a:ext cx="325753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UY" sz="2000">
                <a:solidFill>
                  <a:srgbClr val="7DFDF0"/>
                </a:solidFill>
                <a:latin typeface="Calibri"/>
                <a:ea typeface="Calibri"/>
                <a:cs typeface="Calibri"/>
                <a:sym typeface="Calibri"/>
              </a:rPr>
              <a:t>DESIGNACIÓN</a:t>
            </a:r>
            <a:r>
              <a:rPr b="1" i="0" lang="es-UY" sz="2000" u="none" cap="none" strike="noStrike">
                <a:solidFill>
                  <a:srgbClr val="7DFDF0"/>
                </a:solidFill>
                <a:latin typeface="Calibri"/>
                <a:ea typeface="Calibri"/>
                <a:cs typeface="Calibri"/>
                <a:sym typeface="Calibri"/>
              </a:rPr>
              <a:t> </a:t>
            </a:r>
            <a:r>
              <a:rPr b="1" lang="es-UY" sz="2000">
                <a:solidFill>
                  <a:srgbClr val="7DFDF0"/>
                </a:solidFill>
                <a:latin typeface="Calibri"/>
                <a:ea typeface="Calibri"/>
                <a:cs typeface="Calibri"/>
                <a:sym typeface="Calibri"/>
              </a:rPr>
              <a:t>POLÍTICA</a:t>
            </a:r>
            <a:endParaRPr b="1" i="0" sz="2000" u="none" cap="none" strike="noStrike">
              <a:solidFill>
                <a:srgbClr val="7DFDF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9"/>
          <p:cNvSpPr txBox="1"/>
          <p:nvPr>
            <p:ph type="ctrTitle"/>
          </p:nvPr>
        </p:nvSpPr>
        <p:spPr>
          <a:xfrm>
            <a:off x="311699" y="189698"/>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INTEGRACION PODER EJECUTIVO</a:t>
            </a:r>
            <a:endParaRPr sz="3500">
              <a:latin typeface="Fira Sans Extra Condensed"/>
              <a:ea typeface="Fira Sans Extra Condensed"/>
              <a:cs typeface="Fira Sans Extra Condensed"/>
              <a:sym typeface="Fira Sans Extra Condensed"/>
            </a:endParaRPr>
          </a:p>
        </p:txBody>
      </p:sp>
      <p:sp>
        <p:nvSpPr>
          <p:cNvPr id="733" name="Google Shape;733;p29"/>
          <p:cNvSpPr txBox="1"/>
          <p:nvPr/>
        </p:nvSpPr>
        <p:spPr>
          <a:xfrm>
            <a:off x="1242291" y="1211589"/>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UY" sz="1400" u="sng" cap="none" strike="noStrike">
                <a:solidFill>
                  <a:srgbClr val="000000"/>
                </a:solidFill>
                <a:latin typeface="Arial"/>
                <a:ea typeface="Arial"/>
                <a:cs typeface="Arial"/>
                <a:sym typeface="Arial"/>
                <a:hlinkClick r:id="rId3">
                  <a:extLst>
                    <a:ext uri="{A12FA001-AC4F-418D-AE19-62706E023703}">
                      <ahyp:hlinkClr val="tx"/>
                    </a:ext>
                  </a:extLst>
                </a:hlinkClick>
              </a:rPr>
              <a:t>Sitios de organismos | Sitio oficial de la República Oriental del Uruguay (www.gub.uy)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g2c31c94a404_0_962"/>
          <p:cNvSpPr txBox="1"/>
          <p:nvPr>
            <p:ph idx="1" type="subTitle"/>
          </p:nvPr>
        </p:nvSpPr>
        <p:spPr>
          <a:xfrm>
            <a:off x="119650" y="677475"/>
            <a:ext cx="8520600" cy="4129800"/>
          </a:xfrm>
          <a:prstGeom prst="rect">
            <a:avLst/>
          </a:prstGeom>
        </p:spPr>
        <p:txBody>
          <a:bodyPr anchorCtr="0" anchor="t" bIns="91425" lIns="91425" spcFirstLastPara="1" rIns="91425" wrap="square" tIns="91425">
            <a:noAutofit/>
          </a:bodyPr>
          <a:lstStyle/>
          <a:p>
            <a:pPr indent="0" lvl="0" marL="381000" marR="381000" rtl="0" algn="just">
              <a:lnSpc>
                <a:spcPct val="115000"/>
              </a:lnSpc>
              <a:spcBef>
                <a:spcPts val="0"/>
              </a:spcBef>
              <a:spcAft>
                <a:spcPts val="0"/>
              </a:spcAft>
              <a:buNone/>
            </a:pPr>
            <a:r>
              <a:rPr i="1" lang="es-UY" sz="1300">
                <a:solidFill>
                  <a:srgbClr val="212529"/>
                </a:solidFill>
                <a:highlight>
                  <a:srgbClr val="FFFFFF"/>
                </a:highlight>
              </a:rPr>
              <a:t>Cámara de Senadores</a:t>
            </a:r>
            <a:r>
              <a:rPr lang="es-UY" sz="1300">
                <a:solidFill>
                  <a:srgbClr val="212529"/>
                </a:solidFill>
                <a:highlight>
                  <a:srgbClr val="FFFFFF"/>
                </a:highlight>
              </a:rPr>
              <a:t>: </a:t>
            </a:r>
            <a:r>
              <a:rPr lang="es-UY" sz="1300">
                <a:solidFill>
                  <a:srgbClr val="1B1B1B"/>
                </a:solidFill>
                <a:highlight>
                  <a:srgbClr val="FFFFFF"/>
                </a:highlight>
              </a:rPr>
              <a:t>"La Cámara de Senadores se compondrá de treinta miembros, elegidos directamente por el pueblo, en una sola circunscripción electoral, conforme con las garantías y las normas que para el sufragio se establecen en la Sección lII y a lo que expresan los artículos siguientes…”.</a:t>
            </a:r>
            <a:endParaRPr sz="1300">
              <a:solidFill>
                <a:srgbClr val="212529"/>
              </a:solidFill>
              <a:highlight>
                <a:srgbClr val="FFFFFF"/>
              </a:highlight>
            </a:endParaRPr>
          </a:p>
          <a:p>
            <a:pPr indent="0" lvl="0" marL="381000" marR="381000" rtl="0" algn="just">
              <a:lnSpc>
                <a:spcPct val="115000"/>
              </a:lnSpc>
              <a:spcBef>
                <a:spcPts val="0"/>
              </a:spcBef>
              <a:spcAft>
                <a:spcPts val="0"/>
              </a:spcAft>
              <a:buNone/>
            </a:pPr>
            <a:r>
              <a:t/>
            </a:r>
            <a:endParaRPr i="1" sz="1300">
              <a:solidFill>
                <a:srgbClr val="212529"/>
              </a:solidFill>
              <a:highlight>
                <a:srgbClr val="FFFFFF"/>
              </a:highlight>
            </a:endParaRPr>
          </a:p>
          <a:p>
            <a:pPr indent="0" lvl="0" marL="381000" marR="381000" rtl="0" algn="just">
              <a:lnSpc>
                <a:spcPct val="115000"/>
              </a:lnSpc>
              <a:spcBef>
                <a:spcPts val="0"/>
              </a:spcBef>
              <a:spcAft>
                <a:spcPts val="0"/>
              </a:spcAft>
              <a:buNone/>
            </a:pPr>
            <a:r>
              <a:rPr i="1" lang="es-UY" sz="1300">
                <a:solidFill>
                  <a:srgbClr val="212529"/>
                </a:solidFill>
                <a:highlight>
                  <a:srgbClr val="FFFFFF"/>
                </a:highlight>
              </a:rPr>
              <a:t>Cámara de Representantes</a:t>
            </a:r>
            <a:r>
              <a:rPr lang="es-UY" sz="1300">
                <a:solidFill>
                  <a:srgbClr val="212529"/>
                </a:solidFill>
                <a:highlight>
                  <a:srgbClr val="FFFFFF"/>
                </a:highlight>
              </a:rPr>
              <a:t>: </a:t>
            </a:r>
            <a:r>
              <a:rPr lang="es-UY" sz="1300">
                <a:solidFill>
                  <a:srgbClr val="1B1B1B"/>
                </a:solidFill>
                <a:highlight>
                  <a:srgbClr val="FFFFFF"/>
                </a:highlight>
              </a:rPr>
              <a:t>"Artículo 88.- La Cámara de Representantes se compondrá de noventa y nueve miembros elegidos directamente por el pueblo, con arreglo a un sistema de representación proporcional en el que se tomen en cuenta los votos emitidos a favor de cada lema en todo el país. Corresponderán a cada Departamento, dos Representantes, por lo menos. </a:t>
            </a:r>
            <a:endParaRPr sz="1300">
              <a:solidFill>
                <a:srgbClr val="1B1B1B"/>
              </a:solidFill>
              <a:highlight>
                <a:srgbClr val="FFFFFF"/>
              </a:highlight>
            </a:endParaRPr>
          </a:p>
          <a:p>
            <a:pPr indent="0" lvl="0" marL="381000" marR="381000" rtl="0" algn="just">
              <a:lnSpc>
                <a:spcPct val="115000"/>
              </a:lnSpc>
              <a:spcBef>
                <a:spcPts val="0"/>
              </a:spcBef>
              <a:spcAft>
                <a:spcPts val="0"/>
              </a:spcAft>
              <a:buNone/>
            </a:pPr>
            <a:r>
              <a:t/>
            </a:r>
            <a:endParaRPr sz="1300">
              <a:solidFill>
                <a:srgbClr val="212529"/>
              </a:solidFill>
              <a:highlight>
                <a:srgbClr val="FFFFFF"/>
              </a:highlight>
            </a:endParaRPr>
          </a:p>
          <a:p>
            <a:pPr indent="0" lvl="0" marL="381000" marR="381000" rtl="0" algn="just">
              <a:lnSpc>
                <a:spcPct val="115000"/>
              </a:lnSpc>
              <a:spcBef>
                <a:spcPts val="0"/>
              </a:spcBef>
              <a:spcAft>
                <a:spcPts val="0"/>
              </a:spcAft>
              <a:buNone/>
            </a:pPr>
            <a:r>
              <a:rPr i="1" lang="es-UY" sz="1300">
                <a:solidFill>
                  <a:srgbClr val="212529"/>
                </a:solidFill>
                <a:highlight>
                  <a:srgbClr val="FFFFFF"/>
                </a:highlight>
              </a:rPr>
              <a:t>Asamblea General</a:t>
            </a:r>
            <a:r>
              <a:rPr lang="es-UY" sz="1300">
                <a:solidFill>
                  <a:srgbClr val="212529"/>
                </a:solidFill>
                <a:highlight>
                  <a:srgbClr val="FFFFFF"/>
                </a:highlight>
              </a:rPr>
              <a:t>: reunión conjunta de ambas cámaras, que actuaría en caso de disidencias entre éstas respecto de la sanción de las leyes, y en algunos otros casos establecidos expresamente por la Constitución.</a:t>
            </a:r>
            <a:endParaRPr sz="1300">
              <a:solidFill>
                <a:srgbClr val="212529"/>
              </a:solidFill>
              <a:highlight>
                <a:srgbClr val="FFFFFF"/>
              </a:highlight>
            </a:endParaRPr>
          </a:p>
          <a:p>
            <a:pPr indent="0" lvl="0" marL="381000" marR="381000" rtl="0" algn="just">
              <a:lnSpc>
                <a:spcPct val="115000"/>
              </a:lnSpc>
              <a:spcBef>
                <a:spcPts val="0"/>
              </a:spcBef>
              <a:spcAft>
                <a:spcPts val="0"/>
              </a:spcAft>
              <a:buNone/>
            </a:pPr>
            <a:r>
              <a:t/>
            </a:r>
            <a:endParaRPr i="1" sz="1300">
              <a:solidFill>
                <a:srgbClr val="212529"/>
              </a:solidFill>
              <a:highlight>
                <a:srgbClr val="FFFFFF"/>
              </a:highlight>
            </a:endParaRPr>
          </a:p>
          <a:p>
            <a:pPr indent="0" lvl="0" marL="381000" marR="381000" rtl="0" algn="just">
              <a:lnSpc>
                <a:spcPct val="115000"/>
              </a:lnSpc>
              <a:spcBef>
                <a:spcPts val="0"/>
              </a:spcBef>
              <a:spcAft>
                <a:spcPts val="0"/>
              </a:spcAft>
              <a:buNone/>
            </a:pPr>
            <a:r>
              <a:rPr i="1" lang="es-UY" sz="1300">
                <a:solidFill>
                  <a:srgbClr val="212529"/>
                </a:solidFill>
                <a:highlight>
                  <a:srgbClr val="FFFFFF"/>
                </a:highlight>
              </a:rPr>
              <a:t>Comisión Permanente</a:t>
            </a:r>
            <a:r>
              <a:rPr lang="es-UY" sz="1300">
                <a:solidFill>
                  <a:srgbClr val="212529"/>
                </a:solidFill>
                <a:highlight>
                  <a:srgbClr val="FFFFFF"/>
                </a:highlight>
              </a:rPr>
              <a:t>: </a:t>
            </a:r>
            <a:r>
              <a:rPr lang="es-UY" sz="1300">
                <a:solidFill>
                  <a:srgbClr val="1B1B1B"/>
                </a:solidFill>
                <a:highlight>
                  <a:srgbClr val="FFFFFF"/>
                </a:highlight>
              </a:rPr>
              <a:t>"Habrá una Comisión Permanente compuesta de cuatro Senadores y siete Representantes elegidos por el sistema proporcional, designados unos y otros, por sus respectivas Cámaras. Será Presidente de la misma un Senador de la mayoría. La designación se hará anualmente, dentro de los quince días de la constitución de la Asamblea General o de la iniciación de cada período de sesiones ordinarias de la Legislatura." (Art.127 Constitución de la República)</a:t>
            </a:r>
            <a:endParaRPr sz="1300">
              <a:solidFill>
                <a:srgbClr val="212529"/>
              </a:solidFill>
              <a:highlight>
                <a:srgbClr val="FFFFFF"/>
              </a:highlight>
            </a:endParaRPr>
          </a:p>
          <a:p>
            <a:pPr indent="0" lvl="0" marL="0" rtl="0" algn="l">
              <a:spcBef>
                <a:spcPts val="0"/>
              </a:spcBef>
              <a:spcAft>
                <a:spcPts val="0"/>
              </a:spcAft>
              <a:buNone/>
            </a:pPr>
            <a:r>
              <a:t/>
            </a:r>
            <a:endParaRPr/>
          </a:p>
        </p:txBody>
      </p:sp>
      <p:sp>
        <p:nvSpPr>
          <p:cNvPr id="739" name="Google Shape;739;g2c31c94a404_0_962"/>
          <p:cNvSpPr txBox="1"/>
          <p:nvPr>
            <p:ph type="ctrTitle"/>
          </p:nvPr>
        </p:nvSpPr>
        <p:spPr>
          <a:xfrm>
            <a:off x="311700" y="14167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PODER LEGISLATIVO</a:t>
            </a:r>
            <a:endParaRPr sz="3500">
              <a:latin typeface="Fira Sans Extra Condensed"/>
              <a:ea typeface="Fira Sans Extra Condensed"/>
              <a:cs typeface="Fira Sans Extra Condensed"/>
              <a:sym typeface="Fira Sans Extra Condensed"/>
            </a:endParaRPr>
          </a:p>
        </p:txBody>
      </p:sp>
      <p:pic>
        <p:nvPicPr>
          <p:cNvPr id="740" name="Google Shape;740;g2c31c94a404_0_962"/>
          <p:cNvPicPr preferRelativeResize="0"/>
          <p:nvPr/>
        </p:nvPicPr>
        <p:blipFill>
          <a:blip r:embed="rId3">
            <a:alphaModFix/>
          </a:blip>
          <a:stretch>
            <a:fillRect/>
          </a:stretch>
        </p:blipFill>
        <p:spPr>
          <a:xfrm>
            <a:off x="4665088" y="781625"/>
            <a:ext cx="4286675" cy="426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30"/>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0"/>
          <p:cNvSpPr txBox="1"/>
          <p:nvPr>
            <p:ph type="ctrTitle"/>
          </p:nvPr>
        </p:nvSpPr>
        <p:spPr>
          <a:xfrm>
            <a:off x="311699" y="189698"/>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PODER JUDICIAL</a:t>
            </a:r>
            <a:endParaRPr sz="3500">
              <a:latin typeface="Fira Sans Extra Condensed"/>
              <a:ea typeface="Fira Sans Extra Condensed"/>
              <a:cs typeface="Fira Sans Extra Condensed"/>
              <a:sym typeface="Fira Sans Extra Condensed"/>
            </a:endParaRPr>
          </a:p>
        </p:txBody>
      </p:sp>
      <p:sp>
        <p:nvSpPr>
          <p:cNvPr id="747" name="Google Shape;747;p30"/>
          <p:cNvSpPr txBox="1"/>
          <p:nvPr/>
        </p:nvSpPr>
        <p:spPr>
          <a:xfrm>
            <a:off x="571499" y="1227266"/>
            <a:ext cx="800100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UY" sz="1400" u="none" cap="none" strike="noStrike">
                <a:solidFill>
                  <a:srgbClr val="000000"/>
                </a:solidFill>
                <a:latin typeface="Calibri"/>
                <a:ea typeface="Calibri"/>
                <a:cs typeface="Calibri"/>
                <a:sym typeface="Calibri"/>
              </a:rPr>
              <a:t>Conforme al artículo 233 de la Constitución: “El Poder Judicial será ejercido por la Suprema Corte de Justicia y por los Tribunales y Juzgados, en la forma que estableciere la ley”..</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r>
              <a:rPr b="0" i="0" lang="es-UY" sz="1400" u="none" cap="none" strike="noStrike">
                <a:solidFill>
                  <a:srgbClr val="000000"/>
                </a:solidFill>
                <a:latin typeface="Calibri"/>
                <a:ea typeface="Calibri"/>
                <a:cs typeface="Calibri"/>
                <a:sym typeface="Calibri"/>
              </a:rPr>
              <a:t>La función del Poder Judicial consiste en la conservación del orden jurídico, asegurando que las normas jurídicas establecidas por los órganos de conducción política (Constitución, leyes, decretos departamentales, decretos, resoluciones y reglamentos) se cumplan realmente en cada caso concreto en que se produzca un conflicto sobre su aplicación.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r>
              <a:rPr b="0" i="0" lang="es-UY" sz="1400" u="none" cap="none" strike="noStrike">
                <a:solidFill>
                  <a:srgbClr val="000000"/>
                </a:solidFill>
                <a:latin typeface="Calibri"/>
                <a:ea typeface="Calibri"/>
                <a:cs typeface="Calibri"/>
                <a:sym typeface="Calibri"/>
              </a:rPr>
              <a:t>La dinámica de la actividad del Poder Judicial, es fundamentalmente </a:t>
            </a:r>
            <a:r>
              <a:rPr b="0" i="0" lang="es-UY" sz="1400" u="none" cap="none" strike="noStrike">
                <a:solidFill>
                  <a:srgbClr val="000000"/>
                </a:solidFill>
                <a:highlight>
                  <a:srgbClr val="FFFF00"/>
                </a:highlight>
                <a:latin typeface="Calibri"/>
                <a:ea typeface="Calibri"/>
                <a:cs typeface="Calibri"/>
                <a:sym typeface="Calibri"/>
              </a:rPr>
              <a:t>técnico jurídica</a:t>
            </a:r>
            <a:r>
              <a:rPr b="0" i="0" lang="es-UY" sz="1400" u="none" cap="none" strike="noStrike">
                <a:solidFill>
                  <a:srgbClr val="000000"/>
                </a:solidFill>
                <a:latin typeface="Calibri"/>
                <a:ea typeface="Calibri"/>
                <a:cs typeface="Calibri"/>
                <a:sym typeface="Calibri"/>
              </a:rPr>
              <a:t>, a diferencia de los factores que impulsan la actividad de los poderes Legislativo y Ejecutivo que son esencialmente políticos (dentro de los límites determinados por el orden jurídico)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1"/>
          <p:cNvSpPr txBox="1"/>
          <p:nvPr>
            <p:ph type="ctrTitle"/>
          </p:nvPr>
        </p:nvSpPr>
        <p:spPr>
          <a:xfrm>
            <a:off x="311699" y="189698"/>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ORGANOS DE CONTROL</a:t>
            </a:r>
            <a:endParaRPr sz="3500">
              <a:latin typeface="Fira Sans Extra Condensed"/>
              <a:ea typeface="Fira Sans Extra Condensed"/>
              <a:cs typeface="Fira Sans Extra Condensed"/>
              <a:sym typeface="Fira Sans Extra Condensed"/>
            </a:endParaRPr>
          </a:p>
        </p:txBody>
      </p:sp>
      <p:sp>
        <p:nvSpPr>
          <p:cNvPr id="753" name="Google Shape;753;p31"/>
          <p:cNvSpPr txBox="1"/>
          <p:nvPr/>
        </p:nvSpPr>
        <p:spPr>
          <a:xfrm>
            <a:off x="567899" y="815209"/>
            <a:ext cx="80082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UY" sz="1400" u="sng" cap="none" strike="noStrike">
                <a:solidFill>
                  <a:srgbClr val="000000"/>
                </a:solidFill>
                <a:latin typeface="Calibri"/>
                <a:ea typeface="Calibri"/>
                <a:cs typeface="Calibri"/>
                <a:sym typeface="Calibri"/>
              </a:rPr>
              <a:t>Tribunal de lo Contencioso Administrativo</a:t>
            </a:r>
            <a:r>
              <a:rPr b="0" i="0" lang="es-UY" sz="1400" u="none" cap="none" strike="noStrike">
                <a:solidFill>
                  <a:srgbClr val="000000"/>
                </a:solidFill>
                <a:latin typeface="Calibri"/>
                <a:ea typeface="Calibri"/>
                <a:cs typeface="Calibri"/>
                <a:sym typeface="Calibri"/>
              </a:rPr>
              <a:t>: Las competencias de este órgano son principalmente de naturaleza jurisdiccional. Analiza si hay acciones de la Administración, contrarios a una regla de derecho o con desviación de poder.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r>
              <a:rPr b="0" i="0" lang="es-UY" sz="1400" u="sng" cap="none" strike="noStrike">
                <a:solidFill>
                  <a:srgbClr val="000000"/>
                </a:solidFill>
                <a:latin typeface="Calibri"/>
                <a:ea typeface="Calibri"/>
                <a:cs typeface="Calibri"/>
                <a:sym typeface="Calibri"/>
              </a:rPr>
              <a:t>Corte Electoral</a:t>
            </a:r>
            <a:r>
              <a:rPr b="0" i="0" lang="es-UY" sz="1400" u="none" cap="none" strike="noStrike">
                <a:solidFill>
                  <a:srgbClr val="000000"/>
                </a:solidFill>
                <a:latin typeface="Calibri"/>
                <a:ea typeface="Calibri"/>
                <a:cs typeface="Calibri"/>
                <a:sym typeface="Calibri"/>
              </a:rPr>
              <a:t>: Sus funciones consisten en llevar el denominado "Registro Cívico Nacional“ (padrón electoral de las personas con derecho a voto), ser el tribunal en materia electoral, ejercer la superintendencia sobre las Juntas Electorales Departamentales y la organización y fiscalización de actos electorales a nivel de otros órganos del Estado. Se compone de nueve miembros, cinco de ellos deben ser ciudadanos que, por su posición en la escena política, sean “garantía de imparcialidad”, y los otros cuatro son “representantes de los partidos”.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r>
              <a:rPr b="0" i="0" lang="es-UY" sz="1400" u="sng" cap="none" strike="noStrike">
                <a:solidFill>
                  <a:srgbClr val="000000"/>
                </a:solidFill>
                <a:latin typeface="Calibri"/>
                <a:ea typeface="Calibri"/>
                <a:cs typeface="Calibri"/>
                <a:sym typeface="Calibri"/>
              </a:rPr>
              <a:t>Tribunal de Cuentas</a:t>
            </a:r>
            <a:r>
              <a:rPr b="0" i="0" lang="es-UY" sz="1400" u="none" cap="none" strike="noStrike">
                <a:solidFill>
                  <a:srgbClr val="000000"/>
                </a:solidFill>
                <a:latin typeface="Calibri"/>
                <a:ea typeface="Calibri"/>
                <a:cs typeface="Calibri"/>
                <a:sym typeface="Calibri"/>
              </a:rPr>
              <a:t>; Ejerce funciones de control y “superintendencia” sobre las oficinas de contabilidad de cualquier órgano estatal y tiene competencias para dictaminar e informar en materia de presupuestos y rendiciones de cuentas. Es un órgano compuesto de siete miembros, designados por la Asamblea General por 2/3 de votos del total de sus componentes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3"/>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3"/>
          <p:cNvSpPr txBox="1"/>
          <p:nvPr>
            <p:ph type="ctrTitle"/>
          </p:nvPr>
        </p:nvSpPr>
        <p:spPr>
          <a:xfrm>
            <a:off x="311699" y="189698"/>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DESCENTRALIZACIÓN TERRITORIAL</a:t>
            </a:r>
            <a:endParaRPr sz="3500">
              <a:latin typeface="Fira Sans Extra Condensed"/>
              <a:ea typeface="Fira Sans Extra Condensed"/>
              <a:cs typeface="Fira Sans Extra Condensed"/>
              <a:sym typeface="Fira Sans Extra Condensed"/>
            </a:endParaRPr>
          </a:p>
        </p:txBody>
      </p:sp>
      <p:sp>
        <p:nvSpPr>
          <p:cNvPr id="760" name="Google Shape;760;p33"/>
          <p:cNvSpPr txBox="1"/>
          <p:nvPr/>
        </p:nvSpPr>
        <p:spPr>
          <a:xfrm>
            <a:off x="421200" y="787500"/>
            <a:ext cx="8411100" cy="4094400"/>
          </a:xfrm>
          <a:prstGeom prst="rect">
            <a:avLst/>
          </a:prstGeom>
          <a:noFill/>
          <a:ln>
            <a:noFill/>
          </a:ln>
        </p:spPr>
        <p:txBody>
          <a:bodyPr anchorCtr="0" anchor="t" bIns="45700" lIns="91425" spcFirstLastPara="1" rIns="91425" wrap="square" tIns="45700">
            <a:spAutoFit/>
          </a:bodyPr>
          <a:lstStyle/>
          <a:p>
            <a:pPr indent="-107950" lvl="0" marL="0" marR="0" rtl="0" algn="just">
              <a:lnSpc>
                <a:spcPct val="100000"/>
              </a:lnSpc>
              <a:spcBef>
                <a:spcPts val="0"/>
              </a:spcBef>
              <a:spcAft>
                <a:spcPts val="0"/>
              </a:spcAft>
              <a:buClr>
                <a:srgbClr val="000000"/>
              </a:buClr>
              <a:buSzPts val="1700"/>
              <a:buFont typeface="Arial"/>
              <a:buChar char="•"/>
            </a:pPr>
            <a:r>
              <a:rPr b="0" i="0" lang="es-UY" sz="1700" u="sng" cap="none" strike="noStrike">
                <a:solidFill>
                  <a:srgbClr val="000000"/>
                </a:solidFill>
                <a:latin typeface="Calibri"/>
                <a:ea typeface="Calibri"/>
                <a:cs typeface="Calibri"/>
                <a:sym typeface="Calibri"/>
              </a:rPr>
              <a:t>Gobierno-Administración Departamental</a:t>
            </a:r>
            <a:r>
              <a:rPr b="0" i="0" lang="es-UY" sz="1700" u="none" cap="none" strike="noStrike">
                <a:solidFill>
                  <a:srgbClr val="000000"/>
                </a:solidFill>
                <a:latin typeface="Calibri"/>
                <a:ea typeface="Calibri"/>
                <a:cs typeface="Calibri"/>
                <a:sym typeface="Calibri"/>
              </a:rPr>
              <a:t>: Son ejercidas por el Intendente Municipal -preside la administración del departamento-, y la Junta Departamental -que tiene funciones legislativas dentro de cada departamento. </a:t>
            </a:r>
            <a:endParaRPr b="0" i="0" sz="13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s-UY" sz="1700" u="none" cap="none" strike="noStrike">
                <a:solidFill>
                  <a:srgbClr val="000000"/>
                </a:solidFill>
                <a:latin typeface="Calibri"/>
                <a:ea typeface="Calibri"/>
                <a:cs typeface="Calibri"/>
                <a:sym typeface="Calibri"/>
              </a:rPr>
              <a:t>Ambos, son elegidos en forma directa, por voto secreto y gozan de autonomía territorial y financiera. Las Intendencias Municipales tienen sus propios impuestos y fuentes de recursos.</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700">
              <a:latin typeface="Calibri"/>
              <a:ea typeface="Calibri"/>
              <a:cs typeface="Calibri"/>
              <a:sym typeface="Calibri"/>
            </a:endParaRPr>
          </a:p>
          <a:p>
            <a:pPr indent="-107950" lvl="0" marL="0" marR="0" rtl="0" algn="just">
              <a:lnSpc>
                <a:spcPct val="100000"/>
              </a:lnSpc>
              <a:spcBef>
                <a:spcPts val="0"/>
              </a:spcBef>
              <a:spcAft>
                <a:spcPts val="0"/>
              </a:spcAft>
              <a:buClr>
                <a:srgbClr val="000000"/>
              </a:buClr>
              <a:buSzPts val="1700"/>
              <a:buFont typeface="Arial"/>
              <a:buChar char="•"/>
            </a:pPr>
            <a:r>
              <a:rPr b="0" i="0" lang="es-UY" sz="1700" u="sng" cap="none" strike="noStrike">
                <a:solidFill>
                  <a:srgbClr val="000000"/>
                </a:solidFill>
                <a:latin typeface="Calibri"/>
                <a:ea typeface="Calibri"/>
                <a:cs typeface="Calibri"/>
                <a:sym typeface="Calibri"/>
              </a:rPr>
              <a:t>Municipios (Tercer nivel de Gobierno) </a:t>
            </a:r>
            <a:r>
              <a:rPr b="0" i="0" lang="es-UY" sz="1700" u="none" cap="none" strike="noStrike">
                <a:solidFill>
                  <a:srgbClr val="000000"/>
                </a:solidFill>
                <a:latin typeface="Calibri"/>
                <a:ea typeface="Calibri"/>
                <a:cs typeface="Calibri"/>
                <a:sym typeface="Calibri"/>
              </a:rPr>
              <a:t>Los municipios nacieron en 2009 a partir de la aprobación de la ley de descentralización política y participación ciudadana (18.567)(enmienda Ley 18644 – 2010).</a:t>
            </a:r>
            <a:endParaRPr b="0" i="0" sz="13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s-UY" sz="1700" u="none" cap="none" strike="noStrike">
                <a:solidFill>
                  <a:srgbClr val="000000"/>
                </a:solidFill>
                <a:latin typeface="Calibri"/>
                <a:ea typeface="Calibri"/>
                <a:cs typeface="Calibri"/>
                <a:sym typeface="Calibri"/>
              </a:rPr>
              <a:t>Los municipios están gobernados por órganos de cinco miembros. El presidente del órgano recibe el nombre de alcalde y los demás miembros el de concejales. Los miembros se eligen por voto directo de la ciudadanía en la misma oportunidad en la que se eligen los Intendentes y las Juntas Departamentales. Uruguay cuenta hoy con 112 Municipios (originalmente 89)</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300" u="none" cap="none" strike="noStrike">
                <a:solidFill>
                  <a:srgbClr val="000000"/>
                </a:solidFill>
                <a:latin typeface="Calibri"/>
                <a:ea typeface="Calibri"/>
                <a:cs typeface="Calibri"/>
                <a:sym typeface="Calibri"/>
              </a:rPr>
            </a:br>
            <a:br>
              <a:rPr b="0" i="0" lang="es-UY" sz="1300" u="none" cap="none" strike="noStrike">
                <a:solidFill>
                  <a:srgbClr val="000000"/>
                </a:solidFill>
                <a:latin typeface="Calibri"/>
                <a:ea typeface="Calibri"/>
                <a:cs typeface="Calibri"/>
                <a:sym typeface="Calibri"/>
              </a:rPr>
            </a:br>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34"/>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6" name="Google Shape;766;p34"/>
          <p:cNvPicPr preferRelativeResize="0"/>
          <p:nvPr/>
        </p:nvPicPr>
        <p:blipFill rotWithShape="1">
          <a:blip r:embed="rId3">
            <a:alphaModFix/>
          </a:blip>
          <a:srcRect b="0" l="0" r="0" t="0"/>
          <a:stretch/>
        </p:blipFill>
        <p:spPr>
          <a:xfrm>
            <a:off x="492919" y="734"/>
            <a:ext cx="8158162" cy="51420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35"/>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5"/>
          <p:cNvSpPr txBox="1"/>
          <p:nvPr/>
        </p:nvSpPr>
        <p:spPr>
          <a:xfrm>
            <a:off x="4072957" y="755492"/>
            <a:ext cx="4866900" cy="4186800"/>
          </a:xfrm>
          <a:prstGeom prst="rect">
            <a:avLst/>
          </a:prstGeom>
          <a:noFill/>
          <a:ln>
            <a:noFill/>
          </a:ln>
        </p:spPr>
        <p:txBody>
          <a:bodyPr anchorCtr="0" anchor="t" bIns="45700" lIns="91425" spcFirstLastPara="1" rIns="91425" wrap="square" tIns="45700">
            <a:spAutoFit/>
          </a:bodyPr>
          <a:lstStyle/>
          <a:p>
            <a:pPr indent="-88900" lvl="0" marL="0" marR="0" rtl="0" algn="just">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El ordenamiento jurídico es un conjunto de normas enlazadas entre sí,  ordenadas y jerarquizadas.</a:t>
            </a:r>
            <a:endParaRPr b="0" i="0" sz="1400" u="none" cap="none" strike="noStrike">
              <a:solidFill>
                <a:srgbClr val="000000"/>
              </a:solidFill>
              <a:latin typeface="Arial"/>
              <a:ea typeface="Arial"/>
              <a:cs typeface="Arial"/>
              <a:sym typeface="Arial"/>
            </a:endParaRPr>
          </a:p>
          <a:p>
            <a:pPr indent="-88900" lvl="0" marL="0" marR="0" rtl="0" algn="just">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En un primer nivel encontraríamos: la Constitución y el Derecho Internacional de los Derechos Humanos.</a:t>
            </a:r>
            <a:endParaRPr b="0" i="0" sz="1400" u="none" cap="none" strike="noStrike">
              <a:solidFill>
                <a:srgbClr val="000000"/>
              </a:solidFill>
              <a:latin typeface="Arial"/>
              <a:ea typeface="Arial"/>
              <a:cs typeface="Arial"/>
              <a:sym typeface="Arial"/>
            </a:endParaRPr>
          </a:p>
          <a:p>
            <a:pPr indent="-88900" lvl="0" marL="0" marR="0" rtl="0" algn="just">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En un segundo nivel </a:t>
            </a:r>
            <a:r>
              <a:rPr lang="es-UY">
                <a:latin typeface="Calibri"/>
                <a:ea typeface="Calibri"/>
                <a:cs typeface="Calibri"/>
                <a:sym typeface="Calibri"/>
              </a:rPr>
              <a:t>encontramos</a:t>
            </a:r>
            <a:r>
              <a:rPr b="0" i="0" lang="es-UY" sz="1400" u="none" cap="none" strike="noStrike">
                <a:solidFill>
                  <a:srgbClr val="000000"/>
                </a:solidFill>
                <a:latin typeface="Calibri"/>
                <a:ea typeface="Calibri"/>
                <a:cs typeface="Calibri"/>
                <a:sym typeface="Calibri"/>
              </a:rPr>
              <a:t>: los Tratados internacionales y los Actos Legislativos (leyes que emanan del Poder Legislativo Nacional y Decretos de las Juntas Departamentales)</a:t>
            </a:r>
            <a:endParaRPr b="0" i="0" sz="1400" u="none" cap="none" strike="noStrike">
              <a:solidFill>
                <a:srgbClr val="000000"/>
              </a:solidFill>
              <a:latin typeface="Arial"/>
              <a:ea typeface="Arial"/>
              <a:cs typeface="Arial"/>
              <a:sym typeface="Arial"/>
            </a:endParaRPr>
          </a:p>
          <a:p>
            <a:pPr indent="-88900" lvl="0" marL="0" marR="0" rtl="0" algn="just">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En un tercer nivel encontraríamos: los Actos Administrativos (actos que emanan del Poder Ejecutivo Nacional, de las Intendencias o de los Entes Autónomos y los Servicios Descentralizados). DECRETOS REGLAMENTARIOS</a:t>
            </a:r>
            <a:endParaRPr b="0" i="0" sz="1400" u="none" cap="none" strike="noStrike">
              <a:solidFill>
                <a:srgbClr val="000000"/>
              </a:solidFill>
              <a:latin typeface="Arial"/>
              <a:ea typeface="Arial"/>
              <a:cs typeface="Arial"/>
              <a:sym typeface="Arial"/>
            </a:endParaRPr>
          </a:p>
          <a:p>
            <a:pPr indent="-88900" lvl="0" marL="0" marR="0" rtl="0" algn="just">
              <a:lnSpc>
                <a:spcPct val="150000"/>
              </a:lnSpc>
              <a:spcBef>
                <a:spcPts val="0"/>
              </a:spcBef>
              <a:spcAft>
                <a:spcPts val="0"/>
              </a:spcAft>
              <a:buClr>
                <a:srgbClr val="000000"/>
              </a:buClr>
              <a:buSzPts val="1400"/>
              <a:buFont typeface="Arial"/>
              <a:buChar char="•"/>
            </a:pPr>
            <a:r>
              <a:rPr b="0" i="0" lang="es-UY" sz="1400" u="none" cap="none" strike="noStrike">
                <a:solidFill>
                  <a:srgbClr val="000000"/>
                </a:solidFill>
                <a:latin typeface="Calibri"/>
                <a:ea typeface="Calibri"/>
                <a:cs typeface="Calibri"/>
                <a:sym typeface="Calibri"/>
              </a:rPr>
              <a:t>En un cuarto nivel encontraríamos: los actos individualizados (contratos, resoluciones y sentencias).</a:t>
            </a:r>
            <a:endParaRPr b="0" i="0" sz="1400" u="none" cap="none" strike="noStrike">
              <a:solidFill>
                <a:srgbClr val="000000"/>
              </a:solidFill>
              <a:latin typeface="Arial"/>
              <a:ea typeface="Arial"/>
              <a:cs typeface="Arial"/>
              <a:sym typeface="Arial"/>
            </a:endParaRPr>
          </a:p>
        </p:txBody>
      </p:sp>
      <p:pic>
        <p:nvPicPr>
          <p:cNvPr id="773" name="Google Shape;773;p35"/>
          <p:cNvPicPr preferRelativeResize="0"/>
          <p:nvPr/>
        </p:nvPicPr>
        <p:blipFill rotWithShape="1">
          <a:blip r:embed="rId3">
            <a:alphaModFix/>
          </a:blip>
          <a:srcRect b="0" l="0" r="0" t="0"/>
          <a:stretch/>
        </p:blipFill>
        <p:spPr>
          <a:xfrm>
            <a:off x="274637" y="1397465"/>
            <a:ext cx="3675857" cy="2828687"/>
          </a:xfrm>
          <a:prstGeom prst="rect">
            <a:avLst/>
          </a:prstGeom>
          <a:noFill/>
          <a:ln>
            <a:noFill/>
          </a:ln>
        </p:spPr>
      </p:pic>
      <p:sp>
        <p:nvSpPr>
          <p:cNvPr id="774" name="Google Shape;774;p35"/>
          <p:cNvSpPr txBox="1"/>
          <p:nvPr>
            <p:ph type="ctrTitle"/>
          </p:nvPr>
        </p:nvSpPr>
        <p:spPr>
          <a:xfrm>
            <a:off x="349074" y="279398"/>
            <a:ext cx="8505600" cy="40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¿QUÉ ES EL ORDEN </a:t>
            </a:r>
            <a:r>
              <a:rPr b="1" lang="es-UY" sz="3200">
                <a:latin typeface="Fira Sans Extra Condensed"/>
                <a:ea typeface="Fira Sans Extra Condensed"/>
                <a:cs typeface="Fira Sans Extra Condensed"/>
                <a:sym typeface="Fira Sans Extra Condensed"/>
              </a:rPr>
              <a:t>JURÍDICO</a:t>
            </a:r>
            <a:r>
              <a:rPr b="1" lang="es-UY" sz="3500">
                <a:latin typeface="Fira Sans Extra Condensed"/>
                <a:ea typeface="Fira Sans Extra Condensed"/>
                <a:cs typeface="Fira Sans Extra Condensed"/>
                <a:sym typeface="Fira Sans Extra Condensed"/>
              </a:rPr>
              <a:t>?</a:t>
            </a:r>
            <a:endParaRPr sz="3500">
              <a:latin typeface="Fira Sans Extra Condensed"/>
              <a:ea typeface="Fira Sans Extra Condensed"/>
              <a:cs typeface="Fira Sans Extra Condensed"/>
              <a:sym typeface="Fira Sans Extra Condense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6"/>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6"/>
          <p:cNvSpPr txBox="1"/>
          <p:nvPr/>
        </p:nvSpPr>
        <p:spPr>
          <a:xfrm>
            <a:off x="635794" y="1257538"/>
            <a:ext cx="7886700" cy="3509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s-UY" sz="1800" u="sng" cap="none" strike="noStrike">
                <a:solidFill>
                  <a:srgbClr val="000000"/>
                </a:solidFill>
                <a:latin typeface="Calibri"/>
                <a:ea typeface="Calibri"/>
                <a:cs typeface="Calibri"/>
                <a:sym typeface="Calibri"/>
              </a:rPr>
              <a:t>1- Principio de preferencia de normas en materia de derechos humanos.</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s-UY" sz="1800" u="none" cap="none" strike="noStrike">
                <a:solidFill>
                  <a:srgbClr val="000000"/>
                </a:solidFill>
                <a:latin typeface="Calibri"/>
                <a:ea typeface="Calibri"/>
                <a:cs typeface="Calibri"/>
                <a:sym typeface="Calibri"/>
              </a:rPr>
              <a:t>Se relaciona con el “bloque de los derechos humanos” compuesto por normas constitucionales (internas de un Estado) y normas internacionales (derecho internacional de los derechos humanos.</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Calibri"/>
                <a:ea typeface="Calibri"/>
                <a:cs typeface="Calibri"/>
                <a:sym typeface="Calibri"/>
              </a:rPr>
            </a:br>
            <a:r>
              <a:rPr b="0" i="0" lang="es-UY" sz="1800" u="sng" cap="none" strike="noStrike">
                <a:solidFill>
                  <a:srgbClr val="000000"/>
                </a:solidFill>
                <a:latin typeface="Calibri"/>
                <a:ea typeface="Calibri"/>
                <a:cs typeface="Calibri"/>
                <a:sym typeface="Calibri"/>
              </a:rPr>
              <a:t>2- Principio de jerarquía.</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s-UY" sz="1800" u="none" cap="none" strike="noStrike">
                <a:solidFill>
                  <a:srgbClr val="000000"/>
                </a:solidFill>
                <a:latin typeface="Calibri"/>
                <a:ea typeface="Calibri"/>
                <a:cs typeface="Calibri"/>
                <a:sym typeface="Calibri"/>
              </a:rPr>
              <a:t>No todas las normas tienen la misma importancia ni el mismo valor. Existen normas superiores y normas inferiores.</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s-UY" sz="1800" u="none" cap="none" strike="noStrike">
                <a:solidFill>
                  <a:srgbClr val="000000"/>
                </a:solidFill>
                <a:latin typeface="Calibri"/>
                <a:ea typeface="Calibri"/>
                <a:cs typeface="Calibri"/>
                <a:sym typeface="Calibri"/>
              </a:rPr>
              <a:t>Si existiera una contradicción entre una norma superior y una norma </a:t>
            </a:r>
            <a:r>
              <a:rPr lang="es-UY" sz="1800">
                <a:latin typeface="Calibri"/>
                <a:ea typeface="Calibri"/>
                <a:cs typeface="Calibri"/>
                <a:sym typeface="Calibri"/>
              </a:rPr>
              <a:t>inferior</a:t>
            </a:r>
            <a:r>
              <a:rPr b="0" i="0" lang="es-UY" sz="1800" u="none" cap="none" strike="noStrike">
                <a:solidFill>
                  <a:srgbClr val="000000"/>
                </a:solidFill>
                <a:latin typeface="Calibri"/>
                <a:ea typeface="Calibri"/>
                <a:cs typeface="Calibri"/>
                <a:sym typeface="Calibri"/>
              </a:rPr>
              <a:t> (por ejemplo una ley que contradice una disposición constitucional) debe primar la norma jerárquicamente superior.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s-UY"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
        <p:nvSpPr>
          <p:cNvPr id="781" name="Google Shape;781;p36"/>
          <p:cNvSpPr txBox="1"/>
          <p:nvPr>
            <p:ph type="ctrTitle"/>
          </p:nvPr>
        </p:nvSpPr>
        <p:spPr>
          <a:xfrm>
            <a:off x="318844" y="354004"/>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¿CUALES SON LOS PRINCIPIOS DEL ORDEN JURÍDICO?</a:t>
            </a:r>
            <a:endParaRPr sz="3500">
              <a:latin typeface="Fira Sans Extra Condensed"/>
              <a:ea typeface="Fira Sans Extra Condensed"/>
              <a:cs typeface="Fira Sans Extra Condensed"/>
              <a:sym typeface="Fira Sans Extra Condense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37"/>
          <p:cNvSpPr/>
          <p:nvPr/>
        </p:nvSpPr>
        <p:spPr>
          <a:xfrm>
            <a:off x="4655371" y="3387069"/>
            <a:ext cx="86036" cy="37752"/>
          </a:xfrm>
          <a:custGeom>
            <a:rect b="b" l="l" r="r" t="t"/>
            <a:pathLst>
              <a:path extrusionOk="0" h="534" w="1217">
                <a:moveTo>
                  <a:pt x="0" y="350"/>
                </a:moveTo>
                <a:lnTo>
                  <a:pt x="617" y="200"/>
                </a:lnTo>
                <a:cubicBezTo>
                  <a:pt x="800" y="150"/>
                  <a:pt x="950" y="0"/>
                  <a:pt x="1167" y="0"/>
                </a:cubicBezTo>
                <a:cubicBezTo>
                  <a:pt x="1217" y="67"/>
                  <a:pt x="1183" y="150"/>
                  <a:pt x="1117" y="200"/>
                </a:cubicBezTo>
                <a:cubicBezTo>
                  <a:pt x="850" y="433"/>
                  <a:pt x="500" y="533"/>
                  <a:pt x="167" y="467"/>
                </a:cubicBezTo>
                <a:cubicBezTo>
                  <a:pt x="100" y="467"/>
                  <a:pt x="17" y="450"/>
                  <a:pt x="0" y="35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7"/>
          <p:cNvSpPr txBox="1"/>
          <p:nvPr/>
        </p:nvSpPr>
        <p:spPr>
          <a:xfrm>
            <a:off x="318845" y="1343263"/>
            <a:ext cx="8520599" cy="3877985"/>
          </a:xfrm>
          <a:prstGeom prst="rect">
            <a:avLst/>
          </a:prstGeom>
          <a:noFill/>
          <a:ln>
            <a:noFill/>
          </a:ln>
        </p:spPr>
        <p:txBody>
          <a:bodyPr anchorCtr="0" anchor="t" bIns="45700" lIns="91425" spcFirstLastPara="1" rIns="91425" wrap="square" tIns="45700">
            <a:spAutoFit/>
          </a:bodyPr>
          <a:lstStyle/>
          <a:p>
            <a:pPr indent="0" lvl="0" marL="355600" marR="0" rtl="0" algn="just">
              <a:lnSpc>
                <a:spcPct val="100000"/>
              </a:lnSpc>
              <a:spcBef>
                <a:spcPts val="0"/>
              </a:spcBef>
              <a:spcAft>
                <a:spcPts val="0"/>
              </a:spcAft>
              <a:buClr>
                <a:srgbClr val="000000"/>
              </a:buClr>
              <a:buSzPts val="1600"/>
              <a:buFont typeface="Arial"/>
              <a:buNone/>
            </a:pPr>
            <a:r>
              <a:rPr b="0" i="0" lang="es-UY" sz="1600" u="sng" cap="none" strike="noStrike">
                <a:solidFill>
                  <a:srgbClr val="000000"/>
                </a:solidFill>
                <a:latin typeface="Calibri"/>
                <a:ea typeface="Calibri"/>
                <a:cs typeface="Calibri"/>
                <a:sym typeface="Calibri"/>
              </a:rPr>
              <a:t>3- Principio de temporalidad o derogación.</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s-UY" sz="1600" u="none" cap="none" strike="noStrike">
                <a:solidFill>
                  <a:srgbClr val="000000"/>
                </a:solidFill>
                <a:latin typeface="Calibri"/>
                <a:ea typeface="Calibri"/>
                <a:cs typeface="Calibri"/>
                <a:sym typeface="Calibri"/>
              </a:rPr>
              <a:t>Si se produce una contradicción entre dos normas que se encuentran en el mismo nivel jerárquico y que han sido dictadas por el mismo órgano (por ejemplo dos leyes que emanan del Poder Legislativo), prevalecerá la norma dictada última en el tiempo, quedando sin efecto la anterior.</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Calibri"/>
                <a:ea typeface="Calibri"/>
                <a:cs typeface="Calibri"/>
                <a:sym typeface="Calibri"/>
              </a:rPr>
            </a:br>
            <a:r>
              <a:rPr b="0" i="0" lang="es-UY" sz="1200" u="none" cap="none" strike="noStrike">
                <a:solidFill>
                  <a:srgbClr val="000000"/>
                </a:solidFill>
                <a:latin typeface="Calibri"/>
                <a:ea typeface="Calibri"/>
                <a:cs typeface="Calibri"/>
                <a:sym typeface="Calibri"/>
              </a:rPr>
              <a:t>             </a:t>
            </a:r>
            <a:r>
              <a:rPr b="0" i="0" lang="es-UY" sz="1600" u="sng" cap="none" strike="noStrike">
                <a:solidFill>
                  <a:srgbClr val="000000"/>
                </a:solidFill>
                <a:latin typeface="Calibri"/>
                <a:ea typeface="Calibri"/>
                <a:cs typeface="Calibri"/>
                <a:sym typeface="Calibri"/>
              </a:rPr>
              <a:t>4- Principio de competencia.</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s-UY" sz="1600" u="none" cap="none" strike="noStrike">
                <a:solidFill>
                  <a:srgbClr val="000000"/>
                </a:solidFill>
                <a:latin typeface="Calibri"/>
                <a:ea typeface="Calibri"/>
                <a:cs typeface="Calibri"/>
                <a:sym typeface="Calibri"/>
              </a:rPr>
              <a:t>En un Estado moderno cada órgano tiene su competencia (atribución de poderes en una determinada materia para ser ejercidas en un territorio dado) asignada por las normas jurídicas. No obstante, la complejidad del Estado en la actualidad puede hacer que existan contradicciones entre normas que se encuentren en el mismo nivel jerárquico y provengan de diferentes órganos (por ejemplo un decreto de la Junta Departamental y una ley dictada por el Poder Legislativo). En este caso entonces, prevalecerá la norma dictada por el órgano competente, es decir aquel que tiene el poder de decidir en esa materia y en ese territorio.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br>
              <a:rPr b="0" i="0" lang="es-UY" sz="1200" u="none" cap="none" strike="noStrike">
                <a:solidFill>
                  <a:srgbClr val="000000"/>
                </a:solidFill>
                <a:latin typeface="Calibri"/>
                <a:ea typeface="Calibri"/>
                <a:cs typeface="Calibri"/>
                <a:sym typeface="Calibri"/>
              </a:rPr>
            </a:br>
            <a:br>
              <a:rPr b="0" i="0" lang="es-UY"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p:txBody>
      </p:sp>
      <p:sp>
        <p:nvSpPr>
          <p:cNvPr id="788" name="Google Shape;788;p37"/>
          <p:cNvSpPr txBox="1"/>
          <p:nvPr>
            <p:ph type="ctrTitle"/>
          </p:nvPr>
        </p:nvSpPr>
        <p:spPr>
          <a:xfrm>
            <a:off x="318844" y="354004"/>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¿CUALES SON LOS PRINCIPIOS DEL ORDEN JURÍDICO?</a:t>
            </a:r>
            <a:endParaRPr sz="3500">
              <a:latin typeface="Fira Sans Extra Condensed"/>
              <a:ea typeface="Fira Sans Extra Condensed"/>
              <a:cs typeface="Fira Sans Extra Condensed"/>
              <a:sym typeface="Fira Sans Extra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c31c94a404_0_7"/>
          <p:cNvSpPr txBox="1"/>
          <p:nvPr>
            <p:ph type="title"/>
          </p:nvPr>
        </p:nvSpPr>
        <p:spPr>
          <a:xfrm>
            <a:off x="311700" y="483700"/>
            <a:ext cx="8520600" cy="8418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lang="es-UY" sz="3500">
                <a:latin typeface="Fira Sans Extra Condensed"/>
                <a:ea typeface="Fira Sans Extra Condensed"/>
                <a:cs typeface="Fira Sans Extra Condensed"/>
                <a:sym typeface="Fira Sans Extra Condensed"/>
              </a:rPr>
              <a:t>Política</a:t>
            </a:r>
            <a:r>
              <a:rPr lang="es-UY"/>
              <a:t> -</a:t>
            </a:r>
            <a:r>
              <a:rPr b="1" lang="es-UY" sz="3500">
                <a:latin typeface="Fira Sans Extra Condensed"/>
                <a:ea typeface="Fira Sans Extra Condensed"/>
                <a:cs typeface="Fira Sans Extra Condensed"/>
                <a:sym typeface="Fira Sans Extra Condensed"/>
              </a:rPr>
              <a:t> garantía de integración social</a:t>
            </a:r>
            <a:endParaRPr b="1" sz="3500">
              <a:latin typeface="Fira Sans Extra Condensed"/>
              <a:ea typeface="Fira Sans Extra Condensed"/>
              <a:cs typeface="Fira Sans Extra Condensed"/>
              <a:sym typeface="Fira Sans Extra Condensed"/>
            </a:endParaRPr>
          </a:p>
        </p:txBody>
      </p:sp>
      <p:sp>
        <p:nvSpPr>
          <p:cNvPr id="276" name="Google Shape;276;g2c31c94a404_0_7"/>
          <p:cNvSpPr/>
          <p:nvPr/>
        </p:nvSpPr>
        <p:spPr>
          <a:xfrm>
            <a:off x="2217438" y="2248113"/>
            <a:ext cx="594300" cy="36900"/>
          </a:xfrm>
          <a:prstGeom prst="roundRect">
            <a:avLst>
              <a:gd fmla="val 50000" name="adj"/>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g2c31c94a404_0_7"/>
          <p:cNvGrpSpPr/>
          <p:nvPr/>
        </p:nvGrpSpPr>
        <p:grpSpPr>
          <a:xfrm>
            <a:off x="495344" y="2952625"/>
            <a:ext cx="1858134" cy="1427923"/>
            <a:chOff x="594488" y="1853111"/>
            <a:chExt cx="1709100" cy="1254214"/>
          </a:xfrm>
        </p:grpSpPr>
        <p:sp>
          <p:nvSpPr>
            <p:cNvPr id="278" name="Google Shape;278;g2c31c94a404_0_7"/>
            <p:cNvSpPr/>
            <p:nvPr/>
          </p:nvSpPr>
          <p:spPr>
            <a:xfrm>
              <a:off x="962755" y="1853111"/>
              <a:ext cx="921300" cy="792600"/>
            </a:xfrm>
            <a:prstGeom prst="ellipse">
              <a:avLst/>
            </a:prstGeom>
            <a:noFill/>
            <a:ln cap="flat" cmpd="sng" w="3810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c31c94a404_0_7"/>
            <p:cNvSpPr txBox="1"/>
            <p:nvPr/>
          </p:nvSpPr>
          <p:spPr>
            <a:xfrm>
              <a:off x="904244" y="2026519"/>
              <a:ext cx="1038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UY" sz="1000">
                  <a:solidFill>
                    <a:srgbClr val="A7291E"/>
                  </a:solidFill>
                  <a:latin typeface="Roboto"/>
                  <a:ea typeface="Roboto"/>
                  <a:cs typeface="Roboto"/>
                  <a:sym typeface="Roboto"/>
                </a:rPr>
                <a:t>Diferencias y desigualdades</a:t>
              </a:r>
              <a:endParaRPr b="1" sz="800">
                <a:solidFill>
                  <a:srgbClr val="A7291E"/>
                </a:solidFill>
                <a:latin typeface="Roboto"/>
                <a:ea typeface="Roboto"/>
                <a:cs typeface="Roboto"/>
                <a:sym typeface="Roboto"/>
              </a:endParaRPr>
            </a:p>
          </p:txBody>
        </p:sp>
        <p:sp>
          <p:nvSpPr>
            <p:cNvPr id="280" name="Google Shape;280;g2c31c94a404_0_7"/>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A7291E"/>
                </a:solidFill>
                <a:latin typeface="Roboto"/>
                <a:ea typeface="Roboto"/>
                <a:cs typeface="Roboto"/>
                <a:sym typeface="Roboto"/>
              </a:endParaRPr>
            </a:p>
          </p:txBody>
        </p:sp>
      </p:grpSp>
      <p:grpSp>
        <p:nvGrpSpPr>
          <p:cNvPr id="281" name="Google Shape;281;g2c31c94a404_0_7"/>
          <p:cNvGrpSpPr/>
          <p:nvPr/>
        </p:nvGrpSpPr>
        <p:grpSpPr>
          <a:xfrm>
            <a:off x="2955725" y="1969425"/>
            <a:ext cx="673200" cy="594300"/>
            <a:chOff x="3217375" y="1957150"/>
            <a:chExt cx="673200" cy="594300"/>
          </a:xfrm>
        </p:grpSpPr>
        <p:sp>
          <p:nvSpPr>
            <p:cNvPr id="282" name="Google Shape;282;g2c31c94a404_0_7"/>
            <p:cNvSpPr/>
            <p:nvPr/>
          </p:nvSpPr>
          <p:spPr>
            <a:xfrm>
              <a:off x="3256823" y="1957150"/>
              <a:ext cx="594300" cy="594300"/>
            </a:xfrm>
            <a:prstGeom prst="ellipse">
              <a:avLst/>
            </a:prstGeom>
            <a:noFill/>
            <a:ln cap="flat" cmpd="sng" w="3810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c31c94a404_0_7"/>
            <p:cNvSpPr txBox="1"/>
            <p:nvPr/>
          </p:nvSpPr>
          <p:spPr>
            <a:xfrm>
              <a:off x="3217375" y="2061113"/>
              <a:ext cx="6732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UY" sz="800">
                  <a:solidFill>
                    <a:srgbClr val="A7291E"/>
                  </a:solidFill>
                  <a:latin typeface="Roboto"/>
                  <a:ea typeface="Roboto"/>
                  <a:cs typeface="Roboto"/>
                  <a:sym typeface="Roboto"/>
                </a:rPr>
                <a:t>Riesgo de conflictos</a:t>
              </a:r>
              <a:endParaRPr b="1" sz="800">
                <a:solidFill>
                  <a:srgbClr val="A7291E"/>
                </a:solidFill>
                <a:latin typeface="Roboto"/>
                <a:ea typeface="Roboto"/>
                <a:cs typeface="Roboto"/>
                <a:sym typeface="Roboto"/>
              </a:endParaRPr>
            </a:p>
          </p:txBody>
        </p:sp>
      </p:grpSp>
      <p:grpSp>
        <p:nvGrpSpPr>
          <p:cNvPr id="284" name="Google Shape;284;g2c31c94a404_0_7"/>
          <p:cNvGrpSpPr/>
          <p:nvPr/>
        </p:nvGrpSpPr>
        <p:grpSpPr>
          <a:xfrm>
            <a:off x="4391588" y="1913450"/>
            <a:ext cx="1709100" cy="1206150"/>
            <a:chOff x="4781413" y="1901175"/>
            <a:chExt cx="1709100" cy="1206150"/>
          </a:xfrm>
        </p:grpSpPr>
        <p:sp>
          <p:nvSpPr>
            <p:cNvPr id="285" name="Google Shape;285;g2c31c94a404_0_7"/>
            <p:cNvSpPr/>
            <p:nvPr/>
          </p:nvSpPr>
          <p:spPr>
            <a:xfrm>
              <a:off x="5187350" y="1901175"/>
              <a:ext cx="831900" cy="7494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c31c94a404_0_7"/>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UY" sz="1000">
                  <a:solidFill>
                    <a:srgbClr val="858585"/>
                  </a:solidFill>
                  <a:latin typeface="Roboto"/>
                  <a:ea typeface="Roboto"/>
                  <a:cs typeface="Roboto"/>
                  <a:sym typeface="Roboto"/>
                </a:rPr>
                <a:t>Manejo de riesgo futuro</a:t>
              </a:r>
              <a:endParaRPr b="1" sz="1000">
                <a:solidFill>
                  <a:srgbClr val="858585"/>
                </a:solidFill>
                <a:latin typeface="Roboto"/>
                <a:ea typeface="Roboto"/>
                <a:cs typeface="Roboto"/>
                <a:sym typeface="Roboto"/>
              </a:endParaRPr>
            </a:p>
          </p:txBody>
        </p:sp>
        <p:sp>
          <p:nvSpPr>
            <p:cNvPr id="287" name="Google Shape;287;g2c31c94a404_0_7"/>
            <p:cNvSpPr txBox="1"/>
            <p:nvPr/>
          </p:nvSpPr>
          <p:spPr>
            <a:xfrm>
              <a:off x="5176112" y="2106075"/>
              <a:ext cx="906600" cy="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s-UY" sz="800">
                  <a:solidFill>
                    <a:srgbClr val="858585"/>
                  </a:solidFill>
                  <a:latin typeface="Roboto"/>
                  <a:ea typeface="Roboto"/>
                  <a:cs typeface="Roboto"/>
                  <a:sym typeface="Roboto"/>
                </a:rPr>
                <a:t>Incertidumbre</a:t>
              </a:r>
              <a:endParaRPr b="1" sz="800">
                <a:solidFill>
                  <a:srgbClr val="858585"/>
                </a:solidFill>
                <a:latin typeface="Roboto"/>
                <a:ea typeface="Roboto"/>
                <a:cs typeface="Roboto"/>
                <a:sym typeface="Roboto"/>
              </a:endParaRPr>
            </a:p>
          </p:txBody>
        </p:sp>
      </p:grpSp>
      <p:grpSp>
        <p:nvGrpSpPr>
          <p:cNvPr id="288" name="Google Shape;288;g2c31c94a404_0_7"/>
          <p:cNvGrpSpPr/>
          <p:nvPr/>
        </p:nvGrpSpPr>
        <p:grpSpPr>
          <a:xfrm>
            <a:off x="6025188" y="2118324"/>
            <a:ext cx="1709100" cy="989001"/>
            <a:chOff x="6863388" y="2118324"/>
            <a:chExt cx="1709100" cy="989001"/>
          </a:xfrm>
        </p:grpSpPr>
        <p:sp>
          <p:nvSpPr>
            <p:cNvPr id="289" name="Google Shape;289;g2c31c94a404_0_7"/>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90" name="Google Shape;290;g2c31c94a404_0_7"/>
            <p:cNvSpPr txBox="1"/>
            <p:nvPr/>
          </p:nvSpPr>
          <p:spPr>
            <a:xfrm>
              <a:off x="74995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800">
                <a:solidFill>
                  <a:srgbClr val="858585"/>
                </a:solidFill>
                <a:latin typeface="Roboto"/>
                <a:ea typeface="Roboto"/>
                <a:cs typeface="Roboto"/>
                <a:sym typeface="Roboto"/>
              </a:endParaRPr>
            </a:p>
          </p:txBody>
        </p:sp>
      </p:grpSp>
      <p:sp>
        <p:nvSpPr>
          <p:cNvPr id="291" name="Google Shape;291;g2c31c94a404_0_7"/>
          <p:cNvSpPr/>
          <p:nvPr/>
        </p:nvSpPr>
        <p:spPr>
          <a:xfrm>
            <a:off x="3727575"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c31c94a404_0_7"/>
          <p:cNvSpPr/>
          <p:nvPr/>
        </p:nvSpPr>
        <p:spPr>
          <a:xfrm>
            <a:off x="576880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g2c31c94a404_0_7"/>
          <p:cNvGrpSpPr/>
          <p:nvPr/>
        </p:nvGrpSpPr>
        <p:grpSpPr>
          <a:xfrm>
            <a:off x="483950" y="1361950"/>
            <a:ext cx="1709100" cy="1077150"/>
            <a:chOff x="506900" y="1957150"/>
            <a:chExt cx="1709100" cy="1077150"/>
          </a:xfrm>
        </p:grpSpPr>
        <p:sp>
          <p:nvSpPr>
            <p:cNvPr id="294" name="Google Shape;294;g2c31c94a404_0_7"/>
            <p:cNvSpPr/>
            <p:nvPr/>
          </p:nvSpPr>
          <p:spPr>
            <a:xfrm>
              <a:off x="1045371" y="1957150"/>
              <a:ext cx="807300" cy="703800"/>
            </a:xfrm>
            <a:prstGeom prst="ellipse">
              <a:avLst/>
            </a:prstGeom>
            <a:noFill/>
            <a:ln cap="flat" cmpd="sng" w="3810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c31c94a404_0_7"/>
            <p:cNvSpPr txBox="1"/>
            <p:nvPr/>
          </p:nvSpPr>
          <p:spPr>
            <a:xfrm>
              <a:off x="1045375" y="2093800"/>
              <a:ext cx="807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UY" sz="1000">
                  <a:solidFill>
                    <a:srgbClr val="A7291E"/>
                  </a:solidFill>
                  <a:latin typeface="Roboto"/>
                  <a:ea typeface="Roboto"/>
                  <a:cs typeface="Roboto"/>
                  <a:sym typeface="Roboto"/>
                </a:rPr>
                <a:t>(Sociedad)</a:t>
              </a:r>
              <a:endParaRPr b="1" sz="800">
                <a:solidFill>
                  <a:srgbClr val="A7291E"/>
                </a:solidFill>
                <a:latin typeface="Roboto"/>
                <a:ea typeface="Roboto"/>
                <a:cs typeface="Roboto"/>
                <a:sym typeface="Roboto"/>
              </a:endParaRPr>
            </a:p>
          </p:txBody>
        </p:sp>
        <p:sp>
          <p:nvSpPr>
            <p:cNvPr id="296" name="Google Shape;296;g2c31c94a404_0_7"/>
            <p:cNvSpPr txBox="1"/>
            <p:nvPr/>
          </p:nvSpPr>
          <p:spPr>
            <a:xfrm>
              <a:off x="506900" y="2587900"/>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UY" sz="1000">
                  <a:solidFill>
                    <a:srgbClr val="A7291E"/>
                  </a:solidFill>
                  <a:latin typeface="Roboto"/>
                  <a:ea typeface="Roboto"/>
                  <a:cs typeface="Roboto"/>
                  <a:sym typeface="Roboto"/>
                </a:rPr>
                <a:t>Necesidad de convivencia </a:t>
              </a:r>
              <a:endParaRPr b="1" sz="1000">
                <a:solidFill>
                  <a:srgbClr val="A7291E"/>
                </a:solidFill>
                <a:latin typeface="Roboto"/>
                <a:ea typeface="Roboto"/>
                <a:cs typeface="Roboto"/>
                <a:sym typeface="Roboto"/>
              </a:endParaRPr>
            </a:p>
          </p:txBody>
        </p:sp>
      </p:grpSp>
      <p:sp>
        <p:nvSpPr>
          <p:cNvPr id="297" name="Google Shape;297;g2c31c94a404_0_7"/>
          <p:cNvSpPr/>
          <p:nvPr/>
        </p:nvSpPr>
        <p:spPr>
          <a:xfrm>
            <a:off x="6463775" y="1891875"/>
            <a:ext cx="831900" cy="7494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c31c94a404_0_7"/>
          <p:cNvSpPr txBox="1"/>
          <p:nvPr/>
        </p:nvSpPr>
        <p:spPr>
          <a:xfrm>
            <a:off x="6426462" y="2106075"/>
            <a:ext cx="9066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UY" sz="800">
                <a:solidFill>
                  <a:srgbClr val="858585"/>
                </a:solidFill>
                <a:latin typeface="Roboto"/>
                <a:ea typeface="Roboto"/>
                <a:cs typeface="Roboto"/>
                <a:sym typeface="Roboto"/>
              </a:rPr>
              <a:t>Seguridad</a:t>
            </a:r>
            <a:endParaRPr b="1" sz="800">
              <a:solidFill>
                <a:srgbClr val="858585"/>
              </a:solidFill>
              <a:latin typeface="Roboto"/>
              <a:ea typeface="Roboto"/>
              <a:cs typeface="Roboto"/>
              <a:sym typeface="Roboto"/>
            </a:endParaRPr>
          </a:p>
        </p:txBody>
      </p:sp>
      <p:sp>
        <p:nvSpPr>
          <p:cNvPr id="299" name="Google Shape;299;g2c31c94a404_0_7"/>
          <p:cNvSpPr/>
          <p:nvPr/>
        </p:nvSpPr>
        <p:spPr>
          <a:xfrm>
            <a:off x="8013950" y="1891875"/>
            <a:ext cx="831900" cy="7494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c31c94a404_0_7"/>
          <p:cNvSpPr txBox="1"/>
          <p:nvPr/>
        </p:nvSpPr>
        <p:spPr>
          <a:xfrm>
            <a:off x="7963600" y="2106075"/>
            <a:ext cx="9066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UY" sz="800">
                <a:solidFill>
                  <a:srgbClr val="858585"/>
                </a:solidFill>
                <a:latin typeface="Roboto"/>
                <a:ea typeface="Roboto"/>
                <a:cs typeface="Roboto"/>
                <a:sym typeface="Roboto"/>
              </a:rPr>
              <a:t>POLÍTICA</a:t>
            </a:r>
            <a:endParaRPr b="1" sz="800">
              <a:solidFill>
                <a:srgbClr val="858585"/>
              </a:solidFill>
              <a:latin typeface="Roboto"/>
              <a:ea typeface="Roboto"/>
              <a:cs typeface="Roboto"/>
              <a:sym typeface="Roboto"/>
            </a:endParaRPr>
          </a:p>
        </p:txBody>
      </p:sp>
      <p:sp>
        <p:nvSpPr>
          <p:cNvPr id="301" name="Google Shape;301;g2c31c94a404_0_7"/>
          <p:cNvSpPr/>
          <p:nvPr/>
        </p:nvSpPr>
        <p:spPr>
          <a:xfrm>
            <a:off x="7333050" y="22112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c31c94a404_0_7"/>
          <p:cNvSpPr/>
          <p:nvPr/>
        </p:nvSpPr>
        <p:spPr>
          <a:xfrm>
            <a:off x="1315825" y="2351225"/>
            <a:ext cx="119700" cy="5232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38"/>
          <p:cNvSpPr/>
          <p:nvPr/>
        </p:nvSpPr>
        <p:spPr>
          <a:xfrm>
            <a:off x="3115587" y="1166176"/>
            <a:ext cx="2897700" cy="611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38"/>
          <p:cNvSpPr/>
          <p:nvPr/>
        </p:nvSpPr>
        <p:spPr>
          <a:xfrm>
            <a:off x="2750735" y="1100295"/>
            <a:ext cx="742800" cy="742800"/>
          </a:xfrm>
          <a:prstGeom prst="ellipse">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38"/>
          <p:cNvSpPr txBox="1"/>
          <p:nvPr/>
        </p:nvSpPr>
        <p:spPr>
          <a:xfrm>
            <a:off x="2822286" y="1207245"/>
            <a:ext cx="593700" cy="52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UY" sz="1400" u="none" cap="none" strike="noStrike">
                <a:solidFill>
                  <a:schemeClr val="dk1"/>
                </a:solidFill>
                <a:latin typeface="Fira Sans"/>
                <a:ea typeface="Fira Sans"/>
                <a:cs typeface="Fira Sans"/>
                <a:sym typeface="Fira Sans"/>
              </a:rPr>
              <a:t>A</a:t>
            </a:r>
            <a:endParaRPr b="1" i="0" sz="1400" u="none" cap="none" strike="noStrike">
              <a:solidFill>
                <a:schemeClr val="dk1"/>
              </a:solidFill>
              <a:latin typeface="Fira Sans"/>
              <a:ea typeface="Fira Sans"/>
              <a:cs typeface="Fira Sans"/>
              <a:sym typeface="Fira Sans"/>
            </a:endParaRPr>
          </a:p>
        </p:txBody>
      </p:sp>
      <p:sp>
        <p:nvSpPr>
          <p:cNvPr id="796" name="Google Shape;796;p38"/>
          <p:cNvSpPr txBox="1"/>
          <p:nvPr/>
        </p:nvSpPr>
        <p:spPr>
          <a:xfrm>
            <a:off x="3493490" y="1286445"/>
            <a:ext cx="1354200" cy="37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s-UY" sz="1500" u="none" cap="none" strike="noStrike">
                <a:solidFill>
                  <a:schemeClr val="dk1"/>
                </a:solidFill>
                <a:latin typeface="Fira Sans"/>
                <a:ea typeface="Fira Sans"/>
                <a:cs typeface="Fira Sans"/>
                <a:sym typeface="Fira Sans"/>
              </a:rPr>
              <a:t>INICIATIVA</a:t>
            </a:r>
            <a:endParaRPr b="1" i="0" sz="1500" u="none" cap="none" strike="noStrike">
              <a:solidFill>
                <a:schemeClr val="dk1"/>
              </a:solidFill>
              <a:latin typeface="Fira Sans"/>
              <a:ea typeface="Fira Sans"/>
              <a:cs typeface="Fira Sans"/>
              <a:sym typeface="Fira Sans"/>
            </a:endParaRPr>
          </a:p>
        </p:txBody>
      </p:sp>
      <p:sp>
        <p:nvSpPr>
          <p:cNvPr id="797" name="Google Shape;797;p38"/>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PROCESO DE ELABORACIÓN DE UNA LEY</a:t>
            </a:r>
            <a:endParaRPr sz="3500">
              <a:latin typeface="Fira Sans Extra Condensed"/>
              <a:ea typeface="Fira Sans Extra Condensed"/>
              <a:cs typeface="Fira Sans Extra Condensed"/>
              <a:sym typeface="Fira Sans Extra Condensed"/>
            </a:endParaRPr>
          </a:p>
        </p:txBody>
      </p:sp>
      <p:sp>
        <p:nvSpPr>
          <p:cNvPr id="798" name="Google Shape;798;p38"/>
          <p:cNvSpPr/>
          <p:nvPr/>
        </p:nvSpPr>
        <p:spPr>
          <a:xfrm>
            <a:off x="3115587" y="1999401"/>
            <a:ext cx="2897700" cy="611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8"/>
          <p:cNvSpPr/>
          <p:nvPr/>
        </p:nvSpPr>
        <p:spPr>
          <a:xfrm>
            <a:off x="2758298" y="2006545"/>
            <a:ext cx="742800" cy="742800"/>
          </a:xfrm>
          <a:prstGeom prst="ellipse">
            <a:avLst/>
          </a:prstGeom>
          <a:solidFill>
            <a:schemeClr val="accen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8"/>
          <p:cNvSpPr txBox="1"/>
          <p:nvPr/>
        </p:nvSpPr>
        <p:spPr>
          <a:xfrm>
            <a:off x="2829849" y="2113495"/>
            <a:ext cx="593700" cy="52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UY" sz="1400" u="none" cap="none" strike="noStrike">
                <a:solidFill>
                  <a:schemeClr val="dk1"/>
                </a:solidFill>
                <a:latin typeface="Fira Sans"/>
                <a:ea typeface="Fira Sans"/>
                <a:cs typeface="Fira Sans"/>
                <a:sym typeface="Fira Sans"/>
              </a:rPr>
              <a:t>B</a:t>
            </a:r>
            <a:endParaRPr b="1" i="0" sz="1400" u="none" cap="none" strike="noStrike">
              <a:solidFill>
                <a:schemeClr val="dk1"/>
              </a:solidFill>
              <a:latin typeface="Fira Sans"/>
              <a:ea typeface="Fira Sans"/>
              <a:cs typeface="Fira Sans"/>
              <a:sym typeface="Fira Sans"/>
            </a:endParaRPr>
          </a:p>
        </p:txBody>
      </p:sp>
      <p:sp>
        <p:nvSpPr>
          <p:cNvPr id="801" name="Google Shape;801;p38"/>
          <p:cNvSpPr txBox="1"/>
          <p:nvPr/>
        </p:nvSpPr>
        <p:spPr>
          <a:xfrm>
            <a:off x="3501053" y="2192695"/>
            <a:ext cx="1354200" cy="37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s-UY" sz="1500" u="none" cap="none" strike="noStrike">
                <a:solidFill>
                  <a:schemeClr val="dk1"/>
                </a:solidFill>
                <a:latin typeface="Fira Sans"/>
                <a:ea typeface="Fira Sans"/>
                <a:cs typeface="Fira Sans"/>
                <a:sym typeface="Fira Sans"/>
              </a:rPr>
              <a:t>DISCUSIÓN</a:t>
            </a:r>
            <a:endParaRPr b="1" i="0" sz="1500" u="none" cap="none" strike="noStrike">
              <a:solidFill>
                <a:schemeClr val="dk1"/>
              </a:solidFill>
              <a:latin typeface="Fira Sans"/>
              <a:ea typeface="Fira Sans"/>
              <a:cs typeface="Fira Sans"/>
              <a:sym typeface="Fira Sans"/>
            </a:endParaRPr>
          </a:p>
        </p:txBody>
      </p:sp>
      <p:sp>
        <p:nvSpPr>
          <p:cNvPr id="802" name="Google Shape;802;p38"/>
          <p:cNvSpPr/>
          <p:nvPr/>
        </p:nvSpPr>
        <p:spPr>
          <a:xfrm>
            <a:off x="3123150" y="2978676"/>
            <a:ext cx="2897700" cy="611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38"/>
          <p:cNvSpPr/>
          <p:nvPr/>
        </p:nvSpPr>
        <p:spPr>
          <a:xfrm>
            <a:off x="2758298" y="2912795"/>
            <a:ext cx="742800" cy="7428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38"/>
          <p:cNvSpPr txBox="1"/>
          <p:nvPr/>
        </p:nvSpPr>
        <p:spPr>
          <a:xfrm>
            <a:off x="2829849" y="3019745"/>
            <a:ext cx="593700" cy="52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UY" sz="1400" u="none" cap="none" strike="noStrike">
                <a:solidFill>
                  <a:schemeClr val="dk1"/>
                </a:solidFill>
                <a:latin typeface="Fira Sans"/>
                <a:ea typeface="Fira Sans"/>
                <a:cs typeface="Fira Sans"/>
                <a:sym typeface="Fira Sans"/>
              </a:rPr>
              <a:t>C</a:t>
            </a:r>
            <a:endParaRPr b="1" i="0" sz="1400" u="none" cap="none" strike="noStrike">
              <a:solidFill>
                <a:schemeClr val="dk1"/>
              </a:solidFill>
              <a:latin typeface="Fira Sans"/>
              <a:ea typeface="Fira Sans"/>
              <a:cs typeface="Fira Sans"/>
              <a:sym typeface="Fira Sans"/>
            </a:endParaRPr>
          </a:p>
        </p:txBody>
      </p:sp>
      <p:sp>
        <p:nvSpPr>
          <p:cNvPr id="805" name="Google Shape;805;p38"/>
          <p:cNvSpPr txBox="1"/>
          <p:nvPr/>
        </p:nvSpPr>
        <p:spPr>
          <a:xfrm>
            <a:off x="3501053" y="3098945"/>
            <a:ext cx="1577318" cy="37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s-UY" sz="1500" u="none" cap="none" strike="noStrike">
                <a:solidFill>
                  <a:schemeClr val="dk1"/>
                </a:solidFill>
                <a:latin typeface="Fira Sans"/>
                <a:ea typeface="Fira Sans"/>
                <a:cs typeface="Fira Sans"/>
                <a:sym typeface="Fira Sans"/>
              </a:rPr>
              <a:t>PROMULGACIÓN</a:t>
            </a:r>
            <a:endParaRPr b="1" i="0" sz="1500" u="none" cap="none" strike="noStrike">
              <a:solidFill>
                <a:schemeClr val="dk1"/>
              </a:solidFill>
              <a:latin typeface="Fira Sans"/>
              <a:ea typeface="Fira Sans"/>
              <a:cs typeface="Fira Sans"/>
              <a:sym typeface="Fira Sans"/>
            </a:endParaRPr>
          </a:p>
        </p:txBody>
      </p:sp>
      <p:sp>
        <p:nvSpPr>
          <p:cNvPr id="806" name="Google Shape;806;p38"/>
          <p:cNvSpPr/>
          <p:nvPr/>
        </p:nvSpPr>
        <p:spPr>
          <a:xfrm>
            <a:off x="3123150" y="3884926"/>
            <a:ext cx="2897700" cy="611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38"/>
          <p:cNvSpPr/>
          <p:nvPr/>
        </p:nvSpPr>
        <p:spPr>
          <a:xfrm>
            <a:off x="2758298" y="3819045"/>
            <a:ext cx="742800" cy="742800"/>
          </a:xfrm>
          <a:prstGeom prst="ellipse">
            <a:avLst/>
          </a:prstGeom>
          <a:solidFill>
            <a:schemeClr val="accent4"/>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8"/>
          <p:cNvSpPr txBox="1"/>
          <p:nvPr/>
        </p:nvSpPr>
        <p:spPr>
          <a:xfrm>
            <a:off x="2829849" y="3925995"/>
            <a:ext cx="593700" cy="52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UY" sz="1400" u="none" cap="none" strike="noStrike">
                <a:solidFill>
                  <a:schemeClr val="dk1"/>
                </a:solidFill>
                <a:latin typeface="Fira Sans"/>
                <a:ea typeface="Fira Sans"/>
                <a:cs typeface="Fira Sans"/>
                <a:sym typeface="Fira Sans"/>
              </a:rPr>
              <a:t>D</a:t>
            </a:r>
            <a:endParaRPr b="1" i="0" sz="1400" u="none" cap="none" strike="noStrike">
              <a:solidFill>
                <a:schemeClr val="dk1"/>
              </a:solidFill>
              <a:latin typeface="Fira Sans"/>
              <a:ea typeface="Fira Sans"/>
              <a:cs typeface="Fira Sans"/>
              <a:sym typeface="Fira Sans"/>
            </a:endParaRPr>
          </a:p>
        </p:txBody>
      </p:sp>
      <p:sp>
        <p:nvSpPr>
          <p:cNvPr id="809" name="Google Shape;809;p38"/>
          <p:cNvSpPr txBox="1"/>
          <p:nvPr/>
        </p:nvSpPr>
        <p:spPr>
          <a:xfrm>
            <a:off x="3501052" y="4005195"/>
            <a:ext cx="2005943" cy="37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s-UY" sz="1500" u="none" cap="none" strike="noStrike">
                <a:solidFill>
                  <a:schemeClr val="dk1"/>
                </a:solidFill>
                <a:latin typeface="Fira Sans"/>
                <a:ea typeface="Fira Sans"/>
                <a:cs typeface="Fira Sans"/>
                <a:sym typeface="Fira Sans"/>
              </a:rPr>
              <a:t>ENTRADA EN VIGOR</a:t>
            </a:r>
            <a:endParaRPr b="1" i="0" sz="1500" u="none" cap="none" strike="noStrike">
              <a:solidFill>
                <a:schemeClr val="dk1"/>
              </a:solidFill>
              <a:latin typeface="Fira Sans"/>
              <a:ea typeface="Fira Sans"/>
              <a:cs typeface="Fira Sans"/>
              <a:sym typeface="Fira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39"/>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INICIATIVA</a:t>
            </a:r>
            <a:endParaRPr sz="3500">
              <a:latin typeface="Fira Sans Extra Condensed"/>
              <a:ea typeface="Fira Sans Extra Condensed"/>
              <a:cs typeface="Fira Sans Extra Condensed"/>
              <a:sym typeface="Fira Sans Extra Condensed"/>
            </a:endParaRPr>
          </a:p>
        </p:txBody>
      </p:sp>
      <p:sp>
        <p:nvSpPr>
          <p:cNvPr id="815" name="Google Shape;815;p39"/>
          <p:cNvSpPr txBox="1"/>
          <p:nvPr/>
        </p:nvSpPr>
        <p:spPr>
          <a:xfrm>
            <a:off x="514350" y="1258925"/>
            <a:ext cx="8317950" cy="2998216"/>
          </a:xfrm>
          <a:prstGeom prst="rect">
            <a:avLst/>
          </a:prstGeom>
          <a:noFill/>
          <a:ln>
            <a:noFill/>
          </a:ln>
        </p:spPr>
        <p:txBody>
          <a:bodyPr anchorCtr="0" anchor="t" bIns="45700" lIns="91425" spcFirstLastPara="1" rIns="91425" wrap="square" tIns="45700">
            <a:spAutoFit/>
          </a:bodyPr>
          <a:lstStyle/>
          <a:p>
            <a:pPr indent="-101600" lvl="0" marL="0" marR="0" rtl="0" algn="l">
              <a:lnSpc>
                <a:spcPct val="150000"/>
              </a:lnSpc>
              <a:spcBef>
                <a:spcPts val="0"/>
              </a:spcBef>
              <a:spcAft>
                <a:spcPts val="0"/>
              </a:spcAft>
              <a:buClr>
                <a:srgbClr val="000000"/>
              </a:buClr>
              <a:buSzPts val="1600"/>
              <a:buFont typeface="Arial"/>
              <a:buChar char="•"/>
            </a:pPr>
            <a:r>
              <a:rPr b="0" i="0" lang="es-UY" sz="1600" u="none" cap="none" strike="noStrike">
                <a:solidFill>
                  <a:schemeClr val="dk1"/>
                </a:solidFill>
                <a:latin typeface="Calibri"/>
                <a:ea typeface="Calibri"/>
                <a:cs typeface="Calibri"/>
                <a:sym typeface="Calibri"/>
              </a:rPr>
              <a:t>Es la facultad de presentar un </a:t>
            </a:r>
            <a:r>
              <a:rPr b="0" i="0" lang="es-UY" sz="1600" u="sng" cap="none" strike="noStrike">
                <a:solidFill>
                  <a:schemeClr val="hlink"/>
                </a:solidFill>
                <a:latin typeface="Calibri"/>
                <a:ea typeface="Calibri"/>
                <a:cs typeface="Calibri"/>
                <a:sym typeface="Calibri"/>
                <a:hlinkClick r:id="rId3"/>
              </a:rPr>
              <a:t>proyecto</a:t>
            </a:r>
            <a:r>
              <a:rPr b="0" i="0" lang="es-UY" sz="1600" u="none" cap="none" strike="noStrike">
                <a:solidFill>
                  <a:schemeClr val="dk1"/>
                </a:solidFill>
                <a:latin typeface="Calibri"/>
                <a:ea typeface="Calibri"/>
                <a:cs typeface="Calibri"/>
                <a:sym typeface="Calibri"/>
              </a:rPr>
              <a:t> de </a:t>
            </a:r>
            <a:r>
              <a:rPr b="0" i="0" lang="es-UY" sz="1600" u="sng" cap="none" strike="noStrike">
                <a:solidFill>
                  <a:schemeClr val="hlink"/>
                </a:solidFill>
                <a:latin typeface="Calibri"/>
                <a:ea typeface="Calibri"/>
                <a:cs typeface="Calibri"/>
                <a:sym typeface="Calibri"/>
                <a:hlinkClick r:id="rId4"/>
              </a:rPr>
              <a:t>ley</a:t>
            </a:r>
            <a:r>
              <a:rPr b="0" i="0" lang="es-UY" sz="1600" u="none" cap="none" strike="noStrike">
                <a:solidFill>
                  <a:schemeClr val="dk1"/>
                </a:solidFill>
                <a:latin typeface="Calibri"/>
                <a:ea typeface="Calibri"/>
                <a:cs typeface="Calibri"/>
                <a:sym typeface="Calibri"/>
              </a:rPr>
              <a:t> ante el Parlamento.</a:t>
            </a:r>
            <a:endParaRPr b="0" i="0" sz="1400" u="none" cap="none" strike="noStrike">
              <a:solidFill>
                <a:srgbClr val="000000"/>
              </a:solidFill>
              <a:latin typeface="Arial"/>
              <a:ea typeface="Arial"/>
              <a:cs typeface="Arial"/>
              <a:sym typeface="Arial"/>
            </a:endParaRPr>
          </a:p>
          <a:p>
            <a:pPr indent="-101600" lvl="0" marL="0" marR="0" rtl="0" algn="l">
              <a:lnSpc>
                <a:spcPct val="150000"/>
              </a:lnSpc>
              <a:spcBef>
                <a:spcPts val="480"/>
              </a:spcBef>
              <a:spcAft>
                <a:spcPts val="0"/>
              </a:spcAft>
              <a:buClr>
                <a:srgbClr val="000000"/>
              </a:buClr>
              <a:buSzPts val="1600"/>
              <a:buFont typeface="Arial"/>
              <a:buChar char="•"/>
            </a:pPr>
            <a:r>
              <a:rPr b="0" i="0" lang="es-UY" sz="1600" u="none" cap="none" strike="noStrike">
                <a:solidFill>
                  <a:schemeClr val="dk1"/>
                </a:solidFill>
                <a:latin typeface="Calibri"/>
                <a:ea typeface="Calibri"/>
                <a:cs typeface="Calibri"/>
                <a:sym typeface="Calibri"/>
              </a:rPr>
              <a:t>¿Quiénes la tienen?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480"/>
              </a:spcBef>
              <a:spcAft>
                <a:spcPts val="0"/>
              </a:spcAft>
              <a:buClr>
                <a:srgbClr val="000000"/>
              </a:buClr>
              <a:buSzPts val="1600"/>
              <a:buFont typeface="Arial"/>
              <a:buNone/>
            </a:pPr>
            <a:r>
              <a:rPr b="0" i="0" lang="es-UY" sz="1600" u="none" cap="none" strike="noStrike">
                <a:solidFill>
                  <a:schemeClr val="dk1"/>
                </a:solidFill>
                <a:latin typeface="Calibri"/>
                <a:ea typeface="Calibri"/>
                <a:cs typeface="Calibri"/>
                <a:sym typeface="Calibri"/>
              </a:rPr>
              <a:t>-El </a:t>
            </a:r>
            <a:r>
              <a:rPr b="0" i="0" lang="es-UY" sz="1600" u="sng" cap="none" strike="noStrike">
                <a:solidFill>
                  <a:schemeClr val="hlink"/>
                </a:solidFill>
                <a:latin typeface="Calibri"/>
                <a:ea typeface="Calibri"/>
                <a:cs typeface="Calibri"/>
                <a:sym typeface="Calibri"/>
                <a:hlinkClick r:id="rId5"/>
              </a:rPr>
              <a:t>Poder Legislativo</a:t>
            </a:r>
            <a:r>
              <a:rPr b="0" i="0" lang="es-UY" sz="1600" u="none" cap="none" strike="noStrike">
                <a:solidFill>
                  <a:schemeClr val="dk1"/>
                </a:solidFill>
                <a:latin typeface="Calibri"/>
                <a:ea typeface="Calibri"/>
                <a:cs typeface="Calibri"/>
                <a:sym typeface="Calibri"/>
              </a:rPr>
              <a:t>: a través de sus legisladores </a:t>
            </a:r>
            <a:endParaRPr b="0" i="0" sz="1600" u="none" cap="none" strike="noStrike">
              <a:solidFill>
                <a:schemeClr val="dk1"/>
              </a:solidFill>
              <a:latin typeface="Calibri"/>
              <a:ea typeface="Calibri"/>
              <a:cs typeface="Calibri"/>
              <a:sym typeface="Calibri"/>
            </a:endParaRPr>
          </a:p>
          <a:p>
            <a:pPr indent="0" lvl="0" marL="0" marR="0" rtl="0" algn="l">
              <a:lnSpc>
                <a:spcPct val="150000"/>
              </a:lnSpc>
              <a:spcBef>
                <a:spcPts val="480"/>
              </a:spcBef>
              <a:spcAft>
                <a:spcPts val="0"/>
              </a:spcAft>
              <a:buClr>
                <a:srgbClr val="000000"/>
              </a:buClr>
              <a:buSzPts val="1600"/>
              <a:buFont typeface="Arial"/>
              <a:buNone/>
            </a:pPr>
            <a:r>
              <a:rPr b="0" i="0" lang="es-UY" sz="1600" u="none" cap="none" strike="noStrike">
                <a:solidFill>
                  <a:schemeClr val="dk1"/>
                </a:solidFill>
                <a:latin typeface="Calibri"/>
                <a:ea typeface="Calibri"/>
                <a:cs typeface="Calibri"/>
                <a:sym typeface="Calibri"/>
              </a:rPr>
              <a:t>-El </a:t>
            </a:r>
            <a:r>
              <a:rPr b="0" i="0" lang="es-UY" sz="1600" u="sng" cap="none" strike="noStrike">
                <a:solidFill>
                  <a:schemeClr val="hlink"/>
                </a:solidFill>
                <a:latin typeface="Calibri"/>
                <a:ea typeface="Calibri"/>
                <a:cs typeface="Calibri"/>
                <a:sym typeface="Calibri"/>
                <a:hlinkClick r:id="rId6"/>
              </a:rPr>
              <a:t>Poder Ejecutivo</a:t>
            </a:r>
            <a:r>
              <a:rPr b="0" i="0" lang="es-UY" sz="1600" u="none" cap="none" strike="noStrike">
                <a:solidFill>
                  <a:schemeClr val="dk1"/>
                </a:solidFill>
                <a:latin typeface="Calibri"/>
                <a:ea typeface="Calibri"/>
                <a:cs typeface="Calibri"/>
                <a:sym typeface="Calibri"/>
              </a:rPr>
              <a:t>: a través de sus ministros </a:t>
            </a:r>
            <a:endParaRPr b="0" i="0" sz="1600" u="none" cap="none" strike="noStrike">
              <a:solidFill>
                <a:schemeClr val="dk1"/>
              </a:solidFill>
              <a:latin typeface="Calibri"/>
              <a:ea typeface="Calibri"/>
              <a:cs typeface="Calibri"/>
              <a:sym typeface="Calibri"/>
            </a:endParaRPr>
          </a:p>
          <a:p>
            <a:pPr indent="0" lvl="0" marL="0" marR="0" rtl="0" algn="l">
              <a:lnSpc>
                <a:spcPct val="150000"/>
              </a:lnSpc>
              <a:spcBef>
                <a:spcPts val="480"/>
              </a:spcBef>
              <a:spcAft>
                <a:spcPts val="0"/>
              </a:spcAft>
              <a:buClr>
                <a:srgbClr val="000000"/>
              </a:buClr>
              <a:buSzPts val="1600"/>
              <a:buFont typeface="Arial"/>
              <a:buNone/>
            </a:pPr>
            <a:r>
              <a:rPr b="0" i="0" lang="es-UY" sz="1600" u="none" cap="none" strike="noStrike">
                <a:solidFill>
                  <a:schemeClr val="dk1"/>
                </a:solidFill>
                <a:latin typeface="Calibri"/>
                <a:ea typeface="Calibri"/>
                <a:cs typeface="Calibri"/>
                <a:sym typeface="Calibri"/>
              </a:rPr>
              <a:t>-El </a:t>
            </a:r>
            <a:r>
              <a:rPr b="0" i="0" lang="es-UY" sz="1600" u="sng" cap="none" strike="noStrike">
                <a:solidFill>
                  <a:schemeClr val="dk1"/>
                </a:solidFill>
                <a:latin typeface="Calibri"/>
                <a:ea typeface="Calibri"/>
                <a:cs typeface="Calibri"/>
                <a:sym typeface="Calibri"/>
              </a:rPr>
              <a:t>Cuerpo Electoral</a:t>
            </a:r>
            <a:r>
              <a:rPr b="0" i="0" lang="es-UY" sz="1600" u="none" cap="none" strike="noStrike">
                <a:solidFill>
                  <a:schemeClr val="dk1"/>
                </a:solidFill>
                <a:latin typeface="Calibri"/>
                <a:ea typeface="Calibri"/>
                <a:cs typeface="Calibri"/>
                <a:sym typeface="Calibri"/>
              </a:rPr>
              <a:t>: 25% de inscriptos en el Registro Cívico Nacional </a:t>
            </a:r>
            <a:endParaRPr b="0" i="0" sz="1600" u="none" cap="none" strike="noStrike">
              <a:solidFill>
                <a:schemeClr val="dk1"/>
              </a:solidFill>
              <a:latin typeface="Calibri"/>
              <a:ea typeface="Calibri"/>
              <a:cs typeface="Calibri"/>
              <a:sym typeface="Calibri"/>
            </a:endParaRPr>
          </a:p>
          <a:p>
            <a:pPr indent="-101600" lvl="0" marL="0" marR="0" rtl="0" algn="l">
              <a:lnSpc>
                <a:spcPct val="150000"/>
              </a:lnSpc>
              <a:spcBef>
                <a:spcPts val="480"/>
              </a:spcBef>
              <a:spcAft>
                <a:spcPts val="0"/>
              </a:spcAft>
              <a:buClr>
                <a:srgbClr val="000000"/>
              </a:buClr>
              <a:buSzPts val="1600"/>
              <a:buFont typeface="Arial"/>
              <a:buChar char="•"/>
            </a:pPr>
            <a:r>
              <a:rPr b="0" i="0" lang="es-UY" sz="1600" u="none" cap="none" strike="noStrike">
                <a:solidFill>
                  <a:schemeClr val="dk1"/>
                </a:solidFill>
                <a:latin typeface="Calibri"/>
                <a:ea typeface="Calibri"/>
                <a:cs typeface="Calibri"/>
                <a:sym typeface="Calibri"/>
              </a:rPr>
              <a:t>Se pueden presentar proyectos sobre cualquier materia. El Poder Ejecutivo es el único que puede presentar proyectos en materia económico-financiera (iniciativa privativa).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40"/>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DISCUSIÓN</a:t>
            </a:r>
            <a:endParaRPr sz="3500">
              <a:latin typeface="Fira Sans Extra Condensed"/>
              <a:ea typeface="Fira Sans Extra Condensed"/>
              <a:cs typeface="Fira Sans Extra Condensed"/>
              <a:sym typeface="Fira Sans Extra Condensed"/>
            </a:endParaRPr>
          </a:p>
        </p:txBody>
      </p:sp>
      <p:sp>
        <p:nvSpPr>
          <p:cNvPr id="821" name="Google Shape;821;p40"/>
          <p:cNvSpPr txBox="1"/>
          <p:nvPr/>
        </p:nvSpPr>
        <p:spPr>
          <a:xfrm>
            <a:off x="514350" y="1258925"/>
            <a:ext cx="7929563" cy="353943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Es el estudio del proyecto por la Asamblea General del Poder Legislativo (es el único que interviene en esta etapa)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40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Se discute primero en una cámara (cámara de origen) y después en la otra (cámara revisora). La discusión </a:t>
            </a:r>
            <a:r>
              <a:rPr b="0" i="0" lang="es-UY" sz="1800" u="sng" cap="none" strike="noStrike">
                <a:solidFill>
                  <a:srgbClr val="000000"/>
                </a:solidFill>
                <a:latin typeface="Calibri"/>
                <a:ea typeface="Calibri"/>
                <a:cs typeface="Calibri"/>
                <a:sym typeface="Calibri"/>
              </a:rPr>
              <a:t>nunca</a:t>
            </a:r>
            <a:r>
              <a:rPr b="0" i="0" lang="es-UY" sz="1800" u="none" cap="none" strike="noStrike">
                <a:solidFill>
                  <a:srgbClr val="000000"/>
                </a:solidFill>
                <a:latin typeface="Calibri"/>
                <a:ea typeface="Calibri"/>
                <a:cs typeface="Calibri"/>
                <a:sym typeface="Calibri"/>
              </a:rPr>
              <a:t> es simultánea</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40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En cada cámara se estudia el proyecto primero en Comisión (grupo de legisladores que analizan en primera instancia el proyecto) y luego se pasa al Plenario (la cámara reunida en pleno) donde se vota, primero en general y luego en particular (artículo por artículo).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40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Si se aprueba el proyecto de ley en la cámara de origen, pasará a la cámara revisora, la que realizará el mismo procedimiento que la primera cámara que realizó el estudio.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1"/>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DISCUSIÓN</a:t>
            </a:r>
            <a:endParaRPr sz="3500">
              <a:latin typeface="Fira Sans Extra Condensed"/>
              <a:ea typeface="Fira Sans Extra Condensed"/>
              <a:cs typeface="Fira Sans Extra Condensed"/>
              <a:sym typeface="Fira Sans Extra Condensed"/>
            </a:endParaRPr>
          </a:p>
        </p:txBody>
      </p:sp>
      <p:sp>
        <p:nvSpPr>
          <p:cNvPr id="827" name="Google Shape;827;p41"/>
          <p:cNvSpPr txBox="1"/>
          <p:nvPr/>
        </p:nvSpPr>
        <p:spPr>
          <a:xfrm>
            <a:off x="492918" y="1262417"/>
            <a:ext cx="7929563" cy="2341667"/>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RECHAZO: Una vez que la cámara de origen discute el proyecto de ley, tiene dos opciones: RECHAZAR el proyecto, en cuyo caso no se puede volver a presentar hasta el siguiente período legislativo o APROBAR el proyecto, en ese caso pasa a la cámara revisora.</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48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SANCIÓN: Es la aprobación del proyecto de ley (2/3) por el Poder Legislativo. En esta etapa el Poder Ejecutivo interviene, o bien promulgando el proyecto si está de acuerdo con la sanción legislativa o bien vetándolo si se  opone a dicha sanción.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42"/>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DISCUSIÓN</a:t>
            </a:r>
            <a:endParaRPr sz="3500">
              <a:latin typeface="Fira Sans Extra Condensed"/>
              <a:ea typeface="Fira Sans Extra Condensed"/>
              <a:cs typeface="Fira Sans Extra Condensed"/>
              <a:sym typeface="Fira Sans Extra Condensed"/>
            </a:endParaRPr>
          </a:p>
        </p:txBody>
      </p:sp>
      <p:sp>
        <p:nvSpPr>
          <p:cNvPr id="833" name="Google Shape;833;p42"/>
          <p:cNvSpPr txBox="1"/>
          <p:nvPr/>
        </p:nvSpPr>
        <p:spPr>
          <a:xfrm>
            <a:off x="492918" y="1262417"/>
            <a:ext cx="7929563" cy="3331681"/>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s-UY" sz="1800" u="none" cap="none" strike="noStrike">
                <a:solidFill>
                  <a:srgbClr val="000000"/>
                </a:solidFill>
                <a:latin typeface="Arial"/>
                <a:ea typeface="Arial"/>
                <a:cs typeface="Arial"/>
                <a:sym typeface="Arial"/>
              </a:rPr>
              <a:t>Modificaciones.  La cámara revisora tiene tres opciones: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ts val="1800"/>
              <a:buFont typeface="Arial"/>
              <a:buNone/>
            </a:pPr>
            <a:r>
              <a:rPr b="0" i="0" lang="es-UY" sz="1800" u="none" cap="none" strike="noStrike">
                <a:solidFill>
                  <a:srgbClr val="000000"/>
                </a:solidFill>
                <a:latin typeface="Arial"/>
                <a:ea typeface="Arial"/>
                <a:cs typeface="Arial"/>
                <a:sym typeface="Arial"/>
              </a:rPr>
              <a:t>1-RECHAZARLO en ese caso ocurre lo mismo que con la cámara de origen, no se puede volver a presentar ese proyecto hasta el siguiente período legislativo;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ts val="1800"/>
              <a:buFont typeface="Arial"/>
              <a:buNone/>
            </a:pPr>
            <a:r>
              <a:rPr b="0" i="0" lang="es-UY" sz="1800" u="none" cap="none" strike="noStrike">
                <a:solidFill>
                  <a:srgbClr val="000000"/>
                </a:solidFill>
                <a:latin typeface="Arial"/>
                <a:ea typeface="Arial"/>
                <a:cs typeface="Arial"/>
                <a:sym typeface="Arial"/>
              </a:rPr>
              <a:t>2-APROBARLO, en ese caso se produce la SANCIÓN LEGISLATIVA y el proyecto se envía al Poder Ejecutivo para ser promulgado;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ts val="1800"/>
              <a:buFont typeface="Arial"/>
              <a:buNone/>
            </a:pPr>
            <a:r>
              <a:rPr b="0" i="0" lang="es-UY" sz="1800" u="none" cap="none" strike="noStrike">
                <a:solidFill>
                  <a:srgbClr val="000000"/>
                </a:solidFill>
                <a:latin typeface="Arial"/>
                <a:ea typeface="Arial"/>
                <a:cs typeface="Arial"/>
                <a:sym typeface="Arial"/>
              </a:rPr>
              <a:t>3-MODIFICAR el proyecto enviado por la cámara de origen, en ese caso, se debe devolver el proyecto a la cámara de origen para que ésta evalúe si está de acuerdo o no con las modificaciones de la cámara revisora.</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br>
              <a:rPr b="0" i="0" lang="es-UY" sz="2000" u="none" cap="none" strike="noStrike">
                <a:solidFill>
                  <a:srgbClr val="000000"/>
                </a:solidFill>
                <a:latin typeface="Arial"/>
                <a:ea typeface="Arial"/>
                <a:cs typeface="Arial"/>
                <a:sym typeface="Arial"/>
              </a:rPr>
            </a:b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3"/>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PROMULGACIÓN O APLICACIÓN DE VETO</a:t>
            </a:r>
            <a:endParaRPr sz="3500">
              <a:latin typeface="Fira Sans Extra Condensed"/>
              <a:ea typeface="Fira Sans Extra Condensed"/>
              <a:cs typeface="Fira Sans Extra Condensed"/>
              <a:sym typeface="Fira Sans Extra Condensed"/>
            </a:endParaRPr>
          </a:p>
        </p:txBody>
      </p:sp>
      <p:sp>
        <p:nvSpPr>
          <p:cNvPr id="839" name="Google Shape;839;p43"/>
          <p:cNvSpPr txBox="1"/>
          <p:nvPr/>
        </p:nvSpPr>
        <p:spPr>
          <a:xfrm>
            <a:off x="492918" y="1262417"/>
            <a:ext cx="7929600" cy="3324600"/>
          </a:xfrm>
          <a:prstGeom prst="rect">
            <a:avLst/>
          </a:prstGeom>
          <a:noFill/>
          <a:ln>
            <a:noFill/>
          </a:ln>
        </p:spPr>
        <p:txBody>
          <a:bodyPr anchorCtr="0" anchor="t" bIns="45700" lIns="91425" spcFirstLastPara="1" rIns="91425" wrap="square" tIns="45700">
            <a:spAutoFit/>
          </a:bodyPr>
          <a:lstStyle/>
          <a:p>
            <a:pPr indent="-101600" lvl="0" marL="0" marR="0" rtl="0" algn="l">
              <a:lnSpc>
                <a:spcPct val="100000"/>
              </a:lnSpc>
              <a:spcBef>
                <a:spcPts val="0"/>
              </a:spcBef>
              <a:spcAft>
                <a:spcPts val="0"/>
              </a:spcAft>
              <a:buClr>
                <a:srgbClr val="000000"/>
              </a:buClr>
              <a:buSzPts val="1600"/>
              <a:buFont typeface="Arial"/>
              <a:buChar char="•"/>
            </a:pPr>
            <a:r>
              <a:rPr b="0" i="0" lang="es-UY" sz="1600" u="none" cap="none" strike="noStrike">
                <a:solidFill>
                  <a:srgbClr val="000000"/>
                </a:solidFill>
                <a:latin typeface="Calibri"/>
                <a:ea typeface="Calibri"/>
                <a:cs typeface="Calibri"/>
                <a:sym typeface="Calibri"/>
              </a:rPr>
              <a:t>Cuando el Poder Ejecutivo recibe el proyecto de ley (habiendo sido. Para promulgar el proyecto lo publica en el Diario Oficial sancionado por el Poder Legislativo) tiene tres opciones: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600"/>
              <a:buFont typeface="Arial"/>
              <a:buNone/>
            </a:pPr>
            <a:r>
              <a:rPr b="0" i="0" lang="es-UY" sz="1600" u="none" cap="none" strike="noStrike">
                <a:solidFill>
                  <a:srgbClr val="000000"/>
                </a:solidFill>
                <a:latin typeface="Calibri"/>
                <a:ea typeface="Calibri"/>
                <a:cs typeface="Calibri"/>
                <a:sym typeface="Calibri"/>
              </a:rPr>
              <a:t>1- Puede promulgar: es decir mandar a cumplir con la ley. Promulgar implica la difusión (dar a conocer el proyecto) a aquellas personas a las que va a regir.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600"/>
              <a:buFont typeface="Arial"/>
              <a:buNone/>
            </a:pPr>
            <a:r>
              <a:rPr b="0" i="0" lang="es-UY" sz="1600" u="none" cap="none" strike="noStrike">
                <a:solidFill>
                  <a:srgbClr val="000000"/>
                </a:solidFill>
                <a:latin typeface="Calibri"/>
                <a:ea typeface="Calibri"/>
                <a:cs typeface="Calibri"/>
                <a:sym typeface="Calibri"/>
              </a:rPr>
              <a:t>2- Puede dejar pasar el plazo que tiene para pronunciarse (10 días), lo que </a:t>
            </a:r>
            <a:r>
              <a:rPr lang="es-UY" sz="1600">
                <a:latin typeface="Calibri"/>
                <a:ea typeface="Calibri"/>
                <a:cs typeface="Calibri"/>
                <a:sym typeface="Calibri"/>
              </a:rPr>
              <a:t>implica</a:t>
            </a:r>
            <a:r>
              <a:rPr b="0" i="0" lang="es-UY" sz="1600" u="none" cap="none" strike="noStrike">
                <a:solidFill>
                  <a:srgbClr val="000000"/>
                </a:solidFill>
                <a:latin typeface="Calibri"/>
                <a:ea typeface="Calibri"/>
                <a:cs typeface="Calibri"/>
                <a:sym typeface="Calibri"/>
              </a:rPr>
              <a:t> la promulgación tácita del proyecto.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600"/>
              <a:buFont typeface="Arial"/>
              <a:buNone/>
            </a:pPr>
            <a:r>
              <a:rPr b="0" i="0" lang="es-UY" sz="1600" u="none" cap="none" strike="noStrike">
                <a:solidFill>
                  <a:srgbClr val="000000"/>
                </a:solidFill>
                <a:latin typeface="Calibri"/>
                <a:ea typeface="Calibri"/>
                <a:cs typeface="Calibri"/>
                <a:sym typeface="Calibri"/>
              </a:rPr>
              <a:t>3- Puede vetar: que es la oposición total (a todo el proyecto) o parcial (uno o varios artículos) a la sanción legislativa.</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br>
              <a:rPr b="0" i="0" lang="es-UY" sz="2400" u="none" cap="none" strike="noStrike">
                <a:solidFill>
                  <a:srgbClr val="000000"/>
                </a:solidFill>
                <a:latin typeface="Calibri"/>
                <a:ea typeface="Calibri"/>
                <a:cs typeface="Calibri"/>
                <a:sym typeface="Calibri"/>
              </a:rPr>
            </a:br>
            <a:br>
              <a:rPr b="0" i="0" lang="es-UY" sz="1800" u="none" cap="none" strike="noStrike">
                <a:solidFill>
                  <a:srgbClr val="000000"/>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4"/>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APLICACIÓN DE VETO</a:t>
            </a:r>
            <a:endParaRPr sz="3500">
              <a:latin typeface="Fira Sans Extra Condensed"/>
              <a:ea typeface="Fira Sans Extra Condensed"/>
              <a:cs typeface="Fira Sans Extra Condensed"/>
              <a:sym typeface="Fira Sans Extra Condensed"/>
            </a:endParaRPr>
          </a:p>
        </p:txBody>
      </p:sp>
      <p:sp>
        <p:nvSpPr>
          <p:cNvPr id="845" name="Google Shape;845;p44"/>
          <p:cNvSpPr txBox="1"/>
          <p:nvPr/>
        </p:nvSpPr>
        <p:spPr>
          <a:xfrm>
            <a:off x="492918" y="1262417"/>
            <a:ext cx="7929563" cy="2569934"/>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El proyecto vuelve a la Asamblea General (órgano máximo del Poder Legislativo).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64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Si logra 3/5 de los votos, la ley debe ser PROMULGADA</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64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Si el veto es total, NO HAY LEY</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640"/>
              </a:spcBef>
              <a:spcAft>
                <a:spcPts val="0"/>
              </a:spcAft>
              <a:buClr>
                <a:srgbClr val="000000"/>
              </a:buClr>
              <a:buSzPts val="1800"/>
              <a:buFont typeface="Arial"/>
              <a:buChar char="•"/>
            </a:pPr>
            <a:r>
              <a:rPr b="0" i="0" lang="es-UY" sz="1800" u="none" cap="none" strike="noStrike">
                <a:solidFill>
                  <a:srgbClr val="000000"/>
                </a:solidFill>
                <a:latin typeface="Calibri"/>
                <a:ea typeface="Calibri"/>
                <a:cs typeface="Calibri"/>
                <a:sym typeface="Calibri"/>
              </a:rPr>
              <a:t>Si no logra los 3/5, el veto es parcial y se aprueba la ley pero SIN los artículos vetados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es-UY" sz="2400" u="none" cap="none" strike="noStrike">
                <a:solidFill>
                  <a:srgbClr val="000000"/>
                </a:solidFill>
                <a:latin typeface="Calibri"/>
                <a:ea typeface="Calibri"/>
                <a:cs typeface="Calibri"/>
                <a:sym typeface="Calibri"/>
              </a:rPr>
            </a:br>
            <a:br>
              <a:rPr b="0" i="0" lang="es-UY" sz="1800" u="none" cap="none" strike="noStrike">
                <a:solidFill>
                  <a:srgbClr val="000000"/>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5"/>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ENTRADA EN VIGOR</a:t>
            </a:r>
            <a:endParaRPr sz="3500">
              <a:latin typeface="Fira Sans Extra Condensed"/>
              <a:ea typeface="Fira Sans Extra Condensed"/>
              <a:cs typeface="Fira Sans Extra Condensed"/>
              <a:sym typeface="Fira Sans Extra Condensed"/>
            </a:endParaRPr>
          </a:p>
        </p:txBody>
      </p:sp>
      <p:sp>
        <p:nvSpPr>
          <p:cNvPr id="851" name="Google Shape;851;p45"/>
          <p:cNvSpPr txBox="1"/>
          <p:nvPr/>
        </p:nvSpPr>
        <p:spPr>
          <a:xfrm>
            <a:off x="492918" y="1262417"/>
            <a:ext cx="7929563" cy="1585049"/>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s-UY" sz="1800" u="none" cap="none" strike="noStrike">
                <a:solidFill>
                  <a:srgbClr val="000000"/>
                </a:solidFill>
                <a:latin typeface="Arial"/>
                <a:ea typeface="Arial"/>
                <a:cs typeface="Arial"/>
                <a:sym typeface="Arial"/>
              </a:rPr>
              <a:t>Publicación en diario oficial (20 días).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640"/>
              </a:spcBef>
              <a:spcAft>
                <a:spcPts val="0"/>
              </a:spcAft>
              <a:buClr>
                <a:srgbClr val="000000"/>
              </a:buClr>
              <a:buSzPts val="1800"/>
              <a:buFont typeface="Arial"/>
              <a:buChar char="•"/>
            </a:pPr>
            <a:r>
              <a:rPr b="0" i="0" lang="es-UY" sz="1800" u="none" cap="none" strike="noStrike">
                <a:solidFill>
                  <a:srgbClr val="000000"/>
                </a:solidFill>
                <a:latin typeface="Arial"/>
                <a:ea typeface="Arial"/>
                <a:cs typeface="Arial"/>
                <a:sym typeface="Arial"/>
              </a:rPr>
              <a:t>Luego de los 20 días la ley ENTRA EN VIGOR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es-UY" sz="2400" u="none" cap="none" strike="noStrike">
                <a:solidFill>
                  <a:srgbClr val="000000"/>
                </a:solidFill>
                <a:latin typeface="Calibri"/>
                <a:ea typeface="Calibri"/>
                <a:cs typeface="Calibri"/>
                <a:sym typeface="Calibri"/>
              </a:rPr>
            </a:br>
            <a:br>
              <a:rPr b="0" i="0" lang="es-UY" sz="1800" u="none" cap="none" strike="noStrike">
                <a:solidFill>
                  <a:srgbClr val="000000"/>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s-UY"/>
              <a:t>Ejemplo- Cambios Leyes – Nuevas Leyes</a:t>
            </a:r>
            <a:endParaRPr/>
          </a:p>
        </p:txBody>
      </p:sp>
      <p:sp>
        <p:nvSpPr>
          <p:cNvPr id="857" name="Google Shape;857;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s-UY" u="sng">
                <a:solidFill>
                  <a:schemeClr val="hlink"/>
                </a:solidFill>
                <a:hlinkClick r:id="rId3"/>
              </a:rPr>
              <a:t>Ficha Asunto | Parlamento UY_INCENDIOS</a:t>
            </a:r>
            <a:endParaRPr/>
          </a:p>
          <a:p>
            <a:pPr indent="-342900" lvl="0" marL="457200" rtl="0" algn="l">
              <a:lnSpc>
                <a:spcPct val="115000"/>
              </a:lnSpc>
              <a:spcBef>
                <a:spcPts val="0"/>
              </a:spcBef>
              <a:spcAft>
                <a:spcPts val="0"/>
              </a:spcAft>
              <a:buSzPts val="1800"/>
              <a:buChar char="●"/>
            </a:pPr>
            <a:r>
              <a:rPr lang="es-UY" u="sng">
                <a:solidFill>
                  <a:schemeClr val="hlink"/>
                </a:solidFill>
                <a:hlinkClick r:id="rId4"/>
              </a:rPr>
              <a:t>Ley</a:t>
            </a:r>
            <a:r>
              <a:rPr lang="es-UY"/>
              <a:t> incendios 20238</a:t>
            </a:r>
            <a:r>
              <a:rPr lang="es-UY"/>
              <a:t> </a:t>
            </a:r>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pic>
        <p:nvPicPr>
          <p:cNvPr id="862" name="Google Shape;862;p47"/>
          <p:cNvPicPr preferRelativeResize="0"/>
          <p:nvPr/>
        </p:nvPicPr>
        <p:blipFill rotWithShape="1">
          <a:blip r:embed="rId3">
            <a:alphaModFix/>
          </a:blip>
          <a:srcRect b="0" l="0" r="0" t="0"/>
          <a:stretch/>
        </p:blipFill>
        <p:spPr>
          <a:xfrm>
            <a:off x="68262" y="-64294"/>
            <a:ext cx="900747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a:t>
            </a:r>
            <a:endParaRPr sz="3500">
              <a:latin typeface="Fira Sans Extra Condensed"/>
              <a:ea typeface="Fira Sans Extra Condensed"/>
              <a:cs typeface="Fira Sans Extra Condensed"/>
              <a:sym typeface="Fira Sans Extra Condensed"/>
            </a:endParaRPr>
          </a:p>
        </p:txBody>
      </p:sp>
      <p:grpSp>
        <p:nvGrpSpPr>
          <p:cNvPr id="308" name="Google Shape;308;p6"/>
          <p:cNvGrpSpPr/>
          <p:nvPr/>
        </p:nvGrpSpPr>
        <p:grpSpPr>
          <a:xfrm>
            <a:off x="2388630" y="2774361"/>
            <a:ext cx="1107263" cy="1251402"/>
            <a:chOff x="2379161" y="2790818"/>
            <a:chExt cx="1107263" cy="1251402"/>
          </a:xfrm>
        </p:grpSpPr>
        <p:sp>
          <p:nvSpPr>
            <p:cNvPr id="309" name="Google Shape;309;p6"/>
            <p:cNvSpPr/>
            <p:nvPr/>
          </p:nvSpPr>
          <p:spPr>
            <a:xfrm>
              <a:off x="2379161" y="3683184"/>
              <a:ext cx="359001" cy="359036"/>
            </a:xfrm>
            <a:custGeom>
              <a:rect b="b" l="l" r="r" t="t"/>
              <a:pathLst>
                <a:path extrusionOk="0" h="10108" w="10107">
                  <a:moveTo>
                    <a:pt x="0" y="4342"/>
                  </a:moveTo>
                  <a:cubicBezTo>
                    <a:pt x="0" y="8186"/>
                    <a:pt x="4697" y="10107"/>
                    <a:pt x="7402" y="7403"/>
                  </a:cubicBezTo>
                  <a:cubicBezTo>
                    <a:pt x="10106" y="4627"/>
                    <a:pt x="8185" y="1"/>
                    <a:pt x="4341" y="1"/>
                  </a:cubicBezTo>
                  <a:cubicBezTo>
                    <a:pt x="1922" y="1"/>
                    <a:pt x="0" y="1923"/>
                    <a:pt x="0" y="43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2533351" y="2790818"/>
              <a:ext cx="953073" cy="788757"/>
            </a:xfrm>
            <a:custGeom>
              <a:rect b="b" l="l" r="r" t="t"/>
              <a:pathLst>
                <a:path extrusionOk="0" fill="none" h="22206" w="26832">
                  <a:moveTo>
                    <a:pt x="0" y="22206"/>
                  </a:moveTo>
                  <a:lnTo>
                    <a:pt x="0" y="2990"/>
                  </a:lnTo>
                  <a:cubicBezTo>
                    <a:pt x="0" y="1353"/>
                    <a:pt x="1282" y="1"/>
                    <a:pt x="2918" y="1"/>
                  </a:cubicBezTo>
                  <a:lnTo>
                    <a:pt x="26832" y="1"/>
                  </a:lnTo>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1" name="Google Shape;311;p6"/>
          <p:cNvGrpSpPr/>
          <p:nvPr/>
        </p:nvGrpSpPr>
        <p:grpSpPr>
          <a:xfrm>
            <a:off x="2393906" y="1404810"/>
            <a:ext cx="1107263" cy="1251401"/>
            <a:chOff x="2354096" y="1132273"/>
            <a:chExt cx="1107263" cy="1251401"/>
          </a:xfrm>
        </p:grpSpPr>
        <p:sp>
          <p:nvSpPr>
            <p:cNvPr id="312" name="Google Shape;312;p6"/>
            <p:cNvSpPr/>
            <p:nvPr/>
          </p:nvSpPr>
          <p:spPr>
            <a:xfrm flipH="1" rot="10800000">
              <a:off x="2354096" y="1132273"/>
              <a:ext cx="359001" cy="359036"/>
            </a:xfrm>
            <a:custGeom>
              <a:rect b="b" l="l" r="r" t="t"/>
              <a:pathLst>
                <a:path extrusionOk="0" h="10108" w="10107">
                  <a:moveTo>
                    <a:pt x="0" y="4342"/>
                  </a:moveTo>
                  <a:cubicBezTo>
                    <a:pt x="0" y="8186"/>
                    <a:pt x="4697" y="10107"/>
                    <a:pt x="7402" y="7403"/>
                  </a:cubicBezTo>
                  <a:cubicBezTo>
                    <a:pt x="10106" y="4627"/>
                    <a:pt x="8185" y="1"/>
                    <a:pt x="4341" y="1"/>
                  </a:cubicBezTo>
                  <a:cubicBezTo>
                    <a:pt x="1922" y="1"/>
                    <a:pt x="0" y="1923"/>
                    <a:pt x="0" y="4342"/>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flipH="1" rot="10800000">
              <a:off x="2508286" y="1594917"/>
              <a:ext cx="953073" cy="788757"/>
            </a:xfrm>
            <a:custGeom>
              <a:rect b="b" l="l" r="r" t="t"/>
              <a:pathLst>
                <a:path extrusionOk="0" fill="none" h="22206" w="26832">
                  <a:moveTo>
                    <a:pt x="0" y="22206"/>
                  </a:moveTo>
                  <a:lnTo>
                    <a:pt x="0" y="2990"/>
                  </a:lnTo>
                  <a:cubicBezTo>
                    <a:pt x="0" y="1353"/>
                    <a:pt x="1282" y="1"/>
                    <a:pt x="2918" y="1"/>
                  </a:cubicBezTo>
                  <a:lnTo>
                    <a:pt x="26832" y="1"/>
                  </a:lnTo>
                </a:path>
              </a:pathLst>
            </a:custGeom>
            <a:solidFill>
              <a:schemeClr val="accent3"/>
            </a:solidFill>
            <a:ln cap="rnd"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4" name="Google Shape;314;p6"/>
          <p:cNvSpPr txBox="1"/>
          <p:nvPr/>
        </p:nvSpPr>
        <p:spPr>
          <a:xfrm>
            <a:off x="199981" y="1511580"/>
            <a:ext cx="2128816" cy="957265"/>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Ciencia y arte de gobernar que trata de la organización y administración de un Estado en sus asuntos e intereses.</a:t>
            </a:r>
            <a:endParaRPr b="0" i="0" sz="1100" u="none" cap="none" strike="noStrike">
              <a:solidFill>
                <a:srgbClr val="000000"/>
              </a:solidFill>
              <a:latin typeface="Fira Sans"/>
              <a:ea typeface="Fira Sans"/>
              <a:cs typeface="Fira Sans"/>
              <a:sym typeface="Fira Sans"/>
            </a:endParaRPr>
          </a:p>
        </p:txBody>
      </p:sp>
      <p:sp>
        <p:nvSpPr>
          <p:cNvPr id="315" name="Google Shape;315;p6"/>
          <p:cNvSpPr txBox="1"/>
          <p:nvPr/>
        </p:nvSpPr>
        <p:spPr>
          <a:xfrm>
            <a:off x="199981" y="2835472"/>
            <a:ext cx="2151625" cy="957265"/>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Es un proceso, un curso de acción que involucra todo un conjunto complejo de decisiones y operadores</a:t>
            </a:r>
            <a:endParaRPr b="0" i="0" sz="1100" u="none" cap="none" strike="noStrike">
              <a:solidFill>
                <a:srgbClr val="000000"/>
              </a:solidFill>
              <a:latin typeface="Fira Sans"/>
              <a:ea typeface="Fira Sans"/>
              <a:cs typeface="Fira Sans"/>
              <a:sym typeface="Fira Sans"/>
            </a:endParaRPr>
          </a:p>
        </p:txBody>
      </p:sp>
      <p:grpSp>
        <p:nvGrpSpPr>
          <p:cNvPr id="316" name="Google Shape;316;p6"/>
          <p:cNvGrpSpPr/>
          <p:nvPr/>
        </p:nvGrpSpPr>
        <p:grpSpPr>
          <a:xfrm flipH="1">
            <a:off x="5651824" y="2774361"/>
            <a:ext cx="1107263" cy="1251402"/>
            <a:chOff x="2379161" y="2790818"/>
            <a:chExt cx="1107263" cy="1251402"/>
          </a:xfrm>
        </p:grpSpPr>
        <p:sp>
          <p:nvSpPr>
            <p:cNvPr id="317" name="Google Shape;317;p6"/>
            <p:cNvSpPr/>
            <p:nvPr/>
          </p:nvSpPr>
          <p:spPr>
            <a:xfrm>
              <a:off x="2379161" y="3683184"/>
              <a:ext cx="359001" cy="359036"/>
            </a:xfrm>
            <a:custGeom>
              <a:rect b="b" l="l" r="r" t="t"/>
              <a:pathLst>
                <a:path extrusionOk="0" h="10108" w="10107">
                  <a:moveTo>
                    <a:pt x="0" y="4342"/>
                  </a:moveTo>
                  <a:cubicBezTo>
                    <a:pt x="0" y="8186"/>
                    <a:pt x="4697" y="10107"/>
                    <a:pt x="7402" y="7403"/>
                  </a:cubicBezTo>
                  <a:cubicBezTo>
                    <a:pt x="10106" y="4627"/>
                    <a:pt x="8185" y="1"/>
                    <a:pt x="4341" y="1"/>
                  </a:cubicBezTo>
                  <a:cubicBezTo>
                    <a:pt x="1922" y="1"/>
                    <a:pt x="0" y="1923"/>
                    <a:pt x="0" y="4342"/>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a:off x="2533351" y="2790818"/>
              <a:ext cx="953073" cy="788757"/>
            </a:xfrm>
            <a:custGeom>
              <a:rect b="b" l="l" r="r" t="t"/>
              <a:pathLst>
                <a:path extrusionOk="0" fill="none" h="22206" w="26832">
                  <a:moveTo>
                    <a:pt x="0" y="22206"/>
                  </a:moveTo>
                  <a:lnTo>
                    <a:pt x="0" y="2990"/>
                  </a:lnTo>
                  <a:cubicBezTo>
                    <a:pt x="0" y="1353"/>
                    <a:pt x="1282" y="1"/>
                    <a:pt x="2918" y="1"/>
                  </a:cubicBezTo>
                  <a:lnTo>
                    <a:pt x="26832" y="1"/>
                  </a:lnTo>
                </a:path>
              </a:pathLst>
            </a:custGeom>
            <a:solidFill>
              <a:schemeClr val="accent3"/>
            </a:solidFill>
            <a:ln cap="rnd"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9" name="Google Shape;319;p6"/>
          <p:cNvGrpSpPr/>
          <p:nvPr/>
        </p:nvGrpSpPr>
        <p:grpSpPr>
          <a:xfrm flipH="1">
            <a:off x="5651824" y="1404810"/>
            <a:ext cx="1107263" cy="1251401"/>
            <a:chOff x="2354096" y="1132273"/>
            <a:chExt cx="1107263" cy="1251401"/>
          </a:xfrm>
        </p:grpSpPr>
        <p:sp>
          <p:nvSpPr>
            <p:cNvPr id="320" name="Google Shape;320;p6"/>
            <p:cNvSpPr/>
            <p:nvPr/>
          </p:nvSpPr>
          <p:spPr>
            <a:xfrm flipH="1" rot="10800000">
              <a:off x="2354096" y="1132273"/>
              <a:ext cx="359001" cy="359036"/>
            </a:xfrm>
            <a:custGeom>
              <a:rect b="b" l="l" r="r" t="t"/>
              <a:pathLst>
                <a:path extrusionOk="0" h="10108" w="10107">
                  <a:moveTo>
                    <a:pt x="0" y="4342"/>
                  </a:moveTo>
                  <a:cubicBezTo>
                    <a:pt x="0" y="8186"/>
                    <a:pt x="4697" y="10107"/>
                    <a:pt x="7402" y="7403"/>
                  </a:cubicBezTo>
                  <a:cubicBezTo>
                    <a:pt x="10106" y="4627"/>
                    <a:pt x="8185" y="1"/>
                    <a:pt x="4341" y="1"/>
                  </a:cubicBezTo>
                  <a:cubicBezTo>
                    <a:pt x="1922" y="1"/>
                    <a:pt x="0" y="1923"/>
                    <a:pt x="0" y="434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
            <p:cNvSpPr/>
            <p:nvPr/>
          </p:nvSpPr>
          <p:spPr>
            <a:xfrm flipH="1" rot="10800000">
              <a:off x="2508286" y="1594917"/>
              <a:ext cx="953073" cy="788757"/>
            </a:xfrm>
            <a:custGeom>
              <a:rect b="b" l="l" r="r" t="t"/>
              <a:pathLst>
                <a:path extrusionOk="0" fill="none" h="22206" w="26832">
                  <a:moveTo>
                    <a:pt x="0" y="22206"/>
                  </a:moveTo>
                  <a:lnTo>
                    <a:pt x="0" y="2990"/>
                  </a:lnTo>
                  <a:cubicBezTo>
                    <a:pt x="0" y="1353"/>
                    <a:pt x="1282" y="1"/>
                    <a:pt x="2918" y="1"/>
                  </a:cubicBezTo>
                  <a:lnTo>
                    <a:pt x="26832" y="1"/>
                  </a:lnTo>
                </a:path>
              </a:pathLst>
            </a:custGeom>
            <a:solidFill>
              <a:schemeClr val="accent3"/>
            </a:solid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 name="Google Shape;322;p6"/>
          <p:cNvSpPr txBox="1"/>
          <p:nvPr/>
        </p:nvSpPr>
        <p:spPr>
          <a:xfrm flipH="1">
            <a:off x="6780590" y="686469"/>
            <a:ext cx="2193429" cy="14366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Resultado de enfrentamientos y compromisos, de competiciones y coaliciones de conflictos y transacciones convenientes.</a:t>
            </a:r>
            <a:endParaRPr b="0" i="0" sz="1100" u="none" cap="none" strike="noStrike">
              <a:solidFill>
                <a:srgbClr val="000000"/>
              </a:solidFill>
              <a:latin typeface="Fira Sans"/>
              <a:ea typeface="Fira Sans"/>
              <a:cs typeface="Fira Sans"/>
              <a:sym typeface="Fira Sans"/>
            </a:endParaRPr>
          </a:p>
        </p:txBody>
      </p:sp>
      <p:sp>
        <p:nvSpPr>
          <p:cNvPr id="323" name="Google Shape;323;p6"/>
          <p:cNvSpPr txBox="1"/>
          <p:nvPr/>
        </p:nvSpPr>
        <p:spPr>
          <a:xfrm flipH="1">
            <a:off x="6633647" y="2337054"/>
            <a:ext cx="2383678" cy="2544546"/>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Tres componentes:</a:t>
            </a:r>
            <a:endParaRPr b="0" i="0" sz="1100" u="none" cap="none" strike="noStrike">
              <a:solidFill>
                <a:srgbClr val="000000"/>
              </a:solidFill>
              <a:latin typeface="Fira Sans"/>
              <a:ea typeface="Fira Sans"/>
              <a:cs typeface="Fira Sans"/>
              <a:sym typeface="Fira Sans"/>
            </a:endParaRPr>
          </a:p>
          <a:p>
            <a:pPr indent="0" lvl="0" marL="0" marR="0" rtl="0" algn="just">
              <a:lnSpc>
                <a:spcPct val="100000"/>
              </a:lnSpc>
              <a:spcBef>
                <a:spcPts val="0"/>
              </a:spcBef>
              <a:spcAft>
                <a:spcPts val="0"/>
              </a:spcAft>
              <a:buClr>
                <a:srgbClr val="000000"/>
              </a:buClr>
              <a:buSzPts val="1100"/>
              <a:buFont typeface="Arial"/>
              <a:buNone/>
            </a:pPr>
            <a:r>
              <a:t/>
            </a:r>
            <a:endParaRPr sz="1100">
              <a:latin typeface="Fira Sans"/>
              <a:ea typeface="Fira Sans"/>
              <a:cs typeface="Fira Sans"/>
              <a:sym typeface="Fira Sans"/>
            </a:endParaRPr>
          </a:p>
          <a:p>
            <a:pPr indent="0" lvl="0" marL="0" marR="0" rtl="0" algn="just">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 - los principios que la  orientan</a:t>
            </a:r>
            <a:endParaRPr b="0" i="0" sz="1100" u="none" cap="none" strike="noStrike">
              <a:solidFill>
                <a:srgbClr val="000000"/>
              </a:solidFill>
              <a:latin typeface="Fira Sans"/>
              <a:ea typeface="Fira Sans"/>
              <a:cs typeface="Fira Sans"/>
              <a:sym typeface="Fira Sans"/>
            </a:endParaRPr>
          </a:p>
          <a:p>
            <a:pPr indent="0" lvl="0" marL="0" marR="0" rtl="0" algn="just">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 los instrumentos mediante los cuales se ejecuta (regulación, financiamiento, y mecanismos de prestación de las políticas)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0" i="0" lang="es-UY" sz="1100" u="none" cap="none" strike="noStrike">
                <a:solidFill>
                  <a:srgbClr val="000000"/>
                </a:solidFill>
                <a:latin typeface="Fira Sans"/>
                <a:ea typeface="Fira Sans"/>
                <a:cs typeface="Fira Sans"/>
                <a:sym typeface="Fira Sans"/>
              </a:rPr>
              <a:t>- </a:t>
            </a:r>
            <a:r>
              <a:rPr b="0" i="0" lang="es-UY" sz="1100" u="none" cap="none" strike="noStrike">
                <a:solidFill>
                  <a:srgbClr val="000000"/>
                </a:solidFill>
                <a:latin typeface="Fira Sans"/>
                <a:ea typeface="Fira Sans"/>
                <a:cs typeface="Fira Sans"/>
                <a:sym typeface="Fira Sans"/>
              </a:rPr>
              <a:t>los </a:t>
            </a:r>
            <a:r>
              <a:rPr b="0" i="0" lang="es-UY" sz="1100" u="none" cap="none" strike="noStrike">
                <a:solidFill>
                  <a:srgbClr val="000000"/>
                </a:solidFill>
                <a:latin typeface="Fira Sans"/>
                <a:ea typeface="Fira Sans"/>
                <a:cs typeface="Fira Sans"/>
                <a:sym typeface="Fira Sans"/>
              </a:rPr>
              <a:t>servicios o acciones principales que se llevan o deberían llevarse a cabo de acuerdo a los principios propuestos.</a:t>
            </a:r>
            <a:endParaRPr b="0" i="0" sz="1400" u="none" cap="none" strike="noStrike">
              <a:solidFill>
                <a:srgbClr val="000000"/>
              </a:solidFill>
              <a:latin typeface="Arial"/>
              <a:ea typeface="Arial"/>
              <a:cs typeface="Arial"/>
              <a:sym typeface="Arial"/>
            </a:endParaRPr>
          </a:p>
        </p:txBody>
      </p:sp>
      <p:grpSp>
        <p:nvGrpSpPr>
          <p:cNvPr id="324" name="Google Shape;324;p6"/>
          <p:cNvGrpSpPr/>
          <p:nvPr/>
        </p:nvGrpSpPr>
        <p:grpSpPr>
          <a:xfrm>
            <a:off x="3378356" y="1049105"/>
            <a:ext cx="2097775" cy="2382450"/>
            <a:chOff x="3566045" y="1705590"/>
            <a:chExt cx="2097775" cy="2382450"/>
          </a:xfrm>
        </p:grpSpPr>
        <p:grpSp>
          <p:nvGrpSpPr>
            <p:cNvPr id="325" name="Google Shape;325;p6"/>
            <p:cNvGrpSpPr/>
            <p:nvPr/>
          </p:nvGrpSpPr>
          <p:grpSpPr>
            <a:xfrm>
              <a:off x="3566045" y="1705590"/>
              <a:ext cx="2097775" cy="2382450"/>
              <a:chOff x="3526234" y="1778675"/>
              <a:chExt cx="2097775" cy="2382450"/>
            </a:xfrm>
          </p:grpSpPr>
          <p:sp>
            <p:nvSpPr>
              <p:cNvPr id="326" name="Google Shape;326;p6"/>
              <p:cNvSpPr/>
              <p:nvPr/>
            </p:nvSpPr>
            <p:spPr>
              <a:xfrm>
                <a:off x="4248609" y="3687825"/>
                <a:ext cx="653025" cy="119225"/>
              </a:xfrm>
              <a:custGeom>
                <a:rect b="b" l="l" r="r" t="t"/>
                <a:pathLst>
                  <a:path extrusionOk="0" h="4769" w="26121">
                    <a:moveTo>
                      <a:pt x="23771" y="4768"/>
                    </a:moveTo>
                    <a:lnTo>
                      <a:pt x="2420" y="4768"/>
                    </a:lnTo>
                    <a:cubicBezTo>
                      <a:pt x="1068" y="4768"/>
                      <a:pt x="0" y="3701"/>
                      <a:pt x="0" y="2349"/>
                    </a:cubicBezTo>
                    <a:lnTo>
                      <a:pt x="0" y="2349"/>
                    </a:lnTo>
                    <a:cubicBezTo>
                      <a:pt x="0" y="1068"/>
                      <a:pt x="1068" y="0"/>
                      <a:pt x="2420" y="0"/>
                    </a:cubicBezTo>
                    <a:lnTo>
                      <a:pt x="23771" y="0"/>
                    </a:lnTo>
                    <a:cubicBezTo>
                      <a:pt x="25053" y="0"/>
                      <a:pt x="26120" y="1068"/>
                      <a:pt x="26120" y="2349"/>
                    </a:cubicBezTo>
                    <a:lnTo>
                      <a:pt x="26120" y="2349"/>
                    </a:lnTo>
                    <a:cubicBezTo>
                      <a:pt x="26120" y="3701"/>
                      <a:pt x="25053" y="4768"/>
                      <a:pt x="23771" y="476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4248609" y="3807025"/>
                <a:ext cx="653025" cy="119225"/>
              </a:xfrm>
              <a:custGeom>
                <a:rect b="b" l="l" r="r" t="t"/>
                <a:pathLst>
                  <a:path extrusionOk="0" h="4769" w="26121">
                    <a:moveTo>
                      <a:pt x="23771" y="4769"/>
                    </a:moveTo>
                    <a:lnTo>
                      <a:pt x="2420" y="4769"/>
                    </a:lnTo>
                    <a:cubicBezTo>
                      <a:pt x="1068" y="4769"/>
                      <a:pt x="0" y="3701"/>
                      <a:pt x="0" y="2420"/>
                    </a:cubicBezTo>
                    <a:lnTo>
                      <a:pt x="0" y="2420"/>
                    </a:lnTo>
                    <a:cubicBezTo>
                      <a:pt x="0" y="1068"/>
                      <a:pt x="1068" y="0"/>
                      <a:pt x="2420" y="0"/>
                    </a:cubicBezTo>
                    <a:lnTo>
                      <a:pt x="23771" y="0"/>
                    </a:lnTo>
                    <a:cubicBezTo>
                      <a:pt x="25053" y="0"/>
                      <a:pt x="26120" y="1068"/>
                      <a:pt x="26120" y="2420"/>
                    </a:cubicBezTo>
                    <a:lnTo>
                      <a:pt x="26120" y="2420"/>
                    </a:lnTo>
                    <a:cubicBezTo>
                      <a:pt x="26120" y="3701"/>
                      <a:pt x="25053" y="4769"/>
                      <a:pt x="23771" y="4769"/>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4248609" y="3926225"/>
                <a:ext cx="653025" cy="119250"/>
              </a:xfrm>
              <a:custGeom>
                <a:rect b="b" l="l" r="r" t="t"/>
                <a:pathLst>
                  <a:path extrusionOk="0" h="4770" w="26121">
                    <a:moveTo>
                      <a:pt x="23771" y="4769"/>
                    </a:moveTo>
                    <a:lnTo>
                      <a:pt x="2420" y="4769"/>
                    </a:lnTo>
                    <a:cubicBezTo>
                      <a:pt x="1068" y="4769"/>
                      <a:pt x="0" y="3702"/>
                      <a:pt x="0" y="2421"/>
                    </a:cubicBezTo>
                    <a:lnTo>
                      <a:pt x="0" y="2421"/>
                    </a:lnTo>
                    <a:cubicBezTo>
                      <a:pt x="0" y="1068"/>
                      <a:pt x="1068" y="1"/>
                      <a:pt x="2420" y="1"/>
                    </a:cubicBezTo>
                    <a:lnTo>
                      <a:pt x="23771" y="1"/>
                    </a:lnTo>
                    <a:cubicBezTo>
                      <a:pt x="25053" y="1"/>
                      <a:pt x="26120" y="1068"/>
                      <a:pt x="26120" y="2421"/>
                    </a:cubicBezTo>
                    <a:lnTo>
                      <a:pt x="26120" y="2421"/>
                    </a:lnTo>
                    <a:cubicBezTo>
                      <a:pt x="26120" y="3702"/>
                      <a:pt x="25053" y="4769"/>
                      <a:pt x="23771" y="4769"/>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4458559" y="4043675"/>
                <a:ext cx="234900" cy="117450"/>
              </a:xfrm>
              <a:custGeom>
                <a:rect b="b" l="l" r="r" t="t"/>
                <a:pathLst>
                  <a:path extrusionOk="0" h="4698" w="9396">
                    <a:moveTo>
                      <a:pt x="9395" y="0"/>
                    </a:moveTo>
                    <a:cubicBezTo>
                      <a:pt x="9395" y="2633"/>
                      <a:pt x="7260" y="4697"/>
                      <a:pt x="4698" y="4697"/>
                    </a:cubicBezTo>
                    <a:cubicBezTo>
                      <a:pt x="2065" y="4697"/>
                      <a:pt x="1" y="2633"/>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0" name="Google Shape;330;p6"/>
              <p:cNvGrpSpPr/>
              <p:nvPr/>
            </p:nvGrpSpPr>
            <p:grpSpPr>
              <a:xfrm>
                <a:off x="3526234" y="1778675"/>
                <a:ext cx="2097775" cy="1909175"/>
                <a:chOff x="3526234" y="1778675"/>
                <a:chExt cx="2097775" cy="1909175"/>
              </a:xfrm>
            </p:grpSpPr>
            <p:sp>
              <p:nvSpPr>
                <p:cNvPr id="331" name="Google Shape;331;p6"/>
                <p:cNvSpPr/>
                <p:nvPr/>
              </p:nvSpPr>
              <p:spPr>
                <a:xfrm>
                  <a:off x="3711259" y="1924575"/>
                  <a:ext cx="1576475" cy="1763275"/>
                </a:xfrm>
                <a:custGeom>
                  <a:rect b="b" l="l" r="r" t="t"/>
                  <a:pathLst>
                    <a:path extrusionOk="0" h="70531" w="63059">
                      <a:moveTo>
                        <a:pt x="62987" y="36297"/>
                      </a:moveTo>
                      <a:cubicBezTo>
                        <a:pt x="63058" y="13594"/>
                        <a:pt x="37935" y="0"/>
                        <a:pt x="18932" y="12384"/>
                      </a:cubicBezTo>
                      <a:cubicBezTo>
                        <a:pt x="1" y="24768"/>
                        <a:pt x="2350" y="53236"/>
                        <a:pt x="23131" y="62274"/>
                      </a:cubicBezTo>
                      <a:cubicBezTo>
                        <a:pt x="23985" y="62630"/>
                        <a:pt x="24484" y="63484"/>
                        <a:pt x="24484" y="64409"/>
                      </a:cubicBezTo>
                      <a:lnTo>
                        <a:pt x="24484" y="70530"/>
                      </a:lnTo>
                      <a:lnTo>
                        <a:pt x="44625" y="70530"/>
                      </a:lnTo>
                      <a:lnTo>
                        <a:pt x="44625" y="64409"/>
                      </a:lnTo>
                      <a:cubicBezTo>
                        <a:pt x="44625" y="63484"/>
                        <a:pt x="45123" y="62630"/>
                        <a:pt x="45977" y="62274"/>
                      </a:cubicBezTo>
                      <a:cubicBezTo>
                        <a:pt x="56297" y="57791"/>
                        <a:pt x="62987" y="47542"/>
                        <a:pt x="62987" y="3629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a:off x="4559984" y="1784000"/>
                  <a:ext cx="30275" cy="261575"/>
                </a:xfrm>
                <a:custGeom>
                  <a:rect b="b" l="l" r="r" t="t"/>
                  <a:pathLst>
                    <a:path extrusionOk="0" h="10463" w="1211">
                      <a:moveTo>
                        <a:pt x="605" y="1"/>
                      </a:moveTo>
                      <a:cubicBezTo>
                        <a:pt x="303" y="1"/>
                        <a:pt x="0" y="214"/>
                        <a:pt x="0" y="641"/>
                      </a:cubicBezTo>
                      <a:lnTo>
                        <a:pt x="0" y="9894"/>
                      </a:lnTo>
                      <a:cubicBezTo>
                        <a:pt x="0" y="10178"/>
                        <a:pt x="285" y="10463"/>
                        <a:pt x="641" y="10463"/>
                      </a:cubicBezTo>
                      <a:cubicBezTo>
                        <a:pt x="926" y="10463"/>
                        <a:pt x="1210" y="10178"/>
                        <a:pt x="1210" y="9894"/>
                      </a:cubicBezTo>
                      <a:lnTo>
                        <a:pt x="1210" y="641"/>
                      </a:lnTo>
                      <a:cubicBezTo>
                        <a:pt x="1210" y="214"/>
                        <a:pt x="908" y="1"/>
                        <a:pt x="6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
                <p:cNvSpPr/>
                <p:nvPr/>
              </p:nvSpPr>
              <p:spPr>
                <a:xfrm>
                  <a:off x="5124009" y="2075800"/>
                  <a:ext cx="206425" cy="204650"/>
                </a:xfrm>
                <a:custGeom>
                  <a:rect b="b" l="l" r="r" t="t"/>
                  <a:pathLst>
                    <a:path extrusionOk="0" h="8186" w="8257">
                      <a:moveTo>
                        <a:pt x="712" y="8185"/>
                      </a:moveTo>
                      <a:cubicBezTo>
                        <a:pt x="499" y="8185"/>
                        <a:pt x="356" y="8114"/>
                        <a:pt x="285" y="7972"/>
                      </a:cubicBezTo>
                      <a:cubicBezTo>
                        <a:pt x="0" y="7758"/>
                        <a:pt x="0" y="7403"/>
                        <a:pt x="285" y="7189"/>
                      </a:cubicBezTo>
                      <a:lnTo>
                        <a:pt x="6833" y="641"/>
                      </a:lnTo>
                      <a:cubicBezTo>
                        <a:pt x="7402" y="1"/>
                        <a:pt x="8256" y="926"/>
                        <a:pt x="7687" y="1495"/>
                      </a:cubicBezTo>
                      <a:lnTo>
                        <a:pt x="1139" y="8043"/>
                      </a:lnTo>
                      <a:cubicBezTo>
                        <a:pt x="997" y="8114"/>
                        <a:pt x="854" y="8185"/>
                        <a:pt x="712" y="818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5358859" y="2814200"/>
                  <a:ext cx="265150" cy="33825"/>
                </a:xfrm>
                <a:custGeom>
                  <a:rect b="b" l="l" r="r" t="t"/>
                  <a:pathLst>
                    <a:path extrusionOk="0" h="1353" w="10606">
                      <a:moveTo>
                        <a:pt x="9894" y="1282"/>
                      </a:moveTo>
                      <a:lnTo>
                        <a:pt x="641" y="1282"/>
                      </a:lnTo>
                      <a:cubicBezTo>
                        <a:pt x="1" y="1353"/>
                        <a:pt x="1" y="0"/>
                        <a:pt x="641" y="72"/>
                      </a:cubicBezTo>
                      <a:lnTo>
                        <a:pt x="9894" y="72"/>
                      </a:lnTo>
                      <a:cubicBezTo>
                        <a:pt x="10605" y="0"/>
                        <a:pt x="10605" y="1353"/>
                        <a:pt x="9894" y="128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a:off x="5115109" y="3371100"/>
                  <a:ext cx="208200" cy="204650"/>
                </a:xfrm>
                <a:custGeom>
                  <a:rect b="b" l="l" r="r" t="t"/>
                  <a:pathLst>
                    <a:path extrusionOk="0" h="8186" w="8328">
                      <a:moveTo>
                        <a:pt x="7616" y="8185"/>
                      </a:moveTo>
                      <a:cubicBezTo>
                        <a:pt x="7402" y="8185"/>
                        <a:pt x="7260" y="8114"/>
                        <a:pt x="7189" y="7972"/>
                      </a:cubicBezTo>
                      <a:lnTo>
                        <a:pt x="641" y="1424"/>
                      </a:lnTo>
                      <a:cubicBezTo>
                        <a:pt x="1" y="855"/>
                        <a:pt x="926" y="1"/>
                        <a:pt x="1495" y="570"/>
                      </a:cubicBezTo>
                      <a:lnTo>
                        <a:pt x="8043" y="7118"/>
                      </a:lnTo>
                      <a:cubicBezTo>
                        <a:pt x="8328" y="7331"/>
                        <a:pt x="8328" y="7758"/>
                        <a:pt x="8043" y="7972"/>
                      </a:cubicBezTo>
                      <a:cubicBezTo>
                        <a:pt x="7900" y="8114"/>
                        <a:pt x="7758" y="8185"/>
                        <a:pt x="7616" y="818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3828709" y="3371100"/>
                  <a:ext cx="206400" cy="204650"/>
                </a:xfrm>
                <a:custGeom>
                  <a:rect b="b" l="l" r="r" t="t"/>
                  <a:pathLst>
                    <a:path extrusionOk="0" h="8186" w="8256">
                      <a:moveTo>
                        <a:pt x="712" y="8185"/>
                      </a:moveTo>
                      <a:cubicBezTo>
                        <a:pt x="498" y="8185"/>
                        <a:pt x="356" y="8114"/>
                        <a:pt x="285" y="7972"/>
                      </a:cubicBezTo>
                      <a:cubicBezTo>
                        <a:pt x="0" y="7758"/>
                        <a:pt x="0" y="7331"/>
                        <a:pt x="285" y="7118"/>
                      </a:cubicBezTo>
                      <a:lnTo>
                        <a:pt x="6833" y="641"/>
                      </a:lnTo>
                      <a:cubicBezTo>
                        <a:pt x="7402" y="1"/>
                        <a:pt x="8256" y="926"/>
                        <a:pt x="7687" y="1495"/>
                      </a:cubicBezTo>
                      <a:lnTo>
                        <a:pt x="1139" y="7972"/>
                      </a:lnTo>
                      <a:cubicBezTo>
                        <a:pt x="997" y="8114"/>
                        <a:pt x="854" y="8185"/>
                        <a:pt x="712" y="818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
                <p:cNvSpPr/>
                <p:nvPr/>
              </p:nvSpPr>
              <p:spPr>
                <a:xfrm>
                  <a:off x="3526234" y="2814200"/>
                  <a:ext cx="265125" cy="33825"/>
                </a:xfrm>
                <a:custGeom>
                  <a:rect b="b" l="l" r="r" t="t"/>
                  <a:pathLst>
                    <a:path extrusionOk="0" h="1353" w="10605">
                      <a:moveTo>
                        <a:pt x="9964" y="1282"/>
                      </a:moveTo>
                      <a:lnTo>
                        <a:pt x="712" y="1282"/>
                      </a:lnTo>
                      <a:cubicBezTo>
                        <a:pt x="0" y="1353"/>
                        <a:pt x="0" y="0"/>
                        <a:pt x="712" y="72"/>
                      </a:cubicBezTo>
                      <a:lnTo>
                        <a:pt x="9964" y="72"/>
                      </a:lnTo>
                      <a:cubicBezTo>
                        <a:pt x="10605" y="0"/>
                        <a:pt x="10605" y="1353"/>
                        <a:pt x="9964" y="128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
                <p:cNvSpPr/>
                <p:nvPr/>
              </p:nvSpPr>
              <p:spPr>
                <a:xfrm>
                  <a:off x="3819809" y="2075800"/>
                  <a:ext cx="208200" cy="204650"/>
                </a:xfrm>
                <a:custGeom>
                  <a:rect b="b" l="l" r="r" t="t"/>
                  <a:pathLst>
                    <a:path extrusionOk="0" h="8186" w="8328">
                      <a:moveTo>
                        <a:pt x="7616" y="8185"/>
                      </a:moveTo>
                      <a:cubicBezTo>
                        <a:pt x="7402" y="8185"/>
                        <a:pt x="7260" y="8114"/>
                        <a:pt x="7189" y="8043"/>
                      </a:cubicBezTo>
                      <a:lnTo>
                        <a:pt x="641" y="1495"/>
                      </a:lnTo>
                      <a:cubicBezTo>
                        <a:pt x="0" y="855"/>
                        <a:pt x="926" y="1"/>
                        <a:pt x="1495" y="570"/>
                      </a:cubicBezTo>
                      <a:lnTo>
                        <a:pt x="8043" y="7189"/>
                      </a:lnTo>
                      <a:cubicBezTo>
                        <a:pt x="8327" y="7403"/>
                        <a:pt x="8327" y="7830"/>
                        <a:pt x="8043" y="8043"/>
                      </a:cubicBezTo>
                      <a:cubicBezTo>
                        <a:pt x="7900" y="8185"/>
                        <a:pt x="7758" y="8185"/>
                        <a:pt x="7616" y="818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
                <p:cNvSpPr/>
                <p:nvPr/>
              </p:nvSpPr>
              <p:spPr>
                <a:xfrm>
                  <a:off x="4559984" y="1778675"/>
                  <a:ext cx="30275" cy="266900"/>
                </a:xfrm>
                <a:custGeom>
                  <a:rect b="b" l="l" r="r" t="t"/>
                  <a:pathLst>
                    <a:path extrusionOk="0" h="10676" w="1211">
                      <a:moveTo>
                        <a:pt x="641" y="10676"/>
                      </a:moveTo>
                      <a:cubicBezTo>
                        <a:pt x="285" y="10676"/>
                        <a:pt x="0" y="10391"/>
                        <a:pt x="0" y="10107"/>
                      </a:cubicBezTo>
                      <a:lnTo>
                        <a:pt x="0" y="854"/>
                      </a:lnTo>
                      <a:cubicBezTo>
                        <a:pt x="0" y="0"/>
                        <a:pt x="1210" y="0"/>
                        <a:pt x="1210" y="854"/>
                      </a:cubicBezTo>
                      <a:lnTo>
                        <a:pt x="1210" y="10107"/>
                      </a:lnTo>
                      <a:cubicBezTo>
                        <a:pt x="1210" y="10391"/>
                        <a:pt x="926" y="10676"/>
                        <a:pt x="641" y="10676"/>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40" name="Google Shape;340;p6"/>
            <p:cNvGrpSpPr/>
            <p:nvPr/>
          </p:nvGrpSpPr>
          <p:grpSpPr>
            <a:xfrm>
              <a:off x="4309153" y="2790886"/>
              <a:ext cx="611566" cy="809200"/>
              <a:chOff x="4265241" y="2852234"/>
              <a:chExt cx="611566" cy="809200"/>
            </a:xfrm>
          </p:grpSpPr>
          <p:sp>
            <p:nvSpPr>
              <p:cNvPr id="341" name="Google Shape;341;p6"/>
              <p:cNvSpPr/>
              <p:nvPr/>
            </p:nvSpPr>
            <p:spPr>
              <a:xfrm>
                <a:off x="4329781" y="3023004"/>
                <a:ext cx="79445" cy="638430"/>
              </a:xfrm>
              <a:custGeom>
                <a:rect b="b" l="l" r="r" t="t"/>
                <a:pathLst>
                  <a:path extrusionOk="0" fill="none" h="7795" w="970">
                    <a:moveTo>
                      <a:pt x="970" y="7795"/>
                    </a:moveTo>
                    <a:lnTo>
                      <a:pt x="970" y="7795"/>
                    </a:lnTo>
                    <a:cubicBezTo>
                      <a:pt x="970" y="6389"/>
                      <a:pt x="849" y="4983"/>
                      <a:pt x="606" y="3589"/>
                    </a:cubicBezTo>
                    <a:lnTo>
                      <a:pt x="0" y="1"/>
                    </a:lnTo>
                  </a:path>
                </a:pathLst>
              </a:custGeom>
              <a:noFill/>
              <a:ln cap="flat" cmpd="sng" w="28575">
                <a:solidFill>
                  <a:schemeClr val="accent5"/>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
              <p:cNvSpPr/>
              <p:nvPr/>
            </p:nvSpPr>
            <p:spPr>
              <a:xfrm>
                <a:off x="4733812" y="3023004"/>
                <a:ext cx="80510" cy="638430"/>
              </a:xfrm>
              <a:custGeom>
                <a:rect b="b" l="l" r="r" t="t"/>
                <a:pathLst>
                  <a:path extrusionOk="0" fill="none" h="7795" w="983">
                    <a:moveTo>
                      <a:pt x="13" y="7795"/>
                    </a:moveTo>
                    <a:lnTo>
                      <a:pt x="13" y="7795"/>
                    </a:lnTo>
                    <a:cubicBezTo>
                      <a:pt x="0" y="6389"/>
                      <a:pt x="122" y="4983"/>
                      <a:pt x="364" y="3589"/>
                    </a:cubicBezTo>
                    <a:lnTo>
                      <a:pt x="982" y="1"/>
                    </a:lnTo>
                  </a:path>
                </a:pathLst>
              </a:custGeom>
              <a:noFill/>
              <a:ln cap="flat" cmpd="sng" w="28575">
                <a:solidFill>
                  <a:schemeClr val="accent5"/>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
              <p:cNvSpPr/>
              <p:nvPr/>
            </p:nvSpPr>
            <p:spPr>
              <a:xfrm>
                <a:off x="4265241" y="2852234"/>
                <a:ext cx="611566" cy="216550"/>
              </a:xfrm>
              <a:custGeom>
                <a:rect b="b" l="l" r="r" t="t"/>
                <a:pathLst>
                  <a:path extrusionOk="0" fill="none" h="2644" w="7467">
                    <a:moveTo>
                      <a:pt x="0" y="1952"/>
                    </a:moveTo>
                    <a:cubicBezTo>
                      <a:pt x="0" y="1952"/>
                      <a:pt x="1346" y="2595"/>
                      <a:pt x="2376" y="2267"/>
                    </a:cubicBezTo>
                    <a:cubicBezTo>
                      <a:pt x="3406" y="1928"/>
                      <a:pt x="3321" y="716"/>
                      <a:pt x="2861" y="352"/>
                    </a:cubicBezTo>
                    <a:cubicBezTo>
                      <a:pt x="2412" y="1"/>
                      <a:pt x="1612" y="558"/>
                      <a:pt x="1758" y="1419"/>
                    </a:cubicBezTo>
                    <a:cubicBezTo>
                      <a:pt x="1903" y="2352"/>
                      <a:pt x="2897" y="2498"/>
                      <a:pt x="4146" y="2510"/>
                    </a:cubicBezTo>
                    <a:cubicBezTo>
                      <a:pt x="5224" y="2510"/>
                      <a:pt x="5831" y="1722"/>
                      <a:pt x="5600" y="874"/>
                    </a:cubicBezTo>
                    <a:cubicBezTo>
                      <a:pt x="5358" y="25"/>
                      <a:pt x="4158" y="267"/>
                      <a:pt x="4352" y="1334"/>
                    </a:cubicBezTo>
                    <a:cubicBezTo>
                      <a:pt x="4546" y="2389"/>
                      <a:pt x="6012" y="2643"/>
                      <a:pt x="7467" y="2037"/>
                    </a:cubicBezTo>
                  </a:path>
                </a:pathLst>
              </a:custGeom>
              <a:noFill/>
              <a:ln cap="rnd" cmpd="sng" w="28575">
                <a:solidFill>
                  <a:schemeClr val="accent5"/>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44" name="Google Shape;344;p6"/>
          <p:cNvSpPr txBox="1"/>
          <p:nvPr/>
        </p:nvSpPr>
        <p:spPr>
          <a:xfrm>
            <a:off x="2385938" y="1464739"/>
            <a:ext cx="301500" cy="27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s-UY" sz="1300" u="none" cap="none" strike="noStrike">
                <a:solidFill>
                  <a:srgbClr val="000000"/>
                </a:solidFill>
                <a:latin typeface="Fira Sans"/>
                <a:ea typeface="Fira Sans"/>
                <a:cs typeface="Fira Sans"/>
                <a:sym typeface="Fira Sans"/>
              </a:rPr>
              <a:t>1</a:t>
            </a:r>
            <a:endParaRPr b="1" i="0" sz="1300" u="none" cap="none" strike="noStrike">
              <a:solidFill>
                <a:srgbClr val="000000"/>
              </a:solidFill>
              <a:latin typeface="Fira Sans"/>
              <a:ea typeface="Fira Sans"/>
              <a:cs typeface="Fira Sans"/>
              <a:sym typeface="Fira Sans"/>
            </a:endParaRPr>
          </a:p>
        </p:txBody>
      </p:sp>
      <p:sp>
        <p:nvSpPr>
          <p:cNvPr id="345" name="Google Shape;345;p6"/>
          <p:cNvSpPr txBox="1"/>
          <p:nvPr/>
        </p:nvSpPr>
        <p:spPr>
          <a:xfrm>
            <a:off x="2373625" y="3666726"/>
            <a:ext cx="301500" cy="27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s-UY" sz="1300" u="none" cap="none" strike="noStrike">
                <a:solidFill>
                  <a:srgbClr val="000000"/>
                </a:solidFill>
                <a:latin typeface="Fira Sans"/>
                <a:ea typeface="Fira Sans"/>
                <a:cs typeface="Fira Sans"/>
                <a:sym typeface="Fira Sans"/>
              </a:rPr>
              <a:t>2</a:t>
            </a:r>
            <a:endParaRPr b="1" i="0" sz="1300" u="none" cap="none" strike="noStrike">
              <a:solidFill>
                <a:srgbClr val="000000"/>
              </a:solidFill>
              <a:latin typeface="Fira Sans"/>
              <a:ea typeface="Fira Sans"/>
              <a:cs typeface="Fira Sans"/>
              <a:sym typeface="Fira Sans"/>
            </a:endParaRPr>
          </a:p>
        </p:txBody>
      </p:sp>
      <p:sp>
        <p:nvSpPr>
          <p:cNvPr id="346" name="Google Shape;346;p6"/>
          <p:cNvSpPr txBox="1"/>
          <p:nvPr/>
        </p:nvSpPr>
        <p:spPr>
          <a:xfrm>
            <a:off x="6462738" y="1464739"/>
            <a:ext cx="301500" cy="27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s-UY" sz="1300" u="none" cap="none" strike="noStrike">
                <a:solidFill>
                  <a:srgbClr val="000000"/>
                </a:solidFill>
                <a:latin typeface="Fira Sans"/>
                <a:ea typeface="Fira Sans"/>
                <a:cs typeface="Fira Sans"/>
                <a:sym typeface="Fira Sans"/>
              </a:rPr>
              <a:t>3</a:t>
            </a:r>
            <a:endParaRPr b="1" i="0" sz="1300" u="none" cap="none" strike="noStrike">
              <a:solidFill>
                <a:srgbClr val="000000"/>
              </a:solidFill>
              <a:latin typeface="Fira Sans"/>
              <a:ea typeface="Fira Sans"/>
              <a:cs typeface="Fira Sans"/>
              <a:sym typeface="Fira Sans"/>
            </a:endParaRPr>
          </a:p>
        </p:txBody>
      </p:sp>
      <p:sp>
        <p:nvSpPr>
          <p:cNvPr id="347" name="Google Shape;347;p6"/>
          <p:cNvSpPr txBox="1"/>
          <p:nvPr/>
        </p:nvSpPr>
        <p:spPr>
          <a:xfrm>
            <a:off x="6428836" y="3706895"/>
            <a:ext cx="301500" cy="27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s-UY" sz="1300" u="none" cap="none" strike="noStrike">
                <a:solidFill>
                  <a:srgbClr val="000000"/>
                </a:solidFill>
                <a:latin typeface="Fira Sans"/>
                <a:ea typeface="Fira Sans"/>
                <a:cs typeface="Fira Sans"/>
                <a:sym typeface="Fira Sans"/>
              </a:rPr>
              <a:t>4</a:t>
            </a:r>
            <a:endParaRPr b="1" i="0" sz="1300" u="none" cap="none" strike="noStrike">
              <a:solidFill>
                <a:srgbClr val="000000"/>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cxnSp>
        <p:nvCxnSpPr>
          <p:cNvPr id="352" name="Google Shape;352;p7"/>
          <p:cNvCxnSpPr>
            <a:stCxn id="353" idx="3"/>
          </p:cNvCxnSpPr>
          <p:nvPr/>
        </p:nvCxnSpPr>
        <p:spPr>
          <a:xfrm flipH="1">
            <a:off x="4845633" y="819495"/>
            <a:ext cx="1272000" cy="1243800"/>
          </a:xfrm>
          <a:prstGeom prst="curvedConnector3">
            <a:avLst>
              <a:gd fmla="val 50001" name="adj1"/>
            </a:avLst>
          </a:prstGeom>
          <a:noFill/>
          <a:ln cap="flat" cmpd="sng" w="19050">
            <a:solidFill>
              <a:schemeClr val="lt2"/>
            </a:solidFill>
            <a:prstDash val="solid"/>
            <a:round/>
            <a:headEnd len="sm" w="sm" type="none"/>
            <a:tailEnd len="sm" w="sm" type="none"/>
          </a:ln>
        </p:spPr>
      </p:cxnSp>
      <p:cxnSp>
        <p:nvCxnSpPr>
          <p:cNvPr id="354" name="Google Shape;354;p7"/>
          <p:cNvCxnSpPr/>
          <p:nvPr/>
        </p:nvCxnSpPr>
        <p:spPr>
          <a:xfrm>
            <a:off x="2809034" y="1616468"/>
            <a:ext cx="1446600" cy="727200"/>
          </a:xfrm>
          <a:prstGeom prst="curvedConnector3">
            <a:avLst>
              <a:gd fmla="val 50000" name="adj1"/>
            </a:avLst>
          </a:prstGeom>
          <a:noFill/>
          <a:ln cap="flat" cmpd="sng" w="19050">
            <a:solidFill>
              <a:schemeClr val="lt2"/>
            </a:solidFill>
            <a:prstDash val="solid"/>
            <a:round/>
            <a:headEnd len="sm" w="sm" type="none"/>
            <a:tailEnd len="sm" w="sm" type="none"/>
          </a:ln>
        </p:spPr>
      </p:cxnSp>
      <p:sp>
        <p:nvSpPr>
          <p:cNvPr id="353" name="Google Shape;353;p7"/>
          <p:cNvSpPr txBox="1"/>
          <p:nvPr/>
        </p:nvSpPr>
        <p:spPr>
          <a:xfrm flipH="1">
            <a:off x="6117633" y="685395"/>
            <a:ext cx="1232400" cy="268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000000"/>
                </a:solidFill>
                <a:latin typeface="Fira Sans"/>
                <a:ea typeface="Fira Sans"/>
                <a:cs typeface="Fira Sans"/>
                <a:sym typeface="Fira Sans"/>
              </a:rPr>
              <a:t>02</a:t>
            </a:r>
            <a:endParaRPr b="1" i="0" sz="1200" u="none" cap="none" strike="noStrike">
              <a:solidFill>
                <a:srgbClr val="000000"/>
              </a:solidFill>
              <a:latin typeface="Fira Sans"/>
              <a:ea typeface="Fira Sans"/>
              <a:cs typeface="Fira Sans"/>
              <a:sym typeface="Fira Sans"/>
            </a:endParaRPr>
          </a:p>
        </p:txBody>
      </p:sp>
      <p:sp>
        <p:nvSpPr>
          <p:cNvPr id="355" name="Google Shape;355;p7"/>
          <p:cNvSpPr/>
          <p:nvPr/>
        </p:nvSpPr>
        <p:spPr>
          <a:xfrm>
            <a:off x="3724350" y="1980700"/>
            <a:ext cx="1695410" cy="1695410"/>
          </a:xfrm>
          <a:custGeom>
            <a:rect b="b" l="l" r="r" t="t"/>
            <a:pathLst>
              <a:path extrusionOk="0" h="15214" w="15214">
                <a:moveTo>
                  <a:pt x="7615" y="0"/>
                </a:moveTo>
                <a:cubicBezTo>
                  <a:pt x="3416" y="0"/>
                  <a:pt x="0" y="3400"/>
                  <a:pt x="0" y="7615"/>
                </a:cubicBezTo>
                <a:cubicBezTo>
                  <a:pt x="0" y="11814"/>
                  <a:pt x="3416" y="15214"/>
                  <a:pt x="7615" y="15214"/>
                </a:cubicBezTo>
                <a:cubicBezTo>
                  <a:pt x="11814" y="15214"/>
                  <a:pt x="15213" y="11814"/>
                  <a:pt x="15213" y="7615"/>
                </a:cubicBezTo>
                <a:cubicBezTo>
                  <a:pt x="15213" y="3400"/>
                  <a:pt x="11814" y="0"/>
                  <a:pt x="7615" y="0"/>
                </a:cubicBezTo>
                <a:close/>
              </a:path>
            </a:pathLst>
          </a:custGeom>
          <a:solidFill>
            <a:srgbClr val="FFE1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6" name="Google Shape;356;p7"/>
          <p:cNvGrpSpPr/>
          <p:nvPr/>
        </p:nvGrpSpPr>
        <p:grpSpPr>
          <a:xfrm>
            <a:off x="3718275" y="2599768"/>
            <a:ext cx="1676100" cy="914100"/>
            <a:chOff x="3736400" y="2536148"/>
            <a:chExt cx="1676100" cy="914100"/>
          </a:xfrm>
        </p:grpSpPr>
        <p:sp>
          <p:nvSpPr>
            <p:cNvPr id="357" name="Google Shape;357;p7"/>
            <p:cNvSpPr txBox="1"/>
            <p:nvPr/>
          </p:nvSpPr>
          <p:spPr>
            <a:xfrm flipH="1">
              <a:off x="3936650" y="2536148"/>
              <a:ext cx="1275600" cy="32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UY" sz="1500" u="none" cap="none" strike="noStrike">
                  <a:solidFill>
                    <a:srgbClr val="000000"/>
                  </a:solidFill>
                  <a:latin typeface="Fira Sans"/>
                  <a:ea typeface="Fira Sans"/>
                  <a:cs typeface="Fira Sans"/>
                  <a:sym typeface="Fira Sans"/>
                </a:rPr>
                <a:t>¿POLÍTICA Y POLÍTICAS SON LO MISMO?</a:t>
              </a:r>
              <a:endParaRPr b="1" i="0" sz="1500" u="none" cap="none" strike="noStrike">
                <a:solidFill>
                  <a:srgbClr val="000000"/>
                </a:solidFill>
                <a:latin typeface="Fira Sans"/>
                <a:ea typeface="Fira Sans"/>
                <a:cs typeface="Fira Sans"/>
                <a:sym typeface="Fira Sans"/>
              </a:endParaRPr>
            </a:p>
          </p:txBody>
        </p:sp>
        <p:sp>
          <p:nvSpPr>
            <p:cNvPr id="358" name="Google Shape;358;p7"/>
            <p:cNvSpPr txBox="1"/>
            <p:nvPr/>
          </p:nvSpPr>
          <p:spPr>
            <a:xfrm flipH="1">
              <a:off x="3736400" y="2770748"/>
              <a:ext cx="1676100" cy="67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Fira Sans"/>
                <a:ea typeface="Fira Sans"/>
                <a:cs typeface="Fira Sans"/>
                <a:sym typeface="Fira Sans"/>
              </a:endParaRPr>
            </a:p>
          </p:txBody>
        </p:sp>
      </p:grpSp>
      <p:sp>
        <p:nvSpPr>
          <p:cNvPr id="359" name="Google Shape;359;p7"/>
          <p:cNvSpPr/>
          <p:nvPr/>
        </p:nvSpPr>
        <p:spPr>
          <a:xfrm>
            <a:off x="5822889" y="1157895"/>
            <a:ext cx="1930909" cy="291540"/>
          </a:xfrm>
          <a:custGeom>
            <a:rect b="b" l="l" r="r" t="t"/>
            <a:pathLst>
              <a:path extrusionOk="0" h="2134" w="7200">
                <a:moveTo>
                  <a:pt x="401" y="0"/>
                </a:moveTo>
                <a:lnTo>
                  <a:pt x="401" y="34"/>
                </a:lnTo>
                <a:lnTo>
                  <a:pt x="767" y="34"/>
                </a:lnTo>
                <a:lnTo>
                  <a:pt x="767" y="0"/>
                </a:lnTo>
                <a:close/>
                <a:moveTo>
                  <a:pt x="1134" y="0"/>
                </a:moveTo>
                <a:lnTo>
                  <a:pt x="1134" y="34"/>
                </a:lnTo>
                <a:lnTo>
                  <a:pt x="1501" y="34"/>
                </a:lnTo>
                <a:lnTo>
                  <a:pt x="1501" y="0"/>
                </a:lnTo>
                <a:close/>
                <a:moveTo>
                  <a:pt x="1867" y="0"/>
                </a:moveTo>
                <a:lnTo>
                  <a:pt x="1867" y="34"/>
                </a:lnTo>
                <a:lnTo>
                  <a:pt x="2250" y="34"/>
                </a:lnTo>
                <a:lnTo>
                  <a:pt x="2250" y="0"/>
                </a:lnTo>
                <a:close/>
                <a:moveTo>
                  <a:pt x="2617" y="0"/>
                </a:moveTo>
                <a:lnTo>
                  <a:pt x="2617" y="34"/>
                </a:lnTo>
                <a:lnTo>
                  <a:pt x="2984" y="34"/>
                </a:lnTo>
                <a:lnTo>
                  <a:pt x="2984" y="0"/>
                </a:lnTo>
                <a:close/>
                <a:moveTo>
                  <a:pt x="3350" y="0"/>
                </a:moveTo>
                <a:lnTo>
                  <a:pt x="3350" y="34"/>
                </a:lnTo>
                <a:lnTo>
                  <a:pt x="3717" y="34"/>
                </a:lnTo>
                <a:lnTo>
                  <a:pt x="3717" y="0"/>
                </a:lnTo>
                <a:close/>
                <a:moveTo>
                  <a:pt x="4100" y="0"/>
                </a:moveTo>
                <a:lnTo>
                  <a:pt x="4100" y="34"/>
                </a:lnTo>
                <a:lnTo>
                  <a:pt x="4467" y="34"/>
                </a:lnTo>
                <a:lnTo>
                  <a:pt x="4467" y="0"/>
                </a:lnTo>
                <a:close/>
                <a:moveTo>
                  <a:pt x="4833" y="0"/>
                </a:moveTo>
                <a:lnTo>
                  <a:pt x="4833" y="34"/>
                </a:lnTo>
                <a:lnTo>
                  <a:pt x="5200" y="34"/>
                </a:lnTo>
                <a:lnTo>
                  <a:pt x="5200" y="0"/>
                </a:lnTo>
                <a:close/>
                <a:moveTo>
                  <a:pt x="5566" y="0"/>
                </a:moveTo>
                <a:lnTo>
                  <a:pt x="5566" y="34"/>
                </a:lnTo>
                <a:lnTo>
                  <a:pt x="5950" y="34"/>
                </a:lnTo>
                <a:lnTo>
                  <a:pt x="5950" y="0"/>
                </a:lnTo>
                <a:close/>
                <a:moveTo>
                  <a:pt x="6316" y="0"/>
                </a:moveTo>
                <a:lnTo>
                  <a:pt x="6316" y="34"/>
                </a:lnTo>
                <a:lnTo>
                  <a:pt x="6683" y="34"/>
                </a:lnTo>
                <a:lnTo>
                  <a:pt x="6683" y="0"/>
                </a:lnTo>
                <a:close/>
                <a:moveTo>
                  <a:pt x="7049" y="0"/>
                </a:moveTo>
                <a:lnTo>
                  <a:pt x="7049" y="34"/>
                </a:lnTo>
                <a:lnTo>
                  <a:pt x="7149" y="34"/>
                </a:lnTo>
                <a:lnTo>
                  <a:pt x="7149" y="267"/>
                </a:lnTo>
                <a:lnTo>
                  <a:pt x="7199" y="267"/>
                </a:lnTo>
                <a:lnTo>
                  <a:pt x="7199" y="0"/>
                </a:lnTo>
                <a:close/>
                <a:moveTo>
                  <a:pt x="1" y="17"/>
                </a:moveTo>
                <a:lnTo>
                  <a:pt x="1" y="384"/>
                </a:lnTo>
                <a:lnTo>
                  <a:pt x="51" y="384"/>
                </a:lnTo>
                <a:lnTo>
                  <a:pt x="51" y="17"/>
                </a:lnTo>
                <a:close/>
                <a:moveTo>
                  <a:pt x="7149" y="634"/>
                </a:moveTo>
                <a:lnTo>
                  <a:pt x="7149" y="1017"/>
                </a:lnTo>
                <a:lnTo>
                  <a:pt x="7199" y="1017"/>
                </a:lnTo>
                <a:lnTo>
                  <a:pt x="7199" y="634"/>
                </a:lnTo>
                <a:close/>
                <a:moveTo>
                  <a:pt x="1" y="750"/>
                </a:moveTo>
                <a:lnTo>
                  <a:pt x="1" y="1117"/>
                </a:lnTo>
                <a:lnTo>
                  <a:pt x="51" y="1117"/>
                </a:lnTo>
                <a:lnTo>
                  <a:pt x="51" y="750"/>
                </a:lnTo>
                <a:close/>
                <a:moveTo>
                  <a:pt x="7149" y="1367"/>
                </a:moveTo>
                <a:lnTo>
                  <a:pt x="7149" y="1733"/>
                </a:lnTo>
                <a:lnTo>
                  <a:pt x="7199" y="1733"/>
                </a:lnTo>
                <a:lnTo>
                  <a:pt x="7199" y="1367"/>
                </a:lnTo>
                <a:close/>
                <a:moveTo>
                  <a:pt x="1" y="1500"/>
                </a:moveTo>
                <a:lnTo>
                  <a:pt x="1" y="1867"/>
                </a:lnTo>
                <a:lnTo>
                  <a:pt x="51" y="1867"/>
                </a:lnTo>
                <a:lnTo>
                  <a:pt x="51" y="1500"/>
                </a:lnTo>
                <a:close/>
                <a:moveTo>
                  <a:pt x="151" y="2083"/>
                </a:moveTo>
                <a:lnTo>
                  <a:pt x="151" y="2133"/>
                </a:lnTo>
                <a:lnTo>
                  <a:pt x="517" y="2133"/>
                </a:lnTo>
                <a:lnTo>
                  <a:pt x="517" y="2083"/>
                </a:lnTo>
                <a:close/>
                <a:moveTo>
                  <a:pt x="884" y="2083"/>
                </a:moveTo>
                <a:lnTo>
                  <a:pt x="884" y="2133"/>
                </a:lnTo>
                <a:lnTo>
                  <a:pt x="1251" y="2133"/>
                </a:lnTo>
                <a:lnTo>
                  <a:pt x="1251" y="2083"/>
                </a:lnTo>
                <a:close/>
                <a:moveTo>
                  <a:pt x="1634" y="2083"/>
                </a:moveTo>
                <a:lnTo>
                  <a:pt x="1634" y="2133"/>
                </a:lnTo>
                <a:lnTo>
                  <a:pt x="2000" y="2133"/>
                </a:lnTo>
                <a:lnTo>
                  <a:pt x="2000" y="2083"/>
                </a:lnTo>
                <a:close/>
                <a:moveTo>
                  <a:pt x="2367" y="2083"/>
                </a:moveTo>
                <a:lnTo>
                  <a:pt x="2367" y="2133"/>
                </a:lnTo>
                <a:lnTo>
                  <a:pt x="2734" y="2133"/>
                </a:lnTo>
                <a:lnTo>
                  <a:pt x="2750" y="2083"/>
                </a:lnTo>
                <a:close/>
                <a:moveTo>
                  <a:pt x="3100" y="2083"/>
                </a:moveTo>
                <a:lnTo>
                  <a:pt x="3100" y="2133"/>
                </a:lnTo>
                <a:lnTo>
                  <a:pt x="3483" y="2133"/>
                </a:lnTo>
                <a:lnTo>
                  <a:pt x="3483" y="2083"/>
                </a:lnTo>
                <a:close/>
                <a:moveTo>
                  <a:pt x="3850" y="2083"/>
                </a:moveTo>
                <a:lnTo>
                  <a:pt x="3850" y="2133"/>
                </a:lnTo>
                <a:lnTo>
                  <a:pt x="4217" y="2133"/>
                </a:lnTo>
                <a:lnTo>
                  <a:pt x="4217" y="2083"/>
                </a:lnTo>
                <a:close/>
                <a:moveTo>
                  <a:pt x="4583" y="2083"/>
                </a:moveTo>
                <a:lnTo>
                  <a:pt x="4583" y="2133"/>
                </a:lnTo>
                <a:lnTo>
                  <a:pt x="4950" y="2133"/>
                </a:lnTo>
                <a:lnTo>
                  <a:pt x="4950" y="2083"/>
                </a:lnTo>
                <a:close/>
                <a:moveTo>
                  <a:pt x="5333" y="2083"/>
                </a:moveTo>
                <a:lnTo>
                  <a:pt x="5333" y="2133"/>
                </a:lnTo>
                <a:lnTo>
                  <a:pt x="5700" y="2133"/>
                </a:lnTo>
                <a:lnTo>
                  <a:pt x="5700" y="2083"/>
                </a:lnTo>
                <a:close/>
                <a:moveTo>
                  <a:pt x="6083" y="2083"/>
                </a:moveTo>
                <a:lnTo>
                  <a:pt x="6083" y="2133"/>
                </a:lnTo>
                <a:lnTo>
                  <a:pt x="6433" y="2133"/>
                </a:lnTo>
                <a:lnTo>
                  <a:pt x="6449" y="2083"/>
                </a:lnTo>
                <a:close/>
                <a:moveTo>
                  <a:pt x="6799" y="2083"/>
                </a:moveTo>
                <a:lnTo>
                  <a:pt x="6799" y="2133"/>
                </a:lnTo>
                <a:lnTo>
                  <a:pt x="7183" y="2133"/>
                </a:lnTo>
                <a:lnTo>
                  <a:pt x="7183" y="2083"/>
                </a:lnTo>
                <a:close/>
              </a:path>
            </a:pathLst>
          </a:custGeom>
          <a:solidFill>
            <a:srgbClr val="0065DE"/>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7"/>
          <p:cNvSpPr/>
          <p:nvPr/>
        </p:nvSpPr>
        <p:spPr>
          <a:xfrm>
            <a:off x="5480432" y="1660696"/>
            <a:ext cx="3557036" cy="3284163"/>
          </a:xfrm>
          <a:custGeom>
            <a:rect b="b" l="l" r="r" t="t"/>
            <a:pathLst>
              <a:path extrusionOk="0" h="3584" w="8816">
                <a:moveTo>
                  <a:pt x="251" y="1"/>
                </a:moveTo>
                <a:lnTo>
                  <a:pt x="251" y="34"/>
                </a:lnTo>
                <a:lnTo>
                  <a:pt x="617" y="34"/>
                </a:lnTo>
                <a:lnTo>
                  <a:pt x="617" y="1"/>
                </a:lnTo>
                <a:close/>
                <a:moveTo>
                  <a:pt x="984" y="1"/>
                </a:moveTo>
                <a:lnTo>
                  <a:pt x="984" y="34"/>
                </a:lnTo>
                <a:lnTo>
                  <a:pt x="1367" y="34"/>
                </a:lnTo>
                <a:lnTo>
                  <a:pt x="1367" y="1"/>
                </a:lnTo>
                <a:close/>
                <a:moveTo>
                  <a:pt x="1734" y="1"/>
                </a:moveTo>
                <a:lnTo>
                  <a:pt x="1734" y="34"/>
                </a:lnTo>
                <a:lnTo>
                  <a:pt x="2100" y="34"/>
                </a:lnTo>
                <a:lnTo>
                  <a:pt x="2100" y="1"/>
                </a:lnTo>
                <a:close/>
                <a:moveTo>
                  <a:pt x="2467" y="1"/>
                </a:moveTo>
                <a:lnTo>
                  <a:pt x="2467" y="34"/>
                </a:lnTo>
                <a:lnTo>
                  <a:pt x="2834" y="34"/>
                </a:lnTo>
                <a:lnTo>
                  <a:pt x="2834" y="1"/>
                </a:lnTo>
                <a:close/>
                <a:moveTo>
                  <a:pt x="3217" y="1"/>
                </a:moveTo>
                <a:lnTo>
                  <a:pt x="3217" y="34"/>
                </a:lnTo>
                <a:lnTo>
                  <a:pt x="3583" y="34"/>
                </a:lnTo>
                <a:lnTo>
                  <a:pt x="3583" y="1"/>
                </a:lnTo>
                <a:close/>
                <a:moveTo>
                  <a:pt x="3950" y="1"/>
                </a:moveTo>
                <a:lnTo>
                  <a:pt x="3950" y="34"/>
                </a:lnTo>
                <a:lnTo>
                  <a:pt x="4316" y="34"/>
                </a:lnTo>
                <a:lnTo>
                  <a:pt x="4316" y="1"/>
                </a:lnTo>
                <a:close/>
                <a:moveTo>
                  <a:pt x="4683" y="1"/>
                </a:moveTo>
                <a:lnTo>
                  <a:pt x="4683" y="34"/>
                </a:lnTo>
                <a:lnTo>
                  <a:pt x="5066" y="34"/>
                </a:lnTo>
                <a:lnTo>
                  <a:pt x="5066" y="1"/>
                </a:lnTo>
                <a:close/>
                <a:moveTo>
                  <a:pt x="5433" y="1"/>
                </a:moveTo>
                <a:lnTo>
                  <a:pt x="5433" y="34"/>
                </a:lnTo>
                <a:lnTo>
                  <a:pt x="5799" y="34"/>
                </a:lnTo>
                <a:lnTo>
                  <a:pt x="5799" y="1"/>
                </a:lnTo>
                <a:close/>
                <a:moveTo>
                  <a:pt x="6166" y="1"/>
                </a:moveTo>
                <a:lnTo>
                  <a:pt x="6166" y="34"/>
                </a:lnTo>
                <a:lnTo>
                  <a:pt x="6533" y="34"/>
                </a:lnTo>
                <a:lnTo>
                  <a:pt x="6533" y="1"/>
                </a:lnTo>
                <a:close/>
                <a:moveTo>
                  <a:pt x="6916" y="1"/>
                </a:moveTo>
                <a:lnTo>
                  <a:pt x="6916" y="34"/>
                </a:lnTo>
                <a:lnTo>
                  <a:pt x="7282" y="34"/>
                </a:lnTo>
                <a:lnTo>
                  <a:pt x="7282" y="1"/>
                </a:lnTo>
                <a:close/>
                <a:moveTo>
                  <a:pt x="7649" y="1"/>
                </a:moveTo>
                <a:lnTo>
                  <a:pt x="7649" y="34"/>
                </a:lnTo>
                <a:lnTo>
                  <a:pt x="8016" y="34"/>
                </a:lnTo>
                <a:lnTo>
                  <a:pt x="8016" y="1"/>
                </a:lnTo>
                <a:close/>
                <a:moveTo>
                  <a:pt x="8382" y="1"/>
                </a:moveTo>
                <a:lnTo>
                  <a:pt x="8382" y="34"/>
                </a:lnTo>
                <a:lnTo>
                  <a:pt x="8765" y="34"/>
                </a:lnTo>
                <a:lnTo>
                  <a:pt x="8765" y="1"/>
                </a:lnTo>
                <a:close/>
                <a:moveTo>
                  <a:pt x="1" y="134"/>
                </a:moveTo>
                <a:lnTo>
                  <a:pt x="1" y="517"/>
                </a:lnTo>
                <a:lnTo>
                  <a:pt x="34" y="517"/>
                </a:lnTo>
                <a:lnTo>
                  <a:pt x="34" y="134"/>
                </a:lnTo>
                <a:close/>
                <a:moveTo>
                  <a:pt x="8765" y="350"/>
                </a:moveTo>
                <a:lnTo>
                  <a:pt x="8765" y="717"/>
                </a:lnTo>
                <a:lnTo>
                  <a:pt x="8815" y="717"/>
                </a:lnTo>
                <a:lnTo>
                  <a:pt x="8815" y="350"/>
                </a:lnTo>
                <a:close/>
                <a:moveTo>
                  <a:pt x="1" y="884"/>
                </a:moveTo>
                <a:lnTo>
                  <a:pt x="1" y="1250"/>
                </a:lnTo>
                <a:lnTo>
                  <a:pt x="34" y="1250"/>
                </a:lnTo>
                <a:lnTo>
                  <a:pt x="34" y="884"/>
                </a:lnTo>
                <a:close/>
                <a:moveTo>
                  <a:pt x="8765" y="1084"/>
                </a:moveTo>
                <a:lnTo>
                  <a:pt x="8765" y="1467"/>
                </a:lnTo>
                <a:lnTo>
                  <a:pt x="8815" y="1467"/>
                </a:lnTo>
                <a:lnTo>
                  <a:pt x="8815" y="1084"/>
                </a:lnTo>
                <a:close/>
                <a:moveTo>
                  <a:pt x="1" y="1633"/>
                </a:moveTo>
                <a:lnTo>
                  <a:pt x="1" y="2000"/>
                </a:lnTo>
                <a:lnTo>
                  <a:pt x="34" y="2000"/>
                </a:lnTo>
                <a:lnTo>
                  <a:pt x="34" y="1633"/>
                </a:lnTo>
                <a:close/>
                <a:moveTo>
                  <a:pt x="8765" y="1833"/>
                </a:moveTo>
                <a:lnTo>
                  <a:pt x="8765" y="2200"/>
                </a:lnTo>
                <a:lnTo>
                  <a:pt x="8815" y="2200"/>
                </a:lnTo>
                <a:lnTo>
                  <a:pt x="8815" y="1833"/>
                </a:lnTo>
                <a:close/>
                <a:moveTo>
                  <a:pt x="1" y="2367"/>
                </a:moveTo>
                <a:lnTo>
                  <a:pt x="1" y="2733"/>
                </a:lnTo>
                <a:lnTo>
                  <a:pt x="34" y="2733"/>
                </a:lnTo>
                <a:lnTo>
                  <a:pt x="34" y="2367"/>
                </a:lnTo>
                <a:close/>
                <a:moveTo>
                  <a:pt x="8765" y="2567"/>
                </a:moveTo>
                <a:lnTo>
                  <a:pt x="8765" y="2933"/>
                </a:lnTo>
                <a:lnTo>
                  <a:pt x="8815" y="2933"/>
                </a:lnTo>
                <a:lnTo>
                  <a:pt x="8815" y="2567"/>
                </a:lnTo>
                <a:close/>
                <a:moveTo>
                  <a:pt x="1" y="3100"/>
                </a:moveTo>
                <a:lnTo>
                  <a:pt x="1" y="3466"/>
                </a:lnTo>
                <a:lnTo>
                  <a:pt x="34" y="3466"/>
                </a:lnTo>
                <a:lnTo>
                  <a:pt x="34" y="3100"/>
                </a:lnTo>
                <a:close/>
                <a:moveTo>
                  <a:pt x="284" y="3533"/>
                </a:moveTo>
                <a:lnTo>
                  <a:pt x="284" y="3583"/>
                </a:lnTo>
                <a:lnTo>
                  <a:pt x="651" y="3583"/>
                </a:lnTo>
                <a:lnTo>
                  <a:pt x="651" y="3533"/>
                </a:lnTo>
                <a:close/>
                <a:moveTo>
                  <a:pt x="1034" y="3533"/>
                </a:moveTo>
                <a:lnTo>
                  <a:pt x="1034" y="3583"/>
                </a:lnTo>
                <a:lnTo>
                  <a:pt x="1401" y="3583"/>
                </a:lnTo>
                <a:lnTo>
                  <a:pt x="1401" y="3533"/>
                </a:lnTo>
                <a:close/>
                <a:moveTo>
                  <a:pt x="1767" y="3533"/>
                </a:moveTo>
                <a:lnTo>
                  <a:pt x="1767" y="3583"/>
                </a:lnTo>
                <a:lnTo>
                  <a:pt x="2134" y="3583"/>
                </a:lnTo>
                <a:lnTo>
                  <a:pt x="2134" y="3533"/>
                </a:lnTo>
                <a:close/>
                <a:moveTo>
                  <a:pt x="2500" y="3533"/>
                </a:moveTo>
                <a:lnTo>
                  <a:pt x="2500" y="3583"/>
                </a:lnTo>
                <a:lnTo>
                  <a:pt x="2867" y="3583"/>
                </a:lnTo>
                <a:lnTo>
                  <a:pt x="2867" y="3533"/>
                </a:lnTo>
                <a:close/>
                <a:moveTo>
                  <a:pt x="3250" y="3533"/>
                </a:moveTo>
                <a:lnTo>
                  <a:pt x="3250" y="3583"/>
                </a:lnTo>
                <a:lnTo>
                  <a:pt x="3617" y="3583"/>
                </a:lnTo>
                <a:lnTo>
                  <a:pt x="3617" y="3533"/>
                </a:lnTo>
                <a:close/>
                <a:moveTo>
                  <a:pt x="3983" y="3533"/>
                </a:moveTo>
                <a:lnTo>
                  <a:pt x="3983" y="3583"/>
                </a:lnTo>
                <a:lnTo>
                  <a:pt x="4350" y="3583"/>
                </a:lnTo>
                <a:lnTo>
                  <a:pt x="4350" y="3533"/>
                </a:lnTo>
                <a:close/>
                <a:moveTo>
                  <a:pt x="4716" y="3533"/>
                </a:moveTo>
                <a:lnTo>
                  <a:pt x="4716" y="3583"/>
                </a:lnTo>
                <a:lnTo>
                  <a:pt x="5100" y="3583"/>
                </a:lnTo>
                <a:lnTo>
                  <a:pt x="5100" y="3533"/>
                </a:lnTo>
                <a:close/>
                <a:moveTo>
                  <a:pt x="5466" y="3533"/>
                </a:moveTo>
                <a:lnTo>
                  <a:pt x="5466" y="3583"/>
                </a:lnTo>
                <a:lnTo>
                  <a:pt x="5833" y="3583"/>
                </a:lnTo>
                <a:lnTo>
                  <a:pt x="5833" y="3533"/>
                </a:lnTo>
                <a:close/>
                <a:moveTo>
                  <a:pt x="6199" y="3533"/>
                </a:moveTo>
                <a:lnTo>
                  <a:pt x="6199" y="3583"/>
                </a:lnTo>
                <a:lnTo>
                  <a:pt x="6566" y="3583"/>
                </a:lnTo>
                <a:lnTo>
                  <a:pt x="6566" y="3533"/>
                </a:lnTo>
                <a:close/>
                <a:moveTo>
                  <a:pt x="6949" y="3533"/>
                </a:moveTo>
                <a:lnTo>
                  <a:pt x="6949" y="3583"/>
                </a:lnTo>
                <a:lnTo>
                  <a:pt x="7316" y="3583"/>
                </a:lnTo>
                <a:lnTo>
                  <a:pt x="7316" y="3533"/>
                </a:lnTo>
                <a:close/>
                <a:moveTo>
                  <a:pt x="7682" y="3533"/>
                </a:moveTo>
                <a:lnTo>
                  <a:pt x="7682" y="3583"/>
                </a:lnTo>
                <a:lnTo>
                  <a:pt x="8049" y="3583"/>
                </a:lnTo>
                <a:lnTo>
                  <a:pt x="8049" y="3533"/>
                </a:lnTo>
                <a:close/>
                <a:moveTo>
                  <a:pt x="8765" y="3316"/>
                </a:moveTo>
                <a:lnTo>
                  <a:pt x="8765" y="3533"/>
                </a:lnTo>
                <a:lnTo>
                  <a:pt x="8416" y="3533"/>
                </a:lnTo>
                <a:lnTo>
                  <a:pt x="8416" y="3583"/>
                </a:lnTo>
                <a:lnTo>
                  <a:pt x="8815" y="3583"/>
                </a:lnTo>
                <a:lnTo>
                  <a:pt x="8815" y="3316"/>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700">
              <a:latin typeface="Calibri"/>
              <a:ea typeface="Calibri"/>
              <a:cs typeface="Calibri"/>
              <a:sym typeface="Calibri"/>
            </a:endParaRPr>
          </a:p>
        </p:txBody>
      </p:sp>
      <p:grpSp>
        <p:nvGrpSpPr>
          <p:cNvPr id="361" name="Google Shape;361;p7"/>
          <p:cNvGrpSpPr/>
          <p:nvPr/>
        </p:nvGrpSpPr>
        <p:grpSpPr>
          <a:xfrm>
            <a:off x="1054283" y="1963379"/>
            <a:ext cx="2354743" cy="2981485"/>
            <a:chOff x="5492839" y="4175081"/>
            <a:chExt cx="2277841" cy="2750263"/>
          </a:xfrm>
        </p:grpSpPr>
        <p:grpSp>
          <p:nvGrpSpPr>
            <p:cNvPr id="362" name="Google Shape;362;p7"/>
            <p:cNvGrpSpPr/>
            <p:nvPr/>
          </p:nvGrpSpPr>
          <p:grpSpPr>
            <a:xfrm>
              <a:off x="5500606" y="4175081"/>
              <a:ext cx="2074711" cy="272300"/>
              <a:chOff x="5500606" y="3260681"/>
              <a:chExt cx="2074711" cy="272300"/>
            </a:xfrm>
          </p:grpSpPr>
          <p:sp>
            <p:nvSpPr>
              <p:cNvPr id="363" name="Google Shape;363;p7"/>
              <p:cNvSpPr/>
              <p:nvPr/>
            </p:nvSpPr>
            <p:spPr>
              <a:xfrm>
                <a:off x="5500606" y="3264781"/>
                <a:ext cx="2074711" cy="268200"/>
              </a:xfrm>
              <a:custGeom>
                <a:rect b="b" l="l" r="r" t="t"/>
                <a:pathLst>
                  <a:path extrusionOk="0" h="2134" w="7200">
                    <a:moveTo>
                      <a:pt x="401" y="1"/>
                    </a:moveTo>
                    <a:lnTo>
                      <a:pt x="401" y="17"/>
                    </a:lnTo>
                    <a:lnTo>
                      <a:pt x="767" y="17"/>
                    </a:lnTo>
                    <a:lnTo>
                      <a:pt x="767" y="1"/>
                    </a:lnTo>
                    <a:close/>
                    <a:moveTo>
                      <a:pt x="1134" y="1"/>
                    </a:moveTo>
                    <a:lnTo>
                      <a:pt x="1134" y="17"/>
                    </a:lnTo>
                    <a:lnTo>
                      <a:pt x="1501" y="17"/>
                    </a:lnTo>
                    <a:lnTo>
                      <a:pt x="1501" y="1"/>
                    </a:lnTo>
                    <a:close/>
                    <a:moveTo>
                      <a:pt x="1867" y="1"/>
                    </a:moveTo>
                    <a:lnTo>
                      <a:pt x="1867" y="17"/>
                    </a:lnTo>
                    <a:lnTo>
                      <a:pt x="2250" y="17"/>
                    </a:lnTo>
                    <a:lnTo>
                      <a:pt x="2250" y="1"/>
                    </a:lnTo>
                    <a:close/>
                    <a:moveTo>
                      <a:pt x="2617" y="1"/>
                    </a:moveTo>
                    <a:lnTo>
                      <a:pt x="2617" y="17"/>
                    </a:lnTo>
                    <a:lnTo>
                      <a:pt x="2984" y="17"/>
                    </a:lnTo>
                    <a:lnTo>
                      <a:pt x="2984" y="1"/>
                    </a:lnTo>
                    <a:close/>
                    <a:moveTo>
                      <a:pt x="3350" y="1"/>
                    </a:moveTo>
                    <a:lnTo>
                      <a:pt x="3350" y="17"/>
                    </a:lnTo>
                    <a:lnTo>
                      <a:pt x="3717" y="17"/>
                    </a:lnTo>
                    <a:lnTo>
                      <a:pt x="3717" y="1"/>
                    </a:lnTo>
                    <a:close/>
                    <a:moveTo>
                      <a:pt x="4100" y="1"/>
                    </a:moveTo>
                    <a:lnTo>
                      <a:pt x="4100" y="17"/>
                    </a:lnTo>
                    <a:lnTo>
                      <a:pt x="4467" y="17"/>
                    </a:lnTo>
                    <a:lnTo>
                      <a:pt x="4467" y="1"/>
                    </a:lnTo>
                    <a:close/>
                    <a:moveTo>
                      <a:pt x="4833" y="1"/>
                    </a:moveTo>
                    <a:lnTo>
                      <a:pt x="4833" y="17"/>
                    </a:lnTo>
                    <a:lnTo>
                      <a:pt x="5200" y="17"/>
                    </a:lnTo>
                    <a:lnTo>
                      <a:pt x="5200" y="1"/>
                    </a:lnTo>
                    <a:close/>
                    <a:moveTo>
                      <a:pt x="5566" y="1"/>
                    </a:moveTo>
                    <a:lnTo>
                      <a:pt x="5566" y="17"/>
                    </a:lnTo>
                    <a:lnTo>
                      <a:pt x="5950" y="17"/>
                    </a:lnTo>
                    <a:lnTo>
                      <a:pt x="5950" y="1"/>
                    </a:lnTo>
                    <a:close/>
                    <a:moveTo>
                      <a:pt x="6316" y="1"/>
                    </a:moveTo>
                    <a:lnTo>
                      <a:pt x="6316" y="17"/>
                    </a:lnTo>
                    <a:lnTo>
                      <a:pt x="6683" y="17"/>
                    </a:lnTo>
                    <a:lnTo>
                      <a:pt x="6683" y="1"/>
                    </a:lnTo>
                    <a:close/>
                    <a:moveTo>
                      <a:pt x="7049" y="1"/>
                    </a:moveTo>
                    <a:lnTo>
                      <a:pt x="7049" y="17"/>
                    </a:lnTo>
                    <a:lnTo>
                      <a:pt x="7149" y="17"/>
                    </a:lnTo>
                    <a:lnTo>
                      <a:pt x="7149" y="234"/>
                    </a:lnTo>
                    <a:lnTo>
                      <a:pt x="7199" y="234"/>
                    </a:lnTo>
                    <a:lnTo>
                      <a:pt x="7199" y="1"/>
                    </a:lnTo>
                    <a:close/>
                    <a:moveTo>
                      <a:pt x="1" y="1"/>
                    </a:moveTo>
                    <a:lnTo>
                      <a:pt x="1" y="367"/>
                    </a:lnTo>
                    <a:lnTo>
                      <a:pt x="51" y="367"/>
                    </a:lnTo>
                    <a:lnTo>
                      <a:pt x="51" y="1"/>
                    </a:lnTo>
                    <a:close/>
                    <a:moveTo>
                      <a:pt x="7149" y="617"/>
                    </a:moveTo>
                    <a:lnTo>
                      <a:pt x="7149" y="984"/>
                    </a:lnTo>
                    <a:lnTo>
                      <a:pt x="7199" y="984"/>
                    </a:lnTo>
                    <a:lnTo>
                      <a:pt x="7199" y="617"/>
                    </a:lnTo>
                    <a:close/>
                    <a:moveTo>
                      <a:pt x="1" y="734"/>
                    </a:moveTo>
                    <a:lnTo>
                      <a:pt x="1" y="1117"/>
                    </a:lnTo>
                    <a:lnTo>
                      <a:pt x="51" y="1117"/>
                    </a:lnTo>
                    <a:lnTo>
                      <a:pt x="51" y="734"/>
                    </a:lnTo>
                    <a:close/>
                    <a:moveTo>
                      <a:pt x="7149" y="1367"/>
                    </a:moveTo>
                    <a:lnTo>
                      <a:pt x="7149" y="1734"/>
                    </a:lnTo>
                    <a:lnTo>
                      <a:pt x="7199" y="1734"/>
                    </a:lnTo>
                    <a:lnTo>
                      <a:pt x="7199" y="1367"/>
                    </a:lnTo>
                    <a:close/>
                    <a:moveTo>
                      <a:pt x="1" y="1484"/>
                    </a:moveTo>
                    <a:lnTo>
                      <a:pt x="1" y="1867"/>
                    </a:lnTo>
                    <a:lnTo>
                      <a:pt x="51" y="1867"/>
                    </a:lnTo>
                    <a:lnTo>
                      <a:pt x="51" y="1484"/>
                    </a:lnTo>
                    <a:close/>
                    <a:moveTo>
                      <a:pt x="151" y="2084"/>
                    </a:moveTo>
                    <a:lnTo>
                      <a:pt x="151" y="2133"/>
                    </a:lnTo>
                    <a:lnTo>
                      <a:pt x="517" y="2133"/>
                    </a:lnTo>
                    <a:lnTo>
                      <a:pt x="517" y="2084"/>
                    </a:lnTo>
                    <a:close/>
                    <a:moveTo>
                      <a:pt x="884" y="2084"/>
                    </a:moveTo>
                    <a:lnTo>
                      <a:pt x="884" y="2133"/>
                    </a:lnTo>
                    <a:lnTo>
                      <a:pt x="1251" y="2133"/>
                    </a:lnTo>
                    <a:lnTo>
                      <a:pt x="1251" y="2084"/>
                    </a:lnTo>
                    <a:close/>
                    <a:moveTo>
                      <a:pt x="1634" y="2084"/>
                    </a:moveTo>
                    <a:lnTo>
                      <a:pt x="1634" y="2133"/>
                    </a:lnTo>
                    <a:lnTo>
                      <a:pt x="2000" y="2133"/>
                    </a:lnTo>
                    <a:lnTo>
                      <a:pt x="2000" y="2084"/>
                    </a:lnTo>
                    <a:close/>
                    <a:moveTo>
                      <a:pt x="2367" y="2084"/>
                    </a:moveTo>
                    <a:lnTo>
                      <a:pt x="2367" y="2133"/>
                    </a:lnTo>
                    <a:lnTo>
                      <a:pt x="2734" y="2133"/>
                    </a:lnTo>
                    <a:lnTo>
                      <a:pt x="2750" y="2084"/>
                    </a:lnTo>
                    <a:close/>
                    <a:moveTo>
                      <a:pt x="3100" y="2084"/>
                    </a:moveTo>
                    <a:lnTo>
                      <a:pt x="3100" y="2133"/>
                    </a:lnTo>
                    <a:lnTo>
                      <a:pt x="3483" y="2133"/>
                    </a:lnTo>
                    <a:lnTo>
                      <a:pt x="3483" y="2084"/>
                    </a:lnTo>
                    <a:close/>
                    <a:moveTo>
                      <a:pt x="3850" y="2084"/>
                    </a:moveTo>
                    <a:lnTo>
                      <a:pt x="3850" y="2133"/>
                    </a:lnTo>
                    <a:lnTo>
                      <a:pt x="4217" y="2133"/>
                    </a:lnTo>
                    <a:lnTo>
                      <a:pt x="4217" y="2084"/>
                    </a:lnTo>
                    <a:close/>
                    <a:moveTo>
                      <a:pt x="4583" y="2084"/>
                    </a:moveTo>
                    <a:lnTo>
                      <a:pt x="4583" y="2133"/>
                    </a:lnTo>
                    <a:lnTo>
                      <a:pt x="4950" y="2133"/>
                    </a:lnTo>
                    <a:lnTo>
                      <a:pt x="4950" y="2084"/>
                    </a:lnTo>
                    <a:close/>
                    <a:moveTo>
                      <a:pt x="5333" y="2084"/>
                    </a:moveTo>
                    <a:lnTo>
                      <a:pt x="5333" y="2133"/>
                    </a:lnTo>
                    <a:lnTo>
                      <a:pt x="5700" y="2133"/>
                    </a:lnTo>
                    <a:lnTo>
                      <a:pt x="5700" y="2084"/>
                    </a:lnTo>
                    <a:close/>
                    <a:moveTo>
                      <a:pt x="6083" y="2084"/>
                    </a:moveTo>
                    <a:lnTo>
                      <a:pt x="6083" y="2133"/>
                    </a:lnTo>
                    <a:lnTo>
                      <a:pt x="6433" y="2133"/>
                    </a:lnTo>
                    <a:lnTo>
                      <a:pt x="6449" y="2084"/>
                    </a:lnTo>
                    <a:close/>
                    <a:moveTo>
                      <a:pt x="6799" y="2084"/>
                    </a:moveTo>
                    <a:lnTo>
                      <a:pt x="6799" y="2133"/>
                    </a:lnTo>
                    <a:lnTo>
                      <a:pt x="7183" y="2117"/>
                    </a:lnTo>
                    <a:lnTo>
                      <a:pt x="7183" y="2084"/>
                    </a:lnTo>
                    <a:close/>
                  </a:path>
                </a:pathLst>
              </a:custGeom>
              <a:solidFill>
                <a:srgbClr val="0065DE"/>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7"/>
              <p:cNvSpPr txBox="1"/>
              <p:nvPr/>
            </p:nvSpPr>
            <p:spPr>
              <a:xfrm flipH="1">
                <a:off x="5634428" y="3260681"/>
                <a:ext cx="1762695" cy="26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Fira Sans"/>
                  <a:ea typeface="Fira Sans"/>
                  <a:cs typeface="Fira Sans"/>
                  <a:sym typeface="Fira Sans"/>
                </a:endParaRPr>
              </a:p>
            </p:txBody>
          </p:sp>
        </p:grpSp>
        <p:sp>
          <p:nvSpPr>
            <p:cNvPr id="365" name="Google Shape;365;p7"/>
            <p:cNvSpPr/>
            <p:nvPr/>
          </p:nvSpPr>
          <p:spPr>
            <a:xfrm>
              <a:off x="5760526" y="4556955"/>
              <a:ext cx="1749600" cy="512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7"/>
            <p:cNvSpPr/>
            <p:nvPr/>
          </p:nvSpPr>
          <p:spPr>
            <a:xfrm>
              <a:off x="5492839" y="4585506"/>
              <a:ext cx="2277841" cy="2339838"/>
            </a:xfrm>
            <a:custGeom>
              <a:rect b="b" l="l" r="r" t="t"/>
              <a:pathLst>
                <a:path extrusionOk="0" h="3584" w="8816">
                  <a:moveTo>
                    <a:pt x="251" y="1"/>
                  </a:moveTo>
                  <a:lnTo>
                    <a:pt x="251" y="34"/>
                  </a:lnTo>
                  <a:lnTo>
                    <a:pt x="617" y="34"/>
                  </a:lnTo>
                  <a:lnTo>
                    <a:pt x="617" y="1"/>
                  </a:lnTo>
                  <a:close/>
                  <a:moveTo>
                    <a:pt x="984" y="1"/>
                  </a:moveTo>
                  <a:lnTo>
                    <a:pt x="984" y="34"/>
                  </a:lnTo>
                  <a:lnTo>
                    <a:pt x="1367" y="34"/>
                  </a:lnTo>
                  <a:lnTo>
                    <a:pt x="1367" y="1"/>
                  </a:lnTo>
                  <a:close/>
                  <a:moveTo>
                    <a:pt x="1734" y="1"/>
                  </a:moveTo>
                  <a:lnTo>
                    <a:pt x="1734" y="34"/>
                  </a:lnTo>
                  <a:lnTo>
                    <a:pt x="2100" y="34"/>
                  </a:lnTo>
                  <a:lnTo>
                    <a:pt x="2100" y="1"/>
                  </a:lnTo>
                  <a:close/>
                  <a:moveTo>
                    <a:pt x="2467" y="1"/>
                  </a:moveTo>
                  <a:lnTo>
                    <a:pt x="2467" y="34"/>
                  </a:lnTo>
                  <a:lnTo>
                    <a:pt x="2834" y="34"/>
                  </a:lnTo>
                  <a:lnTo>
                    <a:pt x="2834" y="1"/>
                  </a:lnTo>
                  <a:close/>
                  <a:moveTo>
                    <a:pt x="3217" y="1"/>
                  </a:moveTo>
                  <a:lnTo>
                    <a:pt x="3217" y="34"/>
                  </a:lnTo>
                  <a:lnTo>
                    <a:pt x="3583" y="34"/>
                  </a:lnTo>
                  <a:lnTo>
                    <a:pt x="3583" y="1"/>
                  </a:lnTo>
                  <a:close/>
                  <a:moveTo>
                    <a:pt x="3950" y="1"/>
                  </a:moveTo>
                  <a:lnTo>
                    <a:pt x="3950" y="34"/>
                  </a:lnTo>
                  <a:lnTo>
                    <a:pt x="4316" y="34"/>
                  </a:lnTo>
                  <a:lnTo>
                    <a:pt x="4316" y="1"/>
                  </a:lnTo>
                  <a:close/>
                  <a:moveTo>
                    <a:pt x="4683" y="1"/>
                  </a:moveTo>
                  <a:lnTo>
                    <a:pt x="4683" y="34"/>
                  </a:lnTo>
                  <a:lnTo>
                    <a:pt x="5066" y="34"/>
                  </a:lnTo>
                  <a:lnTo>
                    <a:pt x="5066" y="1"/>
                  </a:lnTo>
                  <a:close/>
                  <a:moveTo>
                    <a:pt x="5433" y="1"/>
                  </a:moveTo>
                  <a:lnTo>
                    <a:pt x="5433" y="34"/>
                  </a:lnTo>
                  <a:lnTo>
                    <a:pt x="5799" y="34"/>
                  </a:lnTo>
                  <a:lnTo>
                    <a:pt x="5799" y="1"/>
                  </a:lnTo>
                  <a:close/>
                  <a:moveTo>
                    <a:pt x="6166" y="1"/>
                  </a:moveTo>
                  <a:lnTo>
                    <a:pt x="6166" y="34"/>
                  </a:lnTo>
                  <a:lnTo>
                    <a:pt x="6533" y="34"/>
                  </a:lnTo>
                  <a:lnTo>
                    <a:pt x="6533" y="1"/>
                  </a:lnTo>
                  <a:close/>
                  <a:moveTo>
                    <a:pt x="6916" y="1"/>
                  </a:moveTo>
                  <a:lnTo>
                    <a:pt x="6916" y="34"/>
                  </a:lnTo>
                  <a:lnTo>
                    <a:pt x="7282" y="34"/>
                  </a:lnTo>
                  <a:lnTo>
                    <a:pt x="7282" y="1"/>
                  </a:lnTo>
                  <a:close/>
                  <a:moveTo>
                    <a:pt x="7649" y="1"/>
                  </a:moveTo>
                  <a:lnTo>
                    <a:pt x="7649" y="34"/>
                  </a:lnTo>
                  <a:lnTo>
                    <a:pt x="8016" y="34"/>
                  </a:lnTo>
                  <a:lnTo>
                    <a:pt x="8016" y="1"/>
                  </a:lnTo>
                  <a:close/>
                  <a:moveTo>
                    <a:pt x="8382" y="1"/>
                  </a:moveTo>
                  <a:lnTo>
                    <a:pt x="8382" y="34"/>
                  </a:lnTo>
                  <a:lnTo>
                    <a:pt x="8765" y="34"/>
                  </a:lnTo>
                  <a:lnTo>
                    <a:pt x="8765" y="1"/>
                  </a:lnTo>
                  <a:close/>
                  <a:moveTo>
                    <a:pt x="1" y="134"/>
                  </a:moveTo>
                  <a:lnTo>
                    <a:pt x="1" y="517"/>
                  </a:lnTo>
                  <a:lnTo>
                    <a:pt x="34" y="517"/>
                  </a:lnTo>
                  <a:lnTo>
                    <a:pt x="34" y="134"/>
                  </a:lnTo>
                  <a:close/>
                  <a:moveTo>
                    <a:pt x="8765" y="350"/>
                  </a:moveTo>
                  <a:lnTo>
                    <a:pt x="8765" y="717"/>
                  </a:lnTo>
                  <a:lnTo>
                    <a:pt x="8815" y="717"/>
                  </a:lnTo>
                  <a:lnTo>
                    <a:pt x="8815" y="350"/>
                  </a:lnTo>
                  <a:close/>
                  <a:moveTo>
                    <a:pt x="1" y="884"/>
                  </a:moveTo>
                  <a:lnTo>
                    <a:pt x="1" y="1250"/>
                  </a:lnTo>
                  <a:lnTo>
                    <a:pt x="34" y="1250"/>
                  </a:lnTo>
                  <a:lnTo>
                    <a:pt x="34" y="884"/>
                  </a:lnTo>
                  <a:close/>
                  <a:moveTo>
                    <a:pt x="8765" y="1084"/>
                  </a:moveTo>
                  <a:lnTo>
                    <a:pt x="8765" y="1467"/>
                  </a:lnTo>
                  <a:lnTo>
                    <a:pt x="8815" y="1467"/>
                  </a:lnTo>
                  <a:lnTo>
                    <a:pt x="8815" y="1084"/>
                  </a:lnTo>
                  <a:close/>
                  <a:moveTo>
                    <a:pt x="1" y="1633"/>
                  </a:moveTo>
                  <a:lnTo>
                    <a:pt x="1" y="2000"/>
                  </a:lnTo>
                  <a:lnTo>
                    <a:pt x="34" y="2000"/>
                  </a:lnTo>
                  <a:lnTo>
                    <a:pt x="34" y="1633"/>
                  </a:lnTo>
                  <a:close/>
                  <a:moveTo>
                    <a:pt x="8765" y="1833"/>
                  </a:moveTo>
                  <a:lnTo>
                    <a:pt x="8765" y="2200"/>
                  </a:lnTo>
                  <a:lnTo>
                    <a:pt x="8815" y="2200"/>
                  </a:lnTo>
                  <a:lnTo>
                    <a:pt x="8815" y="1833"/>
                  </a:lnTo>
                  <a:close/>
                  <a:moveTo>
                    <a:pt x="1" y="2367"/>
                  </a:moveTo>
                  <a:lnTo>
                    <a:pt x="1" y="2733"/>
                  </a:lnTo>
                  <a:lnTo>
                    <a:pt x="34" y="2733"/>
                  </a:lnTo>
                  <a:lnTo>
                    <a:pt x="34" y="2367"/>
                  </a:lnTo>
                  <a:close/>
                  <a:moveTo>
                    <a:pt x="8765" y="2567"/>
                  </a:moveTo>
                  <a:lnTo>
                    <a:pt x="8765" y="2933"/>
                  </a:lnTo>
                  <a:lnTo>
                    <a:pt x="8815" y="2933"/>
                  </a:lnTo>
                  <a:lnTo>
                    <a:pt x="8815" y="2567"/>
                  </a:lnTo>
                  <a:close/>
                  <a:moveTo>
                    <a:pt x="1" y="3100"/>
                  </a:moveTo>
                  <a:lnTo>
                    <a:pt x="1" y="3466"/>
                  </a:lnTo>
                  <a:lnTo>
                    <a:pt x="34" y="3466"/>
                  </a:lnTo>
                  <a:lnTo>
                    <a:pt x="34" y="3100"/>
                  </a:lnTo>
                  <a:close/>
                  <a:moveTo>
                    <a:pt x="284" y="3533"/>
                  </a:moveTo>
                  <a:lnTo>
                    <a:pt x="284" y="3583"/>
                  </a:lnTo>
                  <a:lnTo>
                    <a:pt x="651" y="3583"/>
                  </a:lnTo>
                  <a:lnTo>
                    <a:pt x="651" y="3533"/>
                  </a:lnTo>
                  <a:close/>
                  <a:moveTo>
                    <a:pt x="1034" y="3533"/>
                  </a:moveTo>
                  <a:lnTo>
                    <a:pt x="1034" y="3583"/>
                  </a:lnTo>
                  <a:lnTo>
                    <a:pt x="1401" y="3583"/>
                  </a:lnTo>
                  <a:lnTo>
                    <a:pt x="1401" y="3533"/>
                  </a:lnTo>
                  <a:close/>
                  <a:moveTo>
                    <a:pt x="1767" y="3533"/>
                  </a:moveTo>
                  <a:lnTo>
                    <a:pt x="1767" y="3583"/>
                  </a:lnTo>
                  <a:lnTo>
                    <a:pt x="2134" y="3583"/>
                  </a:lnTo>
                  <a:lnTo>
                    <a:pt x="2134" y="3533"/>
                  </a:lnTo>
                  <a:close/>
                  <a:moveTo>
                    <a:pt x="2500" y="3533"/>
                  </a:moveTo>
                  <a:lnTo>
                    <a:pt x="2500" y="3583"/>
                  </a:lnTo>
                  <a:lnTo>
                    <a:pt x="2867" y="3583"/>
                  </a:lnTo>
                  <a:lnTo>
                    <a:pt x="2867" y="3533"/>
                  </a:lnTo>
                  <a:close/>
                  <a:moveTo>
                    <a:pt x="3250" y="3533"/>
                  </a:moveTo>
                  <a:lnTo>
                    <a:pt x="3250" y="3583"/>
                  </a:lnTo>
                  <a:lnTo>
                    <a:pt x="3617" y="3583"/>
                  </a:lnTo>
                  <a:lnTo>
                    <a:pt x="3617" y="3533"/>
                  </a:lnTo>
                  <a:close/>
                  <a:moveTo>
                    <a:pt x="3983" y="3533"/>
                  </a:moveTo>
                  <a:lnTo>
                    <a:pt x="3983" y="3583"/>
                  </a:lnTo>
                  <a:lnTo>
                    <a:pt x="4350" y="3583"/>
                  </a:lnTo>
                  <a:lnTo>
                    <a:pt x="4350" y="3533"/>
                  </a:lnTo>
                  <a:close/>
                  <a:moveTo>
                    <a:pt x="4716" y="3533"/>
                  </a:moveTo>
                  <a:lnTo>
                    <a:pt x="4716" y="3583"/>
                  </a:lnTo>
                  <a:lnTo>
                    <a:pt x="5100" y="3583"/>
                  </a:lnTo>
                  <a:lnTo>
                    <a:pt x="5100" y="3533"/>
                  </a:lnTo>
                  <a:close/>
                  <a:moveTo>
                    <a:pt x="5466" y="3533"/>
                  </a:moveTo>
                  <a:lnTo>
                    <a:pt x="5466" y="3583"/>
                  </a:lnTo>
                  <a:lnTo>
                    <a:pt x="5833" y="3583"/>
                  </a:lnTo>
                  <a:lnTo>
                    <a:pt x="5833" y="3533"/>
                  </a:lnTo>
                  <a:close/>
                  <a:moveTo>
                    <a:pt x="6199" y="3533"/>
                  </a:moveTo>
                  <a:lnTo>
                    <a:pt x="6199" y="3583"/>
                  </a:lnTo>
                  <a:lnTo>
                    <a:pt x="6566" y="3583"/>
                  </a:lnTo>
                  <a:lnTo>
                    <a:pt x="6566" y="3533"/>
                  </a:lnTo>
                  <a:close/>
                  <a:moveTo>
                    <a:pt x="6949" y="3533"/>
                  </a:moveTo>
                  <a:lnTo>
                    <a:pt x="6949" y="3583"/>
                  </a:lnTo>
                  <a:lnTo>
                    <a:pt x="7316" y="3583"/>
                  </a:lnTo>
                  <a:lnTo>
                    <a:pt x="7316" y="3533"/>
                  </a:lnTo>
                  <a:close/>
                  <a:moveTo>
                    <a:pt x="7682" y="3533"/>
                  </a:moveTo>
                  <a:lnTo>
                    <a:pt x="7682" y="3583"/>
                  </a:lnTo>
                  <a:lnTo>
                    <a:pt x="8049" y="3583"/>
                  </a:lnTo>
                  <a:lnTo>
                    <a:pt x="8049" y="3533"/>
                  </a:lnTo>
                  <a:close/>
                  <a:moveTo>
                    <a:pt x="8765" y="3316"/>
                  </a:moveTo>
                  <a:lnTo>
                    <a:pt x="8765" y="3533"/>
                  </a:lnTo>
                  <a:lnTo>
                    <a:pt x="8416" y="3533"/>
                  </a:lnTo>
                  <a:lnTo>
                    <a:pt x="8416" y="3583"/>
                  </a:lnTo>
                  <a:lnTo>
                    <a:pt x="8815" y="3583"/>
                  </a:lnTo>
                  <a:lnTo>
                    <a:pt x="8815" y="3316"/>
                  </a:lnTo>
                  <a:close/>
                </a:path>
              </a:pathLst>
            </a:cu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7"/>
            <p:cNvSpPr txBox="1"/>
            <p:nvPr/>
          </p:nvSpPr>
          <p:spPr>
            <a:xfrm flipH="1">
              <a:off x="5634427" y="4730337"/>
              <a:ext cx="2013416" cy="2068918"/>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UY" sz="1600" u="none" cap="none" strike="noStrike">
                  <a:solidFill>
                    <a:srgbClr val="000000"/>
                  </a:solidFill>
                  <a:latin typeface="Fira Sans"/>
                  <a:ea typeface="Fira Sans"/>
                  <a:cs typeface="Fira Sans"/>
                  <a:sym typeface="Fira Sans"/>
                </a:rPr>
                <a:t>Ciencia y arte de gobernar que trata de la organización y administración de un Estado en sus asuntos e intereses.</a:t>
              </a:r>
              <a:endParaRPr b="0" i="0" sz="1400" u="none" cap="none" strike="noStrike">
                <a:solidFill>
                  <a:srgbClr val="000000"/>
                </a:solidFill>
                <a:latin typeface="Arial"/>
                <a:ea typeface="Arial"/>
                <a:cs typeface="Arial"/>
                <a:sym typeface="Arial"/>
              </a:endParaRPr>
            </a:p>
          </p:txBody>
        </p:sp>
      </p:grpSp>
      <p:sp>
        <p:nvSpPr>
          <p:cNvPr id="368" name="Google Shape;368;p7"/>
          <p:cNvSpPr/>
          <p:nvPr/>
        </p:nvSpPr>
        <p:spPr>
          <a:xfrm>
            <a:off x="1548692" y="1571113"/>
            <a:ext cx="1225505" cy="268202"/>
          </a:xfrm>
          <a:custGeom>
            <a:rect b="b" l="l" r="r" t="t"/>
            <a:pathLst>
              <a:path extrusionOk="0" h="2984" w="9866">
                <a:moveTo>
                  <a:pt x="1" y="1"/>
                </a:moveTo>
                <a:lnTo>
                  <a:pt x="1" y="2983"/>
                </a:lnTo>
                <a:lnTo>
                  <a:pt x="9865" y="2983"/>
                </a:lnTo>
                <a:lnTo>
                  <a:pt x="9865" y="1"/>
                </a:lnTo>
                <a:close/>
              </a:path>
            </a:pathLst>
          </a:custGeom>
          <a:solidFill>
            <a:srgbClr val="FF84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7"/>
          <p:cNvSpPr txBox="1"/>
          <p:nvPr/>
        </p:nvSpPr>
        <p:spPr>
          <a:xfrm flipH="1">
            <a:off x="1461019" y="1597126"/>
            <a:ext cx="1232400" cy="26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000000"/>
                </a:solidFill>
                <a:latin typeface="Fira Sans"/>
                <a:ea typeface="Fira Sans"/>
                <a:cs typeface="Fira Sans"/>
                <a:sym typeface="Fira Sans"/>
              </a:rPr>
              <a:t>01</a:t>
            </a:r>
            <a:endParaRPr b="1" i="0" sz="1200" u="none" cap="none" strike="noStrike">
              <a:solidFill>
                <a:srgbClr val="000000"/>
              </a:solidFill>
              <a:latin typeface="Fira Sans"/>
              <a:ea typeface="Fira Sans"/>
              <a:cs typeface="Fira Sans"/>
              <a:sym typeface="Fira Sans"/>
            </a:endParaRPr>
          </a:p>
        </p:txBody>
      </p:sp>
      <p:sp>
        <p:nvSpPr>
          <p:cNvPr id="370" name="Google Shape;370;p7"/>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POLÍTICAS</a:t>
            </a:r>
            <a:endParaRPr sz="3500">
              <a:latin typeface="Fira Sans Extra Condensed"/>
              <a:ea typeface="Fira Sans Extra Condensed"/>
              <a:cs typeface="Fira Sans Extra Condensed"/>
              <a:sym typeface="Fira Sans Extra Condensed"/>
            </a:endParaRPr>
          </a:p>
        </p:txBody>
      </p:sp>
      <p:sp>
        <p:nvSpPr>
          <p:cNvPr id="371" name="Google Shape;371;p7"/>
          <p:cNvSpPr txBox="1"/>
          <p:nvPr/>
        </p:nvSpPr>
        <p:spPr>
          <a:xfrm flipH="1">
            <a:off x="5913566" y="1144942"/>
            <a:ext cx="1749557" cy="19030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000000"/>
                </a:solidFill>
                <a:latin typeface="Fira Sans"/>
                <a:ea typeface="Fira Sans"/>
                <a:cs typeface="Fira Sans"/>
                <a:sym typeface="Fira Sans"/>
              </a:rPr>
              <a:t>POLITICS (POLÍTICA)</a:t>
            </a:r>
            <a:endParaRPr b="0" i="0" sz="1400" u="none" cap="none" strike="noStrike">
              <a:solidFill>
                <a:srgbClr val="000000"/>
              </a:solidFill>
              <a:latin typeface="Arial"/>
              <a:ea typeface="Arial"/>
              <a:cs typeface="Arial"/>
              <a:sym typeface="Arial"/>
            </a:endParaRPr>
          </a:p>
        </p:txBody>
      </p:sp>
      <p:sp>
        <p:nvSpPr>
          <p:cNvPr id="372" name="Google Shape;372;p7"/>
          <p:cNvSpPr txBox="1"/>
          <p:nvPr/>
        </p:nvSpPr>
        <p:spPr>
          <a:xfrm>
            <a:off x="-50660" y="1955907"/>
            <a:ext cx="4572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UY" sz="1400" u="none" cap="none" strike="noStrike">
                <a:solidFill>
                  <a:srgbClr val="000000"/>
                </a:solidFill>
                <a:latin typeface="Fira Sans"/>
                <a:ea typeface="Fira Sans"/>
                <a:cs typeface="Fira Sans"/>
                <a:sym typeface="Fira Sans"/>
              </a:rPr>
              <a:t>POLICIES (POLÍTICAS)</a:t>
            </a:r>
            <a:endParaRPr b="0" i="0" sz="1400" u="none" cap="none" strike="noStrike">
              <a:solidFill>
                <a:srgbClr val="000000"/>
              </a:solidFill>
              <a:latin typeface="Arial"/>
              <a:ea typeface="Arial"/>
              <a:cs typeface="Arial"/>
              <a:sym typeface="Arial"/>
            </a:endParaRPr>
          </a:p>
        </p:txBody>
      </p:sp>
      <p:sp>
        <p:nvSpPr>
          <p:cNvPr id="373" name="Google Shape;373;p7"/>
          <p:cNvSpPr/>
          <p:nvPr/>
        </p:nvSpPr>
        <p:spPr>
          <a:xfrm>
            <a:off x="5518388" y="1810062"/>
            <a:ext cx="3617700" cy="2985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UY" sz="1600">
                <a:latin typeface="Calibri"/>
                <a:ea typeface="Calibri"/>
                <a:cs typeface="Calibri"/>
                <a:sym typeface="Calibri"/>
              </a:rPr>
              <a:t>Las actividades de los gobiernos, miembros de organizaciones (legales, administrativas, sindicatos, etc), o personas que intentan influenciar el rumbo que se gobierna.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s-UY" sz="1600">
                <a:latin typeface="Calibri"/>
                <a:ea typeface="Calibri"/>
                <a:cs typeface="Calibri"/>
                <a:sym typeface="Calibri"/>
              </a:rPr>
              <a:t> Actividad del ciudadano cuando interviene en los asuntos públicos con su opinión, con su voto, o de cualquier otro modo.</a:t>
            </a:r>
            <a:endParaRPr sz="1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cxnSp>
        <p:nvCxnSpPr>
          <p:cNvPr id="378" name="Google Shape;378;p4"/>
          <p:cNvCxnSpPr/>
          <p:nvPr/>
        </p:nvCxnSpPr>
        <p:spPr>
          <a:xfrm>
            <a:off x="1348846" y="2559729"/>
            <a:ext cx="2616300" cy="1020600"/>
          </a:xfrm>
          <a:prstGeom prst="curvedConnector3">
            <a:avLst>
              <a:gd fmla="val 49998" name="adj1"/>
            </a:avLst>
          </a:prstGeom>
          <a:noFill/>
          <a:ln cap="flat" cmpd="sng" w="19050">
            <a:solidFill>
              <a:schemeClr val="accent3"/>
            </a:solidFill>
            <a:prstDash val="solid"/>
            <a:round/>
            <a:headEnd len="sm" w="sm" type="none"/>
            <a:tailEnd len="sm" w="sm" type="none"/>
          </a:ln>
        </p:spPr>
      </p:cxnSp>
      <p:cxnSp>
        <p:nvCxnSpPr>
          <p:cNvPr id="379" name="Google Shape;379;p4"/>
          <p:cNvCxnSpPr>
            <a:stCxn id="380" idx="0"/>
            <a:endCxn id="381" idx="2"/>
          </p:cNvCxnSpPr>
          <p:nvPr/>
        </p:nvCxnSpPr>
        <p:spPr>
          <a:xfrm flipH="1" rot="10800000">
            <a:off x="4417173" y="1930186"/>
            <a:ext cx="219900" cy="899700"/>
          </a:xfrm>
          <a:prstGeom prst="straightConnector1">
            <a:avLst/>
          </a:prstGeom>
          <a:noFill/>
          <a:ln cap="flat" cmpd="sng" w="19050">
            <a:solidFill>
              <a:schemeClr val="accent3"/>
            </a:solidFill>
            <a:prstDash val="solid"/>
            <a:round/>
            <a:headEnd len="sm" w="sm" type="none"/>
            <a:tailEnd len="sm" w="sm" type="none"/>
          </a:ln>
        </p:spPr>
      </p:cxnSp>
      <p:sp>
        <p:nvSpPr>
          <p:cNvPr id="381" name="Google Shape;381;p4"/>
          <p:cNvSpPr/>
          <p:nvPr/>
        </p:nvSpPr>
        <p:spPr>
          <a:xfrm>
            <a:off x="3901334" y="1108529"/>
            <a:ext cx="1471499" cy="821649"/>
          </a:xfrm>
          <a:prstGeom prst="flowChartTerminator">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
          <p:cNvSpPr/>
          <p:nvPr/>
        </p:nvSpPr>
        <p:spPr>
          <a:xfrm>
            <a:off x="3621881" y="2829886"/>
            <a:ext cx="1590583" cy="1627814"/>
          </a:xfrm>
          <a:prstGeom prst="ellipse">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
          <p:cNvSpPr/>
          <p:nvPr/>
        </p:nvSpPr>
        <p:spPr>
          <a:xfrm>
            <a:off x="6786563" y="1891629"/>
            <a:ext cx="1539923" cy="642908"/>
          </a:xfrm>
          <a:prstGeom prst="flowChartTerminator">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
          <p:cNvSpPr txBox="1"/>
          <p:nvPr/>
        </p:nvSpPr>
        <p:spPr>
          <a:xfrm flipH="1">
            <a:off x="6872287" y="2034705"/>
            <a:ext cx="1406449" cy="37227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FFFFFF"/>
                </a:solidFill>
                <a:latin typeface="Fira Sans"/>
                <a:ea typeface="Fira Sans"/>
                <a:cs typeface="Fira Sans"/>
                <a:sym typeface="Fira Sans"/>
              </a:rPr>
              <a:t>INSTITUCIONES PÚBLICAS</a:t>
            </a:r>
            <a:endParaRPr b="1" i="0" sz="1200" u="none" cap="none" strike="noStrike">
              <a:solidFill>
                <a:srgbClr val="FFFFFF"/>
              </a:solidFill>
              <a:latin typeface="Fira Sans"/>
              <a:ea typeface="Fira Sans"/>
              <a:cs typeface="Fira Sans"/>
              <a:sym typeface="Fira Sans"/>
            </a:endParaRPr>
          </a:p>
        </p:txBody>
      </p:sp>
      <p:sp>
        <p:nvSpPr>
          <p:cNvPr id="384" name="Google Shape;384;p4"/>
          <p:cNvSpPr/>
          <p:nvPr/>
        </p:nvSpPr>
        <p:spPr>
          <a:xfrm>
            <a:off x="703335" y="1891629"/>
            <a:ext cx="1336077" cy="643786"/>
          </a:xfrm>
          <a:prstGeom prst="flowChartTerminator">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
          <p:cNvSpPr txBox="1"/>
          <p:nvPr/>
        </p:nvSpPr>
        <p:spPr>
          <a:xfrm flipH="1">
            <a:off x="817513" y="2034704"/>
            <a:ext cx="1221897" cy="37227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FFFFFF"/>
                </a:solidFill>
                <a:latin typeface="Fira Sans"/>
                <a:ea typeface="Fira Sans"/>
                <a:cs typeface="Fira Sans"/>
                <a:sym typeface="Fira Sans"/>
              </a:rPr>
              <a:t>LEYES- Reglamentos</a:t>
            </a:r>
            <a:endParaRPr b="1" i="0" sz="1200" u="none" cap="none" strike="noStrike">
              <a:solidFill>
                <a:srgbClr val="FFFFFF"/>
              </a:solidFill>
              <a:latin typeface="Fira Sans"/>
              <a:ea typeface="Fira Sans"/>
              <a:cs typeface="Fira Sans"/>
              <a:sym typeface="Fira Sans"/>
            </a:endParaRPr>
          </a:p>
        </p:txBody>
      </p:sp>
      <p:sp>
        <p:nvSpPr>
          <p:cNvPr id="386" name="Google Shape;386;p4"/>
          <p:cNvSpPr txBox="1"/>
          <p:nvPr/>
        </p:nvSpPr>
        <p:spPr>
          <a:xfrm flipH="1">
            <a:off x="3720056" y="3249440"/>
            <a:ext cx="1449367" cy="78870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UY" sz="1200">
                <a:solidFill>
                  <a:srgbClr val="FFFFFF"/>
                </a:solidFill>
                <a:latin typeface="Fira Sans"/>
                <a:ea typeface="Fira Sans"/>
                <a:cs typeface="Fira Sans"/>
                <a:sym typeface="Fira Sans"/>
              </a:rPr>
              <a:t>L</a:t>
            </a:r>
            <a:r>
              <a:rPr b="1" i="0" lang="es-UY" sz="1200" u="none" cap="none" strike="noStrike">
                <a:solidFill>
                  <a:srgbClr val="FFFFFF"/>
                </a:solidFill>
                <a:latin typeface="Fira Sans"/>
                <a:ea typeface="Fira Sans"/>
                <a:cs typeface="Fira Sans"/>
                <a:sym typeface="Fira Sans"/>
              </a:rPr>
              <a:t>ímites a comportamientos contrarios al bien común</a:t>
            </a:r>
            <a:endParaRPr b="1" i="0" sz="1200" u="none" cap="none" strike="noStrike">
              <a:solidFill>
                <a:srgbClr val="FFFFFF"/>
              </a:solidFill>
              <a:latin typeface="Fira Sans"/>
              <a:ea typeface="Fira Sans"/>
              <a:cs typeface="Fira Sans"/>
              <a:sym typeface="Fira Sans"/>
            </a:endParaRPr>
          </a:p>
        </p:txBody>
      </p:sp>
      <p:sp>
        <p:nvSpPr>
          <p:cNvPr id="387" name="Google Shape;387;p4"/>
          <p:cNvSpPr txBox="1"/>
          <p:nvPr/>
        </p:nvSpPr>
        <p:spPr>
          <a:xfrm flipH="1">
            <a:off x="4077812" y="1229559"/>
            <a:ext cx="1134652" cy="57305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FFFFFF"/>
                </a:solidFill>
                <a:latin typeface="Fira Sans"/>
                <a:ea typeface="Fira Sans"/>
                <a:cs typeface="Fira Sans"/>
                <a:sym typeface="Fira Sans"/>
              </a:rPr>
              <a:t>Pretende alcanzar el bien comun</a:t>
            </a:r>
            <a:endParaRPr b="1" i="0" sz="1200" u="none" cap="none" strike="noStrike">
              <a:solidFill>
                <a:srgbClr val="FFFFFF"/>
              </a:solidFill>
              <a:latin typeface="Fira Sans"/>
              <a:ea typeface="Fira Sans"/>
              <a:cs typeface="Fira Sans"/>
              <a:sym typeface="Fira Sans"/>
            </a:endParaRPr>
          </a:p>
        </p:txBody>
      </p:sp>
      <p:sp>
        <p:nvSpPr>
          <p:cNvPr id="388" name="Google Shape;388;p4"/>
          <p:cNvSpPr txBox="1"/>
          <p:nvPr/>
        </p:nvSpPr>
        <p:spPr>
          <a:xfrm flipH="1">
            <a:off x="7165663" y="3410564"/>
            <a:ext cx="978900" cy="16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UY" sz="1200" u="none" cap="none" strike="noStrike">
                <a:solidFill>
                  <a:srgbClr val="FFFFFF"/>
                </a:solidFill>
                <a:latin typeface="Fira Sans"/>
                <a:ea typeface="Fira Sans"/>
                <a:cs typeface="Fira Sans"/>
                <a:sym typeface="Fira Sans"/>
              </a:rPr>
              <a:t>MARS</a:t>
            </a:r>
            <a:endParaRPr b="1" i="0" sz="1200" u="none" cap="none" strike="noStrike">
              <a:solidFill>
                <a:srgbClr val="FFFFFF"/>
              </a:solidFill>
              <a:latin typeface="Fira Sans"/>
              <a:ea typeface="Fira Sans"/>
              <a:cs typeface="Fira Sans"/>
              <a:sym typeface="Fira Sans"/>
            </a:endParaRPr>
          </a:p>
        </p:txBody>
      </p:sp>
      <p:cxnSp>
        <p:nvCxnSpPr>
          <p:cNvPr id="389" name="Google Shape;389;p4"/>
          <p:cNvCxnSpPr>
            <a:stCxn id="381" idx="1"/>
            <a:endCxn id="384" idx="0"/>
          </p:cNvCxnSpPr>
          <p:nvPr/>
        </p:nvCxnSpPr>
        <p:spPr>
          <a:xfrm flipH="1">
            <a:off x="1371434" y="1519354"/>
            <a:ext cx="2529900" cy="372300"/>
          </a:xfrm>
          <a:prstGeom prst="curvedConnector2">
            <a:avLst/>
          </a:prstGeom>
          <a:noFill/>
          <a:ln cap="flat" cmpd="sng" w="19050">
            <a:solidFill>
              <a:schemeClr val="accent3"/>
            </a:solidFill>
            <a:prstDash val="solid"/>
            <a:round/>
            <a:headEnd len="sm" w="sm" type="none"/>
            <a:tailEnd len="sm" w="sm" type="none"/>
          </a:ln>
        </p:spPr>
      </p:cxnSp>
      <p:cxnSp>
        <p:nvCxnSpPr>
          <p:cNvPr id="390" name="Google Shape;390;p4"/>
          <p:cNvCxnSpPr>
            <a:stCxn id="381" idx="3"/>
            <a:endCxn id="382" idx="0"/>
          </p:cNvCxnSpPr>
          <p:nvPr/>
        </p:nvCxnSpPr>
        <p:spPr>
          <a:xfrm>
            <a:off x="5372833" y="1519354"/>
            <a:ext cx="2183700" cy="372300"/>
          </a:xfrm>
          <a:prstGeom prst="curvedConnector2">
            <a:avLst/>
          </a:prstGeom>
          <a:noFill/>
          <a:ln cap="flat" cmpd="sng" w="19050">
            <a:solidFill>
              <a:schemeClr val="accent3"/>
            </a:solidFill>
            <a:prstDash val="solid"/>
            <a:round/>
            <a:headEnd len="sm" w="sm" type="none"/>
            <a:tailEnd len="sm" w="sm" type="none"/>
          </a:ln>
        </p:spPr>
      </p:cxnSp>
      <p:cxnSp>
        <p:nvCxnSpPr>
          <p:cNvPr id="391" name="Google Shape;391;p4"/>
          <p:cNvCxnSpPr>
            <a:stCxn id="382" idx="2"/>
          </p:cNvCxnSpPr>
          <p:nvPr/>
        </p:nvCxnSpPr>
        <p:spPr>
          <a:xfrm rot="5400000">
            <a:off x="5798074" y="1905887"/>
            <a:ext cx="1129800" cy="2387100"/>
          </a:xfrm>
          <a:prstGeom prst="curvedConnector2">
            <a:avLst/>
          </a:prstGeom>
          <a:noFill/>
          <a:ln cap="flat" cmpd="sng" w="19050">
            <a:solidFill>
              <a:schemeClr val="accent3"/>
            </a:solidFill>
            <a:prstDash val="solid"/>
            <a:round/>
            <a:headEnd len="sm" w="sm" type="none"/>
            <a:tailEnd len="sm" w="sm" type="none"/>
          </a:ln>
        </p:spPr>
      </p:cxnSp>
      <p:sp>
        <p:nvSpPr>
          <p:cNvPr id="392" name="Google Shape;392;p4"/>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POLÍTICA</a:t>
            </a:r>
            <a:endParaRPr sz="3500">
              <a:latin typeface="Fira Sans Extra Condensed"/>
              <a:ea typeface="Fira Sans Extra Condensed"/>
              <a:cs typeface="Fira Sans Extra Condensed"/>
              <a:sym typeface="Fira Sans Extra Condensed"/>
            </a:endParaRPr>
          </a:p>
        </p:txBody>
      </p:sp>
      <p:sp>
        <p:nvSpPr>
          <p:cNvPr id="393" name="Google Shape;393;p4"/>
          <p:cNvSpPr txBox="1"/>
          <p:nvPr/>
        </p:nvSpPr>
        <p:spPr>
          <a:xfrm>
            <a:off x="6063100" y="1266763"/>
            <a:ext cx="19839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UY">
                <a:solidFill>
                  <a:schemeClr val="dk2"/>
                </a:solidFill>
              </a:rPr>
              <a:t>Para regular</a:t>
            </a:r>
            <a:endParaRPr sz="1200">
              <a:solidFill>
                <a:schemeClr val="dk2"/>
              </a:solidFill>
            </a:endParaRPr>
          </a:p>
        </p:txBody>
      </p:sp>
      <p:sp>
        <p:nvSpPr>
          <p:cNvPr id="394" name="Google Shape;394;p4"/>
          <p:cNvSpPr txBox="1"/>
          <p:nvPr/>
        </p:nvSpPr>
        <p:spPr>
          <a:xfrm>
            <a:off x="6252850" y="3457638"/>
            <a:ext cx="19839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UY">
                <a:solidFill>
                  <a:schemeClr val="dk2"/>
                </a:solidFill>
              </a:rPr>
              <a:t>Análisa</a:t>
            </a:r>
            <a:endParaRPr sz="1200">
              <a:solidFill>
                <a:schemeClr val="dk2"/>
              </a:solidFill>
            </a:endParaRPr>
          </a:p>
        </p:txBody>
      </p:sp>
      <p:sp>
        <p:nvSpPr>
          <p:cNvPr id="395" name="Google Shape;395;p4"/>
          <p:cNvSpPr txBox="1"/>
          <p:nvPr/>
        </p:nvSpPr>
        <p:spPr>
          <a:xfrm>
            <a:off x="1348850" y="2913263"/>
            <a:ext cx="19839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UY">
                <a:solidFill>
                  <a:schemeClr val="dk2"/>
                </a:solidFill>
              </a:rPr>
              <a:t>Genera</a:t>
            </a:r>
            <a:endParaRPr sz="1200">
              <a:solidFill>
                <a:schemeClr val="dk2"/>
              </a:solidFill>
            </a:endParaRPr>
          </a:p>
        </p:txBody>
      </p:sp>
      <p:sp>
        <p:nvSpPr>
          <p:cNvPr id="396" name="Google Shape;396;p4"/>
          <p:cNvSpPr txBox="1"/>
          <p:nvPr/>
        </p:nvSpPr>
        <p:spPr>
          <a:xfrm>
            <a:off x="1736150" y="1266750"/>
            <a:ext cx="19839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UY">
                <a:solidFill>
                  <a:schemeClr val="dk2"/>
                </a:solidFill>
              </a:rPr>
              <a:t>Para lograr</a:t>
            </a:r>
            <a:endParaRPr sz="1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8"/>
          <p:cNvSpPr txBox="1"/>
          <p:nvPr>
            <p:ph type="ctrTitle"/>
          </p:nvPr>
        </p:nvSpPr>
        <p:spPr>
          <a:xfrm>
            <a:off x="311700" y="335325"/>
            <a:ext cx="8520600" cy="5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s-UY" sz="3500">
                <a:latin typeface="Fira Sans Extra Condensed"/>
                <a:ea typeface="Fira Sans Extra Condensed"/>
                <a:cs typeface="Fira Sans Extra Condensed"/>
                <a:sym typeface="Fira Sans Extra Condensed"/>
              </a:rPr>
              <a:t>LO PÚBLICO</a:t>
            </a:r>
            <a:endParaRPr sz="3500">
              <a:latin typeface="Fira Sans Extra Condensed"/>
              <a:ea typeface="Fira Sans Extra Condensed"/>
              <a:cs typeface="Fira Sans Extra Condensed"/>
              <a:sym typeface="Fira Sans Extra Condensed"/>
            </a:endParaRPr>
          </a:p>
        </p:txBody>
      </p:sp>
      <p:grpSp>
        <p:nvGrpSpPr>
          <p:cNvPr id="402" name="Google Shape;402;p8"/>
          <p:cNvGrpSpPr/>
          <p:nvPr/>
        </p:nvGrpSpPr>
        <p:grpSpPr>
          <a:xfrm>
            <a:off x="1611298" y="1532961"/>
            <a:ext cx="1392706" cy="698332"/>
            <a:chOff x="2216605" y="1462275"/>
            <a:chExt cx="1392706" cy="698332"/>
          </a:xfrm>
        </p:grpSpPr>
        <p:sp>
          <p:nvSpPr>
            <p:cNvPr id="403" name="Google Shape;403;p8"/>
            <p:cNvSpPr/>
            <p:nvPr/>
          </p:nvSpPr>
          <p:spPr>
            <a:xfrm>
              <a:off x="2253771" y="1493624"/>
              <a:ext cx="1355540" cy="666983"/>
            </a:xfrm>
            <a:custGeom>
              <a:rect b="b" l="l" r="r" t="t"/>
              <a:pathLst>
                <a:path extrusionOk="0" fill="none" h="8255" w="16777">
                  <a:moveTo>
                    <a:pt x="16777" y="8255"/>
                  </a:moveTo>
                  <a:lnTo>
                    <a:pt x="10607" y="8255"/>
                  </a:lnTo>
                  <a:lnTo>
                    <a:pt x="2364" y="0"/>
                  </a:lnTo>
                  <a:lnTo>
                    <a:pt x="1" y="0"/>
                  </a:lnTo>
                </a:path>
              </a:pathLst>
            </a:custGeom>
            <a:noFill/>
            <a:ln cap="flat" cmpd="sng" w="28575">
              <a:solidFill>
                <a:schemeClr val="accent3"/>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8"/>
            <p:cNvSpPr/>
            <p:nvPr/>
          </p:nvSpPr>
          <p:spPr>
            <a:xfrm>
              <a:off x="2216605" y="1462275"/>
              <a:ext cx="62699" cy="62780"/>
            </a:xfrm>
            <a:custGeom>
              <a:rect b="b" l="l" r="r" t="t"/>
              <a:pathLst>
                <a:path extrusionOk="0" h="777" w="776">
                  <a:moveTo>
                    <a:pt x="0" y="0"/>
                  </a:moveTo>
                  <a:lnTo>
                    <a:pt x="0" y="776"/>
                  </a:lnTo>
                  <a:lnTo>
                    <a:pt x="776" y="776"/>
                  </a:lnTo>
                  <a:lnTo>
                    <a:pt x="77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5" name="Google Shape;405;p8"/>
          <p:cNvGrpSpPr/>
          <p:nvPr/>
        </p:nvGrpSpPr>
        <p:grpSpPr>
          <a:xfrm>
            <a:off x="1617123" y="2893116"/>
            <a:ext cx="1386889" cy="698331"/>
            <a:chOff x="2216605" y="2284952"/>
            <a:chExt cx="1386889" cy="698331"/>
          </a:xfrm>
        </p:grpSpPr>
        <p:sp>
          <p:nvSpPr>
            <p:cNvPr id="406" name="Google Shape;406;p8"/>
            <p:cNvSpPr/>
            <p:nvPr/>
          </p:nvSpPr>
          <p:spPr>
            <a:xfrm>
              <a:off x="2247954" y="2284952"/>
              <a:ext cx="1355540" cy="667064"/>
            </a:xfrm>
            <a:custGeom>
              <a:rect b="b" l="l" r="r" t="t"/>
              <a:pathLst>
                <a:path extrusionOk="0" fill="none" h="8256" w="16777">
                  <a:moveTo>
                    <a:pt x="0" y="8255"/>
                  </a:moveTo>
                  <a:lnTo>
                    <a:pt x="6158" y="8255"/>
                  </a:lnTo>
                  <a:lnTo>
                    <a:pt x="10921" y="0"/>
                  </a:lnTo>
                  <a:lnTo>
                    <a:pt x="16776" y="0"/>
                  </a:lnTo>
                </a:path>
              </a:pathLst>
            </a:custGeom>
            <a:noFill/>
            <a:ln cap="flat" cmpd="sng" w="28575">
              <a:solidFill>
                <a:schemeClr val="accent3"/>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2216605" y="2920584"/>
              <a:ext cx="62699" cy="62699"/>
            </a:xfrm>
            <a:custGeom>
              <a:rect b="b" l="l" r="r" t="t"/>
              <a:pathLst>
                <a:path extrusionOk="0" h="776" w="776">
                  <a:moveTo>
                    <a:pt x="0" y="0"/>
                  </a:moveTo>
                  <a:lnTo>
                    <a:pt x="0" y="776"/>
                  </a:lnTo>
                  <a:lnTo>
                    <a:pt x="776" y="776"/>
                  </a:lnTo>
                  <a:lnTo>
                    <a:pt x="77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8" name="Google Shape;408;p8"/>
          <p:cNvSpPr txBox="1"/>
          <p:nvPr/>
        </p:nvSpPr>
        <p:spPr>
          <a:xfrm>
            <a:off x="353194" y="2297343"/>
            <a:ext cx="2018400" cy="82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UY" sz="1200" u="none" cap="none" strike="noStrike">
                <a:solidFill>
                  <a:srgbClr val="000000"/>
                </a:solidFill>
                <a:latin typeface="Fira Sans"/>
                <a:ea typeface="Fira Sans"/>
                <a:cs typeface="Fira Sans"/>
                <a:sym typeface="Fira Sans"/>
              </a:rPr>
              <a:t>Relativo al pueblo. Común del pueblo o sociedad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br>
              <a:rPr b="0" i="0" lang="es-UY" sz="1200" u="none" cap="none" strike="noStrike">
                <a:solidFill>
                  <a:srgbClr val="000000"/>
                </a:solidFill>
                <a:latin typeface="Fira Sans"/>
                <a:ea typeface="Fira Sans"/>
                <a:cs typeface="Fira Sans"/>
                <a:sym typeface="Fira Sans"/>
              </a:rPr>
            </a:br>
            <a:endParaRPr b="0" i="0" sz="1200" u="none" cap="none" strike="noStrike">
              <a:solidFill>
                <a:srgbClr val="000000"/>
              </a:solidFill>
              <a:latin typeface="Fira Sans"/>
              <a:ea typeface="Fira Sans"/>
              <a:cs typeface="Fira Sans"/>
              <a:sym typeface="Fira Sans"/>
            </a:endParaRPr>
          </a:p>
        </p:txBody>
      </p:sp>
      <p:grpSp>
        <p:nvGrpSpPr>
          <p:cNvPr id="409" name="Google Shape;409;p8"/>
          <p:cNvGrpSpPr/>
          <p:nvPr/>
        </p:nvGrpSpPr>
        <p:grpSpPr>
          <a:xfrm>
            <a:off x="6161712" y="1548548"/>
            <a:ext cx="1392714" cy="2058485"/>
            <a:chOff x="6161712" y="1548548"/>
            <a:chExt cx="1392714" cy="2058485"/>
          </a:xfrm>
        </p:grpSpPr>
        <p:grpSp>
          <p:nvGrpSpPr>
            <p:cNvPr id="410" name="Google Shape;410;p8"/>
            <p:cNvGrpSpPr/>
            <p:nvPr/>
          </p:nvGrpSpPr>
          <p:grpSpPr>
            <a:xfrm flipH="1">
              <a:off x="6161720" y="1548548"/>
              <a:ext cx="1392706" cy="698332"/>
              <a:chOff x="2216605" y="1462275"/>
              <a:chExt cx="1392706" cy="698332"/>
            </a:xfrm>
          </p:grpSpPr>
          <p:sp>
            <p:nvSpPr>
              <p:cNvPr id="411" name="Google Shape;411;p8"/>
              <p:cNvSpPr/>
              <p:nvPr/>
            </p:nvSpPr>
            <p:spPr>
              <a:xfrm>
                <a:off x="2253771" y="1493624"/>
                <a:ext cx="1355540" cy="666983"/>
              </a:xfrm>
              <a:custGeom>
                <a:rect b="b" l="l" r="r" t="t"/>
                <a:pathLst>
                  <a:path extrusionOk="0" fill="none" h="8255" w="16777">
                    <a:moveTo>
                      <a:pt x="16777" y="8255"/>
                    </a:moveTo>
                    <a:lnTo>
                      <a:pt x="10607" y="8255"/>
                    </a:lnTo>
                    <a:lnTo>
                      <a:pt x="2364" y="0"/>
                    </a:lnTo>
                    <a:lnTo>
                      <a:pt x="1" y="0"/>
                    </a:lnTo>
                  </a:path>
                </a:pathLst>
              </a:custGeom>
              <a:noFill/>
              <a:ln cap="flat" cmpd="sng" w="28575">
                <a:solidFill>
                  <a:schemeClr val="accent3"/>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8"/>
              <p:cNvSpPr/>
              <p:nvPr/>
            </p:nvSpPr>
            <p:spPr>
              <a:xfrm>
                <a:off x="2216605" y="1462275"/>
                <a:ext cx="62699" cy="62780"/>
              </a:xfrm>
              <a:custGeom>
                <a:rect b="b" l="l" r="r" t="t"/>
                <a:pathLst>
                  <a:path extrusionOk="0" h="777" w="776">
                    <a:moveTo>
                      <a:pt x="0" y="0"/>
                    </a:moveTo>
                    <a:lnTo>
                      <a:pt x="0" y="776"/>
                    </a:lnTo>
                    <a:lnTo>
                      <a:pt x="776" y="776"/>
                    </a:lnTo>
                    <a:lnTo>
                      <a:pt x="77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 name="Google Shape;413;p8"/>
            <p:cNvGrpSpPr/>
            <p:nvPr/>
          </p:nvGrpSpPr>
          <p:grpSpPr>
            <a:xfrm flipH="1">
              <a:off x="6161712" y="2908702"/>
              <a:ext cx="1386889" cy="698331"/>
              <a:chOff x="2216605" y="2284952"/>
              <a:chExt cx="1386889" cy="698331"/>
            </a:xfrm>
          </p:grpSpPr>
          <p:sp>
            <p:nvSpPr>
              <p:cNvPr id="414" name="Google Shape;414;p8"/>
              <p:cNvSpPr/>
              <p:nvPr/>
            </p:nvSpPr>
            <p:spPr>
              <a:xfrm>
                <a:off x="2247954" y="2284952"/>
                <a:ext cx="1355540" cy="667064"/>
              </a:xfrm>
              <a:custGeom>
                <a:rect b="b" l="l" r="r" t="t"/>
                <a:pathLst>
                  <a:path extrusionOk="0" fill="none" h="8256" w="16777">
                    <a:moveTo>
                      <a:pt x="0" y="8255"/>
                    </a:moveTo>
                    <a:lnTo>
                      <a:pt x="6158" y="8255"/>
                    </a:lnTo>
                    <a:lnTo>
                      <a:pt x="10921" y="0"/>
                    </a:lnTo>
                    <a:lnTo>
                      <a:pt x="16776" y="0"/>
                    </a:lnTo>
                  </a:path>
                </a:pathLst>
              </a:custGeom>
              <a:noFill/>
              <a:ln cap="flat" cmpd="sng" w="28575">
                <a:solidFill>
                  <a:schemeClr val="accent3"/>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8"/>
              <p:cNvSpPr/>
              <p:nvPr/>
            </p:nvSpPr>
            <p:spPr>
              <a:xfrm>
                <a:off x="2216605" y="2920584"/>
                <a:ext cx="62699" cy="62699"/>
              </a:xfrm>
              <a:custGeom>
                <a:rect b="b" l="l" r="r" t="t"/>
                <a:pathLst>
                  <a:path extrusionOk="0" h="776" w="776">
                    <a:moveTo>
                      <a:pt x="0" y="0"/>
                    </a:moveTo>
                    <a:lnTo>
                      <a:pt x="0" y="776"/>
                    </a:lnTo>
                    <a:lnTo>
                      <a:pt x="776" y="776"/>
                    </a:lnTo>
                    <a:lnTo>
                      <a:pt x="77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16" name="Google Shape;416;p8"/>
          <p:cNvGrpSpPr/>
          <p:nvPr/>
        </p:nvGrpSpPr>
        <p:grpSpPr>
          <a:xfrm>
            <a:off x="3271042" y="1410676"/>
            <a:ext cx="2601841" cy="1910854"/>
            <a:chOff x="3271042" y="1410676"/>
            <a:chExt cx="2601841" cy="1910854"/>
          </a:xfrm>
        </p:grpSpPr>
        <p:sp>
          <p:nvSpPr>
            <p:cNvPr id="417" name="Google Shape;417;p8"/>
            <p:cNvSpPr/>
            <p:nvPr/>
          </p:nvSpPr>
          <p:spPr>
            <a:xfrm>
              <a:off x="5465340" y="2895331"/>
              <a:ext cx="310586" cy="300809"/>
            </a:xfrm>
            <a:custGeom>
              <a:rect b="b" l="l" r="r" t="t"/>
              <a:pathLst>
                <a:path extrusionOk="0" h="3723" w="3844">
                  <a:moveTo>
                    <a:pt x="3165" y="1"/>
                  </a:moveTo>
                  <a:cubicBezTo>
                    <a:pt x="3007" y="1"/>
                    <a:pt x="2849" y="62"/>
                    <a:pt x="2728" y="183"/>
                  </a:cubicBezTo>
                  <a:lnTo>
                    <a:pt x="243" y="2668"/>
                  </a:lnTo>
                  <a:cubicBezTo>
                    <a:pt x="1" y="2910"/>
                    <a:pt x="1" y="3298"/>
                    <a:pt x="243" y="3540"/>
                  </a:cubicBezTo>
                  <a:cubicBezTo>
                    <a:pt x="364" y="3662"/>
                    <a:pt x="525" y="3722"/>
                    <a:pt x="686" y="3722"/>
                  </a:cubicBezTo>
                  <a:cubicBezTo>
                    <a:pt x="846" y="3722"/>
                    <a:pt x="1007" y="3662"/>
                    <a:pt x="1128" y="3540"/>
                  </a:cubicBezTo>
                  <a:lnTo>
                    <a:pt x="3601" y="1068"/>
                  </a:lnTo>
                  <a:cubicBezTo>
                    <a:pt x="3843" y="825"/>
                    <a:pt x="3843" y="425"/>
                    <a:pt x="3601" y="183"/>
                  </a:cubicBezTo>
                  <a:cubicBezTo>
                    <a:pt x="3480" y="62"/>
                    <a:pt x="3322" y="1"/>
                    <a:pt x="31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8"/>
            <p:cNvSpPr/>
            <p:nvPr/>
          </p:nvSpPr>
          <p:spPr>
            <a:xfrm>
              <a:off x="5562297" y="2992288"/>
              <a:ext cx="310586" cy="300809"/>
            </a:xfrm>
            <a:custGeom>
              <a:rect b="b" l="l" r="r" t="t"/>
              <a:pathLst>
                <a:path extrusionOk="0" h="3723" w="3844">
                  <a:moveTo>
                    <a:pt x="3165" y="1"/>
                  </a:moveTo>
                  <a:cubicBezTo>
                    <a:pt x="3007" y="1"/>
                    <a:pt x="2849" y="62"/>
                    <a:pt x="2728" y="183"/>
                  </a:cubicBezTo>
                  <a:lnTo>
                    <a:pt x="243" y="2668"/>
                  </a:lnTo>
                  <a:cubicBezTo>
                    <a:pt x="1" y="2910"/>
                    <a:pt x="1" y="3298"/>
                    <a:pt x="243" y="3540"/>
                  </a:cubicBezTo>
                  <a:cubicBezTo>
                    <a:pt x="365" y="3662"/>
                    <a:pt x="525" y="3722"/>
                    <a:pt x="686" y="3722"/>
                  </a:cubicBezTo>
                  <a:cubicBezTo>
                    <a:pt x="846" y="3722"/>
                    <a:pt x="1007" y="3662"/>
                    <a:pt x="1128" y="3540"/>
                  </a:cubicBezTo>
                  <a:lnTo>
                    <a:pt x="3601" y="1068"/>
                  </a:lnTo>
                  <a:cubicBezTo>
                    <a:pt x="3843" y="825"/>
                    <a:pt x="3843" y="425"/>
                    <a:pt x="3601" y="183"/>
                  </a:cubicBezTo>
                  <a:cubicBezTo>
                    <a:pt x="3480" y="62"/>
                    <a:pt x="3322" y="1"/>
                    <a:pt x="31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9" name="Google Shape;419;p8"/>
            <p:cNvGrpSpPr/>
            <p:nvPr/>
          </p:nvGrpSpPr>
          <p:grpSpPr>
            <a:xfrm>
              <a:off x="3271042" y="1410676"/>
              <a:ext cx="2375037" cy="1910854"/>
              <a:chOff x="3484876" y="1473021"/>
              <a:chExt cx="2375037" cy="1910854"/>
            </a:xfrm>
          </p:grpSpPr>
          <p:sp>
            <p:nvSpPr>
              <p:cNvPr id="420" name="Google Shape;420;p8"/>
              <p:cNvSpPr/>
              <p:nvPr/>
            </p:nvSpPr>
            <p:spPr>
              <a:xfrm>
                <a:off x="5654196" y="1857939"/>
                <a:ext cx="76434" cy="22623"/>
              </a:xfrm>
              <a:custGeom>
                <a:rect b="b" l="l" r="r" t="t"/>
                <a:pathLst>
                  <a:path extrusionOk="0" fill="none" h="280" w="946">
                    <a:moveTo>
                      <a:pt x="0" y="279"/>
                    </a:moveTo>
                    <a:lnTo>
                      <a:pt x="946" y="0"/>
                    </a:lnTo>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8"/>
              <p:cNvSpPr/>
              <p:nvPr/>
            </p:nvSpPr>
            <p:spPr>
              <a:xfrm>
                <a:off x="3736559" y="1719856"/>
                <a:ext cx="1415330" cy="1406442"/>
              </a:xfrm>
              <a:custGeom>
                <a:rect b="b" l="l" r="r" t="t"/>
                <a:pathLst>
                  <a:path extrusionOk="0" fill="none" h="17407" w="17517">
                    <a:moveTo>
                      <a:pt x="14049" y="13031"/>
                    </a:moveTo>
                    <a:cubicBezTo>
                      <a:pt x="17516" y="9564"/>
                      <a:pt x="16328" y="3685"/>
                      <a:pt x="11783" y="1843"/>
                    </a:cubicBezTo>
                    <a:cubicBezTo>
                      <a:pt x="7249" y="0"/>
                      <a:pt x="2292" y="3394"/>
                      <a:pt x="2376" y="8304"/>
                    </a:cubicBezTo>
                    <a:cubicBezTo>
                      <a:pt x="2425" y="10497"/>
                      <a:pt x="1589" y="12631"/>
                      <a:pt x="37" y="14207"/>
                    </a:cubicBezTo>
                    <a:lnTo>
                      <a:pt x="1" y="14243"/>
                    </a:lnTo>
                    <a:lnTo>
                      <a:pt x="3176" y="17407"/>
                    </a:lnTo>
                    <a:lnTo>
                      <a:pt x="3201" y="17370"/>
                    </a:lnTo>
                    <a:cubicBezTo>
                      <a:pt x="4752" y="15831"/>
                      <a:pt x="6873" y="14982"/>
                      <a:pt x="9067" y="15043"/>
                    </a:cubicBezTo>
                    <a:cubicBezTo>
                      <a:pt x="10934" y="15079"/>
                      <a:pt x="12740" y="14352"/>
                      <a:pt x="14049" y="13031"/>
                    </a:cubicBezTo>
                    <a:close/>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8"/>
              <p:cNvSpPr/>
              <p:nvPr/>
            </p:nvSpPr>
            <p:spPr>
              <a:xfrm>
                <a:off x="3581832" y="2985221"/>
                <a:ext cx="311555" cy="301698"/>
              </a:xfrm>
              <a:custGeom>
                <a:rect b="b" l="l" r="r" t="t"/>
                <a:pathLst>
                  <a:path extrusionOk="0" h="3734" w="3856">
                    <a:moveTo>
                      <a:pt x="690" y="0"/>
                    </a:moveTo>
                    <a:cubicBezTo>
                      <a:pt x="531" y="0"/>
                      <a:pt x="370" y="61"/>
                      <a:pt x="243" y="182"/>
                    </a:cubicBezTo>
                    <a:cubicBezTo>
                      <a:pt x="0" y="437"/>
                      <a:pt x="0" y="824"/>
                      <a:pt x="243" y="1067"/>
                    </a:cubicBezTo>
                    <a:lnTo>
                      <a:pt x="2728" y="3552"/>
                    </a:lnTo>
                    <a:cubicBezTo>
                      <a:pt x="2849" y="3673"/>
                      <a:pt x="3007" y="3734"/>
                      <a:pt x="3166" y="3734"/>
                    </a:cubicBezTo>
                    <a:cubicBezTo>
                      <a:pt x="3325" y="3734"/>
                      <a:pt x="3485" y="3673"/>
                      <a:pt x="3613" y="3552"/>
                    </a:cubicBezTo>
                    <a:cubicBezTo>
                      <a:pt x="3855" y="3309"/>
                      <a:pt x="3855" y="2909"/>
                      <a:pt x="3613" y="2667"/>
                    </a:cubicBezTo>
                    <a:lnTo>
                      <a:pt x="1128" y="182"/>
                    </a:lnTo>
                    <a:cubicBezTo>
                      <a:pt x="1007" y="61"/>
                      <a:pt x="849" y="0"/>
                      <a:pt x="69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8"/>
              <p:cNvSpPr/>
              <p:nvPr/>
            </p:nvSpPr>
            <p:spPr>
              <a:xfrm>
                <a:off x="3484876" y="3082420"/>
                <a:ext cx="311555" cy="301455"/>
              </a:xfrm>
              <a:custGeom>
                <a:rect b="b" l="l" r="r" t="t"/>
                <a:pathLst>
                  <a:path extrusionOk="0" h="3731" w="3856">
                    <a:moveTo>
                      <a:pt x="690" y="0"/>
                    </a:moveTo>
                    <a:cubicBezTo>
                      <a:pt x="531" y="0"/>
                      <a:pt x="370" y="64"/>
                      <a:pt x="243" y="191"/>
                    </a:cubicBezTo>
                    <a:cubicBezTo>
                      <a:pt x="0" y="434"/>
                      <a:pt x="0" y="821"/>
                      <a:pt x="243" y="1064"/>
                    </a:cubicBezTo>
                    <a:lnTo>
                      <a:pt x="2728" y="3549"/>
                    </a:lnTo>
                    <a:cubicBezTo>
                      <a:pt x="2849" y="3670"/>
                      <a:pt x="3007" y="3731"/>
                      <a:pt x="3166" y="3731"/>
                    </a:cubicBezTo>
                    <a:cubicBezTo>
                      <a:pt x="3325" y="3731"/>
                      <a:pt x="3485" y="3670"/>
                      <a:pt x="3613" y="3549"/>
                    </a:cubicBezTo>
                    <a:cubicBezTo>
                      <a:pt x="3855" y="3306"/>
                      <a:pt x="3855" y="2906"/>
                      <a:pt x="3613" y="2664"/>
                    </a:cubicBezTo>
                    <a:lnTo>
                      <a:pt x="1128" y="191"/>
                    </a:lnTo>
                    <a:cubicBezTo>
                      <a:pt x="1006" y="64"/>
                      <a:pt x="849" y="0"/>
                      <a:pt x="69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8"/>
              <p:cNvSpPr/>
              <p:nvPr/>
            </p:nvSpPr>
            <p:spPr>
              <a:xfrm>
                <a:off x="4454440" y="1711050"/>
                <a:ext cx="1405473" cy="1415249"/>
              </a:xfrm>
              <a:custGeom>
                <a:rect b="b" l="l" r="r" t="t"/>
                <a:pathLst>
                  <a:path extrusionOk="0" fill="none" h="17516" w="17395">
                    <a:moveTo>
                      <a:pt x="13019" y="3467"/>
                    </a:moveTo>
                    <a:cubicBezTo>
                      <a:pt x="9564" y="0"/>
                      <a:pt x="3686" y="1200"/>
                      <a:pt x="1843" y="5734"/>
                    </a:cubicBezTo>
                    <a:cubicBezTo>
                      <a:pt x="1" y="10279"/>
                      <a:pt x="3395" y="15225"/>
                      <a:pt x="8292" y="15152"/>
                    </a:cubicBezTo>
                    <a:cubicBezTo>
                      <a:pt x="10498" y="15091"/>
                      <a:pt x="12631" y="15940"/>
                      <a:pt x="14195" y="17491"/>
                    </a:cubicBezTo>
                    <a:lnTo>
                      <a:pt x="14231" y="17516"/>
                    </a:lnTo>
                    <a:lnTo>
                      <a:pt x="17395" y="14352"/>
                    </a:lnTo>
                    <a:lnTo>
                      <a:pt x="17358" y="14316"/>
                    </a:lnTo>
                    <a:cubicBezTo>
                      <a:pt x="15819" y="12764"/>
                      <a:pt x="14971" y="10643"/>
                      <a:pt x="15031" y="8461"/>
                    </a:cubicBezTo>
                    <a:cubicBezTo>
                      <a:pt x="15068" y="6594"/>
                      <a:pt x="14340" y="4788"/>
                      <a:pt x="13019" y="3467"/>
                    </a:cubicBezTo>
                    <a:close/>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8"/>
              <p:cNvSpPr/>
              <p:nvPr/>
            </p:nvSpPr>
            <p:spPr>
              <a:xfrm>
                <a:off x="5411320" y="1473021"/>
                <a:ext cx="81" cy="236171"/>
              </a:xfrm>
              <a:custGeom>
                <a:rect b="b" l="l" r="r" t="t"/>
                <a:pathLst>
                  <a:path extrusionOk="0" fill="none" h="2923" w="1">
                    <a:moveTo>
                      <a:pt x="0" y="2922"/>
                    </a:moveTo>
                    <a:lnTo>
                      <a:pt x="0" y="1"/>
                    </a:lnTo>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8"/>
              <p:cNvSpPr/>
              <p:nvPr/>
            </p:nvSpPr>
            <p:spPr>
              <a:xfrm>
                <a:off x="5556270" y="1675741"/>
                <a:ext cx="98007" cy="97038"/>
              </a:xfrm>
              <a:custGeom>
                <a:rect b="b" l="l" r="r" t="t"/>
                <a:pathLst>
                  <a:path extrusionOk="0" fill="none" h="1201" w="1213">
                    <a:moveTo>
                      <a:pt x="0" y="1201"/>
                    </a:moveTo>
                    <a:lnTo>
                      <a:pt x="1212" y="1"/>
                    </a:lnTo>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8"/>
              <p:cNvSpPr/>
              <p:nvPr/>
            </p:nvSpPr>
            <p:spPr>
              <a:xfrm>
                <a:off x="3951075" y="1675741"/>
                <a:ext cx="97038" cy="97038"/>
              </a:xfrm>
              <a:custGeom>
                <a:rect b="b" l="l" r="r" t="t"/>
                <a:pathLst>
                  <a:path extrusionOk="0" fill="none" h="1201" w="1201">
                    <a:moveTo>
                      <a:pt x="1200" y="1201"/>
                    </a:moveTo>
                    <a:lnTo>
                      <a:pt x="0" y="1"/>
                    </a:lnTo>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8"/>
              <p:cNvSpPr/>
              <p:nvPr/>
            </p:nvSpPr>
            <p:spPr>
              <a:xfrm>
                <a:off x="3873671" y="1857939"/>
                <a:ext cx="77485" cy="22623"/>
              </a:xfrm>
              <a:custGeom>
                <a:rect b="b" l="l" r="r" t="t"/>
                <a:pathLst>
                  <a:path extrusionOk="0" fill="none" h="280" w="959">
                    <a:moveTo>
                      <a:pt x="958" y="279"/>
                    </a:moveTo>
                    <a:lnTo>
                      <a:pt x="1" y="0"/>
                    </a:lnTo>
                  </a:path>
                </a:pathLst>
              </a:custGeom>
              <a:solidFill>
                <a:schemeClr val="lt2"/>
              </a:solidFill>
              <a:ln cap="rnd"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29" name="Google Shape;429;p8"/>
          <p:cNvSpPr txBox="1"/>
          <p:nvPr/>
        </p:nvSpPr>
        <p:spPr>
          <a:xfrm flipH="1">
            <a:off x="6698625" y="2070450"/>
            <a:ext cx="2407200" cy="106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s-UY" sz="1100">
                <a:latin typeface="Fira Sans"/>
                <a:ea typeface="Fira Sans"/>
                <a:cs typeface="Fira Sans"/>
                <a:sym typeface="Fira Sans"/>
              </a:rPr>
              <a:t>Público no solo Gobierno- Estado</a:t>
            </a:r>
            <a:endParaRPr sz="11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100"/>
              <a:buFont typeface="Arial"/>
              <a:buNone/>
            </a:pPr>
            <a:r>
              <a:rPr lang="es-UY" sz="1100">
                <a:latin typeface="Fira Sans"/>
                <a:ea typeface="Fira Sans"/>
                <a:cs typeface="Fira Sans"/>
                <a:sym typeface="Fira Sans"/>
              </a:rPr>
              <a:t>También á</a:t>
            </a:r>
            <a:r>
              <a:rPr lang="es-UY" sz="1100">
                <a:latin typeface="Fira Sans"/>
                <a:ea typeface="Fira Sans"/>
                <a:cs typeface="Fira Sans"/>
                <a:sym typeface="Fira Sans"/>
              </a:rPr>
              <a:t>mbitos</a:t>
            </a:r>
            <a:r>
              <a:rPr lang="es-UY" sz="1100">
                <a:latin typeface="Fira Sans"/>
                <a:ea typeface="Fira Sans"/>
                <a:cs typeface="Fira Sans"/>
                <a:sym typeface="Fira Sans"/>
              </a:rPr>
              <a:t> de participación con el Estado</a:t>
            </a:r>
            <a:r>
              <a:rPr b="0" i="0" lang="es-UY" sz="1100" u="none" cap="none" strike="noStrike">
                <a:solidFill>
                  <a:srgbClr val="000000"/>
                </a:solidFill>
                <a:latin typeface="Fira Sans"/>
                <a:ea typeface="Fira Sans"/>
                <a:cs typeface="Fira Sans"/>
                <a:sym typeface="Fira Sans"/>
              </a:rPr>
              <a:t> - Ej: </a:t>
            </a:r>
            <a:r>
              <a:rPr lang="es-UY" sz="1100">
                <a:latin typeface="Fira Sans"/>
                <a:ea typeface="Fira Sans"/>
                <a:cs typeface="Fira Sans"/>
                <a:sym typeface="Fira Sans"/>
              </a:rPr>
              <a:t>Consorcios- Institutos, etc</a:t>
            </a:r>
            <a:r>
              <a:rPr b="0" i="0" lang="es-UY" sz="1100" u="none" cap="none" strike="noStrike">
                <a:solidFill>
                  <a:srgbClr val="000000"/>
                </a:solidFill>
                <a:latin typeface="Fira Sans"/>
                <a:ea typeface="Fira Sans"/>
                <a:cs typeface="Fira Sans"/>
                <a:sym typeface="Fira Sans"/>
              </a:rPr>
              <a:t> </a:t>
            </a:r>
            <a:endParaRPr b="0" i="0" sz="1100" u="none" cap="none" strike="noStrike">
              <a:solidFill>
                <a:srgbClr val="000000"/>
              </a:solidFill>
              <a:latin typeface="Fira Sans"/>
              <a:ea typeface="Fira Sans"/>
              <a:cs typeface="Fira Sans"/>
              <a:sym typeface="Fira Sans"/>
            </a:endParaRPr>
          </a:p>
        </p:txBody>
      </p:sp>
      <p:grpSp>
        <p:nvGrpSpPr>
          <p:cNvPr id="430" name="Google Shape;430;p8"/>
          <p:cNvGrpSpPr/>
          <p:nvPr/>
        </p:nvGrpSpPr>
        <p:grpSpPr>
          <a:xfrm flipH="1" rot="5400000">
            <a:off x="5219951" y="3715178"/>
            <a:ext cx="1392706" cy="698332"/>
            <a:chOff x="2216605" y="1462275"/>
            <a:chExt cx="1392706" cy="698332"/>
          </a:xfrm>
        </p:grpSpPr>
        <p:sp>
          <p:nvSpPr>
            <p:cNvPr id="431" name="Google Shape;431;p8"/>
            <p:cNvSpPr/>
            <p:nvPr/>
          </p:nvSpPr>
          <p:spPr>
            <a:xfrm>
              <a:off x="2253771" y="1493624"/>
              <a:ext cx="1355540" cy="666983"/>
            </a:xfrm>
            <a:custGeom>
              <a:rect b="b" l="l" r="r" t="t"/>
              <a:pathLst>
                <a:path extrusionOk="0" fill="none" h="8255" w="16777">
                  <a:moveTo>
                    <a:pt x="16777" y="8255"/>
                  </a:moveTo>
                  <a:lnTo>
                    <a:pt x="10607" y="8255"/>
                  </a:lnTo>
                  <a:lnTo>
                    <a:pt x="2364" y="0"/>
                  </a:lnTo>
                  <a:lnTo>
                    <a:pt x="1" y="0"/>
                  </a:lnTo>
                </a:path>
              </a:pathLst>
            </a:custGeom>
            <a:noFill/>
            <a:ln cap="flat" cmpd="sng" w="28575">
              <a:solidFill>
                <a:schemeClr val="accent3"/>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8"/>
            <p:cNvSpPr/>
            <p:nvPr/>
          </p:nvSpPr>
          <p:spPr>
            <a:xfrm>
              <a:off x="2216605" y="1462275"/>
              <a:ext cx="62699" cy="62780"/>
            </a:xfrm>
            <a:custGeom>
              <a:rect b="b" l="l" r="r" t="t"/>
              <a:pathLst>
                <a:path extrusionOk="0" h="777" w="776">
                  <a:moveTo>
                    <a:pt x="0" y="0"/>
                  </a:moveTo>
                  <a:lnTo>
                    <a:pt x="0" y="776"/>
                  </a:lnTo>
                  <a:lnTo>
                    <a:pt x="776" y="776"/>
                  </a:lnTo>
                  <a:lnTo>
                    <a:pt x="77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 name="Google Shape;433;p8"/>
          <p:cNvGrpSpPr/>
          <p:nvPr/>
        </p:nvGrpSpPr>
        <p:grpSpPr>
          <a:xfrm rot="-5400000">
            <a:off x="2599518" y="3696594"/>
            <a:ext cx="1392706" cy="698332"/>
            <a:chOff x="2216605" y="1462275"/>
            <a:chExt cx="1392706" cy="698332"/>
          </a:xfrm>
        </p:grpSpPr>
        <p:sp>
          <p:nvSpPr>
            <p:cNvPr id="434" name="Google Shape;434;p8"/>
            <p:cNvSpPr/>
            <p:nvPr/>
          </p:nvSpPr>
          <p:spPr>
            <a:xfrm>
              <a:off x="2253771" y="1493624"/>
              <a:ext cx="1355540" cy="666983"/>
            </a:xfrm>
            <a:custGeom>
              <a:rect b="b" l="l" r="r" t="t"/>
              <a:pathLst>
                <a:path extrusionOk="0" fill="none" h="8255" w="16777">
                  <a:moveTo>
                    <a:pt x="16777" y="8255"/>
                  </a:moveTo>
                  <a:lnTo>
                    <a:pt x="10607" y="8255"/>
                  </a:lnTo>
                  <a:lnTo>
                    <a:pt x="2364" y="0"/>
                  </a:lnTo>
                  <a:lnTo>
                    <a:pt x="1" y="0"/>
                  </a:lnTo>
                </a:path>
              </a:pathLst>
            </a:custGeom>
            <a:noFill/>
            <a:ln cap="flat" cmpd="sng" w="28575">
              <a:solidFill>
                <a:schemeClr val="accent3"/>
              </a:solidFill>
              <a:prstDash val="solid"/>
              <a:miter lim="121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8"/>
            <p:cNvSpPr/>
            <p:nvPr/>
          </p:nvSpPr>
          <p:spPr>
            <a:xfrm>
              <a:off x="2216605" y="1462275"/>
              <a:ext cx="62699" cy="62780"/>
            </a:xfrm>
            <a:custGeom>
              <a:rect b="b" l="l" r="r" t="t"/>
              <a:pathLst>
                <a:path extrusionOk="0" h="777" w="776">
                  <a:moveTo>
                    <a:pt x="0" y="0"/>
                  </a:moveTo>
                  <a:lnTo>
                    <a:pt x="0" y="776"/>
                  </a:lnTo>
                  <a:lnTo>
                    <a:pt x="776" y="776"/>
                  </a:lnTo>
                  <a:lnTo>
                    <a:pt x="77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6" name="Google Shape;436;p8"/>
          <p:cNvSpPr txBox="1"/>
          <p:nvPr/>
        </p:nvSpPr>
        <p:spPr>
          <a:xfrm flipH="1">
            <a:off x="3562712" y="3136124"/>
            <a:ext cx="2046000" cy="178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UY" sz="1200" u="none" cap="none" strike="noStrike">
                <a:solidFill>
                  <a:srgbClr val="000000"/>
                </a:solidFill>
                <a:latin typeface="Fira Sans"/>
                <a:ea typeface="Fira Sans"/>
                <a:cs typeface="Fira Sans"/>
                <a:sym typeface="Fira Sans"/>
              </a:rPr>
              <a:t>Ámbito de interés compartido por la sociedad, de interés privilegiado, prioritario y primordial, que por su índole requiere mayor intervención del Estado sin que este se constituya en el protagonista excluyente (A. Neri).</a:t>
            </a:r>
            <a:endParaRPr b="0" i="0" sz="1200" u="none" cap="none" strike="noStrike">
              <a:solidFill>
                <a:srgbClr val="000000"/>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9"/>
          <p:cNvSpPr/>
          <p:nvPr/>
        </p:nvSpPr>
        <p:spPr>
          <a:xfrm>
            <a:off x="402441" y="3302078"/>
            <a:ext cx="5391728" cy="175432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UY" sz="3600" u="none" cap="none" strike="noStrike">
                <a:solidFill>
                  <a:srgbClr val="000000"/>
                </a:solidFill>
                <a:latin typeface="Calibri"/>
                <a:ea typeface="Calibri"/>
                <a:cs typeface="Calibri"/>
                <a:sym typeface="Calibri"/>
              </a:rPr>
              <a:t>¿Qué son las políticas públicas?</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UY"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442" name="Google Shape;442;p9"/>
          <p:cNvPicPr preferRelativeResize="0"/>
          <p:nvPr/>
        </p:nvPicPr>
        <p:blipFill rotWithShape="1">
          <a:blip r:embed="rId3">
            <a:alphaModFix/>
          </a:blip>
          <a:srcRect b="0" l="0" r="0" t="0"/>
          <a:stretch/>
        </p:blipFill>
        <p:spPr>
          <a:xfrm>
            <a:off x="4627418" y="87096"/>
            <a:ext cx="4331894" cy="40837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ainstorming Infographics by Slidesgo">
  <a:themeElements>
    <a:clrScheme name="Simple Light">
      <a:dk1>
        <a:srgbClr val="000000"/>
      </a:dk1>
      <a:lt1>
        <a:srgbClr val="FFFFFF"/>
      </a:lt1>
      <a:dk2>
        <a:srgbClr val="595959"/>
      </a:dk2>
      <a:lt2>
        <a:srgbClr val="F58870"/>
      </a:lt2>
      <a:accent1>
        <a:srgbClr val="FBB7A4"/>
      </a:accent1>
      <a:accent2>
        <a:srgbClr val="FFEEE7"/>
      </a:accent2>
      <a:accent3>
        <a:srgbClr val="03B5A3"/>
      </a:accent3>
      <a:accent4>
        <a:srgbClr val="9AD6CC"/>
      </a:accent4>
      <a:accent5>
        <a:srgbClr val="D1ECDB"/>
      </a:accent5>
      <a:accent6>
        <a:srgbClr val="F58870"/>
      </a:accent6>
      <a:hlink>
        <a:srgbClr val="FBB7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rainstorming Infographics by Slidesgo">
  <a:themeElements>
    <a:clrScheme name="Simple Light">
      <a:dk1>
        <a:srgbClr val="000000"/>
      </a:dk1>
      <a:lt1>
        <a:srgbClr val="FFFFFF"/>
      </a:lt1>
      <a:dk2>
        <a:srgbClr val="595959"/>
      </a:dk2>
      <a:lt2>
        <a:srgbClr val="F58870"/>
      </a:lt2>
      <a:accent1>
        <a:srgbClr val="FBB7A4"/>
      </a:accent1>
      <a:accent2>
        <a:srgbClr val="FFEEE7"/>
      </a:accent2>
      <a:accent3>
        <a:srgbClr val="03B5A3"/>
      </a:accent3>
      <a:accent4>
        <a:srgbClr val="9AD6CC"/>
      </a:accent4>
      <a:accent5>
        <a:srgbClr val="D1ECDB"/>
      </a:accent5>
      <a:accent6>
        <a:srgbClr val="F58870"/>
      </a:accent6>
      <a:hlink>
        <a:srgbClr val="FBB7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