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2" r:id="rId3"/>
    <p:sldMasterId id="2147483684" r:id="rId4"/>
  </p:sldMasterIdLst>
  <p:notesMasterIdLst>
    <p:notesMasterId r:id="rId25"/>
  </p:notesMasterIdLst>
  <p:sldIdLst>
    <p:sldId id="269" r:id="rId5"/>
    <p:sldId id="270" r:id="rId6"/>
    <p:sldId id="271" r:id="rId7"/>
    <p:sldId id="272" r:id="rId8"/>
    <p:sldId id="279" r:id="rId9"/>
    <p:sldId id="273" r:id="rId10"/>
    <p:sldId id="274" r:id="rId11"/>
    <p:sldId id="275" r:id="rId12"/>
    <p:sldId id="280" r:id="rId13"/>
    <p:sldId id="258" r:id="rId14"/>
    <p:sldId id="259" r:id="rId15"/>
    <p:sldId id="260" r:id="rId16"/>
    <p:sldId id="261" r:id="rId17"/>
    <p:sldId id="262" r:id="rId18"/>
    <p:sldId id="263" r:id="rId19"/>
    <p:sldId id="267" r:id="rId20"/>
    <p:sldId id="276" r:id="rId21"/>
    <p:sldId id="264" r:id="rId22"/>
    <p:sldId id="266" r:id="rId23"/>
    <p:sldId id="278" r:id="rId24"/>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uario"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92412"/>
  </p:normalViewPr>
  <p:slideViewPr>
    <p:cSldViewPr snapToGrid="0" snapToObjects="1">
      <p:cViewPr>
        <p:scale>
          <a:sx n="84" d="100"/>
          <a:sy n="84" d="100"/>
        </p:scale>
        <p:origin x="-552"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3-26T15:02:53.029" idx="1">
    <p:pos x="1745" y="1475"/>
    <p:text>presidida por el Prosecretario de la Presidencia de la República. 
Serán miembros permanentes: MI; MDN, MIEM, MSP, MGAP, MVOT, MA, MIDES.
La Secretaría General será ejercida por el Director Nacional de Emergencias. 
Miembros no permanentes: MRE, MEF, MEC, MTOP, MTSS, MT, Presidente del Congreso de Intendentes, sociedad civil.</p:text>
    <p:extLst>
      <p:ext uri="{C676402C-5697-4E1C-873F-D02D1690AC5C}">
        <p15:threadingInfo xmlns:p15="http://schemas.microsoft.com/office/powerpoint/2012/main" timeZoneBias="180"/>
      </p:ext>
    </p:extLst>
  </p:cm>
  <p:cm authorId="1" dt="2022-03-26T15:03:22.705" idx="2">
    <p:pos x="3806" y="3740"/>
    <p:text>Intendente, Presidente de la Junta Departamental o el Edil que deba sustituirlo, Jefe de Policía Departamental, Jefe de Destacamento de la Dirección Nacional de Bomberos, Un representante del Ministerio de Defensa Nacional, Un representante del Ministerio de Desarrollo Social, Un representante del Ministerio de Salud Pública, Alcaldes, o Concejales que estos designen, de los Municipios
   Asimismo, serán miembros no permanentes, los representantes de los entes autónomos, servicios descentralizados, organizaciones sociales presentes en el departamento y los Representantes Nacionales por el departamento, que podrán ser invitados a participar por el Intendente o su representante, con la anuencia de los integrantes permanentes del Comité Departamental</p:text>
    <p:extLst>
      <p:ext uri="{C676402C-5697-4E1C-873F-D02D1690AC5C}">
        <p15:threadingInfo xmlns:p15="http://schemas.microsoft.com/office/powerpoint/2012/main"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825C20-9975-EF4C-85CC-661B7C495603}" type="datetimeFigureOut">
              <a:rPr lang="es-ES_tradnl" smtClean="0"/>
              <a:t>10/03/2024</a:t>
            </a:fld>
            <a:endParaRPr lang="es-ES_tradn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BDD29B-B6FB-7743-A6DE-878C7665E804}" type="slidenum">
              <a:rPr lang="es-ES_tradnl" smtClean="0"/>
              <a:t>‹Nº›</a:t>
            </a:fld>
            <a:endParaRPr lang="es-ES_tradnl"/>
          </a:p>
        </p:txBody>
      </p:sp>
    </p:spTree>
    <p:extLst>
      <p:ext uri="{BB962C8B-B14F-4D97-AF65-F5344CB8AC3E}">
        <p14:creationId xmlns:p14="http://schemas.microsoft.com/office/powerpoint/2010/main" val="1623083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eed36c4efe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eed36c4efe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x-none"/>
              <a:t>Cami</a:t>
            </a:r>
            <a:endParaRPr/>
          </a:p>
        </p:txBody>
      </p:sp>
    </p:spTree>
    <p:extLst>
      <p:ext uri="{BB962C8B-B14F-4D97-AF65-F5344CB8AC3E}">
        <p14:creationId xmlns:p14="http://schemas.microsoft.com/office/powerpoint/2010/main" val="1770212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_tradnl" smtClean="0"/>
              <a:t>Clic para editar título</a:t>
            </a:r>
            <a:endParaRPr lang="es-ES_tradn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smtClean="0"/>
              <a:t>Haga clic para modificar el estilo de subtítulo del patrón</a:t>
            </a:r>
            <a:endParaRPr lang="es-ES_tradnl"/>
          </a:p>
        </p:txBody>
      </p:sp>
      <p:sp>
        <p:nvSpPr>
          <p:cNvPr id="4" name="Marcador de fecha 3"/>
          <p:cNvSpPr>
            <a:spLocks noGrp="1"/>
          </p:cNvSpPr>
          <p:nvPr>
            <p:ph type="dt" sz="half" idx="10"/>
          </p:nvPr>
        </p:nvSpPr>
        <p:spPr/>
        <p:txBody>
          <a:bodyPr/>
          <a:lstStyle/>
          <a:p>
            <a:fld id="{28618FFC-9C21-BD49-80C9-BDA76232C42A}" type="datetimeFigureOut">
              <a:rPr lang="es-ES_tradnl" smtClean="0"/>
              <a:t>10/03/2024</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226C9E85-61A9-A74F-8C4E-EF193E254FF3}" type="slidenum">
              <a:rPr lang="es-ES_tradnl" smtClean="0"/>
              <a:t>‹Nº›</a:t>
            </a:fld>
            <a:endParaRPr lang="es-ES_tradnl"/>
          </a:p>
        </p:txBody>
      </p:sp>
    </p:spTree>
    <p:extLst>
      <p:ext uri="{BB962C8B-B14F-4D97-AF65-F5344CB8AC3E}">
        <p14:creationId xmlns:p14="http://schemas.microsoft.com/office/powerpoint/2010/main" val="186482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28618FFC-9C21-BD49-80C9-BDA76232C42A}" type="datetimeFigureOut">
              <a:rPr lang="es-ES_tradnl" smtClean="0"/>
              <a:t>10/03/2024</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226C9E85-61A9-A74F-8C4E-EF193E254FF3}" type="slidenum">
              <a:rPr lang="es-ES_tradnl" smtClean="0"/>
              <a:t>‹Nº›</a:t>
            </a:fld>
            <a:endParaRPr lang="es-ES_tradnl"/>
          </a:p>
        </p:txBody>
      </p:sp>
    </p:spTree>
    <p:extLst>
      <p:ext uri="{BB962C8B-B14F-4D97-AF65-F5344CB8AC3E}">
        <p14:creationId xmlns:p14="http://schemas.microsoft.com/office/powerpoint/2010/main" val="558033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_tradnl" smtClean="0"/>
              <a:t>Clic para editar título</a:t>
            </a:r>
            <a:endParaRPr lang="es-ES_tradn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28618FFC-9C21-BD49-80C9-BDA76232C42A}" type="datetimeFigureOut">
              <a:rPr lang="es-ES_tradnl" smtClean="0"/>
              <a:t>10/03/2024</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226C9E85-61A9-A74F-8C4E-EF193E254FF3}" type="slidenum">
              <a:rPr lang="es-ES_tradnl" smtClean="0"/>
              <a:t>‹Nº›</a:t>
            </a:fld>
            <a:endParaRPr lang="es-ES_tradnl"/>
          </a:p>
        </p:txBody>
      </p:sp>
    </p:spTree>
    <p:extLst>
      <p:ext uri="{BB962C8B-B14F-4D97-AF65-F5344CB8AC3E}">
        <p14:creationId xmlns:p14="http://schemas.microsoft.com/office/powerpoint/2010/main" val="8160490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_tradnl" smtClean="0"/>
              <a:t>Clic para editar título</a:t>
            </a:r>
            <a:endParaRPr lang="es-ES_tradn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smtClean="0"/>
              <a:t>Haga clic para modificar el estilo de subtítulo del patrón</a:t>
            </a:r>
            <a:endParaRPr lang="es-ES_tradnl"/>
          </a:p>
        </p:txBody>
      </p:sp>
      <p:sp>
        <p:nvSpPr>
          <p:cNvPr id="4" name="Marcador de fecha 3"/>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763DEA89-7D9B-4583-897E-19BD8D43795F}" type="datetimeFigureOut">
              <a:rPr lang="es-ES_tradnl"/>
              <a:pPr>
                <a:defRPr/>
              </a:pPr>
              <a:t>10/03/2024</a:t>
            </a:fld>
            <a:endParaRPr lang="es-ES_tradnl"/>
          </a:p>
        </p:txBody>
      </p:sp>
      <p:sp>
        <p:nvSpPr>
          <p:cNvPr id="5" name="Marcador de pie de página 4"/>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s-ES_tradnl"/>
          </a:p>
        </p:txBody>
      </p:sp>
      <p:sp>
        <p:nvSpPr>
          <p:cNvPr id="6" name="Marcador de número de diapositiva 5"/>
          <p:cNvSpPr>
            <a:spLocks noGrp="1"/>
          </p:cNvSpPr>
          <p:nvPr>
            <p:ph type="sldNum" sz="quarter" idx="12"/>
          </p:nvPr>
        </p:nvSpPr>
        <p:spPr/>
        <p:txBody>
          <a:bodyPr/>
          <a:lstStyle>
            <a:lvl1pPr eaLnBrk="0" fontAlgn="base" hangingPunct="0">
              <a:spcBef>
                <a:spcPct val="0"/>
              </a:spcBef>
              <a:spcAft>
                <a:spcPct val="0"/>
              </a:spcAft>
              <a:defRPr>
                <a:latin typeface="Arial" pitchFamily="34" charset="0"/>
              </a:defRPr>
            </a:lvl1pPr>
          </a:lstStyle>
          <a:p>
            <a:pPr>
              <a:defRPr/>
            </a:pPr>
            <a:fld id="{8BB04FAD-4755-4786-977C-CDCAA73328A8}" type="slidenum">
              <a:rPr lang="es-ES_tradnl"/>
              <a:pPr>
                <a:defRPr/>
              </a:pPr>
              <a:t>‹Nº›</a:t>
            </a:fld>
            <a:endParaRPr lang="es-ES_tradnl"/>
          </a:p>
        </p:txBody>
      </p: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DFD5AB2A-8453-47EA-B24C-AAD11435F63B}" type="datetimeFigureOut">
              <a:rPr lang="es-ES_tradnl"/>
              <a:pPr>
                <a:defRPr/>
              </a:pPr>
              <a:t>10/03/2024</a:t>
            </a:fld>
            <a:endParaRPr lang="es-ES_tradnl"/>
          </a:p>
        </p:txBody>
      </p:sp>
      <p:sp>
        <p:nvSpPr>
          <p:cNvPr id="5" name="Marcador de pie de página 4"/>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s-ES_tradnl"/>
          </a:p>
        </p:txBody>
      </p:sp>
      <p:sp>
        <p:nvSpPr>
          <p:cNvPr id="6" name="Marcador de número de diapositiva 5"/>
          <p:cNvSpPr>
            <a:spLocks noGrp="1"/>
          </p:cNvSpPr>
          <p:nvPr>
            <p:ph type="sldNum" sz="quarter" idx="12"/>
          </p:nvPr>
        </p:nvSpPr>
        <p:spPr/>
        <p:txBody>
          <a:bodyPr/>
          <a:lstStyle>
            <a:lvl1pPr eaLnBrk="0" fontAlgn="base" hangingPunct="0">
              <a:spcBef>
                <a:spcPct val="0"/>
              </a:spcBef>
              <a:spcAft>
                <a:spcPct val="0"/>
              </a:spcAft>
              <a:defRPr>
                <a:latin typeface="Arial" pitchFamily="34" charset="0"/>
              </a:defRPr>
            </a:lvl1pPr>
          </a:lstStyle>
          <a:p>
            <a:pPr>
              <a:defRPr/>
            </a:pPr>
            <a:fld id="{430DAA2F-FBA1-4171-B4AE-E5580ECDE093}" type="slidenum">
              <a:rPr lang="es-ES_tradnl"/>
              <a:pPr>
                <a:defRPr/>
              </a:pPr>
              <a:t>‹Nº›</a:t>
            </a:fld>
            <a:endParaRPr lang="es-ES_tradnl"/>
          </a:p>
        </p:txBody>
      </p:sp>
    </p:spTree>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3" y="1709748"/>
            <a:ext cx="10515600" cy="2852737"/>
          </a:xfrm>
        </p:spPr>
        <p:txBody>
          <a:bodyPr anchor="b"/>
          <a:lstStyle>
            <a:lvl1pPr>
              <a:defRPr sz="6000"/>
            </a:lvl1pPr>
          </a:lstStyle>
          <a:p>
            <a:r>
              <a:rPr lang="es-ES_tradnl" smtClean="0"/>
              <a:t>Clic para editar título</a:t>
            </a:r>
            <a:endParaRPr lang="es-ES_tradnl"/>
          </a:p>
        </p:txBody>
      </p:sp>
      <p:sp>
        <p:nvSpPr>
          <p:cNvPr id="3" name="Marcador de texto 2"/>
          <p:cNvSpPr>
            <a:spLocks noGrp="1"/>
          </p:cNvSpPr>
          <p:nvPr>
            <p:ph type="body" idx="1"/>
          </p:nvPr>
        </p:nvSpPr>
        <p:spPr>
          <a:xfrm>
            <a:off x="831853" y="458947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F9264F4F-A0C0-4323-B0E6-91FC45B19BB9}" type="datetimeFigureOut">
              <a:rPr lang="es-ES_tradnl"/>
              <a:pPr>
                <a:defRPr/>
              </a:pPr>
              <a:t>10/03/2024</a:t>
            </a:fld>
            <a:endParaRPr lang="es-ES_tradnl"/>
          </a:p>
        </p:txBody>
      </p:sp>
      <p:sp>
        <p:nvSpPr>
          <p:cNvPr id="5" name="Marcador de pie de página 4"/>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s-ES_tradnl"/>
          </a:p>
        </p:txBody>
      </p:sp>
      <p:sp>
        <p:nvSpPr>
          <p:cNvPr id="6" name="Marcador de número de diapositiva 5"/>
          <p:cNvSpPr>
            <a:spLocks noGrp="1"/>
          </p:cNvSpPr>
          <p:nvPr>
            <p:ph type="sldNum" sz="quarter" idx="12"/>
          </p:nvPr>
        </p:nvSpPr>
        <p:spPr/>
        <p:txBody>
          <a:bodyPr/>
          <a:lstStyle>
            <a:lvl1pPr eaLnBrk="0" fontAlgn="base" hangingPunct="0">
              <a:spcBef>
                <a:spcPct val="0"/>
              </a:spcBef>
              <a:spcAft>
                <a:spcPct val="0"/>
              </a:spcAft>
              <a:defRPr>
                <a:latin typeface="Arial" pitchFamily="34" charset="0"/>
              </a:defRPr>
            </a:lvl1pPr>
          </a:lstStyle>
          <a:p>
            <a:pPr>
              <a:defRPr/>
            </a:pPr>
            <a:fld id="{C50DDB86-D9D6-4649-B70E-8A683CB9015F}" type="slidenum">
              <a:rPr lang="es-ES_tradnl"/>
              <a:pPr>
                <a:defRPr/>
              </a:pPr>
              <a:t>‹Nº›</a:t>
            </a:fld>
            <a:endParaRPr lang="es-ES_tradnl"/>
          </a:p>
        </p:txBody>
      </p:sp>
    </p:spTree>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sz="half" idx="1"/>
          </p:nvPr>
        </p:nvSpPr>
        <p:spPr>
          <a:xfrm>
            <a:off x="838200" y="1825625"/>
            <a:ext cx="51816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contenido 3"/>
          <p:cNvSpPr>
            <a:spLocks noGrp="1"/>
          </p:cNvSpPr>
          <p:nvPr>
            <p:ph sz="half" idx="2"/>
          </p:nvPr>
        </p:nvSpPr>
        <p:spPr>
          <a:xfrm>
            <a:off x="6172200" y="1825625"/>
            <a:ext cx="51816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fecha 4"/>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4F91D240-5D26-4510-B2D7-97E533374563}" type="datetimeFigureOut">
              <a:rPr lang="es-ES_tradnl"/>
              <a:pPr>
                <a:defRPr/>
              </a:pPr>
              <a:t>10/03/2024</a:t>
            </a:fld>
            <a:endParaRPr lang="es-ES_tradnl"/>
          </a:p>
        </p:txBody>
      </p:sp>
      <p:sp>
        <p:nvSpPr>
          <p:cNvPr id="6" name="Marcador de pie de página 5"/>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s-ES_tradnl"/>
          </a:p>
        </p:txBody>
      </p:sp>
      <p:sp>
        <p:nvSpPr>
          <p:cNvPr id="7" name="Marcador de número de diapositiva 6"/>
          <p:cNvSpPr>
            <a:spLocks noGrp="1"/>
          </p:cNvSpPr>
          <p:nvPr>
            <p:ph type="sldNum" sz="quarter" idx="12"/>
          </p:nvPr>
        </p:nvSpPr>
        <p:spPr/>
        <p:txBody>
          <a:bodyPr/>
          <a:lstStyle>
            <a:lvl1pPr eaLnBrk="0" fontAlgn="base" hangingPunct="0">
              <a:spcBef>
                <a:spcPct val="0"/>
              </a:spcBef>
              <a:spcAft>
                <a:spcPct val="0"/>
              </a:spcAft>
              <a:defRPr>
                <a:latin typeface="Arial" pitchFamily="34" charset="0"/>
              </a:defRPr>
            </a:lvl1pPr>
          </a:lstStyle>
          <a:p>
            <a:pPr>
              <a:defRPr/>
            </a:pPr>
            <a:fld id="{6DD3BDA4-8B5D-4672-A108-E05A7059EF63}" type="slidenum">
              <a:rPr lang="es-ES_tradnl"/>
              <a:pPr>
                <a:defRPr/>
              </a:pPr>
              <a:t>‹Nº›</a:t>
            </a:fld>
            <a:endParaRPr lang="es-ES_tradnl"/>
          </a:p>
        </p:txBody>
      </p:sp>
    </p:spTree>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91" y="365129"/>
            <a:ext cx="10515600" cy="1325563"/>
          </a:xfrm>
        </p:spPr>
        <p:txBody>
          <a:bodyPr/>
          <a:lstStyle/>
          <a:p>
            <a:r>
              <a:rPr lang="es-ES_tradnl" smtClean="0"/>
              <a:t>Clic para editar título</a:t>
            </a:r>
            <a:endParaRPr lang="es-ES_tradnl"/>
          </a:p>
        </p:txBody>
      </p:sp>
      <p:sp>
        <p:nvSpPr>
          <p:cNvPr id="3" name="Marcador de texto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839789" y="2505075"/>
            <a:ext cx="5157787"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texto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6172203" y="2505075"/>
            <a:ext cx="5183188"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7" name="Marcador de fecha 6"/>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78C9708E-821D-4FF0-9F45-26C83847EA87}" type="datetimeFigureOut">
              <a:rPr lang="es-ES_tradnl"/>
              <a:pPr>
                <a:defRPr/>
              </a:pPr>
              <a:t>10/03/2024</a:t>
            </a:fld>
            <a:endParaRPr lang="es-ES_tradnl"/>
          </a:p>
        </p:txBody>
      </p:sp>
      <p:sp>
        <p:nvSpPr>
          <p:cNvPr id="8" name="Marcador de pie de página 7"/>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s-ES_tradnl"/>
          </a:p>
        </p:txBody>
      </p:sp>
      <p:sp>
        <p:nvSpPr>
          <p:cNvPr id="9" name="Marcador de número de diapositiva 8"/>
          <p:cNvSpPr>
            <a:spLocks noGrp="1"/>
          </p:cNvSpPr>
          <p:nvPr>
            <p:ph type="sldNum" sz="quarter" idx="12"/>
          </p:nvPr>
        </p:nvSpPr>
        <p:spPr/>
        <p:txBody>
          <a:bodyPr/>
          <a:lstStyle>
            <a:lvl1pPr eaLnBrk="0" fontAlgn="base" hangingPunct="0">
              <a:spcBef>
                <a:spcPct val="0"/>
              </a:spcBef>
              <a:spcAft>
                <a:spcPct val="0"/>
              </a:spcAft>
              <a:defRPr>
                <a:latin typeface="Arial" pitchFamily="34" charset="0"/>
              </a:defRPr>
            </a:lvl1pPr>
          </a:lstStyle>
          <a:p>
            <a:pPr>
              <a:defRPr/>
            </a:pPr>
            <a:fld id="{602512E8-5CC7-4333-8122-D94FF17A5DAA}" type="slidenum">
              <a:rPr lang="es-ES_tradnl"/>
              <a:pPr>
                <a:defRPr/>
              </a:pPr>
              <a:t>‹Nº›</a:t>
            </a:fld>
            <a:endParaRPr lang="es-ES_tradnl"/>
          </a:p>
        </p:txBody>
      </p:sp>
    </p:spTree>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fecha 2"/>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E99CAE5C-1738-4689-BE4F-9D2530297491}" type="datetimeFigureOut">
              <a:rPr lang="es-ES_tradnl"/>
              <a:pPr>
                <a:defRPr/>
              </a:pPr>
              <a:t>10/03/2024</a:t>
            </a:fld>
            <a:endParaRPr lang="es-ES_tradnl"/>
          </a:p>
        </p:txBody>
      </p:sp>
      <p:sp>
        <p:nvSpPr>
          <p:cNvPr id="4" name="Marcador de pie de página 3"/>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s-ES_tradnl"/>
          </a:p>
        </p:txBody>
      </p:sp>
      <p:sp>
        <p:nvSpPr>
          <p:cNvPr id="5" name="Marcador de número de diapositiva 4"/>
          <p:cNvSpPr>
            <a:spLocks noGrp="1"/>
          </p:cNvSpPr>
          <p:nvPr>
            <p:ph type="sldNum" sz="quarter" idx="12"/>
          </p:nvPr>
        </p:nvSpPr>
        <p:spPr/>
        <p:txBody>
          <a:bodyPr/>
          <a:lstStyle>
            <a:lvl1pPr eaLnBrk="0" fontAlgn="base" hangingPunct="0">
              <a:spcBef>
                <a:spcPct val="0"/>
              </a:spcBef>
              <a:spcAft>
                <a:spcPct val="0"/>
              </a:spcAft>
              <a:defRPr>
                <a:latin typeface="Arial" pitchFamily="34" charset="0"/>
              </a:defRPr>
            </a:lvl1pPr>
          </a:lstStyle>
          <a:p>
            <a:pPr>
              <a:defRPr/>
            </a:pPr>
            <a:fld id="{DD0AC2B0-DAA9-4381-91AB-B4CADC9E10F7}" type="slidenum">
              <a:rPr lang="es-ES_tradnl"/>
              <a:pPr>
                <a:defRPr/>
              </a:pPr>
              <a:t>‹Nº›</a:t>
            </a:fld>
            <a:endParaRPr lang="es-ES_tradnl"/>
          </a:p>
        </p:txBody>
      </p:sp>
    </p:spTree>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A6F4AD94-B289-46CB-8895-C49A4C3A3F18}" type="datetimeFigureOut">
              <a:rPr lang="es-ES_tradnl"/>
              <a:pPr>
                <a:defRPr/>
              </a:pPr>
              <a:t>10/03/2024</a:t>
            </a:fld>
            <a:endParaRPr lang="es-ES_tradnl"/>
          </a:p>
        </p:txBody>
      </p:sp>
      <p:sp>
        <p:nvSpPr>
          <p:cNvPr id="3" name="Marcador de pie de página 2"/>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s-ES_tradnl"/>
          </a:p>
        </p:txBody>
      </p:sp>
      <p:sp>
        <p:nvSpPr>
          <p:cNvPr id="4" name="Marcador de número de diapositiva 3"/>
          <p:cNvSpPr>
            <a:spLocks noGrp="1"/>
          </p:cNvSpPr>
          <p:nvPr>
            <p:ph type="sldNum" sz="quarter" idx="12"/>
          </p:nvPr>
        </p:nvSpPr>
        <p:spPr/>
        <p:txBody>
          <a:bodyPr/>
          <a:lstStyle>
            <a:lvl1pPr eaLnBrk="0" fontAlgn="base" hangingPunct="0">
              <a:spcBef>
                <a:spcPct val="0"/>
              </a:spcBef>
              <a:spcAft>
                <a:spcPct val="0"/>
              </a:spcAft>
              <a:defRPr>
                <a:latin typeface="Arial" pitchFamily="34" charset="0"/>
              </a:defRPr>
            </a:lvl1pPr>
          </a:lstStyle>
          <a:p>
            <a:pPr>
              <a:defRPr/>
            </a:pPr>
            <a:fld id="{B5752D22-5089-4374-9DD9-E736DDDDBD3F}" type="slidenum">
              <a:rPr lang="es-ES_tradnl"/>
              <a:pPr>
                <a:defRPr/>
              </a:pPr>
              <a:t>‹Nº›</a:t>
            </a:fld>
            <a:endParaRPr lang="es-ES_tradnl"/>
          </a:p>
        </p:txBody>
      </p:sp>
    </p:spTree>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92" y="457200"/>
            <a:ext cx="3932237" cy="1600200"/>
          </a:xfrm>
        </p:spPr>
        <p:txBody>
          <a:bodyPr anchor="b"/>
          <a:lstStyle>
            <a:lvl1pPr>
              <a:defRPr sz="3200"/>
            </a:lvl1pPr>
          </a:lstStyle>
          <a:p>
            <a:r>
              <a:rPr lang="es-ES_tradnl" smtClean="0"/>
              <a:t>Clic para editar título</a:t>
            </a:r>
            <a:endParaRPr lang="es-ES_tradnl"/>
          </a:p>
        </p:txBody>
      </p:sp>
      <p:sp>
        <p:nvSpPr>
          <p:cNvPr id="3" name="Marcador de contenido 2"/>
          <p:cNvSpPr>
            <a:spLocks noGrp="1"/>
          </p:cNvSpPr>
          <p:nvPr>
            <p:ph idx="1"/>
          </p:nvPr>
        </p:nvSpPr>
        <p:spPr>
          <a:xfrm>
            <a:off x="5183188" y="98743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texto 3"/>
          <p:cNvSpPr>
            <a:spLocks noGrp="1"/>
          </p:cNvSpPr>
          <p:nvPr>
            <p:ph type="body" sz="half" idx="2"/>
          </p:nvPr>
        </p:nvSpPr>
        <p:spPr>
          <a:xfrm>
            <a:off x="839792"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115C257B-CEE0-4E54-B096-F260AC7A49A7}" type="datetimeFigureOut">
              <a:rPr lang="es-ES_tradnl"/>
              <a:pPr>
                <a:defRPr/>
              </a:pPr>
              <a:t>10/03/2024</a:t>
            </a:fld>
            <a:endParaRPr lang="es-ES_tradnl"/>
          </a:p>
        </p:txBody>
      </p:sp>
      <p:sp>
        <p:nvSpPr>
          <p:cNvPr id="6" name="Marcador de pie de página 5"/>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s-ES_tradnl"/>
          </a:p>
        </p:txBody>
      </p:sp>
      <p:sp>
        <p:nvSpPr>
          <p:cNvPr id="7" name="Marcador de número de diapositiva 6"/>
          <p:cNvSpPr>
            <a:spLocks noGrp="1"/>
          </p:cNvSpPr>
          <p:nvPr>
            <p:ph type="sldNum" sz="quarter" idx="12"/>
          </p:nvPr>
        </p:nvSpPr>
        <p:spPr/>
        <p:txBody>
          <a:bodyPr/>
          <a:lstStyle>
            <a:lvl1pPr eaLnBrk="0" fontAlgn="base" hangingPunct="0">
              <a:spcBef>
                <a:spcPct val="0"/>
              </a:spcBef>
              <a:spcAft>
                <a:spcPct val="0"/>
              </a:spcAft>
              <a:defRPr>
                <a:latin typeface="Arial" pitchFamily="34" charset="0"/>
              </a:defRPr>
            </a:lvl1pPr>
          </a:lstStyle>
          <a:p>
            <a:pPr>
              <a:defRPr/>
            </a:pPr>
            <a:fld id="{4FF82FA7-7634-4E74-B3BF-E2F7BB089C38}" type="slidenum">
              <a:rPr lang="es-ES_tradnl"/>
              <a:pPr>
                <a:defRPr/>
              </a:pPr>
              <a:t>‹Nº›</a:t>
            </a:fld>
            <a:endParaRPr lang="es-ES_tradnl"/>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28618FFC-9C21-BD49-80C9-BDA76232C42A}" type="datetimeFigureOut">
              <a:rPr lang="es-ES_tradnl" smtClean="0"/>
              <a:t>10/03/2024</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226C9E85-61A9-A74F-8C4E-EF193E254FF3}" type="slidenum">
              <a:rPr lang="es-ES_tradnl" smtClean="0"/>
              <a:t>‹Nº›</a:t>
            </a:fld>
            <a:endParaRPr lang="es-ES_tradnl"/>
          </a:p>
        </p:txBody>
      </p:sp>
    </p:spTree>
    <p:extLst>
      <p:ext uri="{BB962C8B-B14F-4D97-AF65-F5344CB8AC3E}">
        <p14:creationId xmlns:p14="http://schemas.microsoft.com/office/powerpoint/2010/main" val="10246523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92" y="457200"/>
            <a:ext cx="3932237" cy="1600200"/>
          </a:xfrm>
        </p:spPr>
        <p:txBody>
          <a:bodyPr anchor="b"/>
          <a:lstStyle>
            <a:lvl1pPr>
              <a:defRPr sz="3200"/>
            </a:lvl1pPr>
          </a:lstStyle>
          <a:p>
            <a:r>
              <a:rPr lang="es-ES_tradnl" smtClean="0"/>
              <a:t>Clic para editar título</a:t>
            </a:r>
            <a:endParaRPr lang="es-ES_tradnl"/>
          </a:p>
        </p:txBody>
      </p:sp>
      <p:sp>
        <p:nvSpPr>
          <p:cNvPr id="3" name="Marcador de imagen 2"/>
          <p:cNvSpPr>
            <a:spLocks noGrp="1"/>
          </p:cNvSpPr>
          <p:nvPr>
            <p:ph type="pic" idx="1"/>
          </p:nvPr>
        </p:nvSpPr>
        <p:spPr>
          <a:xfrm>
            <a:off x="5183188" y="98743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_tradnl" noProof="0"/>
          </a:p>
        </p:txBody>
      </p:sp>
      <p:sp>
        <p:nvSpPr>
          <p:cNvPr id="4" name="Marcador de texto 3"/>
          <p:cNvSpPr>
            <a:spLocks noGrp="1"/>
          </p:cNvSpPr>
          <p:nvPr>
            <p:ph type="body" sz="half" idx="2"/>
          </p:nvPr>
        </p:nvSpPr>
        <p:spPr>
          <a:xfrm>
            <a:off x="839792"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724539D6-F453-4A44-B529-A0481B749E5B}" type="datetimeFigureOut">
              <a:rPr lang="es-ES_tradnl"/>
              <a:pPr>
                <a:defRPr/>
              </a:pPr>
              <a:t>10/03/2024</a:t>
            </a:fld>
            <a:endParaRPr lang="es-ES_tradnl"/>
          </a:p>
        </p:txBody>
      </p:sp>
      <p:sp>
        <p:nvSpPr>
          <p:cNvPr id="6" name="Marcador de pie de página 5"/>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s-ES_tradnl"/>
          </a:p>
        </p:txBody>
      </p:sp>
      <p:sp>
        <p:nvSpPr>
          <p:cNvPr id="7" name="Marcador de número de diapositiva 6"/>
          <p:cNvSpPr>
            <a:spLocks noGrp="1"/>
          </p:cNvSpPr>
          <p:nvPr>
            <p:ph type="sldNum" sz="quarter" idx="12"/>
          </p:nvPr>
        </p:nvSpPr>
        <p:spPr/>
        <p:txBody>
          <a:bodyPr/>
          <a:lstStyle>
            <a:lvl1pPr eaLnBrk="0" fontAlgn="base" hangingPunct="0">
              <a:spcBef>
                <a:spcPct val="0"/>
              </a:spcBef>
              <a:spcAft>
                <a:spcPct val="0"/>
              </a:spcAft>
              <a:defRPr>
                <a:latin typeface="Arial" pitchFamily="34" charset="0"/>
              </a:defRPr>
            </a:lvl1pPr>
          </a:lstStyle>
          <a:p>
            <a:pPr>
              <a:defRPr/>
            </a:pPr>
            <a:fld id="{46E8DD67-E281-4C7C-83FF-F3E34B531EBF}" type="slidenum">
              <a:rPr lang="es-ES_tradnl"/>
              <a:pPr>
                <a:defRPr/>
              </a:pPr>
              <a:t>‹Nº›</a:t>
            </a:fld>
            <a:endParaRPr lang="es-ES_tradnl"/>
          </a:p>
        </p:txBody>
      </p:sp>
    </p:spTree>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CA5BE229-FE3A-4CCB-8136-EF9A09BDBC8E}" type="datetimeFigureOut">
              <a:rPr lang="es-ES_tradnl"/>
              <a:pPr>
                <a:defRPr/>
              </a:pPr>
              <a:t>10/03/2024</a:t>
            </a:fld>
            <a:endParaRPr lang="es-ES_tradnl"/>
          </a:p>
        </p:txBody>
      </p:sp>
      <p:sp>
        <p:nvSpPr>
          <p:cNvPr id="5" name="Marcador de pie de página 4"/>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s-ES_tradnl"/>
          </a:p>
        </p:txBody>
      </p:sp>
      <p:sp>
        <p:nvSpPr>
          <p:cNvPr id="6" name="Marcador de número de diapositiva 5"/>
          <p:cNvSpPr>
            <a:spLocks noGrp="1"/>
          </p:cNvSpPr>
          <p:nvPr>
            <p:ph type="sldNum" sz="quarter" idx="12"/>
          </p:nvPr>
        </p:nvSpPr>
        <p:spPr/>
        <p:txBody>
          <a:bodyPr/>
          <a:lstStyle>
            <a:lvl1pPr eaLnBrk="0" fontAlgn="base" hangingPunct="0">
              <a:spcBef>
                <a:spcPct val="0"/>
              </a:spcBef>
              <a:spcAft>
                <a:spcPct val="0"/>
              </a:spcAft>
              <a:defRPr>
                <a:latin typeface="Arial" pitchFamily="34" charset="0"/>
              </a:defRPr>
            </a:lvl1pPr>
          </a:lstStyle>
          <a:p>
            <a:pPr>
              <a:defRPr/>
            </a:pPr>
            <a:fld id="{8AD0C080-798D-4B61-A003-5A26AC9406C3}" type="slidenum">
              <a:rPr lang="es-ES_tradnl"/>
              <a:pPr>
                <a:defRPr/>
              </a:pPr>
              <a:t>‹Nº›</a:t>
            </a:fld>
            <a:endParaRPr lang="es-ES_tradnl"/>
          </a:p>
        </p:txBody>
      </p:sp>
    </p:spTree>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3" y="365125"/>
            <a:ext cx="2628900" cy="5811838"/>
          </a:xfrm>
        </p:spPr>
        <p:txBody>
          <a:bodyPr vert="eaVert"/>
          <a:lstStyle/>
          <a:p>
            <a:r>
              <a:rPr lang="es-ES_tradnl" smtClean="0"/>
              <a:t>Clic para editar título</a:t>
            </a:r>
            <a:endParaRPr lang="es-ES_tradnl"/>
          </a:p>
        </p:txBody>
      </p:sp>
      <p:sp>
        <p:nvSpPr>
          <p:cNvPr id="3" name="Marcador de texto vertical 2"/>
          <p:cNvSpPr>
            <a:spLocks noGrp="1"/>
          </p:cNvSpPr>
          <p:nvPr>
            <p:ph type="body" orient="vert" idx="1"/>
          </p:nvPr>
        </p:nvSpPr>
        <p:spPr>
          <a:xfrm>
            <a:off x="838203" y="365125"/>
            <a:ext cx="7734300" cy="5811838"/>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58D8883F-FD72-4D43-A858-4B1572BC9189}" type="datetimeFigureOut">
              <a:rPr lang="es-ES_tradnl"/>
              <a:pPr>
                <a:defRPr/>
              </a:pPr>
              <a:t>10/03/2024</a:t>
            </a:fld>
            <a:endParaRPr lang="es-ES_tradnl"/>
          </a:p>
        </p:txBody>
      </p:sp>
      <p:sp>
        <p:nvSpPr>
          <p:cNvPr id="5" name="Marcador de pie de página 4"/>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s-ES_tradnl"/>
          </a:p>
        </p:txBody>
      </p:sp>
      <p:sp>
        <p:nvSpPr>
          <p:cNvPr id="6" name="Marcador de número de diapositiva 5"/>
          <p:cNvSpPr>
            <a:spLocks noGrp="1"/>
          </p:cNvSpPr>
          <p:nvPr>
            <p:ph type="sldNum" sz="quarter" idx="12"/>
          </p:nvPr>
        </p:nvSpPr>
        <p:spPr/>
        <p:txBody>
          <a:bodyPr/>
          <a:lstStyle>
            <a:lvl1pPr eaLnBrk="0" fontAlgn="base" hangingPunct="0">
              <a:spcBef>
                <a:spcPct val="0"/>
              </a:spcBef>
              <a:spcAft>
                <a:spcPct val="0"/>
              </a:spcAft>
              <a:defRPr>
                <a:latin typeface="Arial" pitchFamily="34" charset="0"/>
              </a:defRPr>
            </a:lvl1pPr>
          </a:lstStyle>
          <a:p>
            <a:pPr>
              <a:defRPr/>
            </a:pPr>
            <a:fld id="{0CDA4385-E6D8-47B9-AE3C-52188EC546AE}" type="slidenum">
              <a:rPr lang="es-ES_tradnl"/>
              <a:pPr>
                <a:defRPr/>
              </a:pPr>
              <a:t>‹Nº›</a:t>
            </a:fld>
            <a:endParaRPr lang="es-ES_tradnl"/>
          </a:p>
        </p:txBody>
      </p:sp>
    </p:spTree>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UY"/>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UY"/>
          </a:p>
        </p:txBody>
      </p:sp>
      <p:sp>
        <p:nvSpPr>
          <p:cNvPr id="4" name="Marcador de fecha 3"/>
          <p:cNvSpPr>
            <a:spLocks noGrp="1"/>
          </p:cNvSpPr>
          <p:nvPr>
            <p:ph type="dt" sz="half" idx="10"/>
          </p:nvPr>
        </p:nvSpPr>
        <p:spPr/>
        <p:txBody>
          <a:bodyPr/>
          <a:lstStyle/>
          <a:p>
            <a:fld id="{5164026C-3EB6-4370-BFC1-0CB8E50E1AC0}" type="datetimeFigureOut">
              <a:rPr lang="es-UY" smtClean="0">
                <a:solidFill>
                  <a:prstClr val="black">
                    <a:tint val="75000"/>
                  </a:prstClr>
                </a:solidFill>
              </a:rPr>
              <a:pPr/>
              <a:t>10/03/2024</a:t>
            </a:fld>
            <a:endParaRPr lang="es-UY">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UY">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595547B4-0F28-44BC-A357-4E29683A42C6}" type="slidenum">
              <a:rPr lang="es-UY" smtClean="0">
                <a:solidFill>
                  <a:prstClr val="black">
                    <a:tint val="75000"/>
                  </a:prstClr>
                </a:solidFill>
              </a:rPr>
              <a:pPr/>
              <a:t>‹Nº›</a:t>
            </a:fld>
            <a:endParaRPr lang="es-UY">
              <a:solidFill>
                <a:prstClr val="black">
                  <a:tint val="75000"/>
                </a:prstClr>
              </a:solidFill>
            </a:endParaRPr>
          </a:p>
        </p:txBody>
      </p:sp>
    </p:spTree>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Y"/>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Marcador de fecha 3"/>
          <p:cNvSpPr>
            <a:spLocks noGrp="1"/>
          </p:cNvSpPr>
          <p:nvPr>
            <p:ph type="dt" sz="half" idx="10"/>
          </p:nvPr>
        </p:nvSpPr>
        <p:spPr/>
        <p:txBody>
          <a:bodyPr/>
          <a:lstStyle/>
          <a:p>
            <a:fld id="{5164026C-3EB6-4370-BFC1-0CB8E50E1AC0}" type="datetimeFigureOut">
              <a:rPr lang="es-UY" smtClean="0">
                <a:solidFill>
                  <a:prstClr val="black">
                    <a:tint val="75000"/>
                  </a:prstClr>
                </a:solidFill>
              </a:rPr>
              <a:pPr/>
              <a:t>10/03/2024</a:t>
            </a:fld>
            <a:endParaRPr lang="es-UY">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UY">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595547B4-0F28-44BC-A357-4E29683A42C6}" type="slidenum">
              <a:rPr lang="es-UY" smtClean="0">
                <a:solidFill>
                  <a:prstClr val="black">
                    <a:tint val="75000"/>
                  </a:prstClr>
                </a:solidFill>
              </a:rPr>
              <a:pPr/>
              <a:t>‹Nº›</a:t>
            </a:fld>
            <a:endParaRPr lang="es-UY">
              <a:solidFill>
                <a:prstClr val="black">
                  <a:tint val="75000"/>
                </a:prstClr>
              </a:solidFill>
            </a:endParaRPr>
          </a:p>
        </p:txBody>
      </p:sp>
    </p:spTree>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UY"/>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5164026C-3EB6-4370-BFC1-0CB8E50E1AC0}" type="datetimeFigureOut">
              <a:rPr lang="es-UY" smtClean="0">
                <a:solidFill>
                  <a:prstClr val="black">
                    <a:tint val="75000"/>
                  </a:prstClr>
                </a:solidFill>
              </a:rPr>
              <a:pPr/>
              <a:t>10/03/2024</a:t>
            </a:fld>
            <a:endParaRPr lang="es-UY">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UY">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595547B4-0F28-44BC-A357-4E29683A42C6}" type="slidenum">
              <a:rPr lang="es-UY" smtClean="0">
                <a:solidFill>
                  <a:prstClr val="black">
                    <a:tint val="75000"/>
                  </a:prstClr>
                </a:solidFill>
              </a:rPr>
              <a:pPr/>
              <a:t>‹Nº›</a:t>
            </a:fld>
            <a:endParaRPr lang="es-UY">
              <a:solidFill>
                <a:prstClr val="black">
                  <a:tint val="75000"/>
                </a:prstClr>
              </a:solidFill>
            </a:endParaRPr>
          </a:p>
        </p:txBody>
      </p:sp>
    </p:spTree>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Y"/>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5" name="Marcador de fecha 4"/>
          <p:cNvSpPr>
            <a:spLocks noGrp="1"/>
          </p:cNvSpPr>
          <p:nvPr>
            <p:ph type="dt" sz="half" idx="10"/>
          </p:nvPr>
        </p:nvSpPr>
        <p:spPr/>
        <p:txBody>
          <a:bodyPr/>
          <a:lstStyle/>
          <a:p>
            <a:fld id="{5164026C-3EB6-4370-BFC1-0CB8E50E1AC0}" type="datetimeFigureOut">
              <a:rPr lang="es-UY" smtClean="0">
                <a:solidFill>
                  <a:prstClr val="black">
                    <a:tint val="75000"/>
                  </a:prstClr>
                </a:solidFill>
              </a:rPr>
              <a:pPr/>
              <a:t>10/03/2024</a:t>
            </a:fld>
            <a:endParaRPr lang="es-UY">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UY">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595547B4-0F28-44BC-A357-4E29683A42C6}" type="slidenum">
              <a:rPr lang="es-UY" smtClean="0">
                <a:solidFill>
                  <a:prstClr val="black">
                    <a:tint val="75000"/>
                  </a:prstClr>
                </a:solidFill>
              </a:rPr>
              <a:pPr/>
              <a:t>‹Nº›</a:t>
            </a:fld>
            <a:endParaRPr lang="es-UY">
              <a:solidFill>
                <a:prstClr val="black">
                  <a:tint val="75000"/>
                </a:prstClr>
              </a:solidFill>
            </a:endParaRPr>
          </a:p>
        </p:txBody>
      </p:sp>
    </p:spTree>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UY"/>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7" name="Marcador de fecha 6"/>
          <p:cNvSpPr>
            <a:spLocks noGrp="1"/>
          </p:cNvSpPr>
          <p:nvPr>
            <p:ph type="dt" sz="half" idx="10"/>
          </p:nvPr>
        </p:nvSpPr>
        <p:spPr/>
        <p:txBody>
          <a:bodyPr/>
          <a:lstStyle/>
          <a:p>
            <a:fld id="{5164026C-3EB6-4370-BFC1-0CB8E50E1AC0}" type="datetimeFigureOut">
              <a:rPr lang="es-UY" smtClean="0">
                <a:solidFill>
                  <a:prstClr val="black">
                    <a:tint val="75000"/>
                  </a:prstClr>
                </a:solidFill>
              </a:rPr>
              <a:pPr/>
              <a:t>10/03/2024</a:t>
            </a:fld>
            <a:endParaRPr lang="es-UY">
              <a:solidFill>
                <a:prstClr val="black">
                  <a:tint val="75000"/>
                </a:prstClr>
              </a:solidFill>
            </a:endParaRPr>
          </a:p>
        </p:txBody>
      </p:sp>
      <p:sp>
        <p:nvSpPr>
          <p:cNvPr id="8" name="Marcador de pie de página 7"/>
          <p:cNvSpPr>
            <a:spLocks noGrp="1"/>
          </p:cNvSpPr>
          <p:nvPr>
            <p:ph type="ftr" sz="quarter" idx="11"/>
          </p:nvPr>
        </p:nvSpPr>
        <p:spPr/>
        <p:txBody>
          <a:bodyPr/>
          <a:lstStyle/>
          <a:p>
            <a:endParaRPr lang="es-UY">
              <a:solidFill>
                <a:prstClr val="black">
                  <a:tint val="75000"/>
                </a:prstClr>
              </a:solidFill>
            </a:endParaRPr>
          </a:p>
        </p:txBody>
      </p:sp>
      <p:sp>
        <p:nvSpPr>
          <p:cNvPr id="9" name="Marcador de número de diapositiva 8"/>
          <p:cNvSpPr>
            <a:spLocks noGrp="1"/>
          </p:cNvSpPr>
          <p:nvPr>
            <p:ph type="sldNum" sz="quarter" idx="12"/>
          </p:nvPr>
        </p:nvSpPr>
        <p:spPr/>
        <p:txBody>
          <a:bodyPr/>
          <a:lstStyle/>
          <a:p>
            <a:fld id="{595547B4-0F28-44BC-A357-4E29683A42C6}" type="slidenum">
              <a:rPr lang="es-UY" smtClean="0">
                <a:solidFill>
                  <a:prstClr val="black">
                    <a:tint val="75000"/>
                  </a:prstClr>
                </a:solidFill>
              </a:rPr>
              <a:pPr/>
              <a:t>‹Nº›</a:t>
            </a:fld>
            <a:endParaRPr lang="es-UY">
              <a:solidFill>
                <a:prstClr val="black">
                  <a:tint val="75000"/>
                </a:prstClr>
              </a:solidFill>
            </a:endParaRPr>
          </a:p>
        </p:txBody>
      </p:sp>
    </p:spTree>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Y"/>
          </a:p>
        </p:txBody>
      </p:sp>
      <p:sp>
        <p:nvSpPr>
          <p:cNvPr id="3" name="Marcador de fecha 2"/>
          <p:cNvSpPr>
            <a:spLocks noGrp="1"/>
          </p:cNvSpPr>
          <p:nvPr>
            <p:ph type="dt" sz="half" idx="10"/>
          </p:nvPr>
        </p:nvSpPr>
        <p:spPr/>
        <p:txBody>
          <a:bodyPr/>
          <a:lstStyle/>
          <a:p>
            <a:fld id="{5164026C-3EB6-4370-BFC1-0CB8E50E1AC0}" type="datetimeFigureOut">
              <a:rPr lang="es-UY" smtClean="0">
                <a:solidFill>
                  <a:prstClr val="black">
                    <a:tint val="75000"/>
                  </a:prstClr>
                </a:solidFill>
              </a:rPr>
              <a:pPr/>
              <a:t>10/03/2024</a:t>
            </a:fld>
            <a:endParaRPr lang="es-UY">
              <a:solidFill>
                <a:prstClr val="black">
                  <a:tint val="75000"/>
                </a:prstClr>
              </a:solidFill>
            </a:endParaRPr>
          </a:p>
        </p:txBody>
      </p:sp>
      <p:sp>
        <p:nvSpPr>
          <p:cNvPr id="4" name="Marcador de pie de página 3"/>
          <p:cNvSpPr>
            <a:spLocks noGrp="1"/>
          </p:cNvSpPr>
          <p:nvPr>
            <p:ph type="ftr" sz="quarter" idx="11"/>
          </p:nvPr>
        </p:nvSpPr>
        <p:spPr/>
        <p:txBody>
          <a:bodyPr/>
          <a:lstStyle/>
          <a:p>
            <a:endParaRPr lang="es-UY">
              <a:solidFill>
                <a:prstClr val="black">
                  <a:tint val="75000"/>
                </a:prstClr>
              </a:solidFill>
            </a:endParaRPr>
          </a:p>
        </p:txBody>
      </p:sp>
      <p:sp>
        <p:nvSpPr>
          <p:cNvPr id="5" name="Marcador de número de diapositiva 4"/>
          <p:cNvSpPr>
            <a:spLocks noGrp="1"/>
          </p:cNvSpPr>
          <p:nvPr>
            <p:ph type="sldNum" sz="quarter" idx="12"/>
          </p:nvPr>
        </p:nvSpPr>
        <p:spPr/>
        <p:txBody>
          <a:bodyPr/>
          <a:lstStyle/>
          <a:p>
            <a:fld id="{595547B4-0F28-44BC-A357-4E29683A42C6}" type="slidenum">
              <a:rPr lang="es-UY" smtClean="0">
                <a:solidFill>
                  <a:prstClr val="black">
                    <a:tint val="75000"/>
                  </a:prstClr>
                </a:solidFill>
              </a:rPr>
              <a:pPr/>
              <a:t>‹Nº›</a:t>
            </a:fld>
            <a:endParaRPr lang="es-UY">
              <a:solidFill>
                <a:prstClr val="black">
                  <a:tint val="75000"/>
                </a:prstClr>
              </a:solidFill>
            </a:endParaRPr>
          </a:p>
        </p:txBody>
      </p:sp>
    </p:spTree>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164026C-3EB6-4370-BFC1-0CB8E50E1AC0}" type="datetimeFigureOut">
              <a:rPr lang="es-UY" smtClean="0">
                <a:solidFill>
                  <a:prstClr val="black">
                    <a:tint val="75000"/>
                  </a:prstClr>
                </a:solidFill>
              </a:rPr>
              <a:pPr/>
              <a:t>10/03/2024</a:t>
            </a:fld>
            <a:endParaRPr lang="es-UY">
              <a:solidFill>
                <a:prstClr val="black">
                  <a:tint val="75000"/>
                </a:prstClr>
              </a:solidFill>
            </a:endParaRPr>
          </a:p>
        </p:txBody>
      </p:sp>
      <p:sp>
        <p:nvSpPr>
          <p:cNvPr id="3" name="Marcador de pie de página 2"/>
          <p:cNvSpPr>
            <a:spLocks noGrp="1"/>
          </p:cNvSpPr>
          <p:nvPr>
            <p:ph type="ftr" sz="quarter" idx="11"/>
          </p:nvPr>
        </p:nvSpPr>
        <p:spPr/>
        <p:txBody>
          <a:bodyPr/>
          <a:lstStyle/>
          <a:p>
            <a:endParaRPr lang="es-UY">
              <a:solidFill>
                <a:prstClr val="black">
                  <a:tint val="75000"/>
                </a:prstClr>
              </a:solidFill>
            </a:endParaRPr>
          </a:p>
        </p:txBody>
      </p:sp>
      <p:sp>
        <p:nvSpPr>
          <p:cNvPr id="4" name="Marcador de número de diapositiva 3"/>
          <p:cNvSpPr>
            <a:spLocks noGrp="1"/>
          </p:cNvSpPr>
          <p:nvPr>
            <p:ph type="sldNum" sz="quarter" idx="12"/>
          </p:nvPr>
        </p:nvSpPr>
        <p:spPr/>
        <p:txBody>
          <a:bodyPr/>
          <a:lstStyle/>
          <a:p>
            <a:fld id="{595547B4-0F28-44BC-A357-4E29683A42C6}" type="slidenum">
              <a:rPr lang="es-UY" smtClean="0">
                <a:solidFill>
                  <a:prstClr val="black">
                    <a:tint val="75000"/>
                  </a:prstClr>
                </a:solidFill>
              </a:rPr>
              <a:pPr/>
              <a:t>‹Nº›</a:t>
            </a:fld>
            <a:endParaRPr lang="es-UY">
              <a:solidFill>
                <a:prstClr val="black">
                  <a:tint val="75000"/>
                </a:prstClr>
              </a:solidFill>
            </a:endParaRPr>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_tradnl" smtClean="0"/>
              <a:t>Clic para editar título</a:t>
            </a:r>
            <a:endParaRPr lang="es-ES_tradn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28618FFC-9C21-BD49-80C9-BDA76232C42A}" type="datetimeFigureOut">
              <a:rPr lang="es-ES_tradnl" smtClean="0"/>
              <a:t>10/03/2024</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226C9E85-61A9-A74F-8C4E-EF193E254FF3}" type="slidenum">
              <a:rPr lang="es-ES_tradnl" smtClean="0"/>
              <a:t>‹Nº›</a:t>
            </a:fld>
            <a:endParaRPr lang="es-ES_tradnl"/>
          </a:p>
        </p:txBody>
      </p:sp>
    </p:spTree>
    <p:extLst>
      <p:ext uri="{BB962C8B-B14F-4D97-AF65-F5344CB8AC3E}">
        <p14:creationId xmlns:p14="http://schemas.microsoft.com/office/powerpoint/2010/main" val="6608492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UY"/>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5164026C-3EB6-4370-BFC1-0CB8E50E1AC0}" type="datetimeFigureOut">
              <a:rPr lang="es-UY" smtClean="0">
                <a:solidFill>
                  <a:prstClr val="black">
                    <a:tint val="75000"/>
                  </a:prstClr>
                </a:solidFill>
              </a:rPr>
              <a:pPr/>
              <a:t>10/03/2024</a:t>
            </a:fld>
            <a:endParaRPr lang="es-UY">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UY">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595547B4-0F28-44BC-A357-4E29683A42C6}" type="slidenum">
              <a:rPr lang="es-UY" smtClean="0">
                <a:solidFill>
                  <a:prstClr val="black">
                    <a:tint val="75000"/>
                  </a:prstClr>
                </a:solidFill>
              </a:rPr>
              <a:pPr/>
              <a:t>‹Nº›</a:t>
            </a:fld>
            <a:endParaRPr lang="es-UY">
              <a:solidFill>
                <a:prstClr val="black">
                  <a:tint val="75000"/>
                </a:prstClr>
              </a:solidFill>
            </a:endParaRPr>
          </a:p>
        </p:txBody>
      </p:sp>
    </p:spTree>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UY"/>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UY"/>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5164026C-3EB6-4370-BFC1-0CB8E50E1AC0}" type="datetimeFigureOut">
              <a:rPr lang="es-UY" smtClean="0">
                <a:solidFill>
                  <a:prstClr val="black">
                    <a:tint val="75000"/>
                  </a:prstClr>
                </a:solidFill>
              </a:rPr>
              <a:pPr/>
              <a:t>10/03/2024</a:t>
            </a:fld>
            <a:endParaRPr lang="es-UY">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UY">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595547B4-0F28-44BC-A357-4E29683A42C6}" type="slidenum">
              <a:rPr lang="es-UY" smtClean="0">
                <a:solidFill>
                  <a:prstClr val="black">
                    <a:tint val="75000"/>
                  </a:prstClr>
                </a:solidFill>
              </a:rPr>
              <a:pPr/>
              <a:t>‹Nº›</a:t>
            </a:fld>
            <a:endParaRPr lang="es-UY">
              <a:solidFill>
                <a:prstClr val="black">
                  <a:tint val="75000"/>
                </a:prstClr>
              </a:solidFill>
            </a:endParaRPr>
          </a:p>
        </p:txBody>
      </p:sp>
    </p:spTree>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Y"/>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Marcador de fecha 3"/>
          <p:cNvSpPr>
            <a:spLocks noGrp="1"/>
          </p:cNvSpPr>
          <p:nvPr>
            <p:ph type="dt" sz="half" idx="10"/>
          </p:nvPr>
        </p:nvSpPr>
        <p:spPr/>
        <p:txBody>
          <a:bodyPr/>
          <a:lstStyle/>
          <a:p>
            <a:fld id="{5164026C-3EB6-4370-BFC1-0CB8E50E1AC0}" type="datetimeFigureOut">
              <a:rPr lang="es-UY" smtClean="0">
                <a:solidFill>
                  <a:prstClr val="black">
                    <a:tint val="75000"/>
                  </a:prstClr>
                </a:solidFill>
              </a:rPr>
              <a:pPr/>
              <a:t>10/03/2024</a:t>
            </a:fld>
            <a:endParaRPr lang="es-UY">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UY">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595547B4-0F28-44BC-A357-4E29683A42C6}" type="slidenum">
              <a:rPr lang="es-UY" smtClean="0">
                <a:solidFill>
                  <a:prstClr val="black">
                    <a:tint val="75000"/>
                  </a:prstClr>
                </a:solidFill>
              </a:rPr>
              <a:pPr/>
              <a:t>‹Nº›</a:t>
            </a:fld>
            <a:endParaRPr lang="es-UY">
              <a:solidFill>
                <a:prstClr val="black">
                  <a:tint val="75000"/>
                </a:prstClr>
              </a:solidFill>
            </a:endParaRPr>
          </a:p>
        </p:txBody>
      </p:sp>
    </p:spTree>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UY"/>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Marcador de fecha 3"/>
          <p:cNvSpPr>
            <a:spLocks noGrp="1"/>
          </p:cNvSpPr>
          <p:nvPr>
            <p:ph type="dt" sz="half" idx="10"/>
          </p:nvPr>
        </p:nvSpPr>
        <p:spPr/>
        <p:txBody>
          <a:bodyPr/>
          <a:lstStyle/>
          <a:p>
            <a:fld id="{5164026C-3EB6-4370-BFC1-0CB8E50E1AC0}" type="datetimeFigureOut">
              <a:rPr lang="es-UY" smtClean="0">
                <a:solidFill>
                  <a:prstClr val="black">
                    <a:tint val="75000"/>
                  </a:prstClr>
                </a:solidFill>
              </a:rPr>
              <a:pPr/>
              <a:t>10/03/2024</a:t>
            </a:fld>
            <a:endParaRPr lang="es-UY">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UY">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595547B4-0F28-44BC-A357-4E29683A42C6}" type="slidenum">
              <a:rPr lang="es-UY" smtClean="0">
                <a:solidFill>
                  <a:prstClr val="black">
                    <a:tint val="75000"/>
                  </a:prstClr>
                </a:solidFill>
              </a:rPr>
              <a:pPr/>
              <a:t>‹Nº›</a:t>
            </a:fld>
            <a:endParaRPr lang="es-UY">
              <a:solidFill>
                <a:prstClr val="black">
                  <a:tint val="75000"/>
                </a:prstClr>
              </a:solidFill>
            </a:endParaRPr>
          </a:p>
        </p:txBody>
      </p:sp>
    </p:spTree>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415611" y="992767"/>
            <a:ext cx="11360800" cy="27368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6933"/>
            </a:lvl1pPr>
            <a:lvl2pPr lvl="1" algn="ctr">
              <a:spcBef>
                <a:spcPts val="0"/>
              </a:spcBef>
              <a:spcAft>
                <a:spcPts val="0"/>
              </a:spcAft>
              <a:buSzPts val="5200"/>
              <a:buNone/>
              <a:defRPr sz="6933"/>
            </a:lvl2pPr>
            <a:lvl3pPr lvl="2" algn="ctr">
              <a:spcBef>
                <a:spcPts val="0"/>
              </a:spcBef>
              <a:spcAft>
                <a:spcPts val="0"/>
              </a:spcAft>
              <a:buSzPts val="5200"/>
              <a:buNone/>
              <a:defRPr sz="6933"/>
            </a:lvl3pPr>
            <a:lvl4pPr lvl="3" algn="ctr">
              <a:spcBef>
                <a:spcPts val="0"/>
              </a:spcBef>
              <a:spcAft>
                <a:spcPts val="0"/>
              </a:spcAft>
              <a:buSzPts val="5200"/>
              <a:buNone/>
              <a:defRPr sz="6933"/>
            </a:lvl4pPr>
            <a:lvl5pPr lvl="4" algn="ctr">
              <a:spcBef>
                <a:spcPts val="0"/>
              </a:spcBef>
              <a:spcAft>
                <a:spcPts val="0"/>
              </a:spcAft>
              <a:buSzPts val="5200"/>
              <a:buNone/>
              <a:defRPr sz="6933"/>
            </a:lvl5pPr>
            <a:lvl6pPr lvl="5" algn="ctr">
              <a:spcBef>
                <a:spcPts val="0"/>
              </a:spcBef>
              <a:spcAft>
                <a:spcPts val="0"/>
              </a:spcAft>
              <a:buSzPts val="5200"/>
              <a:buNone/>
              <a:defRPr sz="6933"/>
            </a:lvl6pPr>
            <a:lvl7pPr lvl="6" algn="ctr">
              <a:spcBef>
                <a:spcPts val="0"/>
              </a:spcBef>
              <a:spcAft>
                <a:spcPts val="0"/>
              </a:spcAft>
              <a:buSzPts val="5200"/>
              <a:buNone/>
              <a:defRPr sz="6933"/>
            </a:lvl7pPr>
            <a:lvl8pPr lvl="7" algn="ctr">
              <a:spcBef>
                <a:spcPts val="0"/>
              </a:spcBef>
              <a:spcAft>
                <a:spcPts val="0"/>
              </a:spcAft>
              <a:buSzPts val="5200"/>
              <a:buNone/>
              <a:defRPr sz="6933"/>
            </a:lvl8pPr>
            <a:lvl9pPr lvl="8" algn="ctr">
              <a:spcBef>
                <a:spcPts val="0"/>
              </a:spcBef>
              <a:spcAft>
                <a:spcPts val="0"/>
              </a:spcAft>
              <a:buSzPts val="5200"/>
              <a:buNone/>
              <a:defRPr sz="6933"/>
            </a:lvl9pPr>
          </a:lstStyle>
          <a:p>
            <a:endParaRPr/>
          </a:p>
        </p:txBody>
      </p:sp>
      <p:sp>
        <p:nvSpPr>
          <p:cNvPr id="11" name="Google Shape;11;p2"/>
          <p:cNvSpPr txBox="1">
            <a:spLocks noGrp="1"/>
          </p:cNvSpPr>
          <p:nvPr>
            <p:ph type="subTitle" idx="1"/>
          </p:nvPr>
        </p:nvSpPr>
        <p:spPr>
          <a:xfrm>
            <a:off x="415600" y="3778833"/>
            <a:ext cx="11360800" cy="10568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3733"/>
            </a:lvl1pPr>
            <a:lvl2pPr lvl="1" algn="ctr">
              <a:lnSpc>
                <a:spcPct val="100000"/>
              </a:lnSpc>
              <a:spcBef>
                <a:spcPts val="0"/>
              </a:spcBef>
              <a:spcAft>
                <a:spcPts val="0"/>
              </a:spcAft>
              <a:buSzPts val="2800"/>
              <a:buNone/>
              <a:defRPr sz="3733"/>
            </a:lvl2pPr>
            <a:lvl3pPr lvl="2" algn="ctr">
              <a:lnSpc>
                <a:spcPct val="100000"/>
              </a:lnSpc>
              <a:spcBef>
                <a:spcPts val="0"/>
              </a:spcBef>
              <a:spcAft>
                <a:spcPts val="0"/>
              </a:spcAft>
              <a:buSzPts val="2800"/>
              <a:buNone/>
              <a:defRPr sz="3733"/>
            </a:lvl3pPr>
            <a:lvl4pPr lvl="3" algn="ctr">
              <a:lnSpc>
                <a:spcPct val="100000"/>
              </a:lnSpc>
              <a:spcBef>
                <a:spcPts val="0"/>
              </a:spcBef>
              <a:spcAft>
                <a:spcPts val="0"/>
              </a:spcAft>
              <a:buSzPts val="2800"/>
              <a:buNone/>
              <a:defRPr sz="3733"/>
            </a:lvl4pPr>
            <a:lvl5pPr lvl="4" algn="ctr">
              <a:lnSpc>
                <a:spcPct val="100000"/>
              </a:lnSpc>
              <a:spcBef>
                <a:spcPts val="0"/>
              </a:spcBef>
              <a:spcAft>
                <a:spcPts val="0"/>
              </a:spcAft>
              <a:buSzPts val="2800"/>
              <a:buNone/>
              <a:defRPr sz="3733"/>
            </a:lvl5pPr>
            <a:lvl6pPr lvl="5" algn="ctr">
              <a:lnSpc>
                <a:spcPct val="100000"/>
              </a:lnSpc>
              <a:spcBef>
                <a:spcPts val="0"/>
              </a:spcBef>
              <a:spcAft>
                <a:spcPts val="0"/>
              </a:spcAft>
              <a:buSzPts val="2800"/>
              <a:buNone/>
              <a:defRPr sz="3733"/>
            </a:lvl6pPr>
            <a:lvl7pPr lvl="6" algn="ctr">
              <a:lnSpc>
                <a:spcPct val="100000"/>
              </a:lnSpc>
              <a:spcBef>
                <a:spcPts val="0"/>
              </a:spcBef>
              <a:spcAft>
                <a:spcPts val="0"/>
              </a:spcAft>
              <a:buSzPts val="2800"/>
              <a:buNone/>
              <a:defRPr sz="3733"/>
            </a:lvl7pPr>
            <a:lvl8pPr lvl="7" algn="ctr">
              <a:lnSpc>
                <a:spcPct val="100000"/>
              </a:lnSpc>
              <a:spcBef>
                <a:spcPts val="0"/>
              </a:spcBef>
              <a:spcAft>
                <a:spcPts val="0"/>
              </a:spcAft>
              <a:buSzPts val="2800"/>
              <a:buNone/>
              <a:defRPr sz="3733"/>
            </a:lvl8pPr>
            <a:lvl9pPr lvl="8" algn="ctr">
              <a:lnSpc>
                <a:spcPct val="100000"/>
              </a:lnSpc>
              <a:spcBef>
                <a:spcPts val="0"/>
              </a:spcBef>
              <a:spcAft>
                <a:spcPts val="0"/>
              </a:spcAft>
              <a:buSzPts val="2800"/>
              <a:buNone/>
              <a:defRPr sz="3733"/>
            </a:lvl9pPr>
          </a:lstStyle>
          <a:p>
            <a:endParaRPr/>
          </a:p>
        </p:txBody>
      </p:sp>
      <p:sp>
        <p:nvSpPr>
          <p:cNvPr id="12" name="Google Shape;12;p2"/>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x-none">
                <a:solidFill>
                  <a:srgbClr val="595959"/>
                </a:solidFill>
              </a:rPr>
              <a:pPr/>
              <a:t>‹Nº›</a:t>
            </a:fld>
            <a:endParaRPr>
              <a:solidFill>
                <a:srgbClr val="595959"/>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415600" y="2867800"/>
            <a:ext cx="11360800" cy="11224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4800"/>
            </a:lvl1pPr>
            <a:lvl2pPr lvl="1" algn="ctr">
              <a:spcBef>
                <a:spcPts val="0"/>
              </a:spcBef>
              <a:spcAft>
                <a:spcPts val="0"/>
              </a:spcAft>
              <a:buSzPts val="3600"/>
              <a:buNone/>
              <a:defRPr sz="4800"/>
            </a:lvl2pPr>
            <a:lvl3pPr lvl="2" algn="ctr">
              <a:spcBef>
                <a:spcPts val="0"/>
              </a:spcBef>
              <a:spcAft>
                <a:spcPts val="0"/>
              </a:spcAft>
              <a:buSzPts val="3600"/>
              <a:buNone/>
              <a:defRPr sz="4800"/>
            </a:lvl3pPr>
            <a:lvl4pPr lvl="3" algn="ctr">
              <a:spcBef>
                <a:spcPts val="0"/>
              </a:spcBef>
              <a:spcAft>
                <a:spcPts val="0"/>
              </a:spcAft>
              <a:buSzPts val="3600"/>
              <a:buNone/>
              <a:defRPr sz="4800"/>
            </a:lvl4pPr>
            <a:lvl5pPr lvl="4" algn="ctr">
              <a:spcBef>
                <a:spcPts val="0"/>
              </a:spcBef>
              <a:spcAft>
                <a:spcPts val="0"/>
              </a:spcAft>
              <a:buSzPts val="3600"/>
              <a:buNone/>
              <a:defRPr sz="4800"/>
            </a:lvl5pPr>
            <a:lvl6pPr lvl="5" algn="ctr">
              <a:spcBef>
                <a:spcPts val="0"/>
              </a:spcBef>
              <a:spcAft>
                <a:spcPts val="0"/>
              </a:spcAft>
              <a:buSzPts val="3600"/>
              <a:buNone/>
              <a:defRPr sz="4800"/>
            </a:lvl6pPr>
            <a:lvl7pPr lvl="6" algn="ctr">
              <a:spcBef>
                <a:spcPts val="0"/>
              </a:spcBef>
              <a:spcAft>
                <a:spcPts val="0"/>
              </a:spcAft>
              <a:buSzPts val="3600"/>
              <a:buNone/>
              <a:defRPr sz="4800"/>
            </a:lvl7pPr>
            <a:lvl8pPr lvl="7" algn="ctr">
              <a:spcBef>
                <a:spcPts val="0"/>
              </a:spcBef>
              <a:spcAft>
                <a:spcPts val="0"/>
              </a:spcAft>
              <a:buSzPts val="3600"/>
              <a:buNone/>
              <a:defRPr sz="4800"/>
            </a:lvl8pPr>
            <a:lvl9pPr lvl="8" algn="ctr">
              <a:spcBef>
                <a:spcPts val="0"/>
              </a:spcBef>
              <a:spcAft>
                <a:spcPts val="0"/>
              </a:spcAft>
              <a:buSzPts val="3600"/>
              <a:buNone/>
              <a:defRPr sz="4800"/>
            </a:lvl9pPr>
          </a:lstStyle>
          <a:p>
            <a:endParaRPr/>
          </a:p>
        </p:txBody>
      </p:sp>
      <p:sp>
        <p:nvSpPr>
          <p:cNvPr id="15" name="Google Shape;15;p3"/>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x-none">
                <a:solidFill>
                  <a:srgbClr val="595959"/>
                </a:solidFill>
              </a:rPr>
              <a:pPr/>
              <a:t>‹Nº›</a:t>
            </a:fld>
            <a:endParaRPr>
              <a:solidFill>
                <a:srgbClr val="595959"/>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rm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x-none">
                <a:solidFill>
                  <a:srgbClr val="595959"/>
                </a:solidFill>
              </a:rPr>
              <a:pPr/>
              <a:t>‹Nº›</a:t>
            </a:fld>
            <a:endParaRPr>
              <a:solidFill>
                <a:srgbClr val="595959"/>
              </a:solidFil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415600" y="1536633"/>
            <a:ext cx="5333200" cy="4555200"/>
          </a:xfrm>
          <a:prstGeom prst="rect">
            <a:avLst/>
          </a:prstGeom>
        </p:spPr>
        <p:txBody>
          <a:bodyPr spcFirstLastPara="1" wrap="square" lIns="91425" tIns="91425" rIns="91425" bIns="91425" anchor="t" anchorCtr="0">
            <a:normAutofit/>
          </a:bodyPr>
          <a:lstStyle>
            <a:lvl1pPr marL="609585" lvl="0" indent="-423323">
              <a:spcBef>
                <a:spcPts val="0"/>
              </a:spcBef>
              <a:spcAft>
                <a:spcPts val="0"/>
              </a:spcAft>
              <a:buSzPts val="1400"/>
              <a:buChar char="●"/>
              <a:defRPr sz="1867"/>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0"/>
              </a:spcBef>
              <a:spcAft>
                <a:spcPts val="0"/>
              </a:spcAft>
              <a:buSzPts val="1200"/>
              <a:buChar char="■"/>
              <a:defRPr sz="1600"/>
            </a:lvl9pPr>
          </a:lstStyle>
          <a:p>
            <a:endParaRPr/>
          </a:p>
        </p:txBody>
      </p:sp>
      <p:sp>
        <p:nvSpPr>
          <p:cNvPr id="23" name="Google Shape;23;p5"/>
          <p:cNvSpPr txBox="1">
            <a:spLocks noGrp="1"/>
          </p:cNvSpPr>
          <p:nvPr>
            <p:ph type="body" idx="2"/>
          </p:nvPr>
        </p:nvSpPr>
        <p:spPr>
          <a:xfrm>
            <a:off x="6443200" y="1536633"/>
            <a:ext cx="5333200" cy="4555200"/>
          </a:xfrm>
          <a:prstGeom prst="rect">
            <a:avLst/>
          </a:prstGeom>
        </p:spPr>
        <p:txBody>
          <a:bodyPr spcFirstLastPara="1" wrap="square" lIns="91425" tIns="91425" rIns="91425" bIns="91425" anchor="t" anchorCtr="0">
            <a:normAutofit/>
          </a:bodyPr>
          <a:lstStyle>
            <a:lvl1pPr marL="609585" lvl="0" indent="-423323">
              <a:spcBef>
                <a:spcPts val="0"/>
              </a:spcBef>
              <a:spcAft>
                <a:spcPts val="0"/>
              </a:spcAft>
              <a:buSzPts val="1400"/>
              <a:buChar char="●"/>
              <a:defRPr sz="1867"/>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0"/>
              </a:spcBef>
              <a:spcAft>
                <a:spcPts val="0"/>
              </a:spcAft>
              <a:buSzPts val="1200"/>
              <a:buChar char="■"/>
              <a:defRPr sz="1600"/>
            </a:lvl9pPr>
          </a:lstStyle>
          <a:p>
            <a:endParaRPr/>
          </a:p>
        </p:txBody>
      </p:sp>
      <p:sp>
        <p:nvSpPr>
          <p:cNvPr id="24" name="Google Shape;24;p5"/>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x-none">
                <a:solidFill>
                  <a:srgbClr val="595959"/>
                </a:solidFill>
              </a:rPr>
              <a:pPr/>
              <a:t>‹Nº›</a:t>
            </a:fld>
            <a:endParaRPr>
              <a:solidFill>
                <a:srgbClr val="595959"/>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x-none">
                <a:solidFill>
                  <a:srgbClr val="595959"/>
                </a:solidFill>
              </a:rPr>
              <a:pPr/>
              <a:t>‹Nº›</a:t>
            </a:fld>
            <a:endParaRPr>
              <a:solidFill>
                <a:srgbClr val="595959"/>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415600" y="740800"/>
            <a:ext cx="3744000" cy="10076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3200"/>
            </a:lvl1pPr>
            <a:lvl2pPr lvl="1">
              <a:spcBef>
                <a:spcPts val="0"/>
              </a:spcBef>
              <a:spcAft>
                <a:spcPts val="0"/>
              </a:spcAft>
              <a:buSzPts val="2400"/>
              <a:buNone/>
              <a:defRPr sz="3200"/>
            </a:lvl2pPr>
            <a:lvl3pPr lvl="2">
              <a:spcBef>
                <a:spcPts val="0"/>
              </a:spcBef>
              <a:spcAft>
                <a:spcPts val="0"/>
              </a:spcAft>
              <a:buSzPts val="2400"/>
              <a:buNone/>
              <a:defRPr sz="3200"/>
            </a:lvl3pPr>
            <a:lvl4pPr lvl="3">
              <a:spcBef>
                <a:spcPts val="0"/>
              </a:spcBef>
              <a:spcAft>
                <a:spcPts val="0"/>
              </a:spcAft>
              <a:buSzPts val="2400"/>
              <a:buNone/>
              <a:defRPr sz="3200"/>
            </a:lvl4pPr>
            <a:lvl5pPr lvl="4">
              <a:spcBef>
                <a:spcPts val="0"/>
              </a:spcBef>
              <a:spcAft>
                <a:spcPts val="0"/>
              </a:spcAft>
              <a:buSzPts val="2400"/>
              <a:buNone/>
              <a:defRPr sz="3200"/>
            </a:lvl5pPr>
            <a:lvl6pPr lvl="5">
              <a:spcBef>
                <a:spcPts val="0"/>
              </a:spcBef>
              <a:spcAft>
                <a:spcPts val="0"/>
              </a:spcAft>
              <a:buSzPts val="2400"/>
              <a:buNone/>
              <a:defRPr sz="3200"/>
            </a:lvl6pPr>
            <a:lvl7pPr lvl="6">
              <a:spcBef>
                <a:spcPts val="0"/>
              </a:spcBef>
              <a:spcAft>
                <a:spcPts val="0"/>
              </a:spcAft>
              <a:buSzPts val="2400"/>
              <a:buNone/>
              <a:defRPr sz="3200"/>
            </a:lvl7pPr>
            <a:lvl8pPr lvl="7">
              <a:spcBef>
                <a:spcPts val="0"/>
              </a:spcBef>
              <a:spcAft>
                <a:spcPts val="0"/>
              </a:spcAft>
              <a:buSzPts val="2400"/>
              <a:buNone/>
              <a:defRPr sz="3200"/>
            </a:lvl8pPr>
            <a:lvl9pPr lvl="8">
              <a:spcBef>
                <a:spcPts val="0"/>
              </a:spcBef>
              <a:spcAft>
                <a:spcPts val="0"/>
              </a:spcAft>
              <a:buSzPts val="2400"/>
              <a:buNone/>
              <a:defRPr sz="3200"/>
            </a:lvl9pPr>
          </a:lstStyle>
          <a:p>
            <a:endParaRPr/>
          </a:p>
        </p:txBody>
      </p:sp>
      <p:sp>
        <p:nvSpPr>
          <p:cNvPr id="30" name="Google Shape;30;p7"/>
          <p:cNvSpPr txBox="1">
            <a:spLocks noGrp="1"/>
          </p:cNvSpPr>
          <p:nvPr>
            <p:ph type="body" idx="1"/>
          </p:nvPr>
        </p:nvSpPr>
        <p:spPr>
          <a:xfrm>
            <a:off x="415600" y="1852800"/>
            <a:ext cx="3744000" cy="4239200"/>
          </a:xfrm>
          <a:prstGeom prst="rect">
            <a:avLst/>
          </a:prstGeom>
        </p:spPr>
        <p:txBody>
          <a:bodyPr spcFirstLastPara="1" wrap="square" lIns="91425" tIns="91425" rIns="91425" bIns="91425" anchor="t" anchorCtr="0">
            <a:normAutofit/>
          </a:bodyPr>
          <a:lstStyle>
            <a:lvl1pPr marL="609585" lvl="0" indent="-406390">
              <a:spcBef>
                <a:spcPts val="0"/>
              </a:spcBef>
              <a:spcAft>
                <a:spcPts val="0"/>
              </a:spcAft>
              <a:buSzPts val="1200"/>
              <a:buChar char="●"/>
              <a:defRPr sz="1600"/>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0"/>
              </a:spcBef>
              <a:spcAft>
                <a:spcPts val="0"/>
              </a:spcAft>
              <a:buSzPts val="1200"/>
              <a:buChar char="■"/>
              <a:defRPr sz="1600"/>
            </a:lvl9pPr>
          </a:lstStyle>
          <a:p>
            <a:endParaRPr/>
          </a:p>
        </p:txBody>
      </p:sp>
      <p:sp>
        <p:nvSpPr>
          <p:cNvPr id="31" name="Google Shape;31;p7"/>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x-none">
                <a:solidFill>
                  <a:srgbClr val="595959"/>
                </a:solidFill>
              </a:rPr>
              <a:pPr/>
              <a:t>‹Nº›</a:t>
            </a:fld>
            <a:endParaRPr>
              <a:solidFill>
                <a:srgbClr val="595959"/>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sz="half" idx="1"/>
          </p:nvPr>
        </p:nvSpPr>
        <p:spPr>
          <a:xfrm>
            <a:off x="838200" y="1825625"/>
            <a:ext cx="51816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contenido 3"/>
          <p:cNvSpPr>
            <a:spLocks noGrp="1"/>
          </p:cNvSpPr>
          <p:nvPr>
            <p:ph sz="half" idx="2"/>
          </p:nvPr>
        </p:nvSpPr>
        <p:spPr>
          <a:xfrm>
            <a:off x="6172200" y="1825625"/>
            <a:ext cx="51816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fecha 4"/>
          <p:cNvSpPr>
            <a:spLocks noGrp="1"/>
          </p:cNvSpPr>
          <p:nvPr>
            <p:ph type="dt" sz="half" idx="10"/>
          </p:nvPr>
        </p:nvSpPr>
        <p:spPr/>
        <p:txBody>
          <a:bodyPr/>
          <a:lstStyle/>
          <a:p>
            <a:fld id="{28618FFC-9C21-BD49-80C9-BDA76232C42A}" type="datetimeFigureOut">
              <a:rPr lang="es-ES_tradnl" smtClean="0"/>
              <a:t>10/03/2024</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226C9E85-61A9-A74F-8C4E-EF193E254FF3}" type="slidenum">
              <a:rPr lang="es-ES_tradnl" smtClean="0"/>
              <a:t>‹Nº›</a:t>
            </a:fld>
            <a:endParaRPr lang="es-ES_tradnl"/>
          </a:p>
        </p:txBody>
      </p:sp>
    </p:spTree>
    <p:extLst>
      <p:ext uri="{BB962C8B-B14F-4D97-AF65-F5344CB8AC3E}">
        <p14:creationId xmlns:p14="http://schemas.microsoft.com/office/powerpoint/2010/main" val="10753590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653667" y="600200"/>
            <a:ext cx="8490400" cy="54544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6400"/>
            </a:lvl1pPr>
            <a:lvl2pPr lvl="1">
              <a:spcBef>
                <a:spcPts val="0"/>
              </a:spcBef>
              <a:spcAft>
                <a:spcPts val="0"/>
              </a:spcAft>
              <a:buSzPts val="4800"/>
              <a:buNone/>
              <a:defRPr sz="6400"/>
            </a:lvl2pPr>
            <a:lvl3pPr lvl="2">
              <a:spcBef>
                <a:spcPts val="0"/>
              </a:spcBef>
              <a:spcAft>
                <a:spcPts val="0"/>
              </a:spcAft>
              <a:buSzPts val="4800"/>
              <a:buNone/>
              <a:defRPr sz="6400"/>
            </a:lvl3pPr>
            <a:lvl4pPr lvl="3">
              <a:spcBef>
                <a:spcPts val="0"/>
              </a:spcBef>
              <a:spcAft>
                <a:spcPts val="0"/>
              </a:spcAft>
              <a:buSzPts val="4800"/>
              <a:buNone/>
              <a:defRPr sz="6400"/>
            </a:lvl4pPr>
            <a:lvl5pPr lvl="4">
              <a:spcBef>
                <a:spcPts val="0"/>
              </a:spcBef>
              <a:spcAft>
                <a:spcPts val="0"/>
              </a:spcAft>
              <a:buSzPts val="4800"/>
              <a:buNone/>
              <a:defRPr sz="6400"/>
            </a:lvl5pPr>
            <a:lvl6pPr lvl="5">
              <a:spcBef>
                <a:spcPts val="0"/>
              </a:spcBef>
              <a:spcAft>
                <a:spcPts val="0"/>
              </a:spcAft>
              <a:buSzPts val="4800"/>
              <a:buNone/>
              <a:defRPr sz="6400"/>
            </a:lvl6pPr>
            <a:lvl7pPr lvl="6">
              <a:spcBef>
                <a:spcPts val="0"/>
              </a:spcBef>
              <a:spcAft>
                <a:spcPts val="0"/>
              </a:spcAft>
              <a:buSzPts val="4800"/>
              <a:buNone/>
              <a:defRPr sz="6400"/>
            </a:lvl7pPr>
            <a:lvl8pPr lvl="7">
              <a:spcBef>
                <a:spcPts val="0"/>
              </a:spcBef>
              <a:spcAft>
                <a:spcPts val="0"/>
              </a:spcAft>
              <a:buSzPts val="4800"/>
              <a:buNone/>
              <a:defRPr sz="6400"/>
            </a:lvl8pPr>
            <a:lvl9pPr lvl="8">
              <a:spcBef>
                <a:spcPts val="0"/>
              </a:spcBef>
              <a:spcAft>
                <a:spcPts val="0"/>
              </a:spcAft>
              <a:buSzPts val="4800"/>
              <a:buNone/>
              <a:defRPr sz="6400"/>
            </a:lvl9pPr>
          </a:lstStyle>
          <a:p>
            <a:endParaRPr/>
          </a:p>
        </p:txBody>
      </p:sp>
      <p:sp>
        <p:nvSpPr>
          <p:cNvPr id="34" name="Google Shape;34;p8"/>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x-none">
                <a:solidFill>
                  <a:srgbClr val="595959"/>
                </a:solidFill>
              </a:rPr>
              <a:pPr/>
              <a:t>‹Nº›</a:t>
            </a:fld>
            <a:endParaRPr>
              <a:solidFill>
                <a:srgbClr val="595959"/>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5"/>
        <p:cNvGrpSpPr/>
        <p:nvPr/>
      </p:nvGrpSpPr>
      <p:grpSpPr>
        <a:xfrm>
          <a:off x="0" y="0"/>
          <a:ext cx="0" cy="0"/>
          <a:chOff x="0" y="0"/>
          <a:chExt cx="0" cy="0"/>
        </a:xfrm>
      </p:grpSpPr>
      <p:sp>
        <p:nvSpPr>
          <p:cNvPr id="36" name="Google Shape;36;p9"/>
          <p:cNvSpPr/>
          <p:nvPr/>
        </p:nvSpPr>
        <p:spPr>
          <a:xfrm>
            <a:off x="6096000" y="-167"/>
            <a:ext cx="6096000" cy="6858000"/>
          </a:xfrm>
          <a:prstGeom prst="rect">
            <a:avLst/>
          </a:prstGeom>
          <a:solidFill>
            <a:schemeClr val="lt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ea typeface="Arial"/>
              <a:cs typeface="Arial"/>
              <a:sym typeface="Arial"/>
            </a:endParaRPr>
          </a:p>
        </p:txBody>
      </p:sp>
      <p:sp>
        <p:nvSpPr>
          <p:cNvPr id="37" name="Google Shape;37;p9"/>
          <p:cNvSpPr txBox="1">
            <a:spLocks noGrp="1"/>
          </p:cNvSpPr>
          <p:nvPr>
            <p:ph type="title"/>
          </p:nvPr>
        </p:nvSpPr>
        <p:spPr>
          <a:xfrm>
            <a:off x="354000" y="1644233"/>
            <a:ext cx="5393600" cy="19764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5600"/>
            </a:lvl1pPr>
            <a:lvl2pPr lvl="1" algn="ctr">
              <a:spcBef>
                <a:spcPts val="0"/>
              </a:spcBef>
              <a:spcAft>
                <a:spcPts val="0"/>
              </a:spcAft>
              <a:buSzPts val="4200"/>
              <a:buNone/>
              <a:defRPr sz="5600"/>
            </a:lvl2pPr>
            <a:lvl3pPr lvl="2" algn="ctr">
              <a:spcBef>
                <a:spcPts val="0"/>
              </a:spcBef>
              <a:spcAft>
                <a:spcPts val="0"/>
              </a:spcAft>
              <a:buSzPts val="4200"/>
              <a:buNone/>
              <a:defRPr sz="5600"/>
            </a:lvl3pPr>
            <a:lvl4pPr lvl="3" algn="ctr">
              <a:spcBef>
                <a:spcPts val="0"/>
              </a:spcBef>
              <a:spcAft>
                <a:spcPts val="0"/>
              </a:spcAft>
              <a:buSzPts val="4200"/>
              <a:buNone/>
              <a:defRPr sz="5600"/>
            </a:lvl4pPr>
            <a:lvl5pPr lvl="4" algn="ctr">
              <a:spcBef>
                <a:spcPts val="0"/>
              </a:spcBef>
              <a:spcAft>
                <a:spcPts val="0"/>
              </a:spcAft>
              <a:buSzPts val="4200"/>
              <a:buNone/>
              <a:defRPr sz="5600"/>
            </a:lvl5pPr>
            <a:lvl6pPr lvl="5" algn="ctr">
              <a:spcBef>
                <a:spcPts val="0"/>
              </a:spcBef>
              <a:spcAft>
                <a:spcPts val="0"/>
              </a:spcAft>
              <a:buSzPts val="4200"/>
              <a:buNone/>
              <a:defRPr sz="5600"/>
            </a:lvl6pPr>
            <a:lvl7pPr lvl="6" algn="ctr">
              <a:spcBef>
                <a:spcPts val="0"/>
              </a:spcBef>
              <a:spcAft>
                <a:spcPts val="0"/>
              </a:spcAft>
              <a:buSzPts val="4200"/>
              <a:buNone/>
              <a:defRPr sz="5600"/>
            </a:lvl7pPr>
            <a:lvl8pPr lvl="7" algn="ctr">
              <a:spcBef>
                <a:spcPts val="0"/>
              </a:spcBef>
              <a:spcAft>
                <a:spcPts val="0"/>
              </a:spcAft>
              <a:buSzPts val="4200"/>
              <a:buNone/>
              <a:defRPr sz="5600"/>
            </a:lvl8pPr>
            <a:lvl9pPr lvl="8" algn="ctr">
              <a:spcBef>
                <a:spcPts val="0"/>
              </a:spcBef>
              <a:spcAft>
                <a:spcPts val="0"/>
              </a:spcAft>
              <a:buSzPts val="4200"/>
              <a:buNone/>
              <a:defRPr sz="5600"/>
            </a:lvl9pPr>
          </a:lstStyle>
          <a:p>
            <a:endParaRPr/>
          </a:p>
        </p:txBody>
      </p:sp>
      <p:sp>
        <p:nvSpPr>
          <p:cNvPr id="38" name="Google Shape;38;p9"/>
          <p:cNvSpPr txBox="1">
            <a:spLocks noGrp="1"/>
          </p:cNvSpPr>
          <p:nvPr>
            <p:ph type="subTitle" idx="1"/>
          </p:nvPr>
        </p:nvSpPr>
        <p:spPr>
          <a:xfrm>
            <a:off x="354000" y="3737433"/>
            <a:ext cx="5393600" cy="16468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800"/>
            </a:lvl1pPr>
            <a:lvl2pPr lvl="1" algn="ctr">
              <a:lnSpc>
                <a:spcPct val="100000"/>
              </a:lnSpc>
              <a:spcBef>
                <a:spcPts val="0"/>
              </a:spcBef>
              <a:spcAft>
                <a:spcPts val="0"/>
              </a:spcAft>
              <a:buSzPts val="2100"/>
              <a:buNone/>
              <a:defRPr sz="2800"/>
            </a:lvl2pPr>
            <a:lvl3pPr lvl="2" algn="ctr">
              <a:lnSpc>
                <a:spcPct val="100000"/>
              </a:lnSpc>
              <a:spcBef>
                <a:spcPts val="0"/>
              </a:spcBef>
              <a:spcAft>
                <a:spcPts val="0"/>
              </a:spcAft>
              <a:buSzPts val="2100"/>
              <a:buNone/>
              <a:defRPr sz="2800"/>
            </a:lvl3pPr>
            <a:lvl4pPr lvl="3" algn="ctr">
              <a:lnSpc>
                <a:spcPct val="100000"/>
              </a:lnSpc>
              <a:spcBef>
                <a:spcPts val="0"/>
              </a:spcBef>
              <a:spcAft>
                <a:spcPts val="0"/>
              </a:spcAft>
              <a:buSzPts val="2100"/>
              <a:buNone/>
              <a:defRPr sz="2800"/>
            </a:lvl4pPr>
            <a:lvl5pPr lvl="4" algn="ctr">
              <a:lnSpc>
                <a:spcPct val="100000"/>
              </a:lnSpc>
              <a:spcBef>
                <a:spcPts val="0"/>
              </a:spcBef>
              <a:spcAft>
                <a:spcPts val="0"/>
              </a:spcAft>
              <a:buSzPts val="2100"/>
              <a:buNone/>
              <a:defRPr sz="2800"/>
            </a:lvl5pPr>
            <a:lvl6pPr lvl="5" algn="ctr">
              <a:lnSpc>
                <a:spcPct val="100000"/>
              </a:lnSpc>
              <a:spcBef>
                <a:spcPts val="0"/>
              </a:spcBef>
              <a:spcAft>
                <a:spcPts val="0"/>
              </a:spcAft>
              <a:buSzPts val="2100"/>
              <a:buNone/>
              <a:defRPr sz="2800"/>
            </a:lvl6pPr>
            <a:lvl7pPr lvl="6" algn="ctr">
              <a:lnSpc>
                <a:spcPct val="100000"/>
              </a:lnSpc>
              <a:spcBef>
                <a:spcPts val="0"/>
              </a:spcBef>
              <a:spcAft>
                <a:spcPts val="0"/>
              </a:spcAft>
              <a:buSzPts val="2100"/>
              <a:buNone/>
              <a:defRPr sz="2800"/>
            </a:lvl7pPr>
            <a:lvl8pPr lvl="7" algn="ctr">
              <a:lnSpc>
                <a:spcPct val="100000"/>
              </a:lnSpc>
              <a:spcBef>
                <a:spcPts val="0"/>
              </a:spcBef>
              <a:spcAft>
                <a:spcPts val="0"/>
              </a:spcAft>
              <a:buSzPts val="2100"/>
              <a:buNone/>
              <a:defRPr sz="2800"/>
            </a:lvl8pPr>
            <a:lvl9pPr lvl="8" algn="ctr">
              <a:lnSpc>
                <a:spcPct val="100000"/>
              </a:lnSpc>
              <a:spcBef>
                <a:spcPts val="0"/>
              </a:spcBef>
              <a:spcAft>
                <a:spcPts val="0"/>
              </a:spcAft>
              <a:buSzPts val="2100"/>
              <a:buNone/>
              <a:defRPr sz="2800"/>
            </a:lvl9pPr>
          </a:lstStyle>
          <a:p>
            <a:endParaRPr/>
          </a:p>
        </p:txBody>
      </p:sp>
      <p:sp>
        <p:nvSpPr>
          <p:cNvPr id="39" name="Google Shape;39;p9"/>
          <p:cNvSpPr txBox="1">
            <a:spLocks noGrp="1"/>
          </p:cNvSpPr>
          <p:nvPr>
            <p:ph type="body" idx="2"/>
          </p:nvPr>
        </p:nvSpPr>
        <p:spPr>
          <a:xfrm>
            <a:off x="6586000" y="965433"/>
            <a:ext cx="5116000" cy="4926800"/>
          </a:xfrm>
          <a:prstGeom prst="rect">
            <a:avLst/>
          </a:prstGeom>
        </p:spPr>
        <p:txBody>
          <a:bodyPr spcFirstLastPara="1" wrap="square" lIns="91425" tIns="91425" rIns="91425" bIns="91425" anchor="ctr" anchorCtr="0">
            <a:norm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x-none">
                <a:solidFill>
                  <a:srgbClr val="595959"/>
                </a:solidFill>
              </a:rPr>
              <a:pPr/>
              <a:t>‹Nº›</a:t>
            </a:fld>
            <a:endParaRPr>
              <a:solidFill>
                <a:srgbClr val="595959"/>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415600" y="5640767"/>
            <a:ext cx="7998400" cy="806800"/>
          </a:xfrm>
          <a:prstGeom prst="rect">
            <a:avLst/>
          </a:prstGeom>
        </p:spPr>
        <p:txBody>
          <a:bodyPr spcFirstLastPara="1" wrap="square" lIns="91425" tIns="91425" rIns="91425" bIns="91425" anchor="ctr" anchorCtr="0">
            <a:normAutofit/>
          </a:bodyPr>
          <a:lstStyle>
            <a:lvl1pPr marL="609585" lvl="0" indent="-304792">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x-none">
                <a:solidFill>
                  <a:srgbClr val="595959"/>
                </a:solidFill>
              </a:rPr>
              <a:pPr/>
              <a:t>‹Nº›</a:t>
            </a:fld>
            <a:endParaRPr>
              <a:solidFill>
                <a:srgbClr val="595959"/>
              </a:solidFil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415600" y="1474833"/>
            <a:ext cx="11360800" cy="2618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6000"/>
            </a:lvl1pPr>
            <a:lvl2pPr lvl="1" algn="ctr">
              <a:spcBef>
                <a:spcPts val="0"/>
              </a:spcBef>
              <a:spcAft>
                <a:spcPts val="0"/>
              </a:spcAft>
              <a:buSzPts val="12000"/>
              <a:buNone/>
              <a:defRPr sz="16000"/>
            </a:lvl2pPr>
            <a:lvl3pPr lvl="2" algn="ctr">
              <a:spcBef>
                <a:spcPts val="0"/>
              </a:spcBef>
              <a:spcAft>
                <a:spcPts val="0"/>
              </a:spcAft>
              <a:buSzPts val="12000"/>
              <a:buNone/>
              <a:defRPr sz="16000"/>
            </a:lvl3pPr>
            <a:lvl4pPr lvl="3" algn="ctr">
              <a:spcBef>
                <a:spcPts val="0"/>
              </a:spcBef>
              <a:spcAft>
                <a:spcPts val="0"/>
              </a:spcAft>
              <a:buSzPts val="12000"/>
              <a:buNone/>
              <a:defRPr sz="16000"/>
            </a:lvl4pPr>
            <a:lvl5pPr lvl="4" algn="ctr">
              <a:spcBef>
                <a:spcPts val="0"/>
              </a:spcBef>
              <a:spcAft>
                <a:spcPts val="0"/>
              </a:spcAft>
              <a:buSzPts val="12000"/>
              <a:buNone/>
              <a:defRPr sz="16000"/>
            </a:lvl5pPr>
            <a:lvl6pPr lvl="5" algn="ctr">
              <a:spcBef>
                <a:spcPts val="0"/>
              </a:spcBef>
              <a:spcAft>
                <a:spcPts val="0"/>
              </a:spcAft>
              <a:buSzPts val="12000"/>
              <a:buNone/>
              <a:defRPr sz="16000"/>
            </a:lvl6pPr>
            <a:lvl7pPr lvl="6" algn="ctr">
              <a:spcBef>
                <a:spcPts val="0"/>
              </a:spcBef>
              <a:spcAft>
                <a:spcPts val="0"/>
              </a:spcAft>
              <a:buSzPts val="12000"/>
              <a:buNone/>
              <a:defRPr sz="16000"/>
            </a:lvl7pPr>
            <a:lvl8pPr lvl="7" algn="ctr">
              <a:spcBef>
                <a:spcPts val="0"/>
              </a:spcBef>
              <a:spcAft>
                <a:spcPts val="0"/>
              </a:spcAft>
              <a:buSzPts val="12000"/>
              <a:buNone/>
              <a:defRPr sz="16000"/>
            </a:lvl8pPr>
            <a:lvl9pPr lvl="8" algn="ctr">
              <a:spcBef>
                <a:spcPts val="0"/>
              </a:spcBef>
              <a:spcAft>
                <a:spcPts val="0"/>
              </a:spcAft>
              <a:buSzPts val="12000"/>
              <a:buNone/>
              <a:defRPr sz="16000"/>
            </a:lvl9pPr>
          </a:lstStyle>
          <a:p>
            <a:r>
              <a:t>xx%</a:t>
            </a:r>
          </a:p>
        </p:txBody>
      </p:sp>
      <p:sp>
        <p:nvSpPr>
          <p:cNvPr id="46" name="Google Shape;46;p11"/>
          <p:cNvSpPr txBox="1">
            <a:spLocks noGrp="1"/>
          </p:cNvSpPr>
          <p:nvPr>
            <p:ph type="body" idx="1"/>
          </p:nvPr>
        </p:nvSpPr>
        <p:spPr>
          <a:xfrm>
            <a:off x="415600" y="4202967"/>
            <a:ext cx="11360800" cy="1734400"/>
          </a:xfrm>
          <a:prstGeom prst="rect">
            <a:avLst/>
          </a:prstGeom>
        </p:spPr>
        <p:txBody>
          <a:bodyPr spcFirstLastPara="1" wrap="square" lIns="91425" tIns="91425" rIns="91425" bIns="91425" anchor="t" anchorCtr="0">
            <a:normAutofit/>
          </a:bodyPr>
          <a:lstStyle>
            <a:lvl1pPr marL="609585" lvl="0" indent="-457189" algn="ctr">
              <a:spcBef>
                <a:spcPts val="0"/>
              </a:spcBef>
              <a:spcAft>
                <a:spcPts val="0"/>
              </a:spcAft>
              <a:buSzPts val="1800"/>
              <a:buChar char="●"/>
              <a:defRPr/>
            </a:lvl1pPr>
            <a:lvl2pPr marL="1219170" lvl="1" indent="-423323" algn="ctr">
              <a:spcBef>
                <a:spcPts val="0"/>
              </a:spcBef>
              <a:spcAft>
                <a:spcPts val="0"/>
              </a:spcAft>
              <a:buSzPts val="1400"/>
              <a:buChar char="○"/>
              <a:defRPr/>
            </a:lvl2pPr>
            <a:lvl3pPr marL="1828754" lvl="2" indent="-423323" algn="ctr">
              <a:spcBef>
                <a:spcPts val="0"/>
              </a:spcBef>
              <a:spcAft>
                <a:spcPts val="0"/>
              </a:spcAft>
              <a:buSzPts val="1400"/>
              <a:buChar char="■"/>
              <a:defRPr/>
            </a:lvl3pPr>
            <a:lvl4pPr marL="2438339" lvl="3" indent="-423323" algn="ctr">
              <a:spcBef>
                <a:spcPts val="0"/>
              </a:spcBef>
              <a:spcAft>
                <a:spcPts val="0"/>
              </a:spcAft>
              <a:buSzPts val="1400"/>
              <a:buChar char="●"/>
              <a:defRPr/>
            </a:lvl4pPr>
            <a:lvl5pPr marL="3047924" lvl="4" indent="-423323" algn="ctr">
              <a:spcBef>
                <a:spcPts val="0"/>
              </a:spcBef>
              <a:spcAft>
                <a:spcPts val="0"/>
              </a:spcAft>
              <a:buSzPts val="1400"/>
              <a:buChar char="○"/>
              <a:defRPr/>
            </a:lvl5pPr>
            <a:lvl6pPr marL="3657509" lvl="5" indent="-423323" algn="ctr">
              <a:spcBef>
                <a:spcPts val="0"/>
              </a:spcBef>
              <a:spcAft>
                <a:spcPts val="0"/>
              </a:spcAft>
              <a:buSzPts val="1400"/>
              <a:buChar char="■"/>
              <a:defRPr/>
            </a:lvl6pPr>
            <a:lvl7pPr marL="4267093" lvl="6" indent="-423323" algn="ctr">
              <a:spcBef>
                <a:spcPts val="0"/>
              </a:spcBef>
              <a:spcAft>
                <a:spcPts val="0"/>
              </a:spcAft>
              <a:buSzPts val="1400"/>
              <a:buChar char="●"/>
              <a:defRPr/>
            </a:lvl7pPr>
            <a:lvl8pPr marL="4876678" lvl="7" indent="-423323" algn="ctr">
              <a:spcBef>
                <a:spcPts val="0"/>
              </a:spcBef>
              <a:spcAft>
                <a:spcPts val="0"/>
              </a:spcAft>
              <a:buSzPts val="1400"/>
              <a:buChar char="○"/>
              <a:defRPr/>
            </a:lvl8pPr>
            <a:lvl9pPr marL="5486263" lvl="8" indent="-423323"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x-none">
                <a:solidFill>
                  <a:srgbClr val="595959"/>
                </a:solidFill>
              </a:rPr>
              <a:pPr/>
              <a:t>‹Nº›</a:t>
            </a:fld>
            <a:endParaRPr>
              <a:solidFill>
                <a:srgbClr val="595959"/>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x-none">
                <a:solidFill>
                  <a:srgbClr val="595959"/>
                </a:solidFill>
              </a:rPr>
              <a:pPr/>
              <a:t>‹Nº›</a:t>
            </a:fld>
            <a:endParaRPr>
              <a:solidFill>
                <a:srgbClr val="595959"/>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_tradnl" smtClean="0"/>
              <a:t>Clic para editar título</a:t>
            </a:r>
            <a:endParaRPr lang="es-ES_tradn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7" name="Marcador de fecha 6"/>
          <p:cNvSpPr>
            <a:spLocks noGrp="1"/>
          </p:cNvSpPr>
          <p:nvPr>
            <p:ph type="dt" sz="half" idx="10"/>
          </p:nvPr>
        </p:nvSpPr>
        <p:spPr/>
        <p:txBody>
          <a:bodyPr/>
          <a:lstStyle/>
          <a:p>
            <a:fld id="{28618FFC-9C21-BD49-80C9-BDA76232C42A}" type="datetimeFigureOut">
              <a:rPr lang="es-ES_tradnl" smtClean="0"/>
              <a:t>10/03/2024</a:t>
            </a:fld>
            <a:endParaRPr lang="es-ES_tradnl"/>
          </a:p>
        </p:txBody>
      </p:sp>
      <p:sp>
        <p:nvSpPr>
          <p:cNvPr id="8" name="Marcador de pie de página 7"/>
          <p:cNvSpPr>
            <a:spLocks noGrp="1"/>
          </p:cNvSpPr>
          <p:nvPr>
            <p:ph type="ftr" sz="quarter" idx="11"/>
          </p:nvPr>
        </p:nvSpPr>
        <p:spPr/>
        <p:txBody>
          <a:bodyPr/>
          <a:lstStyle/>
          <a:p>
            <a:endParaRPr lang="es-ES_tradnl"/>
          </a:p>
        </p:txBody>
      </p:sp>
      <p:sp>
        <p:nvSpPr>
          <p:cNvPr id="9" name="Marcador de número de diapositiva 8"/>
          <p:cNvSpPr>
            <a:spLocks noGrp="1"/>
          </p:cNvSpPr>
          <p:nvPr>
            <p:ph type="sldNum" sz="quarter" idx="12"/>
          </p:nvPr>
        </p:nvSpPr>
        <p:spPr/>
        <p:txBody>
          <a:bodyPr/>
          <a:lstStyle/>
          <a:p>
            <a:fld id="{226C9E85-61A9-A74F-8C4E-EF193E254FF3}" type="slidenum">
              <a:rPr lang="es-ES_tradnl" smtClean="0"/>
              <a:t>‹Nº›</a:t>
            </a:fld>
            <a:endParaRPr lang="es-ES_tradnl"/>
          </a:p>
        </p:txBody>
      </p:sp>
    </p:spTree>
    <p:extLst>
      <p:ext uri="{BB962C8B-B14F-4D97-AF65-F5344CB8AC3E}">
        <p14:creationId xmlns:p14="http://schemas.microsoft.com/office/powerpoint/2010/main" val="1322208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fecha 2"/>
          <p:cNvSpPr>
            <a:spLocks noGrp="1"/>
          </p:cNvSpPr>
          <p:nvPr>
            <p:ph type="dt" sz="half" idx="10"/>
          </p:nvPr>
        </p:nvSpPr>
        <p:spPr/>
        <p:txBody>
          <a:bodyPr/>
          <a:lstStyle/>
          <a:p>
            <a:fld id="{28618FFC-9C21-BD49-80C9-BDA76232C42A}" type="datetimeFigureOut">
              <a:rPr lang="es-ES_tradnl" smtClean="0"/>
              <a:t>10/03/2024</a:t>
            </a:fld>
            <a:endParaRPr lang="es-ES_tradnl"/>
          </a:p>
        </p:txBody>
      </p:sp>
      <p:sp>
        <p:nvSpPr>
          <p:cNvPr id="4" name="Marcador de pie de página 3"/>
          <p:cNvSpPr>
            <a:spLocks noGrp="1"/>
          </p:cNvSpPr>
          <p:nvPr>
            <p:ph type="ftr" sz="quarter" idx="11"/>
          </p:nvPr>
        </p:nvSpPr>
        <p:spPr/>
        <p:txBody>
          <a:bodyPr/>
          <a:lstStyle/>
          <a:p>
            <a:endParaRPr lang="es-ES_tradnl"/>
          </a:p>
        </p:txBody>
      </p:sp>
      <p:sp>
        <p:nvSpPr>
          <p:cNvPr id="5" name="Marcador de número de diapositiva 4"/>
          <p:cNvSpPr>
            <a:spLocks noGrp="1"/>
          </p:cNvSpPr>
          <p:nvPr>
            <p:ph type="sldNum" sz="quarter" idx="12"/>
          </p:nvPr>
        </p:nvSpPr>
        <p:spPr/>
        <p:txBody>
          <a:bodyPr/>
          <a:lstStyle/>
          <a:p>
            <a:fld id="{226C9E85-61A9-A74F-8C4E-EF193E254FF3}" type="slidenum">
              <a:rPr lang="es-ES_tradnl" smtClean="0"/>
              <a:t>‹Nº›</a:t>
            </a:fld>
            <a:endParaRPr lang="es-ES_tradnl"/>
          </a:p>
        </p:txBody>
      </p:sp>
    </p:spTree>
    <p:extLst>
      <p:ext uri="{BB962C8B-B14F-4D97-AF65-F5344CB8AC3E}">
        <p14:creationId xmlns:p14="http://schemas.microsoft.com/office/powerpoint/2010/main" val="192572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8618FFC-9C21-BD49-80C9-BDA76232C42A}" type="datetimeFigureOut">
              <a:rPr lang="es-ES_tradnl" smtClean="0"/>
              <a:t>10/03/2024</a:t>
            </a:fld>
            <a:endParaRPr lang="es-ES_tradnl"/>
          </a:p>
        </p:txBody>
      </p:sp>
      <p:sp>
        <p:nvSpPr>
          <p:cNvPr id="3" name="Marcador de pie de página 2"/>
          <p:cNvSpPr>
            <a:spLocks noGrp="1"/>
          </p:cNvSpPr>
          <p:nvPr>
            <p:ph type="ftr" sz="quarter" idx="11"/>
          </p:nvPr>
        </p:nvSpPr>
        <p:spPr/>
        <p:txBody>
          <a:bodyPr/>
          <a:lstStyle/>
          <a:p>
            <a:endParaRPr lang="es-ES_tradnl"/>
          </a:p>
        </p:txBody>
      </p:sp>
      <p:sp>
        <p:nvSpPr>
          <p:cNvPr id="4" name="Marcador de número de diapositiva 3"/>
          <p:cNvSpPr>
            <a:spLocks noGrp="1"/>
          </p:cNvSpPr>
          <p:nvPr>
            <p:ph type="sldNum" sz="quarter" idx="12"/>
          </p:nvPr>
        </p:nvSpPr>
        <p:spPr/>
        <p:txBody>
          <a:bodyPr/>
          <a:lstStyle/>
          <a:p>
            <a:fld id="{226C9E85-61A9-A74F-8C4E-EF193E254FF3}" type="slidenum">
              <a:rPr lang="es-ES_tradnl" smtClean="0"/>
              <a:t>‹Nº›</a:t>
            </a:fld>
            <a:endParaRPr lang="es-ES_tradnl"/>
          </a:p>
        </p:txBody>
      </p:sp>
    </p:spTree>
    <p:extLst>
      <p:ext uri="{BB962C8B-B14F-4D97-AF65-F5344CB8AC3E}">
        <p14:creationId xmlns:p14="http://schemas.microsoft.com/office/powerpoint/2010/main" val="311512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smtClean="0"/>
              <a:t>Clic para editar título</a:t>
            </a:r>
            <a:endParaRPr lang="es-ES_tradn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28618FFC-9C21-BD49-80C9-BDA76232C42A}" type="datetimeFigureOut">
              <a:rPr lang="es-ES_tradnl" smtClean="0"/>
              <a:t>10/03/2024</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226C9E85-61A9-A74F-8C4E-EF193E254FF3}" type="slidenum">
              <a:rPr lang="es-ES_tradnl" smtClean="0"/>
              <a:t>‹Nº›</a:t>
            </a:fld>
            <a:endParaRPr lang="es-ES_tradnl"/>
          </a:p>
        </p:txBody>
      </p:sp>
    </p:spTree>
    <p:extLst>
      <p:ext uri="{BB962C8B-B14F-4D97-AF65-F5344CB8AC3E}">
        <p14:creationId xmlns:p14="http://schemas.microsoft.com/office/powerpoint/2010/main" val="31691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smtClean="0"/>
              <a:t>Clic para editar título</a:t>
            </a:r>
            <a:endParaRPr lang="es-ES_tradnl"/>
          </a:p>
        </p:txBody>
      </p:sp>
      <p:sp>
        <p:nvSpPr>
          <p:cNvPr id="3" name="Marcador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28618FFC-9C21-BD49-80C9-BDA76232C42A}" type="datetimeFigureOut">
              <a:rPr lang="es-ES_tradnl" smtClean="0"/>
              <a:t>10/03/2024</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226C9E85-61A9-A74F-8C4E-EF193E254FF3}" type="slidenum">
              <a:rPr lang="es-ES_tradnl" smtClean="0"/>
              <a:t>‹Nº›</a:t>
            </a:fld>
            <a:endParaRPr lang="es-ES_tradnl"/>
          </a:p>
        </p:txBody>
      </p:sp>
    </p:spTree>
    <p:extLst>
      <p:ext uri="{BB962C8B-B14F-4D97-AF65-F5344CB8AC3E}">
        <p14:creationId xmlns:p14="http://schemas.microsoft.com/office/powerpoint/2010/main" val="63280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_tradnl" smtClean="0"/>
              <a:t>Clic para editar título</a:t>
            </a:r>
            <a:endParaRPr lang="es-ES_tradn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618FFC-9C21-BD49-80C9-BDA76232C42A}" type="datetimeFigureOut">
              <a:rPr lang="es-ES_tradnl" smtClean="0"/>
              <a:t>10/03/2024</a:t>
            </a:fld>
            <a:endParaRPr lang="es-ES_tradn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6C9E85-61A9-A74F-8C4E-EF193E254FF3}" type="slidenum">
              <a:rPr lang="es-ES_tradnl" smtClean="0"/>
              <a:t>‹Nº›</a:t>
            </a:fld>
            <a:endParaRPr lang="es-ES_tradnl"/>
          </a:p>
        </p:txBody>
      </p:sp>
    </p:spTree>
    <p:extLst>
      <p:ext uri="{BB962C8B-B14F-4D97-AF65-F5344CB8AC3E}">
        <p14:creationId xmlns:p14="http://schemas.microsoft.com/office/powerpoint/2010/main" val="1132181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Marcador de título 1"/>
          <p:cNvSpPr>
            <a:spLocks noGrp="1"/>
          </p:cNvSpPr>
          <p:nvPr>
            <p:ph type="title"/>
          </p:nvPr>
        </p:nvSpPr>
        <p:spPr bwMode="auto">
          <a:xfrm>
            <a:off x="838200" y="365129"/>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_tradnl" smtClean="0"/>
              <a:t>Clic para editar título</a:t>
            </a:r>
          </a:p>
        </p:txBody>
      </p:sp>
      <p:sp>
        <p:nvSpPr>
          <p:cNvPr id="2051" name="Marcador de texto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p>
        </p:txBody>
      </p:sp>
      <p:sp>
        <p:nvSpPr>
          <p:cNvPr id="4" name="Marcador de fecha 3"/>
          <p:cNvSpPr>
            <a:spLocks noGrp="1"/>
          </p:cNvSpPr>
          <p:nvPr>
            <p:ph type="dt" sz="half" idx="2"/>
          </p:nvPr>
        </p:nvSpPr>
        <p:spPr>
          <a:xfrm>
            <a:off x="838200" y="6356355"/>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defRPr>
            </a:lvl1pPr>
          </a:lstStyle>
          <a:p>
            <a:pPr>
              <a:defRPr/>
            </a:pPr>
            <a:fld id="{8C74DF8E-98AA-47E8-9FD5-361E0D8B5E17}" type="datetimeFigureOut">
              <a:rPr lang="es-ES_tradnl"/>
              <a:pPr>
                <a:defRPr/>
              </a:pPr>
              <a:t>10/03/2024</a:t>
            </a:fld>
            <a:endParaRPr lang="es-ES_tradnl"/>
          </a:p>
        </p:txBody>
      </p:sp>
      <p:sp>
        <p:nvSpPr>
          <p:cNvPr id="5" name="Marcador de pie de página 4"/>
          <p:cNvSpPr>
            <a:spLocks noGrp="1"/>
          </p:cNvSpPr>
          <p:nvPr>
            <p:ph type="ftr" sz="quarter" idx="3"/>
          </p:nvPr>
        </p:nvSpPr>
        <p:spPr>
          <a:xfrm>
            <a:off x="4038600" y="6356355"/>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defRPr>
            </a:lvl1pPr>
          </a:lstStyle>
          <a:p>
            <a:pPr>
              <a:defRPr/>
            </a:pPr>
            <a:endParaRPr lang="es-ES_tradnl"/>
          </a:p>
        </p:txBody>
      </p:sp>
      <p:sp>
        <p:nvSpPr>
          <p:cNvPr id="6" name="Marcador de número de diapositiva 5"/>
          <p:cNvSpPr>
            <a:spLocks noGrp="1"/>
          </p:cNvSpPr>
          <p:nvPr>
            <p:ph type="sldNum" sz="quarter" idx="4"/>
          </p:nvPr>
        </p:nvSpPr>
        <p:spPr>
          <a:xfrm>
            <a:off x="8610600" y="6356355"/>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prstClr val="black">
                    <a:tint val="75000"/>
                  </a:prstClr>
                </a:solidFill>
                <a:latin typeface="Calibri"/>
              </a:defRPr>
            </a:lvl1pPr>
          </a:lstStyle>
          <a:p>
            <a:pPr>
              <a:defRPr/>
            </a:pPr>
            <a:fld id="{1A87A69D-B039-4ECD-94BA-08DCBD6660B0}" type="slidenum">
              <a:rPr lang="es-ES_tradnl"/>
              <a:pPr>
                <a:defRPr/>
              </a:pPr>
              <a:t>‹Nº›</a:t>
            </a:fld>
            <a:endParaRPr lang="es-ES_tradnl"/>
          </a:p>
        </p:txBody>
      </p:sp>
    </p:spTree>
    <p:extLst>
      <p:ext uri="{BB962C8B-B14F-4D97-AF65-F5344CB8AC3E}">
        <p14:creationId xmlns:p14="http://schemas.microsoft.com/office/powerpoint/2010/main" val="14167669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UY"/>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64026C-3EB6-4370-BFC1-0CB8E50E1AC0}" type="datetimeFigureOut">
              <a:rPr lang="es-UY" smtClean="0">
                <a:solidFill>
                  <a:prstClr val="black">
                    <a:tint val="75000"/>
                  </a:prstClr>
                </a:solidFill>
              </a:rPr>
              <a:pPr/>
              <a:t>10/03/2024</a:t>
            </a:fld>
            <a:endParaRPr lang="es-UY">
              <a:solidFill>
                <a:prstClr val="black">
                  <a:tint val="75000"/>
                </a:prstClr>
              </a:solidFill>
            </a:endParaRP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UY">
              <a:solidFill>
                <a:prstClr val="black">
                  <a:tint val="75000"/>
                </a:prstClr>
              </a:solidFill>
            </a:endParaRP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5547B4-0F28-44BC-A357-4E29683A42C6}" type="slidenum">
              <a:rPr lang="es-UY" smtClean="0">
                <a:solidFill>
                  <a:prstClr val="black">
                    <a:tint val="75000"/>
                  </a:prstClr>
                </a:solidFill>
              </a:rPr>
              <a:pPr/>
              <a:t>‹Nº›</a:t>
            </a:fld>
            <a:endParaRPr lang="es-UY">
              <a:solidFill>
                <a:prstClr val="black">
                  <a:tint val="75000"/>
                </a:prstClr>
              </a:solidFill>
            </a:endParaRPr>
          </a:p>
        </p:txBody>
      </p:sp>
    </p:spTree>
    <p:extLst>
      <p:ext uri="{BB962C8B-B14F-4D97-AF65-F5344CB8AC3E}">
        <p14:creationId xmlns:p14="http://schemas.microsoft.com/office/powerpoint/2010/main" val="90006482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rmAutofit/>
          </a:bodyPr>
          <a:lstStyle>
            <a:lvl1pPr lvl="0" algn="r">
              <a:buNone/>
              <a:defRPr sz="1333">
                <a:solidFill>
                  <a:schemeClr val="dk2"/>
                </a:solidFill>
              </a:defRPr>
            </a:lvl1pPr>
            <a:lvl2pPr lvl="1" algn="r">
              <a:buNone/>
              <a:defRPr sz="1333">
                <a:solidFill>
                  <a:schemeClr val="dk2"/>
                </a:solidFill>
              </a:defRPr>
            </a:lvl2pPr>
            <a:lvl3pPr lvl="2" algn="r">
              <a:buNone/>
              <a:defRPr sz="1333">
                <a:solidFill>
                  <a:schemeClr val="dk2"/>
                </a:solidFill>
              </a:defRPr>
            </a:lvl3pPr>
            <a:lvl4pPr lvl="3" algn="r">
              <a:buNone/>
              <a:defRPr sz="1333">
                <a:solidFill>
                  <a:schemeClr val="dk2"/>
                </a:solidFill>
              </a:defRPr>
            </a:lvl4pPr>
            <a:lvl5pPr lvl="4" algn="r">
              <a:buNone/>
              <a:defRPr sz="1333">
                <a:solidFill>
                  <a:schemeClr val="dk2"/>
                </a:solidFill>
              </a:defRPr>
            </a:lvl5pPr>
            <a:lvl6pPr lvl="5" algn="r">
              <a:buNone/>
              <a:defRPr sz="1333">
                <a:solidFill>
                  <a:schemeClr val="dk2"/>
                </a:solidFill>
              </a:defRPr>
            </a:lvl6pPr>
            <a:lvl7pPr lvl="6" algn="r">
              <a:buNone/>
              <a:defRPr sz="1333">
                <a:solidFill>
                  <a:schemeClr val="dk2"/>
                </a:solidFill>
              </a:defRPr>
            </a:lvl7pPr>
            <a:lvl8pPr lvl="7" algn="r">
              <a:buNone/>
              <a:defRPr sz="1333">
                <a:solidFill>
                  <a:schemeClr val="dk2"/>
                </a:solidFill>
              </a:defRPr>
            </a:lvl8pPr>
            <a:lvl9pPr lvl="8" algn="r">
              <a:buNone/>
              <a:defRPr sz="1333">
                <a:solidFill>
                  <a:schemeClr val="dk2"/>
                </a:solidFill>
              </a:defRPr>
            </a:lvl9pPr>
          </a:lstStyle>
          <a:p>
            <a:pPr>
              <a:buClr>
                <a:srgbClr val="000000"/>
              </a:buClr>
              <a:buFont typeface="Arial"/>
              <a:buNone/>
            </a:pPr>
            <a:fld id="{00000000-1234-1234-1234-123412341234}" type="slidenum">
              <a:rPr lang="x-none" kern="0">
                <a:solidFill>
                  <a:srgbClr val="595959"/>
                </a:solidFill>
                <a:ea typeface="Arial"/>
                <a:cs typeface="Arial"/>
                <a:sym typeface="Arial"/>
              </a:rPr>
              <a:pPr>
                <a:buClr>
                  <a:srgbClr val="000000"/>
                </a:buClr>
                <a:buFont typeface="Arial"/>
                <a:buNone/>
              </a:pPr>
              <a:t>‹Nº›</a:t>
            </a:fld>
            <a:endParaRPr kern="0">
              <a:solidFill>
                <a:srgbClr val="595959"/>
              </a:solidFill>
              <a:ea typeface="Arial"/>
              <a:cs typeface="Arial"/>
              <a:sym typeface="Arial"/>
            </a:endParaRPr>
          </a:p>
        </p:txBody>
      </p:sp>
    </p:spTree>
    <p:extLst>
      <p:ext uri="{BB962C8B-B14F-4D97-AF65-F5344CB8AC3E}">
        <p14:creationId xmlns:p14="http://schemas.microsoft.com/office/powerpoint/2010/main" val="911546412"/>
      </p:ext>
    </p:extLst>
  </p:cSld>
  <p:clrMap bg1="lt1" tx1="dk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3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p:cNvSpPr>
          <p:nvPr>
            <p:ph type="title"/>
          </p:nvPr>
        </p:nvSpPr>
        <p:spPr/>
        <p:txBody>
          <a:bodyPr rtlCol="0">
            <a:normAutofit fontScale="90000"/>
          </a:bodyPr>
          <a:lstStyle/>
          <a:p>
            <a:pPr algn="ctr" eaLnBrk="1" fontAlgn="auto" hangingPunct="1">
              <a:spcAft>
                <a:spcPts val="0"/>
              </a:spcAft>
              <a:defRPr/>
            </a:pPr>
            <a:r>
              <a:rPr lang="es-ES_tradnl" i="1" dirty="0" smtClean="0"/>
              <a:t/>
            </a:r>
            <a:br>
              <a:rPr lang="es-ES_tradnl" i="1" dirty="0" smtClean="0"/>
            </a:br>
            <a:r>
              <a:rPr lang="es-ES_tradnl" i="1" dirty="0" smtClean="0"/>
              <a:t/>
            </a:r>
            <a:br>
              <a:rPr lang="es-ES_tradnl" i="1" dirty="0" smtClean="0"/>
            </a:br>
            <a:r>
              <a:rPr lang="es-UY" i="1" dirty="0"/>
              <a:t> </a:t>
            </a:r>
            <a:r>
              <a:rPr lang="es-UY" i="1" dirty="0" smtClean="0"/>
              <a:t>CURSO DERECHO AMBIENTAL </a:t>
            </a:r>
            <a:r>
              <a:rPr lang="es-UY" i="1" dirty="0" err="1" smtClean="0"/>
              <a:t>LGA</a:t>
            </a:r>
            <a:r>
              <a:rPr lang="es-UY" i="1" smtClean="0"/>
              <a:t> </a:t>
            </a:r>
            <a:r>
              <a:rPr lang="es-ES_tradnl" sz="2200" i="1" dirty="0"/>
              <a:t/>
            </a:r>
            <a:br>
              <a:rPr lang="es-ES_tradnl" sz="2200" i="1" dirty="0"/>
            </a:br>
            <a:r>
              <a:rPr lang="es-ES_tradnl" sz="2000" dirty="0"/>
              <a:t/>
            </a:r>
            <a:br>
              <a:rPr lang="es-ES_tradnl" sz="2000" dirty="0"/>
            </a:br>
            <a:r>
              <a:rPr lang="es-ES_tradnl" dirty="0"/>
              <a:t/>
            </a:r>
            <a:br>
              <a:rPr lang="es-ES_tradnl" dirty="0"/>
            </a:br>
            <a:endParaRPr lang="es-ES" altLang="x-none" dirty="0"/>
          </a:p>
        </p:txBody>
      </p:sp>
      <p:sp>
        <p:nvSpPr>
          <p:cNvPr id="78850" name="Rectangle 3"/>
          <p:cNvSpPr>
            <a:spLocks noGrp="1"/>
          </p:cNvSpPr>
          <p:nvPr>
            <p:ph sz="half" idx="1"/>
          </p:nvPr>
        </p:nvSpPr>
        <p:spPr/>
        <p:txBody>
          <a:bodyPr rtlCol="0">
            <a:normAutofit/>
          </a:bodyPr>
          <a:lstStyle/>
          <a:p>
            <a:pPr eaLnBrk="1" fontAlgn="auto" hangingPunct="1">
              <a:spcAft>
                <a:spcPts val="0"/>
              </a:spcAft>
              <a:buFont typeface="Arial"/>
              <a:buChar char="•"/>
              <a:defRPr/>
            </a:pPr>
            <a:endParaRPr lang="es-ES" altLang="x-none" sz="2370" dirty="0"/>
          </a:p>
          <a:p>
            <a:pPr marL="0" indent="0" eaLnBrk="1" fontAlgn="auto" hangingPunct="1">
              <a:spcAft>
                <a:spcPts val="0"/>
              </a:spcAft>
              <a:buNone/>
              <a:defRPr/>
            </a:pPr>
            <a:endParaRPr lang="es-MX" altLang="x-none" sz="2000" dirty="0"/>
          </a:p>
          <a:p>
            <a:pPr marL="0" indent="0" eaLnBrk="1" fontAlgn="auto" hangingPunct="1">
              <a:spcAft>
                <a:spcPts val="0"/>
              </a:spcAft>
              <a:buNone/>
              <a:defRPr/>
            </a:pPr>
            <a:r>
              <a:rPr lang="es-MX" altLang="x-none" sz="2000" dirty="0" smtClean="0"/>
              <a:t>LA INSTITUCIONALIDAD AMBIENTAL </a:t>
            </a:r>
            <a:endParaRPr lang="es-MX" altLang="x-none" sz="2000" dirty="0"/>
          </a:p>
          <a:p>
            <a:pPr marL="0" indent="0" eaLnBrk="1" fontAlgn="auto" hangingPunct="1">
              <a:spcAft>
                <a:spcPts val="0"/>
              </a:spcAft>
              <a:buNone/>
              <a:defRPr/>
            </a:pPr>
            <a:r>
              <a:rPr lang="es-MX" altLang="x-none" sz="2000" dirty="0"/>
              <a:t>José Sciandro          </a:t>
            </a:r>
          </a:p>
          <a:p>
            <a:pPr marL="0" indent="0" eaLnBrk="1" fontAlgn="auto" hangingPunct="1">
              <a:spcAft>
                <a:spcPts val="0"/>
              </a:spcAft>
              <a:buNone/>
              <a:defRPr/>
            </a:pPr>
            <a:r>
              <a:rPr lang="es-ES" altLang="x-none" sz="2000" dirty="0"/>
              <a:t>Alberto Gómez </a:t>
            </a:r>
          </a:p>
          <a:p>
            <a:pPr eaLnBrk="1" fontAlgn="auto" hangingPunct="1">
              <a:spcAft>
                <a:spcPts val="0"/>
              </a:spcAft>
              <a:buFont typeface="Wingdings" charset="2"/>
              <a:buChar char="q"/>
              <a:defRPr/>
            </a:pPr>
            <a:endParaRPr lang="es-ES" altLang="x-none" sz="2370" dirty="0"/>
          </a:p>
        </p:txBody>
      </p:sp>
      <p:pic>
        <p:nvPicPr>
          <p:cNvPr id="14340" name="Picture 4"/>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486527" y="2390780"/>
            <a:ext cx="3705225" cy="3743325"/>
          </a:xfrm>
          <a:noFill/>
        </p:spPr>
      </p:pic>
    </p:spTree>
    <p:extLst>
      <p:ext uri="{BB962C8B-B14F-4D97-AF65-F5344CB8AC3E}">
        <p14:creationId xmlns:p14="http://schemas.microsoft.com/office/powerpoint/2010/main" val="3039045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12420" y="365125"/>
            <a:ext cx="11567160" cy="1325563"/>
          </a:xfrm>
        </p:spPr>
        <p:txBody>
          <a:bodyPr/>
          <a:lstStyle/>
          <a:p>
            <a:r>
              <a:rPr lang="es-ES_tradnl" dirty="0" smtClean="0">
                <a:solidFill>
                  <a:srgbClr val="FF0000"/>
                </a:solidFill>
              </a:rPr>
              <a:t>Nueva institucionalidad específica del ambiente.</a:t>
            </a:r>
            <a:endParaRPr lang="es-ES_tradnl" dirty="0">
              <a:solidFill>
                <a:srgbClr val="FF0000"/>
              </a:solidFill>
            </a:endParaRPr>
          </a:p>
        </p:txBody>
      </p:sp>
      <p:sp>
        <p:nvSpPr>
          <p:cNvPr id="3" name="Marcador de contenido 2"/>
          <p:cNvSpPr>
            <a:spLocks noGrp="1"/>
          </p:cNvSpPr>
          <p:nvPr>
            <p:ph idx="1"/>
          </p:nvPr>
        </p:nvSpPr>
        <p:spPr/>
        <p:txBody>
          <a:bodyPr>
            <a:normAutofit lnSpcReduction="10000"/>
          </a:bodyPr>
          <a:lstStyle/>
          <a:p>
            <a:r>
              <a:rPr lang="es-ES" dirty="0"/>
              <a:t>Después de treinta años de creación del Ministerio de Vivienda Ordenamiento Territorial y Medio Ambiente (Ley Nº 16 112 de </a:t>
            </a:r>
            <a:r>
              <a:rPr lang="es-ES" dirty="0" smtClean="0"/>
              <a:t>30/05/1990), </a:t>
            </a:r>
            <a:r>
              <a:rPr lang="es-ES" dirty="0"/>
              <a:t>por razones de carácter político,  se crea un nuevo ministerio cuya materia es solo el  Ambiente; ello ocurre por medio de la aprobación de las leyes números  19 889 de 09/07/2020 (LUC)    y 19 924  de 18/12/2020 ( Ley de Presupuesto 2020 -2024). </a:t>
            </a:r>
            <a:endParaRPr lang="es-ES" dirty="0" smtClean="0"/>
          </a:p>
          <a:p>
            <a:endParaRPr lang="es-ES_tradnl" dirty="0"/>
          </a:p>
          <a:p>
            <a:r>
              <a:rPr lang="es-ES" dirty="0"/>
              <a:t>El M A es creado por el Art. 291 de la LUC como el órgano a través del cual se expresa la política nacional sobre la materia ambiental, “de ordenamiento ambiental”, desarrollo sostenible, “conservación y uso de los recursos naturales”  del  Poder Ejecutivo  (Art. 292 LUC).</a:t>
            </a:r>
            <a:endParaRPr lang="es-ES_tradnl" dirty="0"/>
          </a:p>
          <a:p>
            <a:endParaRPr lang="es-ES_tradnl" dirty="0"/>
          </a:p>
        </p:txBody>
      </p:sp>
    </p:spTree>
    <p:extLst>
      <p:ext uri="{BB962C8B-B14F-4D97-AF65-F5344CB8AC3E}">
        <p14:creationId xmlns:p14="http://schemas.microsoft.com/office/powerpoint/2010/main" val="1324351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solidFill>
                  <a:srgbClr val="FF0000"/>
                </a:solidFill>
              </a:rPr>
              <a:t>La competencia del </a:t>
            </a:r>
            <a:r>
              <a:rPr lang="es-ES" dirty="0" smtClean="0">
                <a:solidFill>
                  <a:srgbClr val="FF0000"/>
                </a:solidFill>
              </a:rPr>
              <a:t>MA (Art</a:t>
            </a:r>
            <a:r>
              <a:rPr lang="es-ES" dirty="0">
                <a:solidFill>
                  <a:srgbClr val="FF0000"/>
                </a:solidFill>
              </a:rPr>
              <a:t>. 293 de la LUC)</a:t>
            </a:r>
            <a:r>
              <a:rPr lang="es-ES_tradnl" dirty="0" smtClean="0">
                <a:solidFill>
                  <a:srgbClr val="FF0000"/>
                </a:solidFill>
                <a:effectLst/>
              </a:rPr>
              <a:t> </a:t>
            </a:r>
            <a:endParaRPr lang="es-ES_tradnl" dirty="0">
              <a:solidFill>
                <a:srgbClr val="FF0000"/>
              </a:solidFill>
            </a:endParaRPr>
          </a:p>
        </p:txBody>
      </p:sp>
      <p:sp>
        <p:nvSpPr>
          <p:cNvPr id="3" name="Marcador de contenido 2"/>
          <p:cNvSpPr>
            <a:spLocks noGrp="1"/>
          </p:cNvSpPr>
          <p:nvPr>
            <p:ph idx="1"/>
          </p:nvPr>
        </p:nvSpPr>
        <p:spPr/>
        <p:txBody>
          <a:bodyPr>
            <a:normAutofit fontScale="40000" lnSpcReduction="20000"/>
          </a:bodyPr>
          <a:lstStyle/>
          <a:p>
            <a:pPr lvl="0"/>
            <a:r>
              <a:rPr lang="es-ES" dirty="0"/>
              <a:t>La protección del ambiente.</a:t>
            </a:r>
            <a:endParaRPr lang="es-ES_tradnl" dirty="0"/>
          </a:p>
          <a:p>
            <a:pPr lvl="0"/>
            <a:r>
              <a:rPr lang="es-ES" dirty="0"/>
              <a:t>El ordenamiento ambiental.</a:t>
            </a:r>
            <a:endParaRPr lang="es-ES_tradnl" dirty="0"/>
          </a:p>
          <a:p>
            <a:pPr lvl="0"/>
            <a:r>
              <a:rPr lang="es-ES" dirty="0"/>
              <a:t>La conservación y uso de los recursos naturales. </a:t>
            </a:r>
            <a:endParaRPr lang="es-ES_tradnl" dirty="0"/>
          </a:p>
          <a:p>
            <a:pPr lvl="0"/>
            <a:r>
              <a:rPr lang="es-ES" dirty="0"/>
              <a:t>La instrumentación de la política nacional en la materia sobre la que es competente.</a:t>
            </a:r>
            <a:endParaRPr lang="es-ES_tradnl" dirty="0"/>
          </a:p>
          <a:p>
            <a:pPr lvl="0"/>
            <a:r>
              <a:rPr lang="es-ES" dirty="0"/>
              <a:t>La coordinación con las demás entidades públicas en la ejecución de sus cometidos. </a:t>
            </a:r>
            <a:endParaRPr lang="es-ES_tradnl" dirty="0"/>
          </a:p>
          <a:p>
            <a:pPr lvl="0"/>
            <a:r>
              <a:rPr lang="es-ES" dirty="0"/>
              <a:t>La celebración de convenios públicos y privados para la ejecución de sus cometidos. </a:t>
            </a:r>
            <a:endParaRPr lang="es-ES_tradnl" dirty="0"/>
          </a:p>
          <a:p>
            <a:pPr lvl="0"/>
            <a:r>
              <a:rPr lang="es-ES" dirty="0"/>
              <a:t>El relacionamiento con los organismos internacionales de su especialidad.</a:t>
            </a:r>
            <a:endParaRPr lang="es-ES_tradnl" dirty="0"/>
          </a:p>
          <a:p>
            <a:pPr lvl="0"/>
            <a:r>
              <a:rPr lang="es-ES" dirty="0"/>
              <a:t>Difundir toda la información relacionada con el estado de situación del ambiente del país por medio del  Observatorio Ambiental Nacional (Ley Nº 19.147 de  18 de octubre de 2013). </a:t>
            </a:r>
            <a:endParaRPr lang="es-ES_tradnl" dirty="0"/>
          </a:p>
          <a:p>
            <a:pPr lvl="0"/>
            <a:r>
              <a:rPr lang="es-ES" dirty="0"/>
              <a:t>Ejercer la competencia atribuida por la ley a la Dirección Nacional de Medio Ambiente (DINAMA).</a:t>
            </a:r>
            <a:endParaRPr lang="es-ES_tradnl" dirty="0"/>
          </a:p>
          <a:p>
            <a:pPr lvl="0"/>
            <a:r>
              <a:rPr lang="es-ES" dirty="0"/>
              <a:t>Ejercer la competencia atribuida por la ley a  la Dirección Nacional de Aguas (DINAGUA)</a:t>
            </a:r>
            <a:endParaRPr lang="es-ES_tradnl" dirty="0"/>
          </a:p>
          <a:p>
            <a:pPr lvl="0"/>
            <a:r>
              <a:rPr lang="es-ES" dirty="0"/>
              <a:t>Ejerce  las demás competencias en materia ambiental, de desarrollo sostenible, cambio climático, preservación, conservación y uso de los recursos naturales y ordenamiento ambiental, que las leyes le hayan atribuido al MVOTMA.  </a:t>
            </a:r>
            <a:endParaRPr lang="es-ES_tradnl" dirty="0"/>
          </a:p>
          <a:p>
            <a:pPr lvl="0"/>
            <a:r>
              <a:rPr lang="es-ES" dirty="0"/>
              <a:t>Ejercer la competencia residual  o no atribuida a nadie respecto de toda la materia ambiental prevista en el artículo 47 de la Constitución de la República.</a:t>
            </a:r>
            <a:endParaRPr lang="es-ES_tradnl" dirty="0"/>
          </a:p>
          <a:p>
            <a:pPr lvl="0"/>
            <a:r>
              <a:rPr lang="es-ES" dirty="0"/>
              <a:t>Fomentar procesos participativos de educación ambiental, que estimulen un compromiso inclusivo con el desarrollo sostenible. </a:t>
            </a:r>
            <a:endParaRPr lang="es-ES_tradnl" dirty="0"/>
          </a:p>
          <a:p>
            <a:pPr lvl="0"/>
            <a:r>
              <a:rPr lang="es-ES" dirty="0"/>
              <a:t>El manejo y gestión de residuos, referidas en la Ley Nº 19.829, de 18 de setiembre de 2019, y normas concordantes y modificativas.</a:t>
            </a:r>
            <a:endParaRPr lang="es-ES_tradnl" dirty="0"/>
          </a:p>
          <a:p>
            <a:pPr lvl="0"/>
            <a:r>
              <a:rPr lang="es-ES" dirty="0"/>
              <a:t>La ejecutar las políticas públicas definidas en el Gabinete Nacional Ambiental, conjuntamente con el Sistema Nacional Ambiental (Art. 33 de  la Ley No 19 355 de 19/12/2015  y  Decreto Nº 172/2016 de  6/06/2016).</a:t>
            </a:r>
            <a:endParaRPr lang="es-ES_tradnl" dirty="0"/>
          </a:p>
          <a:p>
            <a:endParaRPr lang="es-ES_tradnl" dirty="0"/>
          </a:p>
        </p:txBody>
      </p:sp>
    </p:spTree>
    <p:extLst>
      <p:ext uri="{BB962C8B-B14F-4D97-AF65-F5344CB8AC3E}">
        <p14:creationId xmlns:p14="http://schemas.microsoft.com/office/powerpoint/2010/main" val="11311954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a:solidFill>
                  <a:srgbClr val="FF0000"/>
                </a:solidFill>
              </a:rPr>
              <a:t>Las potestades del </a:t>
            </a:r>
            <a:r>
              <a:rPr lang="es-ES" dirty="0" smtClean="0">
                <a:solidFill>
                  <a:srgbClr val="FF0000"/>
                </a:solidFill>
              </a:rPr>
              <a:t>MA </a:t>
            </a:r>
            <a:r>
              <a:rPr lang="es-ES" dirty="0">
                <a:solidFill>
                  <a:srgbClr val="FF0000"/>
                </a:solidFill>
              </a:rPr>
              <a:t>(Art. 293, 294 y 295 de la LUC):</a:t>
            </a:r>
            <a:r>
              <a:rPr lang="es-ES_tradnl" dirty="0">
                <a:solidFill>
                  <a:srgbClr val="FF0000"/>
                </a:solidFill>
              </a:rPr>
              <a:t/>
            </a:r>
            <a:br>
              <a:rPr lang="es-ES_tradnl" dirty="0">
                <a:solidFill>
                  <a:srgbClr val="FF0000"/>
                </a:solidFill>
              </a:rPr>
            </a:br>
            <a:endParaRPr lang="es-ES_tradnl" dirty="0">
              <a:solidFill>
                <a:srgbClr val="FF0000"/>
              </a:solidFill>
            </a:endParaRPr>
          </a:p>
        </p:txBody>
      </p:sp>
      <p:sp>
        <p:nvSpPr>
          <p:cNvPr id="3" name="Marcador de contenido 2"/>
          <p:cNvSpPr>
            <a:spLocks noGrp="1"/>
          </p:cNvSpPr>
          <p:nvPr>
            <p:ph idx="1"/>
          </p:nvPr>
        </p:nvSpPr>
        <p:spPr/>
        <p:txBody>
          <a:bodyPr>
            <a:normAutofit fontScale="70000" lnSpcReduction="20000"/>
          </a:bodyPr>
          <a:lstStyle/>
          <a:p>
            <a:pPr lvl="0">
              <a:buFont typeface="Wingdings" charset="2"/>
              <a:buChar char="§"/>
            </a:pPr>
            <a:r>
              <a:rPr lang="es-ES" dirty="0"/>
              <a:t>Formulación, ejecución, supervisión y evaluación de los planes nacionales en su materia.</a:t>
            </a:r>
            <a:endParaRPr lang="es-ES_tradnl" dirty="0"/>
          </a:p>
          <a:p>
            <a:pPr lvl="0">
              <a:buFont typeface="Wingdings" charset="2"/>
              <a:buChar char="§"/>
            </a:pPr>
            <a:r>
              <a:rPr lang="es-ES" dirty="0"/>
              <a:t>Inspección y sanción. </a:t>
            </a:r>
            <a:endParaRPr lang="es-ES_tradnl" dirty="0"/>
          </a:p>
          <a:p>
            <a:pPr lvl="0">
              <a:buFont typeface="Wingdings" charset="2"/>
              <a:buChar char="§"/>
            </a:pPr>
            <a:r>
              <a:rPr lang="es-ES" dirty="0"/>
              <a:t>Requerir información a las entidades públicas y privadas cuya actividad esté directa o indirectamente relacionada con el ambiente.</a:t>
            </a:r>
            <a:endParaRPr lang="es-ES_tradnl" dirty="0"/>
          </a:p>
          <a:p>
            <a:pPr lvl="0">
              <a:buFont typeface="Wingdings" charset="2"/>
              <a:buChar char="§"/>
            </a:pPr>
            <a:r>
              <a:rPr lang="es-ES" dirty="0"/>
              <a:t>Observar previamente a su entrada en vigencia, “en caso de corresponder”, las normas que dicten las entidades públicas para regular su forma de actuación en materia ambiental y en referencia a su competencia  con el  fin  de asegurar “el cumplimiento de la normativa vigente”.</a:t>
            </a:r>
            <a:endParaRPr lang="es-ES_tradnl" dirty="0"/>
          </a:p>
          <a:p>
            <a:pPr lvl="0">
              <a:buFont typeface="Wingdings" charset="2"/>
              <a:buChar char="§"/>
            </a:pPr>
            <a:r>
              <a:rPr lang="es-ES" dirty="0"/>
              <a:t>Ser el órgano de comunicación de OSE y el Instituto Uruguayo de Meteorología con el Poder Ejecutivo por su intermedio (Art 300 de la LUC).</a:t>
            </a:r>
            <a:endParaRPr lang="es-ES_tradnl" dirty="0"/>
          </a:p>
          <a:p>
            <a:pPr lvl="0">
              <a:buFont typeface="Wingdings" charset="2"/>
              <a:buChar char="§"/>
            </a:pPr>
            <a:r>
              <a:rPr lang="es-ES" dirty="0"/>
              <a:t>Presidir el Consejo Nacional de Meteorología que pasa a funcionar en su ámbito (Art. 301).  </a:t>
            </a:r>
            <a:endParaRPr lang="es-ES_tradnl" dirty="0"/>
          </a:p>
          <a:p>
            <a:pPr lvl="0">
              <a:buFont typeface="Wingdings" charset="2"/>
              <a:buChar char="§"/>
            </a:pPr>
            <a:r>
              <a:rPr lang="es-ES" dirty="0"/>
              <a:t>Administrar y disponer del Fondo Nacional de Medio Ambiente (Art. 454 de la Ley No. 16.170, de 28/12/ 1990, en la redacción dada por los Art. 162 de la Ley No. 19.535, de 25/09/ 2017, y 27 de la Ley No. 17.283, de 28/11/ 2000)  y el Fondo de Áreas Protegidas ( Art. 16 de la Ley No. 17.234, de 22/02/ 2000, en la redacción dada por el artículo 166 de la Ley No. 19.535, de 25/09/ 2017; Art. 516 de la Ley Nº 19 924)</a:t>
            </a:r>
            <a:endParaRPr lang="es-ES_tradnl" dirty="0"/>
          </a:p>
          <a:p>
            <a:endParaRPr lang="es-ES_tradnl" dirty="0"/>
          </a:p>
        </p:txBody>
      </p:sp>
    </p:spTree>
    <p:extLst>
      <p:ext uri="{BB962C8B-B14F-4D97-AF65-F5344CB8AC3E}">
        <p14:creationId xmlns:p14="http://schemas.microsoft.com/office/powerpoint/2010/main" val="7049713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70000" lnSpcReduction="20000"/>
          </a:bodyPr>
          <a:lstStyle/>
          <a:p>
            <a:pPr marL="0" indent="0">
              <a:buNone/>
            </a:pPr>
            <a:r>
              <a:rPr lang="es-ES" dirty="0" smtClean="0"/>
              <a:t>Las </a:t>
            </a:r>
            <a:r>
              <a:rPr lang="es-ES" dirty="0"/>
              <a:t>competencias y atribuciones de la Dirección Nacional de Medio Ambiente ( DINAMA) se resignan a dos nuevos órganos de igual jerarquía dentro del M A: </a:t>
            </a:r>
            <a:endParaRPr lang="es-ES_tradnl" dirty="0"/>
          </a:p>
          <a:p>
            <a:pPr lvl="0">
              <a:buFont typeface="Wingdings" charset="2"/>
              <a:buChar char="q"/>
            </a:pPr>
            <a:r>
              <a:rPr lang="es-ES" dirty="0"/>
              <a:t>La  Dirección Nacional de Calidad y Evaluación Ambiental (</a:t>
            </a:r>
            <a:r>
              <a:rPr lang="es-ES" dirty="0" smtClean="0"/>
              <a:t>DINACEA</a:t>
            </a:r>
            <a:r>
              <a:rPr lang="es-ES" dirty="0"/>
              <a:t>). </a:t>
            </a:r>
            <a:endParaRPr lang="es-ES_tradnl" dirty="0"/>
          </a:p>
          <a:p>
            <a:pPr lvl="0">
              <a:buFont typeface="Wingdings" charset="2"/>
              <a:buChar char="q"/>
            </a:pPr>
            <a:r>
              <a:rPr lang="es-ES" dirty="0"/>
              <a:t>La Dirección Nacional de Biodiversidad y Servicios </a:t>
            </a:r>
            <a:r>
              <a:rPr lang="es-ES" dirty="0" err="1"/>
              <a:t>Ecosistémicos</a:t>
            </a:r>
            <a:r>
              <a:rPr lang="es-ES" dirty="0"/>
              <a:t>  (</a:t>
            </a:r>
            <a:r>
              <a:rPr lang="es-ES" dirty="0" smtClean="0"/>
              <a:t>DINABISE</a:t>
            </a:r>
            <a:r>
              <a:rPr lang="es-ES" dirty="0"/>
              <a:t>).</a:t>
            </a:r>
            <a:endParaRPr lang="es-ES_tradnl" dirty="0"/>
          </a:p>
          <a:p>
            <a:pPr>
              <a:buFont typeface="Wingdings" charset="2"/>
              <a:buChar char="§"/>
            </a:pPr>
            <a:r>
              <a:rPr lang="es-ES" dirty="0"/>
              <a:t> La DINAMA desaparece  y sus potestades y materia son reasignadas a estas dos direcciones: “según corresponda por razón de materia” ( Art. 514,  522 y 525 de la Ley de Presupuesto Nacional.  Nº 19 924)   </a:t>
            </a:r>
            <a:endParaRPr lang="es-ES_tradnl" dirty="0"/>
          </a:p>
          <a:p>
            <a:pPr>
              <a:buFont typeface="Wingdings" charset="2"/>
              <a:buChar char="§"/>
            </a:pPr>
            <a:r>
              <a:rPr lang="es-ES" dirty="0"/>
              <a:t>Los programas </a:t>
            </a:r>
            <a:r>
              <a:rPr lang="es-ES" dirty="0" err="1"/>
              <a:t>Probides</a:t>
            </a:r>
            <a:r>
              <a:rPr lang="es-ES" dirty="0"/>
              <a:t> y </a:t>
            </a:r>
            <a:r>
              <a:rPr lang="es-ES" dirty="0" err="1"/>
              <a:t>Ecoplata</a:t>
            </a:r>
            <a:r>
              <a:rPr lang="es-ES" dirty="0"/>
              <a:t> quedan bajo la órbita de la DINBISE ( Art. 523 de la Ley Nº 19 924).  </a:t>
            </a:r>
            <a:endParaRPr lang="es-ES_tradnl" dirty="0"/>
          </a:p>
          <a:p>
            <a:pPr>
              <a:buFont typeface="Wingdings" charset="2"/>
              <a:buChar char="q"/>
            </a:pPr>
            <a:r>
              <a:rPr lang="es-ES" dirty="0" smtClean="0"/>
              <a:t>Las </a:t>
            </a:r>
            <a:r>
              <a:rPr lang="es-ES" dirty="0"/>
              <a:t>competencias y atribuciones de la Dirección Nacional de Aguas  ( DINAGUA) se resignan a un  nuevo órgano de igual jerarquía dentro del M A: La  Dirección Nacional de Aguas (DINAGUA).</a:t>
            </a:r>
            <a:endParaRPr lang="es-ES_tradnl" dirty="0"/>
          </a:p>
          <a:p>
            <a:pPr>
              <a:buFont typeface="Wingdings" charset="2"/>
              <a:buChar char="§"/>
            </a:pPr>
            <a:r>
              <a:rPr lang="es-ES" dirty="0"/>
              <a:t>La DINAGUA del antiguo MVOTMA es suprimida ( Art. 520 de la Ley Nº 19 924).  </a:t>
            </a:r>
            <a:endParaRPr lang="es-ES_tradnl" dirty="0"/>
          </a:p>
          <a:p>
            <a:pPr>
              <a:buFont typeface="Wingdings" charset="2"/>
              <a:buChar char="q"/>
            </a:pPr>
            <a:r>
              <a:rPr lang="es-ES" dirty="0" smtClean="0"/>
              <a:t>Se </a:t>
            </a:r>
            <a:r>
              <a:rPr lang="es-ES" dirty="0"/>
              <a:t>crea la Dirección Nacional de Cambio Climático (</a:t>
            </a:r>
            <a:r>
              <a:rPr lang="es-ES" dirty="0" smtClean="0"/>
              <a:t>DINACAC) </a:t>
            </a:r>
            <a:r>
              <a:rPr lang="es-ES" dirty="0"/>
              <a:t>( Art. 524  y 525 de la Ley Nº 19 924).  </a:t>
            </a:r>
            <a:endParaRPr lang="es-ES_tradnl" dirty="0"/>
          </a:p>
          <a:p>
            <a:pPr>
              <a:buFont typeface="Wingdings" charset="2"/>
              <a:buChar char="§"/>
            </a:pPr>
            <a:r>
              <a:rPr lang="es-ES" dirty="0" smtClean="0"/>
              <a:t> </a:t>
            </a:r>
            <a:r>
              <a:rPr lang="es-ES" dirty="0"/>
              <a:t>Se suprimió la Secretaría Nacional de Ambiente Agua y Cambio Climático (Art. 302 de la LUC). </a:t>
            </a:r>
            <a:endParaRPr lang="es-ES_tradnl" dirty="0"/>
          </a:p>
          <a:p>
            <a:endParaRPr lang="es-ES_tradnl" dirty="0"/>
          </a:p>
        </p:txBody>
      </p:sp>
      <p:sp>
        <p:nvSpPr>
          <p:cNvPr id="5" name="Título 4"/>
          <p:cNvSpPr>
            <a:spLocks noGrp="1"/>
          </p:cNvSpPr>
          <p:nvPr>
            <p:ph type="title"/>
          </p:nvPr>
        </p:nvSpPr>
        <p:spPr>
          <a:xfrm>
            <a:off x="2388767" y="677041"/>
            <a:ext cx="7414466" cy="701731"/>
          </a:xfrm>
          <a:prstGeom prst="rect">
            <a:avLst/>
          </a:prstGeom>
        </p:spPr>
        <p:txBody>
          <a:bodyPr wrap="none">
            <a:spAutoFit/>
          </a:bodyPr>
          <a:lstStyle/>
          <a:p>
            <a:pPr algn="just"/>
            <a:r>
              <a:rPr lang="es-ES" dirty="0" smtClean="0">
                <a:solidFill>
                  <a:srgbClr val="000000"/>
                </a:solidFill>
                <a:effectLst/>
                <a:latin typeface="Calibri" charset="0"/>
                <a:ea typeface="Times New Roman" charset="0"/>
                <a:cs typeface="Calibri" charset="0"/>
              </a:rPr>
              <a:t> </a:t>
            </a:r>
            <a:r>
              <a:rPr lang="es-ES" dirty="0" smtClean="0">
                <a:solidFill>
                  <a:srgbClr val="FF0000"/>
                </a:solidFill>
                <a:effectLst/>
                <a:latin typeface="Calibri" charset="0"/>
                <a:ea typeface="Times New Roman" charset="0"/>
                <a:cs typeface="Calibri" charset="0"/>
              </a:rPr>
              <a:t>Nueva estructura organizativa.</a:t>
            </a:r>
            <a:r>
              <a:rPr lang="es-ES" dirty="0" smtClean="0">
                <a:solidFill>
                  <a:srgbClr val="000000"/>
                </a:solidFill>
                <a:effectLst/>
                <a:latin typeface="Calibri" charset="0"/>
                <a:ea typeface="Times New Roman" charset="0"/>
                <a:cs typeface="Calibri" charset="0"/>
              </a:rPr>
              <a:t> </a:t>
            </a:r>
            <a:endParaRPr lang="es-ES_tradnl" sz="2000" dirty="0">
              <a:effectLst/>
              <a:latin typeface="Times New Roman" charset="0"/>
              <a:ea typeface="Times New Roman" charset="0"/>
            </a:endParaRPr>
          </a:p>
        </p:txBody>
      </p:sp>
    </p:spTree>
    <p:extLst>
      <p:ext uri="{BB962C8B-B14F-4D97-AF65-F5344CB8AC3E}">
        <p14:creationId xmlns:p14="http://schemas.microsoft.com/office/powerpoint/2010/main" val="12760937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77850" y="365125"/>
            <a:ext cx="12723876" cy="1325563"/>
          </a:xfrm>
        </p:spPr>
        <p:txBody>
          <a:bodyPr/>
          <a:lstStyle/>
          <a:p>
            <a:r>
              <a:rPr lang="es-ES_tradnl" dirty="0" smtClean="0">
                <a:solidFill>
                  <a:srgbClr val="FF0000"/>
                </a:solidFill>
              </a:rPr>
              <a:t>DEL  MVOTMA  AL  MVOT</a:t>
            </a:r>
            <a:endParaRPr lang="es-ES_tradnl" dirty="0">
              <a:solidFill>
                <a:srgbClr val="FF0000"/>
              </a:solidFill>
            </a:endParaRPr>
          </a:p>
        </p:txBody>
      </p:sp>
      <p:sp>
        <p:nvSpPr>
          <p:cNvPr id="3" name="Marcador de contenido 2"/>
          <p:cNvSpPr>
            <a:spLocks noGrp="1"/>
          </p:cNvSpPr>
          <p:nvPr>
            <p:ph idx="1"/>
          </p:nvPr>
        </p:nvSpPr>
        <p:spPr/>
        <p:txBody>
          <a:bodyPr>
            <a:normAutofit fontScale="62500" lnSpcReduction="20000"/>
          </a:bodyPr>
          <a:lstStyle/>
          <a:p>
            <a:pPr marL="0" indent="0">
              <a:buNone/>
            </a:pPr>
            <a:r>
              <a:rPr lang="es-ES" dirty="0"/>
              <a:t>Se le da una nueva denominación al MVOTMA que pasa a llamarse Ministerio de Vivienda y Ordenamiento Territorial  (MVOT) (Art. 303 de la LUC). </a:t>
            </a:r>
            <a:endParaRPr lang="es-ES_tradnl" dirty="0"/>
          </a:p>
          <a:p>
            <a:pPr marL="0" indent="0">
              <a:buNone/>
            </a:pPr>
            <a:r>
              <a:rPr lang="es-ES" dirty="0"/>
              <a:t>S</a:t>
            </a:r>
            <a:r>
              <a:rPr lang="es-ES" dirty="0" smtClean="0"/>
              <a:t>e </a:t>
            </a:r>
            <a:r>
              <a:rPr lang="es-ES" dirty="0"/>
              <a:t>crea una nueva dirección nacional de Integración Social y Urbana (</a:t>
            </a:r>
            <a:r>
              <a:rPr lang="es-ES" dirty="0" smtClean="0"/>
              <a:t>DINAISUR</a:t>
            </a:r>
            <a:r>
              <a:rPr lang="es-ES" dirty="0"/>
              <a:t>) con el cometido de (Arts. 411 y 412 de la LUC y Art. 470 de la Ley Nº 19 924): </a:t>
            </a:r>
            <a:endParaRPr lang="es-ES_tradnl" dirty="0"/>
          </a:p>
          <a:p>
            <a:pPr lvl="0">
              <a:buFont typeface="Wingdings" charset="2"/>
              <a:buChar char="§"/>
            </a:pPr>
            <a:r>
              <a:rPr lang="es-ES" dirty="0"/>
              <a:t>Coordinar la acción social conjunta del Plan Nacional de Integración Socio Habitacional - Juntos creado por la Ley Nº 18.829, de 24 de octubre de 2011, la Unidad de Coordinación del Programa de Mejoramiento de Barrios y el Plan Nacional de Relocalización.</a:t>
            </a:r>
            <a:endParaRPr lang="es-ES_tradnl" dirty="0"/>
          </a:p>
          <a:p>
            <a:pPr lvl="0">
              <a:buFont typeface="Wingdings" charset="2"/>
              <a:buChar char="§"/>
            </a:pPr>
            <a:r>
              <a:rPr lang="es-ES" dirty="0"/>
              <a:t>Proponer las políticas de prevención de formación de asentamientos irregulares, ejecutar las que sean aprobadas y promover la inversión en soluciones habitacionales para sectores de menores ingresos.</a:t>
            </a:r>
            <a:endParaRPr lang="es-ES_tradnl" dirty="0"/>
          </a:p>
          <a:p>
            <a:pPr lvl="0">
              <a:buFont typeface="Wingdings" charset="2"/>
              <a:buChar char="§"/>
            </a:pPr>
            <a:r>
              <a:rPr lang="es-ES" dirty="0"/>
              <a:t>Proponer la celebración de convenios, obtener asesoramiento y colaboración de los demás organismos públicos en su materia.</a:t>
            </a:r>
            <a:endParaRPr lang="es-ES_tradnl" dirty="0"/>
          </a:p>
          <a:p>
            <a:pPr lvl="0">
              <a:buFont typeface="Wingdings" charset="2"/>
              <a:buChar char="§"/>
            </a:pPr>
            <a:r>
              <a:rPr lang="es-ES" dirty="0"/>
              <a:t>Llevar un registro actualizado, en coordinación con el Departamento de Inmuebles de la Dirección Nacional de Catastro y el Registro Único de Inmuebles de la Contaduría General de la Nación, sobre los inmuebles de propiedad estatal en desuso que sean aptos para vivienda.</a:t>
            </a:r>
            <a:endParaRPr lang="es-ES_tradnl" dirty="0"/>
          </a:p>
          <a:p>
            <a:pPr marL="0" indent="0">
              <a:buNone/>
            </a:pPr>
            <a:r>
              <a:rPr lang="es-ES" dirty="0"/>
              <a:t> En el ámbito de la Dirección Nacional de Vivienda  se crea una Dirección de Vivienda Rural con el rango de Unidad Ejecutora</a:t>
            </a:r>
            <a:r>
              <a:rPr lang="es-ES_tradnl" dirty="0" smtClean="0">
                <a:effectLst/>
              </a:rPr>
              <a:t> </a:t>
            </a:r>
            <a:endParaRPr lang="es-ES_tradnl" dirty="0"/>
          </a:p>
        </p:txBody>
      </p:sp>
    </p:spTree>
    <p:extLst>
      <p:ext uri="{BB962C8B-B14F-4D97-AF65-F5344CB8AC3E}">
        <p14:creationId xmlns:p14="http://schemas.microsoft.com/office/powerpoint/2010/main" val="1983859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solidFill>
                  <a:srgbClr val="FF0000"/>
                </a:solidFill>
              </a:rPr>
              <a:t>Dirección </a:t>
            </a:r>
            <a:r>
              <a:rPr lang="es-ES" dirty="0">
                <a:solidFill>
                  <a:srgbClr val="FF0000"/>
                </a:solidFill>
              </a:rPr>
              <a:t>Nacional de Ordenamiento Territorial (DINOT)</a:t>
            </a:r>
            <a:r>
              <a:rPr lang="es-ES_tradnl" dirty="0" smtClean="0">
                <a:solidFill>
                  <a:srgbClr val="FF0000"/>
                </a:solidFill>
                <a:effectLst/>
              </a:rPr>
              <a:t> </a:t>
            </a:r>
            <a:endParaRPr lang="es-ES_tradnl" dirty="0">
              <a:solidFill>
                <a:srgbClr val="FF0000"/>
              </a:solidFill>
            </a:endParaRPr>
          </a:p>
        </p:txBody>
      </p:sp>
      <p:sp>
        <p:nvSpPr>
          <p:cNvPr id="3" name="Marcador de contenido 2"/>
          <p:cNvSpPr>
            <a:spLocks noGrp="1"/>
          </p:cNvSpPr>
          <p:nvPr>
            <p:ph idx="1"/>
          </p:nvPr>
        </p:nvSpPr>
        <p:spPr/>
        <p:txBody>
          <a:bodyPr>
            <a:normAutofit fontScale="85000" lnSpcReduction="10000"/>
          </a:bodyPr>
          <a:lstStyle/>
          <a:p>
            <a:pPr marL="0" indent="0">
              <a:buNone/>
            </a:pPr>
            <a:r>
              <a:rPr lang="es-ES" dirty="0" smtClean="0"/>
              <a:t>No </a:t>
            </a:r>
            <a:r>
              <a:rPr lang="es-ES" dirty="0"/>
              <a:t>se hace una referencia expresa lo que permite suponer que la misma permanece incambiada en la órbita del MVOT. Sin perjuicio de ello, conforme a las competencias asignadas a la referida Dirección por el Decreto No. 255/013 de 19 de Agosto de 2013 y las hoy atribuidas al nuevo ministerio del Ambiente, podemos concluir en: </a:t>
            </a:r>
            <a:endParaRPr lang="es-ES_tradnl" dirty="0"/>
          </a:p>
          <a:p>
            <a:pPr lvl="0">
              <a:buFont typeface="Wingdings" charset="2"/>
              <a:buChar char="q"/>
            </a:pPr>
            <a:r>
              <a:rPr lang="es-ES" dirty="0"/>
              <a:t>Toda la competencia respecto al “ordenamiento ambiental” que antes le estaba asignada al MVOTMA y ejercida a través de la DINOT  hoy paso al MA .</a:t>
            </a:r>
            <a:endParaRPr lang="es-ES_tradnl" dirty="0"/>
          </a:p>
          <a:p>
            <a:pPr lvl="0">
              <a:buFont typeface="Wingdings" charset="2"/>
              <a:buChar char="q"/>
            </a:pPr>
            <a:r>
              <a:rPr lang="es-ES" dirty="0"/>
              <a:t>Todavía no se han dictado las normas reglamentarias respecto a la distribución efectiva de las diferentes competencias en las nuevas direcciones nacionales del MA,  pero todo hace suponer ( de acuerdo al marco legal antes descripto ) que dicha competencia va a recaer sobre La  Dirección Nacional de Calidad y Evaluación Ambiental (DINCEA) o la Dirección Nacional de Biodiversidad y Servicios </a:t>
            </a:r>
            <a:r>
              <a:rPr lang="es-ES" dirty="0" err="1"/>
              <a:t>Ecosistémicos</a:t>
            </a:r>
            <a:r>
              <a:rPr lang="es-ES" dirty="0"/>
              <a:t>  (DINBISE ) o en ambas en forma coordinada. </a:t>
            </a:r>
            <a:endParaRPr lang="es-ES_tradnl" dirty="0"/>
          </a:p>
          <a:p>
            <a:endParaRPr lang="es-ES_tradnl" dirty="0"/>
          </a:p>
        </p:txBody>
      </p:sp>
    </p:spTree>
    <p:extLst>
      <p:ext uri="{BB962C8B-B14F-4D97-AF65-F5344CB8AC3E}">
        <p14:creationId xmlns:p14="http://schemas.microsoft.com/office/powerpoint/2010/main" val="6562285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solidFill>
                  <a:srgbClr val="FF0000"/>
                </a:solidFill>
              </a:rPr>
              <a:t>NUEVO ROL  DE DINAGUA</a:t>
            </a:r>
            <a:r>
              <a:rPr lang="es-ES_tradnl" dirty="0" smtClean="0"/>
              <a:t> </a:t>
            </a:r>
            <a:endParaRPr lang="es-ES_tradnl" dirty="0"/>
          </a:p>
        </p:txBody>
      </p:sp>
      <p:sp>
        <p:nvSpPr>
          <p:cNvPr id="3" name="Marcador de contenido 2"/>
          <p:cNvSpPr>
            <a:spLocks noGrp="1"/>
          </p:cNvSpPr>
          <p:nvPr>
            <p:ph idx="1"/>
          </p:nvPr>
        </p:nvSpPr>
        <p:spPr/>
        <p:txBody>
          <a:bodyPr>
            <a:normAutofit fontScale="77500" lnSpcReduction="20000"/>
          </a:bodyPr>
          <a:lstStyle/>
          <a:p>
            <a:pPr marL="0" indent="0">
              <a:buNone/>
            </a:pPr>
            <a:r>
              <a:rPr lang="es-UY" dirty="0" smtClean="0"/>
              <a:t>Ya era competente para la </a:t>
            </a:r>
            <a:r>
              <a:rPr lang="es-UY" dirty="0"/>
              <a:t>aprobación, evaluación y revisión de los planes de cobertura de saneamiento, de acuerdo a las Políticas Nacionales establecidas (Literal a) del Artículo 9 de la Ley No. </a:t>
            </a:r>
            <a:r>
              <a:rPr lang="es-UY" dirty="0" smtClean="0"/>
              <a:t>18.610.</a:t>
            </a:r>
          </a:p>
          <a:p>
            <a:pPr>
              <a:buFont typeface="Wingdings" charset="2"/>
              <a:buChar char="q"/>
            </a:pPr>
            <a:r>
              <a:rPr lang="es-UY" dirty="0" smtClean="0"/>
              <a:t> </a:t>
            </a:r>
            <a:r>
              <a:rPr lang="es-UY" dirty="0"/>
              <a:t>Dichos planes serán de formulación obligatoria y se evaluarán y revisarán periódicamente por el Poder Ejecutivo, hoy,  a través del MA  y dentro de éste, específicamente como  materia de  la DINAGAUA. </a:t>
            </a:r>
            <a:endParaRPr lang="es-UY" dirty="0" smtClean="0"/>
          </a:p>
          <a:p>
            <a:pPr>
              <a:buFont typeface="Wingdings" charset="2"/>
              <a:buChar char="q"/>
            </a:pPr>
            <a:r>
              <a:rPr lang="es-UY" dirty="0" smtClean="0"/>
              <a:t>La </a:t>
            </a:r>
            <a:r>
              <a:rPr lang="es-UY" dirty="0"/>
              <a:t>verificación </a:t>
            </a:r>
            <a:r>
              <a:rPr lang="es-UY" dirty="0" smtClean="0"/>
              <a:t>respecto del  </a:t>
            </a:r>
            <a:r>
              <a:rPr lang="es-UY" dirty="0"/>
              <a:t>tipo de sistema de saneamiento a implementarse en las distintas localidades sea acorde al Plan Nacional de Agua Potable y Saneamiento Integral (Decreto Nº 78/010) </a:t>
            </a:r>
            <a:r>
              <a:rPr lang="es-UY" dirty="0" smtClean="0"/>
              <a:t>es competencia de </a:t>
            </a:r>
            <a:r>
              <a:rPr lang="es-UY" dirty="0"/>
              <a:t>DINAGUA. </a:t>
            </a:r>
            <a:endParaRPr lang="es-UY" dirty="0" smtClean="0"/>
          </a:p>
          <a:p>
            <a:pPr>
              <a:buFont typeface="Wingdings" charset="2"/>
              <a:buChar char="q"/>
            </a:pPr>
            <a:r>
              <a:rPr lang="es-UY" dirty="0" smtClean="0"/>
              <a:t>Mientras </a:t>
            </a:r>
            <a:r>
              <a:rPr lang="es-UY" dirty="0"/>
              <a:t>estos planes no estén formulados y aprobados por medio de normas que los hagan obligatorias, los planes de saneamiento integral que dependan de los Gobiernos Departamentales tienen que pasar por un informe aprobatorio (Decreto Nº 78/010 24/02/ 2010). No se explicita que consecuencias jurídicas tiene la no obtención de la aprobación previa, ni  como ésta se integra en el proceso de la aprobación  de los instrumentos de OT. Lo que no hay </a:t>
            </a:r>
            <a:r>
              <a:rPr lang="es-UY" dirty="0" smtClean="0"/>
              <a:t>dudas, </a:t>
            </a:r>
            <a:r>
              <a:rPr lang="es-UY" dirty="0"/>
              <a:t>en el nuevo marco legal </a:t>
            </a:r>
            <a:r>
              <a:rPr lang="es-UY" dirty="0" smtClean="0"/>
              <a:t>vigente,  </a:t>
            </a:r>
            <a:r>
              <a:rPr lang="es-UY" dirty="0"/>
              <a:t>es que esta aprobación será dada por el M A y a través de DINAGUA. </a:t>
            </a:r>
            <a:endParaRPr lang="es-ES_tradnl" dirty="0"/>
          </a:p>
          <a:p>
            <a:endParaRPr lang="es-ES_tradnl" dirty="0"/>
          </a:p>
        </p:txBody>
      </p:sp>
    </p:spTree>
    <p:extLst>
      <p:ext uri="{BB962C8B-B14F-4D97-AF65-F5344CB8AC3E}">
        <p14:creationId xmlns:p14="http://schemas.microsoft.com/office/powerpoint/2010/main" val="18265456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59"/>
        <p:cNvGrpSpPr/>
        <p:nvPr/>
      </p:nvGrpSpPr>
      <p:grpSpPr>
        <a:xfrm>
          <a:off x="0" y="0"/>
          <a:ext cx="0" cy="0"/>
          <a:chOff x="0" y="0"/>
          <a:chExt cx="0" cy="0"/>
        </a:xfrm>
      </p:grpSpPr>
      <p:sp>
        <p:nvSpPr>
          <p:cNvPr id="160" name="Google Shape;160;p27"/>
          <p:cNvSpPr txBox="1">
            <a:spLocks noGrp="1"/>
          </p:cNvSpPr>
          <p:nvPr>
            <p:ph type="body" idx="1"/>
          </p:nvPr>
        </p:nvSpPr>
        <p:spPr>
          <a:xfrm>
            <a:off x="346500" y="110600"/>
            <a:ext cx="9500000" cy="846800"/>
          </a:xfrm>
          <a:prstGeom prst="rect">
            <a:avLst/>
          </a:prstGeom>
        </p:spPr>
        <p:txBody>
          <a:bodyPr spcFirstLastPara="1" wrap="square" lIns="121900" tIns="121900" rIns="121900" bIns="121900" anchor="t" anchorCtr="0">
            <a:normAutofit fontScale="77500" lnSpcReduction="20000"/>
          </a:bodyPr>
          <a:lstStyle/>
          <a:p>
            <a:pPr marL="0" indent="0">
              <a:spcAft>
                <a:spcPts val="1600"/>
              </a:spcAft>
              <a:buNone/>
            </a:pPr>
            <a:r>
              <a:rPr lang="x-none" sz="3333" dirty="0">
                <a:solidFill>
                  <a:srgbClr val="FF0000"/>
                </a:solidFill>
                <a:latin typeface="Barlow Semi Condensed"/>
                <a:ea typeface="Barlow Semi Condensed"/>
                <a:cs typeface="Barlow Semi Condensed"/>
                <a:sym typeface="Barlow Semi Condensed"/>
              </a:rPr>
              <a:t>Organigrama:</a:t>
            </a:r>
            <a:r>
              <a:rPr lang="x-none" sz="3333" dirty="0">
                <a:solidFill>
                  <a:srgbClr val="0B5394"/>
                </a:solidFill>
                <a:latin typeface="Barlow Semi Condensed"/>
                <a:ea typeface="Barlow Semi Condensed"/>
                <a:cs typeface="Barlow Semi Condensed"/>
                <a:sym typeface="Barlow Semi Condensed"/>
              </a:rPr>
              <a:t>                         </a:t>
            </a:r>
            <a:r>
              <a:rPr lang="x-none" sz="3333" dirty="0">
                <a:solidFill>
                  <a:srgbClr val="FF0000"/>
                </a:solidFill>
                <a:latin typeface="Barlow Semi Condensed"/>
                <a:ea typeface="Barlow Semi Condensed"/>
                <a:cs typeface="Barlow Semi Condensed"/>
                <a:sym typeface="Barlow Semi Condensed"/>
              </a:rPr>
              <a:t>Antes</a:t>
            </a:r>
            <a:r>
              <a:rPr lang="x-none" sz="3333" dirty="0">
                <a:solidFill>
                  <a:srgbClr val="0B5394"/>
                </a:solidFill>
                <a:latin typeface="Barlow Semi Condensed"/>
                <a:ea typeface="Barlow Semi Condensed"/>
                <a:cs typeface="Barlow Semi Condensed"/>
                <a:sym typeface="Barlow Semi Condensed"/>
              </a:rPr>
              <a:t>      </a:t>
            </a:r>
            <a:r>
              <a:rPr lang="es-ES" sz="3333" dirty="0" smtClean="0">
                <a:solidFill>
                  <a:srgbClr val="0B5394"/>
                </a:solidFill>
                <a:latin typeface="Barlow Semi Condensed"/>
                <a:ea typeface="Barlow Semi Condensed"/>
                <a:cs typeface="Barlow Semi Condensed"/>
                <a:sym typeface="Barlow Semi Condensed"/>
              </a:rPr>
              <a:t>         </a:t>
            </a:r>
            <a:r>
              <a:rPr lang="x-none" sz="3333" dirty="0" smtClean="0">
                <a:solidFill>
                  <a:srgbClr val="FF0000"/>
                </a:solidFill>
                <a:latin typeface="Barlow Semi Condensed"/>
                <a:ea typeface="Barlow Semi Condensed"/>
                <a:cs typeface="Barlow Semi Condensed"/>
                <a:sym typeface="Barlow Semi Condensed"/>
              </a:rPr>
              <a:t>Ahora</a:t>
            </a:r>
            <a:endParaRPr sz="3333" dirty="0">
              <a:solidFill>
                <a:srgbClr val="FF0000"/>
              </a:solidFill>
              <a:latin typeface="Barlow Semi Condensed"/>
              <a:ea typeface="Barlow Semi Condensed"/>
              <a:cs typeface="Barlow Semi Condensed"/>
              <a:sym typeface="Barlow Semi Condensed"/>
            </a:endParaRPr>
          </a:p>
        </p:txBody>
      </p:sp>
    </p:spTree>
    <p:extLst>
      <p:ext uri="{BB962C8B-B14F-4D97-AF65-F5344CB8AC3E}">
        <p14:creationId xmlns:p14="http://schemas.microsoft.com/office/powerpoint/2010/main" val="2122087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solidFill>
                  <a:srgbClr val="FF0000"/>
                </a:solidFill>
              </a:rPr>
              <a:t>Cuestiones  no resueltas ??</a:t>
            </a:r>
            <a:endParaRPr lang="es-ES_tradnl" dirty="0">
              <a:solidFill>
                <a:srgbClr val="FF0000"/>
              </a:solidFill>
            </a:endParaRPr>
          </a:p>
        </p:txBody>
      </p:sp>
      <p:sp>
        <p:nvSpPr>
          <p:cNvPr id="3" name="Marcador de contenido 2"/>
          <p:cNvSpPr>
            <a:spLocks noGrp="1"/>
          </p:cNvSpPr>
          <p:nvPr>
            <p:ph idx="1"/>
          </p:nvPr>
        </p:nvSpPr>
        <p:spPr/>
        <p:txBody>
          <a:bodyPr>
            <a:normAutofit fontScale="85000" lnSpcReduction="10000"/>
          </a:bodyPr>
          <a:lstStyle/>
          <a:p>
            <a:pPr marL="0" indent="0">
              <a:buNone/>
            </a:pPr>
            <a:r>
              <a:rPr lang="es-ES" dirty="0" smtClean="0"/>
              <a:t>Hoy, no </a:t>
            </a:r>
            <a:r>
              <a:rPr lang="es-ES" dirty="0"/>
              <a:t>se ha reglamentado los procedimientos de coordinación para la aprobación de los Instrumentos de </a:t>
            </a:r>
            <a:r>
              <a:rPr lang="es-ES" dirty="0" smtClean="0"/>
              <a:t>OT en el nuevo marco institucional; </a:t>
            </a:r>
            <a:r>
              <a:rPr lang="es-ES" dirty="0"/>
              <a:t>sin perjuicio de lo cual podemos </a:t>
            </a:r>
            <a:r>
              <a:rPr lang="es-ES" dirty="0" smtClean="0"/>
              <a:t>suponer que será competencia de la DINACEA:</a:t>
            </a:r>
          </a:p>
          <a:p>
            <a:pPr>
              <a:buFont typeface="Wingdings" charset="2"/>
              <a:buChar char="q"/>
            </a:pPr>
            <a:r>
              <a:rPr lang="es-ES" dirty="0" smtClean="0"/>
              <a:t> </a:t>
            </a:r>
            <a:r>
              <a:rPr lang="es-ES" dirty="0"/>
              <a:t>E</a:t>
            </a:r>
            <a:r>
              <a:rPr lang="es-ES" dirty="0" smtClean="0"/>
              <a:t>l </a:t>
            </a:r>
            <a:r>
              <a:rPr lang="es-ES" dirty="0"/>
              <a:t>procedimiento de evaluación de impacto ambiental en predios con superficies superiores a 10 hectáreas, para los cuales se requiere obtener la autorización ambiental previa (  ley Nº 16 466 y el decreto reglamentario 349/ 005 y  Art. 47 de la LOTDS </a:t>
            </a:r>
            <a:r>
              <a:rPr lang="es-ES" dirty="0" smtClean="0"/>
              <a:t>). </a:t>
            </a:r>
          </a:p>
          <a:p>
            <a:pPr>
              <a:buFont typeface="Wingdings" charset="2"/>
              <a:buChar char="q"/>
            </a:pPr>
            <a:r>
              <a:rPr lang="es-ES" dirty="0"/>
              <a:t>E</a:t>
            </a:r>
            <a:r>
              <a:rPr lang="es-ES" dirty="0" smtClean="0"/>
              <a:t>l </a:t>
            </a:r>
            <a:r>
              <a:rPr lang="es-ES" dirty="0"/>
              <a:t>procedimiento de Evaluación Ambiental Estratégica (Arts. 25, 47 de la LOTDS, y Decreto Nº 221/009) </a:t>
            </a:r>
            <a:endParaRPr lang="es-ES" dirty="0" smtClean="0"/>
          </a:p>
          <a:p>
            <a:pPr>
              <a:buFont typeface="Wingdings" charset="2"/>
              <a:buChar char="q"/>
            </a:pPr>
            <a:r>
              <a:rPr lang="es-ES" dirty="0"/>
              <a:t> </a:t>
            </a:r>
            <a:r>
              <a:rPr lang="es-ES" dirty="0" smtClean="0"/>
              <a:t>El </a:t>
            </a:r>
            <a:r>
              <a:rPr lang="es-ES" dirty="0"/>
              <a:t>dictamen técnico de viabilidad territorial cuando no exista un instrumento de ordenamiento territorial vigente y aplicable a la zona de implantación de un proyecto  que requiere aprobación ambiental previa ( Art. 27 in fine,  el Art 20 y </a:t>
            </a:r>
            <a:r>
              <a:rPr lang="es-ES" dirty="0" err="1"/>
              <a:t>ss</a:t>
            </a:r>
            <a:r>
              <a:rPr lang="es-ES" dirty="0"/>
              <a:t>  del Decreto Nº 349/005 y Decreto Nº 221/009</a:t>
            </a:r>
            <a:r>
              <a:rPr lang="es-ES" dirty="0" smtClean="0"/>
              <a:t>)</a:t>
            </a:r>
            <a:endParaRPr lang="es-ES_tradnl" dirty="0"/>
          </a:p>
          <a:p>
            <a:endParaRPr lang="es-ES_tradnl" dirty="0"/>
          </a:p>
        </p:txBody>
      </p:sp>
    </p:spTree>
    <p:extLst>
      <p:ext uri="{BB962C8B-B14F-4D97-AF65-F5344CB8AC3E}">
        <p14:creationId xmlns:p14="http://schemas.microsoft.com/office/powerpoint/2010/main" val="19513114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solidFill>
                  <a:srgbClr val="FF0000"/>
                </a:solidFill>
              </a:rPr>
              <a:t>Cuestiones  no resueltas ??</a:t>
            </a:r>
            <a:endParaRPr lang="es-ES_tradnl" dirty="0"/>
          </a:p>
        </p:txBody>
      </p:sp>
      <p:sp>
        <p:nvSpPr>
          <p:cNvPr id="3" name="Marcador de contenido 2"/>
          <p:cNvSpPr>
            <a:spLocks noGrp="1"/>
          </p:cNvSpPr>
          <p:nvPr>
            <p:ph idx="1"/>
          </p:nvPr>
        </p:nvSpPr>
        <p:spPr/>
        <p:txBody>
          <a:bodyPr/>
          <a:lstStyle/>
          <a:p>
            <a:pPr marL="0" indent="0">
              <a:buNone/>
            </a:pPr>
            <a:r>
              <a:rPr lang="es-ES" dirty="0"/>
              <a:t>Deberá ser objeto de nueva reglamentación establecer a quien le </a:t>
            </a:r>
            <a:r>
              <a:rPr lang="es-ES" dirty="0" smtClean="0"/>
              <a:t>corresponde: </a:t>
            </a:r>
          </a:p>
          <a:p>
            <a:pPr>
              <a:buFont typeface="Wingdings" charset="2"/>
              <a:buChar char="q"/>
            </a:pPr>
            <a:r>
              <a:rPr lang="es-ES" dirty="0" smtClean="0"/>
              <a:t> </a:t>
            </a:r>
            <a:r>
              <a:rPr lang="es-ES" dirty="0"/>
              <a:t>O</a:t>
            </a:r>
            <a:r>
              <a:rPr lang="es-ES" dirty="0" smtClean="0"/>
              <a:t>torgar </a:t>
            </a:r>
            <a:r>
              <a:rPr lang="es-ES" dirty="0"/>
              <a:t>el informe sobre correspondencia del </a:t>
            </a:r>
            <a:r>
              <a:rPr lang="es-ES" dirty="0" smtClean="0"/>
              <a:t>IOT </a:t>
            </a:r>
            <a:r>
              <a:rPr lang="es-ES" dirty="0"/>
              <a:t>con los demás vigentes (art 25 de la LOTDS, Decreto Nº 221/009</a:t>
            </a:r>
            <a:r>
              <a:rPr lang="es-ES" dirty="0" smtClean="0"/>
              <a:t>).  </a:t>
            </a:r>
          </a:p>
          <a:p>
            <a:pPr>
              <a:buFont typeface="Wingdings" charset="2"/>
              <a:buChar char="q"/>
            </a:pPr>
            <a:r>
              <a:rPr lang="es-ES" dirty="0"/>
              <a:t>L</a:t>
            </a:r>
            <a:r>
              <a:rPr lang="es-ES" dirty="0" smtClean="0"/>
              <a:t>a </a:t>
            </a:r>
            <a:r>
              <a:rPr lang="es-ES" dirty="0"/>
              <a:t>coordinación entre la actividad departamental, regional y </a:t>
            </a:r>
            <a:r>
              <a:rPr lang="es-ES" dirty="0" smtClean="0"/>
              <a:t>nacional en materia de OT </a:t>
            </a:r>
            <a:r>
              <a:rPr lang="es-ES" dirty="0"/>
              <a:t>( Art 74 de la LOTDS</a:t>
            </a:r>
            <a:r>
              <a:rPr lang="es-ES" dirty="0" smtClean="0"/>
              <a:t>). </a:t>
            </a:r>
          </a:p>
          <a:p>
            <a:pPr>
              <a:buFont typeface="Wingdings" charset="2"/>
              <a:buChar char="q"/>
            </a:pPr>
            <a:r>
              <a:rPr lang="es-ES" dirty="0"/>
              <a:t> </a:t>
            </a:r>
            <a:r>
              <a:rPr lang="es-ES" dirty="0" smtClean="0"/>
              <a:t>El inventario </a:t>
            </a:r>
            <a:r>
              <a:rPr lang="es-ES" dirty="0"/>
              <a:t>Nacional de Ordenamiento Territorial -  Registro de instrumentos, (Art. 78 de la LOTDS</a:t>
            </a:r>
            <a:r>
              <a:rPr lang="es-ES" dirty="0" smtClean="0"/>
              <a:t>).</a:t>
            </a:r>
            <a:endParaRPr lang="es-ES_tradnl" dirty="0"/>
          </a:p>
          <a:p>
            <a:endParaRPr lang="es-ES_tradnl" dirty="0"/>
          </a:p>
        </p:txBody>
      </p:sp>
    </p:spTree>
    <p:extLst>
      <p:ext uri="{BB962C8B-B14F-4D97-AF65-F5344CB8AC3E}">
        <p14:creationId xmlns:p14="http://schemas.microsoft.com/office/powerpoint/2010/main" val="418937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7629" y="231818"/>
            <a:ext cx="9144000" cy="463639"/>
          </a:xfrm>
        </p:spPr>
        <p:txBody>
          <a:bodyPr>
            <a:normAutofit/>
          </a:bodyPr>
          <a:lstStyle/>
          <a:p>
            <a:pPr algn="l"/>
            <a:r>
              <a:rPr lang="es-ES" sz="2400" dirty="0" smtClean="0">
                <a:latin typeface="Segoe UI" panose="020B0502040204020203" pitchFamily="34" charset="0"/>
                <a:cs typeface="Segoe UI" panose="020B0502040204020203" pitchFamily="34" charset="0"/>
              </a:rPr>
              <a:t>MAPA INSTITUCIONAL</a:t>
            </a:r>
            <a:endParaRPr lang="es-UY" sz="2400" dirty="0">
              <a:latin typeface="Segoe UI" panose="020B0502040204020203" pitchFamily="34" charset="0"/>
              <a:cs typeface="Segoe UI" panose="020B0502040204020203" pitchFamily="34" charset="0"/>
            </a:endParaRPr>
          </a:p>
        </p:txBody>
      </p:sp>
      <p:sp>
        <p:nvSpPr>
          <p:cNvPr id="4" name="Rectángulo redondeado 3"/>
          <p:cNvSpPr/>
          <p:nvPr/>
        </p:nvSpPr>
        <p:spPr>
          <a:xfrm>
            <a:off x="4290330" y="1095255"/>
            <a:ext cx="3240000" cy="36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prstClr val="white"/>
                </a:solidFill>
                <a:latin typeface="Segoe UI" panose="020B0502040204020203" pitchFamily="34" charset="0"/>
                <a:cs typeface="Segoe UI" panose="020B0502040204020203" pitchFamily="34" charset="0"/>
              </a:rPr>
              <a:t>Presidencia de la República</a:t>
            </a:r>
            <a:endParaRPr lang="es-UY" b="1" dirty="0">
              <a:solidFill>
                <a:prstClr val="white"/>
              </a:solidFill>
              <a:latin typeface="Segoe UI" panose="020B0502040204020203" pitchFamily="34" charset="0"/>
              <a:cs typeface="Segoe UI" panose="020B0502040204020203" pitchFamily="34" charset="0"/>
            </a:endParaRPr>
          </a:p>
        </p:txBody>
      </p:sp>
      <p:cxnSp>
        <p:nvCxnSpPr>
          <p:cNvPr id="6" name="Conector recto 5"/>
          <p:cNvCxnSpPr/>
          <p:nvPr/>
        </p:nvCxnSpPr>
        <p:spPr>
          <a:xfrm>
            <a:off x="287629" y="785606"/>
            <a:ext cx="11406388"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CuadroTexto 6"/>
          <p:cNvSpPr txBox="1"/>
          <p:nvPr/>
        </p:nvSpPr>
        <p:spPr>
          <a:xfrm>
            <a:off x="287629" y="787478"/>
            <a:ext cx="2146478" cy="307777"/>
          </a:xfrm>
          <a:prstGeom prst="rect">
            <a:avLst/>
          </a:prstGeom>
          <a:noFill/>
        </p:spPr>
        <p:txBody>
          <a:bodyPr wrap="square" rtlCol="0">
            <a:spAutoFit/>
          </a:bodyPr>
          <a:lstStyle/>
          <a:p>
            <a:r>
              <a:rPr lang="es-ES" sz="1400" i="1" dirty="0" smtClean="0">
                <a:solidFill>
                  <a:prstClr val="black"/>
                </a:solidFill>
                <a:latin typeface="Segoe UI" panose="020B0502040204020203" pitchFamily="34" charset="0"/>
                <a:cs typeface="Segoe UI" panose="020B0502040204020203" pitchFamily="34" charset="0"/>
              </a:rPr>
              <a:t>Gobierno Nacional</a:t>
            </a:r>
            <a:endParaRPr lang="es-UY" sz="1400" i="1" dirty="0">
              <a:solidFill>
                <a:prstClr val="black"/>
              </a:solidFill>
              <a:latin typeface="Segoe UI" panose="020B0502040204020203" pitchFamily="34" charset="0"/>
              <a:cs typeface="Segoe UI" panose="020B0502040204020203" pitchFamily="34" charset="0"/>
            </a:endParaRPr>
          </a:p>
        </p:txBody>
      </p:sp>
      <p:sp>
        <p:nvSpPr>
          <p:cNvPr id="11" name="Elipse 10"/>
          <p:cNvSpPr/>
          <p:nvPr/>
        </p:nvSpPr>
        <p:spPr>
          <a:xfrm>
            <a:off x="119720" y="2049836"/>
            <a:ext cx="1764000" cy="10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300" dirty="0" smtClean="0">
                <a:solidFill>
                  <a:prstClr val="white"/>
                </a:solidFill>
                <a:latin typeface="Segoe UI" panose="020B0502040204020203" pitchFamily="34" charset="0"/>
                <a:cs typeface="Segoe UI" panose="020B0502040204020203" pitchFamily="34" charset="0"/>
              </a:rPr>
              <a:t>Defensa Nacional (MDN)</a:t>
            </a:r>
            <a:endParaRPr lang="es-UY" sz="1300" dirty="0">
              <a:solidFill>
                <a:prstClr val="white"/>
              </a:solidFill>
              <a:latin typeface="Segoe UI" panose="020B0502040204020203" pitchFamily="34" charset="0"/>
              <a:cs typeface="Segoe UI" panose="020B0502040204020203" pitchFamily="34" charset="0"/>
            </a:endParaRPr>
          </a:p>
        </p:txBody>
      </p:sp>
      <p:sp>
        <p:nvSpPr>
          <p:cNvPr id="12" name="Elipse 11"/>
          <p:cNvSpPr/>
          <p:nvPr/>
        </p:nvSpPr>
        <p:spPr>
          <a:xfrm>
            <a:off x="2098012" y="2043126"/>
            <a:ext cx="1764000" cy="10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300" dirty="0" smtClean="0">
                <a:solidFill>
                  <a:prstClr val="white"/>
                </a:solidFill>
                <a:latin typeface="Segoe UI" panose="020B0502040204020203" pitchFamily="34" charset="0"/>
                <a:cs typeface="Segoe UI" panose="020B0502040204020203" pitchFamily="34" charset="0"/>
              </a:rPr>
              <a:t>Interior (MI)</a:t>
            </a:r>
            <a:endParaRPr lang="es-UY" sz="1300" dirty="0">
              <a:solidFill>
                <a:prstClr val="white"/>
              </a:solidFill>
              <a:latin typeface="Segoe UI" panose="020B0502040204020203" pitchFamily="34" charset="0"/>
              <a:cs typeface="Segoe UI" panose="020B0502040204020203" pitchFamily="34" charset="0"/>
            </a:endParaRPr>
          </a:p>
        </p:txBody>
      </p:sp>
      <p:sp>
        <p:nvSpPr>
          <p:cNvPr id="13" name="Elipse 12"/>
          <p:cNvSpPr/>
          <p:nvPr/>
        </p:nvSpPr>
        <p:spPr>
          <a:xfrm>
            <a:off x="6054595" y="2025789"/>
            <a:ext cx="1764000" cy="10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300" dirty="0" smtClean="0">
                <a:solidFill>
                  <a:prstClr val="white"/>
                </a:solidFill>
                <a:latin typeface="Segoe UI" panose="020B0502040204020203" pitchFamily="34" charset="0"/>
                <a:cs typeface="Segoe UI" panose="020B0502040204020203" pitchFamily="34" charset="0"/>
              </a:rPr>
              <a:t>Ambiente (MA)</a:t>
            </a:r>
            <a:endParaRPr lang="es-UY" sz="1300" dirty="0">
              <a:solidFill>
                <a:prstClr val="white"/>
              </a:solidFill>
              <a:latin typeface="Segoe UI" panose="020B0502040204020203" pitchFamily="34" charset="0"/>
              <a:cs typeface="Segoe UI" panose="020B0502040204020203" pitchFamily="34" charset="0"/>
            </a:endParaRPr>
          </a:p>
        </p:txBody>
      </p:sp>
      <p:sp>
        <p:nvSpPr>
          <p:cNvPr id="14" name="Elipse 13"/>
          <p:cNvSpPr/>
          <p:nvPr/>
        </p:nvSpPr>
        <p:spPr>
          <a:xfrm>
            <a:off x="8074432" y="2016293"/>
            <a:ext cx="1764000" cy="10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300" dirty="0" smtClean="0">
                <a:solidFill>
                  <a:prstClr val="white"/>
                </a:solidFill>
                <a:latin typeface="Segoe UI" panose="020B0502040204020203" pitchFamily="34" charset="0"/>
                <a:cs typeface="Segoe UI" panose="020B0502040204020203" pitchFamily="34" charset="0"/>
              </a:rPr>
              <a:t>Vivienda y Ordenamiento Territorial (MVOT)</a:t>
            </a:r>
            <a:endParaRPr lang="es-UY" sz="1300" dirty="0">
              <a:solidFill>
                <a:prstClr val="white"/>
              </a:solidFill>
              <a:latin typeface="Segoe UI" panose="020B0502040204020203" pitchFamily="34" charset="0"/>
              <a:cs typeface="Segoe UI" panose="020B0502040204020203" pitchFamily="34" charset="0"/>
            </a:endParaRPr>
          </a:p>
        </p:txBody>
      </p:sp>
      <p:sp>
        <p:nvSpPr>
          <p:cNvPr id="15" name="Elipse 14"/>
          <p:cNvSpPr/>
          <p:nvPr/>
        </p:nvSpPr>
        <p:spPr>
          <a:xfrm>
            <a:off x="10052723" y="2016293"/>
            <a:ext cx="1764000" cy="10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300" dirty="0" smtClean="0">
                <a:solidFill>
                  <a:prstClr val="white"/>
                </a:solidFill>
                <a:latin typeface="Segoe UI" panose="020B0502040204020203" pitchFamily="34" charset="0"/>
                <a:cs typeface="Segoe UI" panose="020B0502040204020203" pitchFamily="34" charset="0"/>
              </a:rPr>
              <a:t>Salud Pública (MSP)</a:t>
            </a:r>
            <a:endParaRPr lang="es-UY" sz="1300" dirty="0">
              <a:solidFill>
                <a:prstClr val="white"/>
              </a:solidFill>
              <a:latin typeface="Segoe UI" panose="020B0502040204020203" pitchFamily="34" charset="0"/>
              <a:cs typeface="Segoe UI" panose="020B0502040204020203" pitchFamily="34" charset="0"/>
            </a:endParaRPr>
          </a:p>
        </p:txBody>
      </p:sp>
      <p:cxnSp>
        <p:nvCxnSpPr>
          <p:cNvPr id="17" name="Conector recto 16"/>
          <p:cNvCxnSpPr/>
          <p:nvPr/>
        </p:nvCxnSpPr>
        <p:spPr>
          <a:xfrm>
            <a:off x="246846" y="4571997"/>
            <a:ext cx="11404800"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Rectángulo 17"/>
          <p:cNvSpPr/>
          <p:nvPr/>
        </p:nvSpPr>
        <p:spPr>
          <a:xfrm>
            <a:off x="348175" y="3461073"/>
            <a:ext cx="1260000" cy="86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300" dirty="0" smtClean="0">
                <a:solidFill>
                  <a:prstClr val="white"/>
                </a:solidFill>
                <a:latin typeface="Segoe UI" panose="020B0502040204020203" pitchFamily="34" charset="0"/>
                <a:cs typeface="Segoe UI" panose="020B0502040204020203" pitchFamily="34" charset="0"/>
              </a:rPr>
              <a:t>PNN</a:t>
            </a:r>
            <a:endParaRPr lang="es-UY" sz="1300" dirty="0">
              <a:solidFill>
                <a:prstClr val="white"/>
              </a:solidFill>
              <a:latin typeface="Segoe UI" panose="020B0502040204020203" pitchFamily="34" charset="0"/>
              <a:cs typeface="Segoe UI" panose="020B0502040204020203" pitchFamily="34" charset="0"/>
            </a:endParaRPr>
          </a:p>
        </p:txBody>
      </p:sp>
      <p:sp>
        <p:nvSpPr>
          <p:cNvPr id="19" name="Rectángulo 18"/>
          <p:cNvSpPr/>
          <p:nvPr/>
        </p:nvSpPr>
        <p:spPr>
          <a:xfrm>
            <a:off x="2364794" y="3461073"/>
            <a:ext cx="1260000" cy="86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300" dirty="0" smtClean="0">
                <a:solidFill>
                  <a:prstClr val="white"/>
                </a:solidFill>
                <a:latin typeface="Segoe UI" panose="020B0502040204020203" pitchFamily="34" charset="0"/>
                <a:cs typeface="Segoe UI" panose="020B0502040204020203" pitchFamily="34" charset="0"/>
              </a:rPr>
              <a:t>JP</a:t>
            </a:r>
            <a:endParaRPr lang="es-UY" sz="1300" dirty="0">
              <a:solidFill>
                <a:prstClr val="white"/>
              </a:solidFill>
              <a:latin typeface="Segoe UI" panose="020B0502040204020203" pitchFamily="34" charset="0"/>
              <a:cs typeface="Segoe UI" panose="020B0502040204020203" pitchFamily="34" charset="0"/>
            </a:endParaRPr>
          </a:p>
        </p:txBody>
      </p:sp>
      <p:sp>
        <p:nvSpPr>
          <p:cNvPr id="20" name="Rectángulo 19"/>
          <p:cNvSpPr/>
          <p:nvPr/>
        </p:nvSpPr>
        <p:spPr>
          <a:xfrm>
            <a:off x="6327813" y="3466540"/>
            <a:ext cx="1260000" cy="86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Y" sz="1300" dirty="0" smtClean="0">
                <a:solidFill>
                  <a:prstClr val="white"/>
                </a:solidFill>
                <a:latin typeface="Segoe UI" panose="020B0502040204020203" pitchFamily="34" charset="0"/>
                <a:cs typeface="Segoe UI" panose="020B0502040204020203" pitchFamily="34" charset="0"/>
              </a:rPr>
              <a:t>DINACEA</a:t>
            </a:r>
          </a:p>
          <a:p>
            <a:pPr algn="ctr"/>
            <a:r>
              <a:rPr lang="es-UY" sz="1300" dirty="0" smtClean="0">
                <a:solidFill>
                  <a:prstClr val="white"/>
                </a:solidFill>
                <a:latin typeface="Segoe UI" panose="020B0502040204020203" pitchFamily="34" charset="0"/>
                <a:cs typeface="Segoe UI" panose="020B0502040204020203" pitchFamily="34" charset="0"/>
              </a:rPr>
              <a:t>DINABISE</a:t>
            </a:r>
          </a:p>
          <a:p>
            <a:pPr algn="ctr"/>
            <a:r>
              <a:rPr lang="es-UY" sz="1300" dirty="0" smtClean="0">
                <a:solidFill>
                  <a:prstClr val="white"/>
                </a:solidFill>
                <a:latin typeface="Segoe UI" panose="020B0502040204020203" pitchFamily="34" charset="0"/>
                <a:cs typeface="Segoe UI" panose="020B0502040204020203" pitchFamily="34" charset="0"/>
              </a:rPr>
              <a:t>DINAGUA</a:t>
            </a:r>
          </a:p>
          <a:p>
            <a:pPr algn="ctr"/>
            <a:r>
              <a:rPr lang="es-UY" sz="1300" dirty="0" smtClean="0">
                <a:solidFill>
                  <a:prstClr val="white"/>
                </a:solidFill>
                <a:latin typeface="Segoe UI" panose="020B0502040204020203" pitchFamily="34" charset="0"/>
                <a:cs typeface="Segoe UI" panose="020B0502040204020203" pitchFamily="34" charset="0"/>
              </a:rPr>
              <a:t>DINACAC</a:t>
            </a:r>
            <a:endParaRPr lang="es-UY" sz="1300" dirty="0">
              <a:solidFill>
                <a:prstClr val="white"/>
              </a:solidFill>
              <a:latin typeface="Segoe UI" panose="020B0502040204020203" pitchFamily="34" charset="0"/>
              <a:cs typeface="Segoe UI" panose="020B0502040204020203" pitchFamily="34" charset="0"/>
            </a:endParaRPr>
          </a:p>
        </p:txBody>
      </p:sp>
      <p:sp>
        <p:nvSpPr>
          <p:cNvPr id="21" name="Rectángulo 20"/>
          <p:cNvSpPr/>
          <p:nvPr/>
        </p:nvSpPr>
        <p:spPr>
          <a:xfrm>
            <a:off x="8344432" y="3459550"/>
            <a:ext cx="1260000" cy="86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300" dirty="0" smtClean="0">
                <a:solidFill>
                  <a:prstClr val="white"/>
                </a:solidFill>
                <a:latin typeface="Segoe UI" panose="020B0502040204020203" pitchFamily="34" charset="0"/>
                <a:cs typeface="Segoe UI" panose="020B0502040204020203" pitchFamily="34" charset="0"/>
              </a:rPr>
              <a:t>DINOT</a:t>
            </a:r>
            <a:endParaRPr lang="es-UY" sz="1300" dirty="0">
              <a:solidFill>
                <a:prstClr val="white"/>
              </a:solidFill>
              <a:latin typeface="Segoe UI" panose="020B0502040204020203" pitchFamily="34" charset="0"/>
              <a:cs typeface="Segoe UI" panose="020B0502040204020203" pitchFamily="34" charset="0"/>
            </a:endParaRPr>
          </a:p>
        </p:txBody>
      </p:sp>
      <p:sp>
        <p:nvSpPr>
          <p:cNvPr id="22" name="Rectángulo 21"/>
          <p:cNvSpPr/>
          <p:nvPr/>
        </p:nvSpPr>
        <p:spPr>
          <a:xfrm>
            <a:off x="10361051" y="3459550"/>
            <a:ext cx="1260000" cy="86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300" dirty="0" smtClean="0">
                <a:solidFill>
                  <a:prstClr val="white"/>
                </a:solidFill>
                <a:latin typeface="Segoe UI" panose="020B0502040204020203" pitchFamily="34" charset="0"/>
                <a:cs typeface="Segoe UI" panose="020B0502040204020203" pitchFamily="34" charset="0"/>
              </a:rPr>
              <a:t>DGS</a:t>
            </a:r>
            <a:endParaRPr lang="es-UY" sz="1300" dirty="0">
              <a:solidFill>
                <a:prstClr val="white"/>
              </a:solidFill>
              <a:latin typeface="Segoe UI" panose="020B0502040204020203" pitchFamily="34" charset="0"/>
              <a:cs typeface="Segoe UI" panose="020B0502040204020203" pitchFamily="34" charset="0"/>
            </a:endParaRPr>
          </a:p>
        </p:txBody>
      </p:sp>
      <p:sp>
        <p:nvSpPr>
          <p:cNvPr id="26" name="Hexágono 25"/>
          <p:cNvSpPr/>
          <p:nvPr/>
        </p:nvSpPr>
        <p:spPr>
          <a:xfrm>
            <a:off x="7524620" y="4919728"/>
            <a:ext cx="1941353" cy="734098"/>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prstClr val="white"/>
                </a:solidFill>
                <a:latin typeface="Segoe UI" panose="020B0502040204020203" pitchFamily="34" charset="0"/>
                <a:cs typeface="Segoe UI" panose="020B0502040204020203" pitchFamily="34" charset="0"/>
              </a:rPr>
              <a:t>Gobierno Departamentales</a:t>
            </a:r>
            <a:endParaRPr lang="es-UY" sz="1400" dirty="0">
              <a:solidFill>
                <a:prstClr val="white"/>
              </a:solidFill>
              <a:latin typeface="Segoe UI" panose="020B0502040204020203" pitchFamily="34" charset="0"/>
              <a:cs typeface="Segoe UI" panose="020B0502040204020203" pitchFamily="34" charset="0"/>
            </a:endParaRPr>
          </a:p>
        </p:txBody>
      </p:sp>
      <p:sp>
        <p:nvSpPr>
          <p:cNvPr id="27" name="Elipse 26"/>
          <p:cNvSpPr/>
          <p:nvPr/>
        </p:nvSpPr>
        <p:spPr>
          <a:xfrm>
            <a:off x="4076303" y="2075874"/>
            <a:ext cx="1764000" cy="108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300" dirty="0" smtClean="0">
                <a:solidFill>
                  <a:prstClr val="white"/>
                </a:solidFill>
                <a:latin typeface="Segoe UI" panose="020B0502040204020203" pitchFamily="34" charset="0"/>
                <a:cs typeface="Segoe UI" panose="020B0502040204020203" pitchFamily="34" charset="0"/>
              </a:rPr>
              <a:t>Transporte y Obras Públicas (MTOP)</a:t>
            </a:r>
            <a:endParaRPr lang="es-UY" sz="1300" dirty="0">
              <a:solidFill>
                <a:prstClr val="white"/>
              </a:solidFill>
              <a:latin typeface="Segoe UI" panose="020B0502040204020203" pitchFamily="34" charset="0"/>
              <a:cs typeface="Segoe UI" panose="020B0502040204020203" pitchFamily="34" charset="0"/>
            </a:endParaRPr>
          </a:p>
        </p:txBody>
      </p:sp>
      <p:sp>
        <p:nvSpPr>
          <p:cNvPr id="28" name="Rectángulo 27"/>
          <p:cNvSpPr/>
          <p:nvPr/>
        </p:nvSpPr>
        <p:spPr>
          <a:xfrm>
            <a:off x="4328303" y="3459550"/>
            <a:ext cx="1260000" cy="86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300" dirty="0" smtClean="0">
                <a:solidFill>
                  <a:prstClr val="white"/>
                </a:solidFill>
                <a:latin typeface="Segoe UI" panose="020B0502040204020203" pitchFamily="34" charset="0"/>
                <a:cs typeface="Segoe UI" panose="020B0502040204020203" pitchFamily="34" charset="0"/>
              </a:rPr>
              <a:t>DNH</a:t>
            </a:r>
            <a:endParaRPr lang="es-UY" sz="1300" dirty="0">
              <a:solidFill>
                <a:prstClr val="white"/>
              </a:solidFill>
              <a:latin typeface="Segoe UI" panose="020B0502040204020203" pitchFamily="34" charset="0"/>
              <a:cs typeface="Segoe UI" panose="020B0502040204020203" pitchFamily="34" charset="0"/>
            </a:endParaRPr>
          </a:p>
        </p:txBody>
      </p:sp>
      <p:sp>
        <p:nvSpPr>
          <p:cNvPr id="29" name="Elipse 28"/>
          <p:cNvSpPr/>
          <p:nvPr/>
        </p:nvSpPr>
        <p:spPr>
          <a:xfrm>
            <a:off x="2068892" y="5060538"/>
            <a:ext cx="1008000" cy="100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300" dirty="0" smtClean="0">
                <a:solidFill>
                  <a:prstClr val="white"/>
                </a:solidFill>
                <a:latin typeface="Segoe UI" panose="020B0502040204020203" pitchFamily="34" charset="0"/>
                <a:cs typeface="Segoe UI" panose="020B0502040204020203" pitchFamily="34" charset="0"/>
              </a:rPr>
              <a:t>SINAE</a:t>
            </a:r>
            <a:endParaRPr lang="es-UY" sz="1300" dirty="0">
              <a:solidFill>
                <a:prstClr val="white"/>
              </a:solidFill>
              <a:latin typeface="Segoe UI" panose="020B0502040204020203" pitchFamily="34" charset="0"/>
              <a:cs typeface="Segoe UI" panose="020B0502040204020203" pitchFamily="34" charset="0"/>
            </a:endParaRPr>
          </a:p>
        </p:txBody>
      </p:sp>
      <p:sp>
        <p:nvSpPr>
          <p:cNvPr id="30" name="Elipse 29"/>
          <p:cNvSpPr/>
          <p:nvPr/>
        </p:nvSpPr>
        <p:spPr>
          <a:xfrm>
            <a:off x="947966" y="5060538"/>
            <a:ext cx="1008000" cy="100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300" dirty="0" smtClean="0">
                <a:solidFill>
                  <a:prstClr val="white"/>
                </a:solidFill>
                <a:latin typeface="Segoe UI" panose="020B0502040204020203" pitchFamily="34" charset="0"/>
                <a:cs typeface="Segoe UI" panose="020B0502040204020203" pitchFamily="34" charset="0"/>
              </a:rPr>
              <a:t>SNRCC</a:t>
            </a:r>
            <a:endParaRPr lang="es-UY" sz="1300" dirty="0">
              <a:solidFill>
                <a:prstClr val="white"/>
              </a:solidFill>
              <a:latin typeface="Segoe UI" panose="020B0502040204020203" pitchFamily="34" charset="0"/>
              <a:cs typeface="Segoe UI" panose="020B0502040204020203" pitchFamily="34" charset="0"/>
            </a:endParaRPr>
          </a:p>
        </p:txBody>
      </p:sp>
      <p:sp>
        <p:nvSpPr>
          <p:cNvPr id="31" name="Elipse 30"/>
          <p:cNvSpPr/>
          <p:nvPr/>
        </p:nvSpPr>
        <p:spPr>
          <a:xfrm>
            <a:off x="3189818" y="5060538"/>
            <a:ext cx="1008000" cy="100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300" dirty="0" smtClean="0">
                <a:solidFill>
                  <a:prstClr val="white"/>
                </a:solidFill>
                <a:latin typeface="Segoe UI" panose="020B0502040204020203" pitchFamily="34" charset="0"/>
                <a:cs typeface="Segoe UI" panose="020B0502040204020203" pitchFamily="34" charset="0"/>
              </a:rPr>
              <a:t>GNA</a:t>
            </a:r>
            <a:endParaRPr lang="es-UY" sz="1300" dirty="0">
              <a:solidFill>
                <a:prstClr val="white"/>
              </a:solidFill>
              <a:latin typeface="Segoe UI" panose="020B0502040204020203" pitchFamily="34" charset="0"/>
              <a:cs typeface="Segoe UI" panose="020B0502040204020203" pitchFamily="34" charset="0"/>
            </a:endParaRPr>
          </a:p>
        </p:txBody>
      </p:sp>
      <p:sp>
        <p:nvSpPr>
          <p:cNvPr id="32" name="Elipse 31"/>
          <p:cNvSpPr/>
          <p:nvPr/>
        </p:nvSpPr>
        <p:spPr>
          <a:xfrm>
            <a:off x="4310744" y="5060538"/>
            <a:ext cx="1008000" cy="100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tIns="216000" rIns="108000" rtlCol="0" anchor="ctr"/>
          <a:lstStyle/>
          <a:p>
            <a:pPr algn="ctr"/>
            <a:r>
              <a:rPr lang="es-ES" sz="800" dirty="0" smtClean="0">
                <a:solidFill>
                  <a:prstClr val="white"/>
                </a:solidFill>
                <a:latin typeface="Segoe UI" panose="020B0502040204020203" pitchFamily="34" charset="0"/>
                <a:cs typeface="Segoe UI" panose="020B0502040204020203" pitchFamily="34" charset="0"/>
              </a:rPr>
              <a:t>COMISIÓN INTERADM </a:t>
            </a:r>
          </a:p>
          <a:p>
            <a:pPr algn="ctr"/>
            <a:r>
              <a:rPr lang="es-ES" sz="800" dirty="0" smtClean="0">
                <a:solidFill>
                  <a:prstClr val="white"/>
                </a:solidFill>
                <a:latin typeface="Segoe UI" panose="020B0502040204020203" pitchFamily="34" charset="0"/>
                <a:cs typeface="Segoe UI" panose="020B0502040204020203" pitchFamily="34" charset="0"/>
              </a:rPr>
              <a:t>ESPECÍFICAS</a:t>
            </a:r>
          </a:p>
          <a:p>
            <a:pPr algn="ctr"/>
            <a:endParaRPr lang="es-UY" sz="800" dirty="0">
              <a:solidFill>
                <a:prstClr val="white"/>
              </a:solidFill>
              <a:latin typeface="Segoe UI" panose="020B0502040204020203" pitchFamily="34" charset="0"/>
              <a:cs typeface="Segoe UI" panose="020B0502040204020203" pitchFamily="34" charset="0"/>
            </a:endParaRPr>
          </a:p>
        </p:txBody>
      </p:sp>
      <p:sp>
        <p:nvSpPr>
          <p:cNvPr id="33" name="Rombo 32"/>
          <p:cNvSpPr/>
          <p:nvPr/>
        </p:nvSpPr>
        <p:spPr>
          <a:xfrm>
            <a:off x="7504461" y="5761312"/>
            <a:ext cx="1981669" cy="91440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300" dirty="0" smtClean="0">
                <a:solidFill>
                  <a:prstClr val="white"/>
                </a:solidFill>
                <a:latin typeface="Segoe UI" panose="020B0502040204020203" pitchFamily="34" charset="0"/>
                <a:cs typeface="Segoe UI" panose="020B0502040204020203" pitchFamily="34" charset="0"/>
              </a:rPr>
              <a:t>Municipios</a:t>
            </a:r>
            <a:endParaRPr lang="es-UY" sz="1300" dirty="0">
              <a:solidFill>
                <a:prstClr val="white"/>
              </a:solidFill>
              <a:latin typeface="Segoe UI" panose="020B0502040204020203" pitchFamily="34" charset="0"/>
              <a:cs typeface="Segoe UI" panose="020B0502040204020203" pitchFamily="34" charset="0"/>
            </a:endParaRPr>
          </a:p>
        </p:txBody>
      </p:sp>
      <p:cxnSp>
        <p:nvCxnSpPr>
          <p:cNvPr id="35" name="Conector recto 34"/>
          <p:cNvCxnSpPr/>
          <p:nvPr/>
        </p:nvCxnSpPr>
        <p:spPr>
          <a:xfrm>
            <a:off x="947966" y="1674255"/>
            <a:ext cx="998675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Conector recto 37"/>
          <p:cNvCxnSpPr>
            <a:stCxn id="4" idx="2"/>
          </p:cNvCxnSpPr>
          <p:nvPr/>
        </p:nvCxnSpPr>
        <p:spPr>
          <a:xfrm>
            <a:off x="5910330" y="1455255"/>
            <a:ext cx="0" cy="219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Conector recto de flecha 39"/>
          <p:cNvCxnSpPr/>
          <p:nvPr/>
        </p:nvCxnSpPr>
        <p:spPr>
          <a:xfrm>
            <a:off x="947966" y="1674255"/>
            <a:ext cx="0" cy="3420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Conector recto de flecha 40"/>
          <p:cNvCxnSpPr/>
          <p:nvPr/>
        </p:nvCxnSpPr>
        <p:spPr>
          <a:xfrm>
            <a:off x="2980012" y="1683751"/>
            <a:ext cx="0" cy="3420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ector recto de flecha 41"/>
          <p:cNvCxnSpPr/>
          <p:nvPr/>
        </p:nvCxnSpPr>
        <p:spPr>
          <a:xfrm>
            <a:off x="4951086" y="1683751"/>
            <a:ext cx="0" cy="3420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Conector recto de flecha 42"/>
          <p:cNvCxnSpPr/>
          <p:nvPr/>
        </p:nvCxnSpPr>
        <p:spPr>
          <a:xfrm>
            <a:off x="6929378" y="1680666"/>
            <a:ext cx="0" cy="3420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Conector recto de flecha 43"/>
          <p:cNvCxnSpPr/>
          <p:nvPr/>
        </p:nvCxnSpPr>
        <p:spPr>
          <a:xfrm>
            <a:off x="8936336" y="1674255"/>
            <a:ext cx="0" cy="3420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Conector recto de flecha 44"/>
          <p:cNvCxnSpPr/>
          <p:nvPr/>
        </p:nvCxnSpPr>
        <p:spPr>
          <a:xfrm>
            <a:off x="10953264" y="1674255"/>
            <a:ext cx="0" cy="3420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Conector recto de flecha 45"/>
          <p:cNvCxnSpPr/>
          <p:nvPr/>
        </p:nvCxnSpPr>
        <p:spPr>
          <a:xfrm>
            <a:off x="947966" y="3096293"/>
            <a:ext cx="0" cy="3420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Conector recto de flecha 46"/>
          <p:cNvCxnSpPr/>
          <p:nvPr/>
        </p:nvCxnSpPr>
        <p:spPr>
          <a:xfrm>
            <a:off x="2980012" y="3089335"/>
            <a:ext cx="0" cy="3420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Conector recto de flecha 47"/>
          <p:cNvCxnSpPr/>
          <p:nvPr/>
        </p:nvCxnSpPr>
        <p:spPr>
          <a:xfrm>
            <a:off x="4951086" y="3089335"/>
            <a:ext cx="0" cy="3420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Conector recto de flecha 48"/>
          <p:cNvCxnSpPr/>
          <p:nvPr/>
        </p:nvCxnSpPr>
        <p:spPr>
          <a:xfrm>
            <a:off x="6963475" y="3089335"/>
            <a:ext cx="0" cy="3420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Conector recto de flecha 49"/>
          <p:cNvCxnSpPr/>
          <p:nvPr/>
        </p:nvCxnSpPr>
        <p:spPr>
          <a:xfrm>
            <a:off x="8956432" y="3089335"/>
            <a:ext cx="0" cy="3420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Conector recto de flecha 50"/>
          <p:cNvCxnSpPr/>
          <p:nvPr/>
        </p:nvCxnSpPr>
        <p:spPr>
          <a:xfrm>
            <a:off x="10958926" y="3089335"/>
            <a:ext cx="0" cy="3420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Conector recto de flecha 52"/>
          <p:cNvCxnSpPr/>
          <p:nvPr/>
        </p:nvCxnSpPr>
        <p:spPr>
          <a:xfrm>
            <a:off x="8476739" y="4584018"/>
            <a:ext cx="0" cy="33571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4" name="Conector recto de flecha 53"/>
          <p:cNvCxnSpPr/>
          <p:nvPr/>
        </p:nvCxnSpPr>
        <p:spPr>
          <a:xfrm>
            <a:off x="3090065" y="4724828"/>
            <a:ext cx="0" cy="33571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47715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a:solidFill>
                  <a:srgbClr val="FF0000"/>
                </a:solidFill>
              </a:rPr>
              <a:t>TALLER</a:t>
            </a:r>
            <a:r>
              <a:rPr lang="es-ES_tradnl" dirty="0"/>
              <a:t> </a:t>
            </a:r>
            <a:r>
              <a:rPr lang="es-ES_tradnl" dirty="0">
                <a:solidFill>
                  <a:srgbClr val="FF0000"/>
                </a:solidFill>
              </a:rPr>
              <a:t>II</a:t>
            </a:r>
            <a:endParaRPr lang="es-ES_tradnl" dirty="0"/>
          </a:p>
        </p:txBody>
      </p:sp>
      <p:sp>
        <p:nvSpPr>
          <p:cNvPr id="3" name="Marcador de contenido 2"/>
          <p:cNvSpPr>
            <a:spLocks noGrp="1"/>
          </p:cNvSpPr>
          <p:nvPr>
            <p:ph sz="half" idx="1"/>
          </p:nvPr>
        </p:nvSpPr>
        <p:spPr/>
        <p:txBody>
          <a:bodyPr>
            <a:normAutofit fontScale="85000" lnSpcReduction="20000"/>
          </a:bodyPr>
          <a:lstStyle/>
          <a:p>
            <a:pPr marL="0" indent="0">
              <a:buNone/>
            </a:pPr>
            <a:r>
              <a:rPr lang="es-ES_tradnl" dirty="0" smtClean="0"/>
              <a:t>Tema  1.  </a:t>
            </a:r>
          </a:p>
          <a:p>
            <a:pPr marL="0" indent="0">
              <a:buNone/>
            </a:pPr>
            <a:r>
              <a:rPr lang="es-ES_tradnl" dirty="0" smtClean="0"/>
              <a:t>Problema ambiental de la zona costera de  Aguas Dulces y </a:t>
            </a:r>
            <a:r>
              <a:rPr lang="es-ES_tradnl" dirty="0" err="1" smtClean="0"/>
              <a:t>Valizas</a:t>
            </a:r>
            <a:r>
              <a:rPr lang="es-ES_tradnl" dirty="0" smtClean="0"/>
              <a:t>:</a:t>
            </a:r>
          </a:p>
          <a:p>
            <a:pPr marL="0" indent="0">
              <a:buNone/>
            </a:pPr>
            <a:r>
              <a:rPr lang="es-ES_tradnl" sz="2100" dirty="0"/>
              <a:t>Ambos asentamientos   se caracterizan por un uso informal del suelo, donde el sector de construcciones irregulares al borde del océano es de tanta importancia que ha modificado dramáticamente las condiciones naturales y han hecho prácticamente desaparecer la playa en todo el largo costero de las zonas pobladas del </a:t>
            </a:r>
            <a:r>
              <a:rPr lang="es-ES_tradnl" sz="2100" dirty="0" smtClean="0"/>
              <a:t>polígono.</a:t>
            </a:r>
          </a:p>
          <a:p>
            <a:pPr marL="0" indent="0">
              <a:buNone/>
            </a:pPr>
            <a:r>
              <a:rPr lang="es-ES_tradnl" sz="2100" dirty="0" smtClean="0"/>
              <a:t>Identificar las instituciones que deben intervenir para resolver el problema ambiental.</a:t>
            </a:r>
          </a:p>
          <a:p>
            <a:pPr marL="0" indent="0">
              <a:buNone/>
            </a:pPr>
            <a:r>
              <a:rPr lang="es-ES_tradnl" sz="2100" dirty="0" smtClean="0"/>
              <a:t>Identificar los principios ambientales que pueden ser aplicables para la resolución del mismo problema. </a:t>
            </a:r>
            <a:endParaRPr lang="es-ES_tradnl" sz="2100" dirty="0"/>
          </a:p>
        </p:txBody>
      </p:sp>
      <p:sp>
        <p:nvSpPr>
          <p:cNvPr id="4" name="Marcador de contenido 3"/>
          <p:cNvSpPr>
            <a:spLocks noGrp="1"/>
          </p:cNvSpPr>
          <p:nvPr>
            <p:ph sz="half" idx="2"/>
          </p:nvPr>
        </p:nvSpPr>
        <p:spPr/>
        <p:txBody>
          <a:bodyPr>
            <a:normAutofit fontScale="85000" lnSpcReduction="20000"/>
          </a:bodyPr>
          <a:lstStyle/>
          <a:p>
            <a:pPr marL="0" indent="0">
              <a:buNone/>
            </a:pPr>
            <a:r>
              <a:rPr lang="es-ES_tradnl" dirty="0" smtClean="0"/>
              <a:t>Tema 2.</a:t>
            </a:r>
          </a:p>
          <a:p>
            <a:pPr marL="0" indent="0">
              <a:buNone/>
            </a:pPr>
            <a:r>
              <a:rPr lang="es-ES_tradnl" dirty="0"/>
              <a:t>Usted, como Gestor Ambiental de la Intendencia de </a:t>
            </a:r>
            <a:r>
              <a:rPr lang="es-ES_tradnl" dirty="0" smtClean="0"/>
              <a:t>Salto  </a:t>
            </a:r>
            <a:r>
              <a:rPr lang="es-ES_tradnl" dirty="0"/>
              <a:t>tiene que informar sobre las sanciones aplicables a un agricultor que ha utilizado en su actividad productiva un agroquímico que provocó la mortandad de </a:t>
            </a:r>
            <a:r>
              <a:rPr lang="es-ES_tradnl" dirty="0" smtClean="0"/>
              <a:t>40 </a:t>
            </a:r>
            <a:r>
              <a:rPr lang="es-ES_tradnl" dirty="0"/>
              <a:t>peces en una laguna pública lindera a su campo.</a:t>
            </a:r>
          </a:p>
          <a:p>
            <a:pPr marL="0" indent="0">
              <a:buNone/>
            </a:pPr>
            <a:r>
              <a:rPr lang="es-ES_tradnl" dirty="0"/>
              <a:t>De acuerdo a nuestra legislación ambiental en que puede basarse para  argumentar que el daño ambiental causado por su accionar fue grave. Fundamente su respuesta en el derecho vigente. </a:t>
            </a:r>
          </a:p>
          <a:p>
            <a:endParaRPr lang="es-ES_tradnl" dirty="0"/>
          </a:p>
        </p:txBody>
      </p:sp>
    </p:spTree>
    <p:extLst>
      <p:ext uri="{BB962C8B-B14F-4D97-AF65-F5344CB8AC3E}">
        <p14:creationId xmlns:p14="http://schemas.microsoft.com/office/powerpoint/2010/main" val="1573661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7629" y="231818"/>
            <a:ext cx="9144000" cy="463639"/>
          </a:xfrm>
        </p:spPr>
        <p:txBody>
          <a:bodyPr>
            <a:normAutofit/>
          </a:bodyPr>
          <a:lstStyle/>
          <a:p>
            <a:pPr algn="l"/>
            <a:r>
              <a:rPr lang="es-ES" sz="2400" dirty="0" smtClean="0">
                <a:latin typeface="Segoe UI" panose="020B0502040204020203" pitchFamily="34" charset="0"/>
                <a:cs typeface="Segoe UI" panose="020B0502040204020203" pitchFamily="34" charset="0"/>
              </a:rPr>
              <a:t>MAPA INSTITUCIONAL</a:t>
            </a:r>
            <a:endParaRPr lang="es-UY" sz="2400" dirty="0">
              <a:latin typeface="Segoe UI" panose="020B0502040204020203" pitchFamily="34" charset="0"/>
              <a:cs typeface="Segoe UI" panose="020B0502040204020203" pitchFamily="34" charset="0"/>
            </a:endParaRPr>
          </a:p>
        </p:txBody>
      </p:sp>
      <p:sp>
        <p:nvSpPr>
          <p:cNvPr id="4" name="Rectángulo redondeado 3"/>
          <p:cNvSpPr/>
          <p:nvPr/>
        </p:nvSpPr>
        <p:spPr>
          <a:xfrm>
            <a:off x="2690744" y="1082375"/>
            <a:ext cx="3240000" cy="36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prstClr val="white"/>
                </a:solidFill>
                <a:latin typeface="Segoe UI" panose="020B0502040204020203" pitchFamily="34" charset="0"/>
                <a:cs typeface="Segoe UI" panose="020B0502040204020203" pitchFamily="34" charset="0"/>
              </a:rPr>
              <a:t>Presidencia de la República</a:t>
            </a:r>
            <a:endParaRPr lang="es-UY" b="1" dirty="0">
              <a:solidFill>
                <a:prstClr val="white"/>
              </a:solidFill>
              <a:latin typeface="Segoe UI" panose="020B0502040204020203" pitchFamily="34" charset="0"/>
              <a:cs typeface="Segoe UI" panose="020B0502040204020203" pitchFamily="34" charset="0"/>
            </a:endParaRPr>
          </a:p>
        </p:txBody>
      </p:sp>
      <p:cxnSp>
        <p:nvCxnSpPr>
          <p:cNvPr id="6" name="Conector recto 5"/>
          <p:cNvCxnSpPr/>
          <p:nvPr/>
        </p:nvCxnSpPr>
        <p:spPr>
          <a:xfrm>
            <a:off x="287629" y="838988"/>
            <a:ext cx="8688946"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CuadroTexto 6"/>
          <p:cNvSpPr txBox="1"/>
          <p:nvPr/>
        </p:nvSpPr>
        <p:spPr>
          <a:xfrm>
            <a:off x="287629" y="787478"/>
            <a:ext cx="2146478" cy="307777"/>
          </a:xfrm>
          <a:prstGeom prst="rect">
            <a:avLst/>
          </a:prstGeom>
          <a:noFill/>
        </p:spPr>
        <p:txBody>
          <a:bodyPr wrap="square" rtlCol="0">
            <a:spAutoFit/>
          </a:bodyPr>
          <a:lstStyle/>
          <a:p>
            <a:r>
              <a:rPr lang="es-ES" sz="1400" i="1" dirty="0" smtClean="0">
                <a:solidFill>
                  <a:prstClr val="black"/>
                </a:solidFill>
                <a:latin typeface="Segoe UI" panose="020B0502040204020203" pitchFamily="34" charset="0"/>
                <a:cs typeface="Segoe UI" panose="020B0502040204020203" pitchFamily="34" charset="0"/>
              </a:rPr>
              <a:t>Gobierno Nacional</a:t>
            </a:r>
            <a:endParaRPr lang="es-UY" sz="1400" i="1" dirty="0">
              <a:solidFill>
                <a:prstClr val="black"/>
              </a:solidFill>
              <a:latin typeface="Segoe UI" panose="020B0502040204020203" pitchFamily="34" charset="0"/>
              <a:cs typeface="Segoe UI" panose="020B0502040204020203" pitchFamily="34" charset="0"/>
            </a:endParaRPr>
          </a:p>
        </p:txBody>
      </p:sp>
      <p:sp>
        <p:nvSpPr>
          <p:cNvPr id="11" name="Elipse 10"/>
          <p:cNvSpPr/>
          <p:nvPr/>
        </p:nvSpPr>
        <p:spPr>
          <a:xfrm>
            <a:off x="189036" y="2063325"/>
            <a:ext cx="108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300" dirty="0" smtClean="0">
                <a:solidFill>
                  <a:prstClr val="white"/>
                </a:solidFill>
                <a:latin typeface="Segoe UI" panose="020B0502040204020203" pitchFamily="34" charset="0"/>
                <a:cs typeface="Segoe UI" panose="020B0502040204020203" pitchFamily="34" charset="0"/>
              </a:rPr>
              <a:t>MGAP</a:t>
            </a:r>
            <a:endParaRPr lang="es-UY" sz="1300" dirty="0">
              <a:solidFill>
                <a:prstClr val="white"/>
              </a:solidFill>
              <a:latin typeface="Segoe UI" panose="020B0502040204020203" pitchFamily="34" charset="0"/>
              <a:cs typeface="Segoe UI" panose="020B0502040204020203" pitchFamily="34" charset="0"/>
            </a:endParaRPr>
          </a:p>
        </p:txBody>
      </p:sp>
      <p:sp>
        <p:nvSpPr>
          <p:cNvPr id="12" name="Elipse 11"/>
          <p:cNvSpPr/>
          <p:nvPr/>
        </p:nvSpPr>
        <p:spPr>
          <a:xfrm>
            <a:off x="1758246" y="2070289"/>
            <a:ext cx="108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300" dirty="0" smtClean="0">
                <a:solidFill>
                  <a:prstClr val="white"/>
                </a:solidFill>
                <a:latin typeface="Segoe UI" panose="020B0502040204020203" pitchFamily="34" charset="0"/>
                <a:cs typeface="Segoe UI" panose="020B0502040204020203" pitchFamily="34" charset="0"/>
              </a:rPr>
              <a:t>MINTUR</a:t>
            </a:r>
            <a:endParaRPr lang="es-UY" sz="1300" dirty="0">
              <a:solidFill>
                <a:prstClr val="white"/>
              </a:solidFill>
              <a:latin typeface="Segoe UI" panose="020B0502040204020203" pitchFamily="34" charset="0"/>
              <a:cs typeface="Segoe UI" panose="020B0502040204020203" pitchFamily="34" charset="0"/>
            </a:endParaRPr>
          </a:p>
        </p:txBody>
      </p:sp>
      <p:sp>
        <p:nvSpPr>
          <p:cNvPr id="13" name="Elipse 12"/>
          <p:cNvSpPr/>
          <p:nvPr/>
        </p:nvSpPr>
        <p:spPr>
          <a:xfrm>
            <a:off x="4663971" y="2050669"/>
            <a:ext cx="108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300" dirty="0" smtClean="0">
                <a:solidFill>
                  <a:prstClr val="white"/>
                </a:solidFill>
                <a:latin typeface="Segoe UI" panose="020B0502040204020203" pitchFamily="34" charset="0"/>
                <a:cs typeface="Segoe UI" panose="020B0502040204020203" pitchFamily="34" charset="0"/>
              </a:rPr>
              <a:t>MA</a:t>
            </a:r>
            <a:endParaRPr lang="es-UY" sz="1300" dirty="0">
              <a:solidFill>
                <a:prstClr val="white"/>
              </a:solidFill>
              <a:latin typeface="Segoe UI" panose="020B0502040204020203" pitchFamily="34" charset="0"/>
              <a:cs typeface="Segoe UI" panose="020B0502040204020203" pitchFamily="34" charset="0"/>
            </a:endParaRPr>
          </a:p>
        </p:txBody>
      </p:sp>
      <p:sp>
        <p:nvSpPr>
          <p:cNvPr id="14" name="Elipse 13"/>
          <p:cNvSpPr/>
          <p:nvPr/>
        </p:nvSpPr>
        <p:spPr>
          <a:xfrm>
            <a:off x="6164202" y="2050669"/>
            <a:ext cx="108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300" dirty="0" smtClean="0">
                <a:solidFill>
                  <a:prstClr val="white"/>
                </a:solidFill>
                <a:latin typeface="Segoe UI" panose="020B0502040204020203" pitchFamily="34" charset="0"/>
                <a:cs typeface="Segoe UI" panose="020B0502040204020203" pitchFamily="34" charset="0"/>
              </a:rPr>
              <a:t>MVOT</a:t>
            </a:r>
            <a:endParaRPr lang="es-UY" sz="1300" dirty="0">
              <a:solidFill>
                <a:prstClr val="white"/>
              </a:solidFill>
              <a:latin typeface="Segoe UI" panose="020B0502040204020203" pitchFamily="34" charset="0"/>
              <a:cs typeface="Segoe UI" panose="020B0502040204020203" pitchFamily="34" charset="0"/>
            </a:endParaRPr>
          </a:p>
        </p:txBody>
      </p:sp>
      <p:sp>
        <p:nvSpPr>
          <p:cNvPr id="15" name="Elipse 14"/>
          <p:cNvSpPr/>
          <p:nvPr/>
        </p:nvSpPr>
        <p:spPr>
          <a:xfrm>
            <a:off x="7626055" y="2076400"/>
            <a:ext cx="108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300" dirty="0" smtClean="0">
                <a:solidFill>
                  <a:prstClr val="white"/>
                </a:solidFill>
                <a:latin typeface="Segoe UI" panose="020B0502040204020203" pitchFamily="34" charset="0"/>
                <a:cs typeface="Segoe UI" panose="020B0502040204020203" pitchFamily="34" charset="0"/>
              </a:rPr>
              <a:t>MEF</a:t>
            </a:r>
            <a:endParaRPr lang="es-UY" sz="1300" dirty="0">
              <a:solidFill>
                <a:prstClr val="white"/>
              </a:solidFill>
              <a:latin typeface="Segoe UI" panose="020B0502040204020203" pitchFamily="34" charset="0"/>
              <a:cs typeface="Segoe UI" panose="020B0502040204020203" pitchFamily="34" charset="0"/>
            </a:endParaRPr>
          </a:p>
        </p:txBody>
      </p:sp>
      <p:cxnSp>
        <p:nvCxnSpPr>
          <p:cNvPr id="17" name="Conector recto 16"/>
          <p:cNvCxnSpPr/>
          <p:nvPr/>
        </p:nvCxnSpPr>
        <p:spPr>
          <a:xfrm>
            <a:off x="246846" y="4327296"/>
            <a:ext cx="8729729"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Rectángulo 17"/>
          <p:cNvSpPr/>
          <p:nvPr/>
        </p:nvSpPr>
        <p:spPr>
          <a:xfrm>
            <a:off x="116359" y="3126219"/>
            <a:ext cx="1260000" cy="86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Y" sz="1300" dirty="0" smtClean="0">
                <a:solidFill>
                  <a:schemeClr val="bg1"/>
                </a:solidFill>
                <a:latin typeface="Segoe UI" panose="020B0502040204020203" pitchFamily="34" charset="0"/>
                <a:cs typeface="Segoe UI" panose="020B0502040204020203" pitchFamily="34" charset="0"/>
              </a:rPr>
              <a:t>OPYPA</a:t>
            </a:r>
          </a:p>
          <a:p>
            <a:pPr algn="ctr"/>
            <a:r>
              <a:rPr lang="es-UY" sz="1300" dirty="0" smtClean="0">
                <a:solidFill>
                  <a:schemeClr val="bg1"/>
                </a:solidFill>
                <a:latin typeface="Segoe UI" panose="020B0502040204020203" pitchFamily="34" charset="0"/>
                <a:cs typeface="Segoe UI" panose="020B0502040204020203" pitchFamily="34" charset="0"/>
              </a:rPr>
              <a:t>DINARA</a:t>
            </a:r>
          </a:p>
          <a:p>
            <a:pPr algn="ctr"/>
            <a:r>
              <a:rPr lang="es-UY" sz="1300" dirty="0" smtClean="0">
                <a:solidFill>
                  <a:schemeClr val="bg1"/>
                </a:solidFill>
                <a:latin typeface="Segoe UI" panose="020B0502040204020203" pitchFamily="34" charset="0"/>
                <a:cs typeface="Segoe UI" panose="020B0502040204020203" pitchFamily="34" charset="0"/>
              </a:rPr>
              <a:t>RENARE</a:t>
            </a:r>
            <a:endParaRPr lang="es-UY" sz="1300" dirty="0">
              <a:solidFill>
                <a:schemeClr val="bg1"/>
              </a:solidFill>
              <a:latin typeface="Segoe UI" panose="020B0502040204020203" pitchFamily="34" charset="0"/>
              <a:cs typeface="Segoe UI" panose="020B0502040204020203" pitchFamily="34" charset="0"/>
            </a:endParaRPr>
          </a:p>
        </p:txBody>
      </p:sp>
      <p:sp>
        <p:nvSpPr>
          <p:cNvPr id="19" name="Rectángulo 18"/>
          <p:cNvSpPr/>
          <p:nvPr/>
        </p:nvSpPr>
        <p:spPr>
          <a:xfrm>
            <a:off x="1606159" y="3124696"/>
            <a:ext cx="1260000" cy="86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Y" sz="1300" dirty="0" smtClean="0">
                <a:solidFill>
                  <a:schemeClr val="bg1"/>
                </a:solidFill>
                <a:latin typeface="Segoe UI" panose="020B0502040204020203" pitchFamily="34" charset="0"/>
                <a:cs typeface="Segoe UI" panose="020B0502040204020203" pitchFamily="34" charset="0"/>
              </a:rPr>
              <a:t>DGT</a:t>
            </a:r>
            <a:endParaRPr lang="es-UY" sz="1300" dirty="0">
              <a:solidFill>
                <a:schemeClr val="bg1"/>
              </a:solidFill>
              <a:latin typeface="Segoe UI" panose="020B0502040204020203" pitchFamily="34" charset="0"/>
              <a:cs typeface="Segoe UI" panose="020B0502040204020203" pitchFamily="34" charset="0"/>
            </a:endParaRPr>
          </a:p>
        </p:txBody>
      </p:sp>
      <p:sp>
        <p:nvSpPr>
          <p:cNvPr id="20" name="Rectángulo 19"/>
          <p:cNvSpPr/>
          <p:nvPr/>
        </p:nvSpPr>
        <p:spPr>
          <a:xfrm>
            <a:off x="4573971" y="3134284"/>
            <a:ext cx="1260000" cy="86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Y" sz="1300" dirty="0" smtClean="0">
                <a:solidFill>
                  <a:prstClr val="white"/>
                </a:solidFill>
                <a:latin typeface="Segoe UI" panose="020B0502040204020203" pitchFamily="34" charset="0"/>
                <a:cs typeface="Segoe UI" panose="020B0502040204020203" pitchFamily="34" charset="0"/>
              </a:rPr>
              <a:t>DINACEA</a:t>
            </a:r>
          </a:p>
          <a:p>
            <a:pPr algn="ctr"/>
            <a:r>
              <a:rPr lang="es-UY" sz="1300" dirty="0" smtClean="0">
                <a:solidFill>
                  <a:prstClr val="white"/>
                </a:solidFill>
                <a:latin typeface="Segoe UI" panose="020B0502040204020203" pitchFamily="34" charset="0"/>
                <a:cs typeface="Segoe UI" panose="020B0502040204020203" pitchFamily="34" charset="0"/>
              </a:rPr>
              <a:t>DINABISE</a:t>
            </a:r>
          </a:p>
          <a:p>
            <a:pPr algn="ctr"/>
            <a:r>
              <a:rPr lang="es-UY" sz="1300" dirty="0" smtClean="0">
                <a:solidFill>
                  <a:prstClr val="white"/>
                </a:solidFill>
                <a:latin typeface="Segoe UI" panose="020B0502040204020203" pitchFamily="34" charset="0"/>
                <a:cs typeface="Segoe UI" panose="020B0502040204020203" pitchFamily="34" charset="0"/>
              </a:rPr>
              <a:t>DINAGUA</a:t>
            </a:r>
          </a:p>
          <a:p>
            <a:pPr algn="ctr"/>
            <a:r>
              <a:rPr lang="es-UY" sz="1300" dirty="0" smtClean="0">
                <a:solidFill>
                  <a:prstClr val="white"/>
                </a:solidFill>
                <a:latin typeface="Segoe UI" panose="020B0502040204020203" pitchFamily="34" charset="0"/>
                <a:cs typeface="Segoe UI" panose="020B0502040204020203" pitchFamily="34" charset="0"/>
              </a:rPr>
              <a:t>DINACAC</a:t>
            </a:r>
            <a:endParaRPr lang="es-UY" sz="1300" dirty="0">
              <a:solidFill>
                <a:prstClr val="white"/>
              </a:solidFill>
              <a:latin typeface="Segoe UI" panose="020B0502040204020203" pitchFamily="34" charset="0"/>
              <a:cs typeface="Segoe UI" panose="020B0502040204020203" pitchFamily="34" charset="0"/>
            </a:endParaRPr>
          </a:p>
        </p:txBody>
      </p:sp>
      <p:sp>
        <p:nvSpPr>
          <p:cNvPr id="21" name="Rectángulo 20"/>
          <p:cNvSpPr/>
          <p:nvPr/>
        </p:nvSpPr>
        <p:spPr>
          <a:xfrm>
            <a:off x="6052149" y="3124696"/>
            <a:ext cx="1260000" cy="86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300" dirty="0" smtClean="0">
                <a:solidFill>
                  <a:prstClr val="white"/>
                </a:solidFill>
                <a:latin typeface="Segoe UI" panose="020B0502040204020203" pitchFamily="34" charset="0"/>
                <a:cs typeface="Segoe UI" panose="020B0502040204020203" pitchFamily="34" charset="0"/>
              </a:rPr>
              <a:t>DINOT</a:t>
            </a:r>
            <a:endParaRPr lang="es-UY" sz="1300" dirty="0">
              <a:solidFill>
                <a:prstClr val="white"/>
              </a:solidFill>
              <a:latin typeface="Segoe UI" panose="020B0502040204020203" pitchFamily="34" charset="0"/>
              <a:cs typeface="Segoe UI" panose="020B0502040204020203" pitchFamily="34" charset="0"/>
            </a:endParaRPr>
          </a:p>
        </p:txBody>
      </p:sp>
      <p:sp>
        <p:nvSpPr>
          <p:cNvPr id="22" name="Rectángulo 21"/>
          <p:cNvSpPr/>
          <p:nvPr/>
        </p:nvSpPr>
        <p:spPr>
          <a:xfrm>
            <a:off x="7536055" y="3135872"/>
            <a:ext cx="1260000" cy="86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Y" sz="1300" dirty="0" smtClean="0">
                <a:solidFill>
                  <a:prstClr val="white"/>
                </a:solidFill>
                <a:latin typeface="Segoe UI" panose="020B0502040204020203" pitchFamily="34" charset="0"/>
                <a:cs typeface="Segoe UI" panose="020B0502040204020203" pitchFamily="34" charset="0"/>
              </a:rPr>
              <a:t>DGI</a:t>
            </a:r>
            <a:endParaRPr lang="es-UY" sz="1300" dirty="0">
              <a:solidFill>
                <a:prstClr val="white"/>
              </a:solidFill>
              <a:latin typeface="Segoe UI" panose="020B0502040204020203" pitchFamily="34" charset="0"/>
              <a:cs typeface="Segoe UI" panose="020B0502040204020203" pitchFamily="34" charset="0"/>
            </a:endParaRPr>
          </a:p>
        </p:txBody>
      </p:sp>
      <p:sp>
        <p:nvSpPr>
          <p:cNvPr id="26" name="Hexágono 25"/>
          <p:cNvSpPr/>
          <p:nvPr/>
        </p:nvSpPr>
        <p:spPr>
          <a:xfrm>
            <a:off x="3379388" y="4824422"/>
            <a:ext cx="1941353" cy="734098"/>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prstClr val="white"/>
                </a:solidFill>
                <a:latin typeface="Segoe UI" panose="020B0502040204020203" pitchFamily="34" charset="0"/>
                <a:cs typeface="Segoe UI" panose="020B0502040204020203" pitchFamily="34" charset="0"/>
              </a:rPr>
              <a:t>Gobierno Departamental</a:t>
            </a:r>
            <a:endParaRPr lang="es-UY" sz="1400" dirty="0">
              <a:solidFill>
                <a:prstClr val="white"/>
              </a:solidFill>
              <a:latin typeface="Segoe UI" panose="020B0502040204020203" pitchFamily="34" charset="0"/>
              <a:cs typeface="Segoe UI" panose="020B0502040204020203" pitchFamily="34" charset="0"/>
            </a:endParaRPr>
          </a:p>
        </p:txBody>
      </p:sp>
      <p:sp>
        <p:nvSpPr>
          <p:cNvPr id="27" name="Elipse 26"/>
          <p:cNvSpPr/>
          <p:nvPr/>
        </p:nvSpPr>
        <p:spPr>
          <a:xfrm>
            <a:off x="3181314" y="2062778"/>
            <a:ext cx="108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300" dirty="0" smtClean="0">
                <a:solidFill>
                  <a:prstClr val="white"/>
                </a:solidFill>
                <a:latin typeface="Segoe UI" panose="020B0502040204020203" pitchFamily="34" charset="0"/>
                <a:cs typeface="Segoe UI" panose="020B0502040204020203" pitchFamily="34" charset="0"/>
              </a:rPr>
              <a:t>MIEM</a:t>
            </a:r>
            <a:endParaRPr lang="es-UY" sz="1300" dirty="0">
              <a:solidFill>
                <a:prstClr val="white"/>
              </a:solidFill>
              <a:latin typeface="Segoe UI" panose="020B0502040204020203" pitchFamily="34" charset="0"/>
              <a:cs typeface="Segoe UI" panose="020B0502040204020203" pitchFamily="34" charset="0"/>
            </a:endParaRPr>
          </a:p>
        </p:txBody>
      </p:sp>
      <p:sp>
        <p:nvSpPr>
          <p:cNvPr id="28" name="Rectángulo 27"/>
          <p:cNvSpPr/>
          <p:nvPr/>
        </p:nvSpPr>
        <p:spPr>
          <a:xfrm>
            <a:off x="3090065" y="3134284"/>
            <a:ext cx="1260000" cy="86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Y" sz="1300" dirty="0" smtClean="0">
                <a:solidFill>
                  <a:prstClr val="white"/>
                </a:solidFill>
                <a:latin typeface="Segoe UI" panose="020B0502040204020203" pitchFamily="34" charset="0"/>
                <a:cs typeface="Segoe UI" panose="020B0502040204020203" pitchFamily="34" charset="0"/>
              </a:rPr>
              <a:t>DINAMIGE </a:t>
            </a:r>
            <a:endParaRPr lang="es-UY" sz="1300" dirty="0">
              <a:solidFill>
                <a:prstClr val="white"/>
              </a:solidFill>
              <a:latin typeface="Segoe UI" panose="020B0502040204020203" pitchFamily="34" charset="0"/>
              <a:cs typeface="Segoe UI" panose="020B0502040204020203" pitchFamily="34" charset="0"/>
            </a:endParaRPr>
          </a:p>
        </p:txBody>
      </p:sp>
      <p:sp>
        <p:nvSpPr>
          <p:cNvPr id="29" name="Elipse 28"/>
          <p:cNvSpPr/>
          <p:nvPr/>
        </p:nvSpPr>
        <p:spPr>
          <a:xfrm>
            <a:off x="9767591" y="2386461"/>
            <a:ext cx="1008000" cy="1008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ES" sz="1300" dirty="0" smtClean="0">
                <a:solidFill>
                  <a:prstClr val="white"/>
                </a:solidFill>
                <a:latin typeface="Segoe UI" panose="020B0502040204020203" pitchFamily="34" charset="0"/>
                <a:cs typeface="Segoe UI" panose="020B0502040204020203" pitchFamily="34" charset="0"/>
              </a:rPr>
              <a:t>SINAE</a:t>
            </a:r>
            <a:endParaRPr lang="es-UY" sz="1300" dirty="0">
              <a:solidFill>
                <a:prstClr val="white"/>
              </a:solidFill>
              <a:latin typeface="Segoe UI" panose="020B0502040204020203" pitchFamily="34" charset="0"/>
              <a:cs typeface="Segoe UI" panose="020B0502040204020203" pitchFamily="34" charset="0"/>
            </a:endParaRPr>
          </a:p>
        </p:txBody>
      </p:sp>
      <p:sp>
        <p:nvSpPr>
          <p:cNvPr id="30" name="Elipse 29"/>
          <p:cNvSpPr/>
          <p:nvPr/>
        </p:nvSpPr>
        <p:spPr>
          <a:xfrm>
            <a:off x="10823860" y="1757937"/>
            <a:ext cx="1008000" cy="100800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S" sz="1300" dirty="0" smtClean="0">
                <a:solidFill>
                  <a:prstClr val="white"/>
                </a:solidFill>
                <a:latin typeface="Segoe UI" panose="020B0502040204020203" pitchFamily="34" charset="0"/>
                <a:cs typeface="Segoe UI" panose="020B0502040204020203" pitchFamily="34" charset="0"/>
              </a:rPr>
              <a:t>SNRCC</a:t>
            </a:r>
            <a:endParaRPr lang="es-UY" sz="1300" dirty="0">
              <a:solidFill>
                <a:prstClr val="white"/>
              </a:solidFill>
              <a:latin typeface="Segoe UI" panose="020B0502040204020203" pitchFamily="34" charset="0"/>
              <a:cs typeface="Segoe UI" panose="020B0502040204020203" pitchFamily="34" charset="0"/>
            </a:endParaRPr>
          </a:p>
        </p:txBody>
      </p:sp>
      <p:sp>
        <p:nvSpPr>
          <p:cNvPr id="31" name="Elipse 30"/>
          <p:cNvSpPr/>
          <p:nvPr/>
        </p:nvSpPr>
        <p:spPr>
          <a:xfrm>
            <a:off x="10851657" y="3084054"/>
            <a:ext cx="1008000" cy="1008000"/>
          </a:xfrm>
          <a:prstGeom prst="ellipse">
            <a:avLst/>
          </a:prstGeom>
          <a:solidFill>
            <a:srgbClr val="C64542"/>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s-ES" sz="1300" dirty="0" smtClean="0">
                <a:solidFill>
                  <a:prstClr val="white"/>
                </a:solidFill>
                <a:latin typeface="Segoe UI" panose="020B0502040204020203" pitchFamily="34" charset="0"/>
                <a:cs typeface="Segoe UI" panose="020B0502040204020203" pitchFamily="34" charset="0"/>
              </a:rPr>
              <a:t>GNA</a:t>
            </a:r>
            <a:endParaRPr lang="es-UY" sz="1300" dirty="0">
              <a:solidFill>
                <a:prstClr val="white"/>
              </a:solidFill>
              <a:latin typeface="Segoe UI" panose="020B0502040204020203" pitchFamily="34" charset="0"/>
              <a:cs typeface="Segoe UI" panose="020B0502040204020203" pitchFamily="34" charset="0"/>
            </a:endParaRPr>
          </a:p>
        </p:txBody>
      </p:sp>
      <p:sp>
        <p:nvSpPr>
          <p:cNvPr id="32" name="Elipse 31"/>
          <p:cNvSpPr/>
          <p:nvPr/>
        </p:nvSpPr>
        <p:spPr>
          <a:xfrm>
            <a:off x="9779866" y="3637835"/>
            <a:ext cx="1008000" cy="10080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wrap="none" rtlCol="0" anchor="ctr">
            <a:noAutofit/>
          </a:bodyPr>
          <a:lstStyle/>
          <a:p>
            <a:pPr algn="ctr"/>
            <a:r>
              <a:rPr lang="es-ES" sz="1200" dirty="0" smtClean="0">
                <a:solidFill>
                  <a:prstClr val="white"/>
                </a:solidFill>
                <a:latin typeface="Segoe UI" panose="020B0502040204020203" pitchFamily="34" charset="0"/>
                <a:cs typeface="Segoe UI" panose="020B0502040204020203" pitchFamily="34" charset="0"/>
              </a:rPr>
              <a:t>COMISIÓN </a:t>
            </a:r>
          </a:p>
          <a:p>
            <a:pPr algn="ctr"/>
            <a:r>
              <a:rPr lang="es-ES" sz="1200" dirty="0" smtClean="0">
                <a:solidFill>
                  <a:prstClr val="white"/>
                </a:solidFill>
                <a:latin typeface="Segoe UI" panose="020B0502040204020203" pitchFamily="34" charset="0"/>
                <a:cs typeface="Segoe UI" panose="020B0502040204020203" pitchFamily="34" charset="0"/>
              </a:rPr>
              <a:t>ESPECÍFICA </a:t>
            </a:r>
          </a:p>
        </p:txBody>
      </p:sp>
      <p:sp>
        <p:nvSpPr>
          <p:cNvPr id="33" name="Rombo 32"/>
          <p:cNvSpPr/>
          <p:nvPr/>
        </p:nvSpPr>
        <p:spPr>
          <a:xfrm>
            <a:off x="3359229" y="5794796"/>
            <a:ext cx="1981669" cy="91440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300" dirty="0" smtClean="0">
                <a:solidFill>
                  <a:prstClr val="white"/>
                </a:solidFill>
                <a:latin typeface="Segoe UI" panose="020B0502040204020203" pitchFamily="34" charset="0"/>
                <a:cs typeface="Segoe UI" panose="020B0502040204020203" pitchFamily="34" charset="0"/>
              </a:rPr>
              <a:t>Municipios</a:t>
            </a:r>
            <a:endParaRPr lang="es-UY" sz="1300" dirty="0">
              <a:solidFill>
                <a:prstClr val="white"/>
              </a:solidFill>
              <a:latin typeface="Segoe UI" panose="020B0502040204020203" pitchFamily="34" charset="0"/>
              <a:cs typeface="Segoe UI" panose="020B0502040204020203" pitchFamily="34" charset="0"/>
            </a:endParaRPr>
          </a:p>
        </p:txBody>
      </p:sp>
      <p:cxnSp>
        <p:nvCxnSpPr>
          <p:cNvPr id="35" name="Conector recto 34"/>
          <p:cNvCxnSpPr/>
          <p:nvPr/>
        </p:nvCxnSpPr>
        <p:spPr>
          <a:xfrm>
            <a:off x="729024" y="1674255"/>
            <a:ext cx="743703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Conector recto 37"/>
          <p:cNvCxnSpPr/>
          <p:nvPr/>
        </p:nvCxnSpPr>
        <p:spPr>
          <a:xfrm>
            <a:off x="4261314" y="1455255"/>
            <a:ext cx="0" cy="219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Conector recto de flecha 39"/>
          <p:cNvCxnSpPr/>
          <p:nvPr/>
        </p:nvCxnSpPr>
        <p:spPr>
          <a:xfrm>
            <a:off x="729036" y="1674255"/>
            <a:ext cx="0" cy="3420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Conector recto de flecha 40"/>
          <p:cNvCxnSpPr/>
          <p:nvPr/>
        </p:nvCxnSpPr>
        <p:spPr>
          <a:xfrm>
            <a:off x="2298246" y="1680666"/>
            <a:ext cx="0" cy="3420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ector recto de flecha 41"/>
          <p:cNvCxnSpPr/>
          <p:nvPr/>
        </p:nvCxnSpPr>
        <p:spPr>
          <a:xfrm>
            <a:off x="3720065" y="1674255"/>
            <a:ext cx="0" cy="3420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Conector recto de flecha 42"/>
          <p:cNvCxnSpPr/>
          <p:nvPr/>
        </p:nvCxnSpPr>
        <p:spPr>
          <a:xfrm>
            <a:off x="5203971" y="1680666"/>
            <a:ext cx="0" cy="3420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Conector recto de flecha 43"/>
          <p:cNvCxnSpPr/>
          <p:nvPr/>
        </p:nvCxnSpPr>
        <p:spPr>
          <a:xfrm>
            <a:off x="6682149" y="1680666"/>
            <a:ext cx="0" cy="3420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Conector recto de flecha 44"/>
          <p:cNvCxnSpPr/>
          <p:nvPr/>
        </p:nvCxnSpPr>
        <p:spPr>
          <a:xfrm>
            <a:off x="8166055" y="1674255"/>
            <a:ext cx="0" cy="360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Conector recto de flecha 45"/>
          <p:cNvCxnSpPr/>
          <p:nvPr/>
        </p:nvCxnSpPr>
        <p:spPr>
          <a:xfrm>
            <a:off x="729036" y="2774324"/>
            <a:ext cx="0" cy="3420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Conector recto de flecha 46"/>
          <p:cNvCxnSpPr/>
          <p:nvPr/>
        </p:nvCxnSpPr>
        <p:spPr>
          <a:xfrm>
            <a:off x="2236159" y="2782658"/>
            <a:ext cx="0" cy="3420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Conector recto de flecha 47"/>
          <p:cNvCxnSpPr/>
          <p:nvPr/>
        </p:nvCxnSpPr>
        <p:spPr>
          <a:xfrm>
            <a:off x="3720065" y="2750061"/>
            <a:ext cx="0" cy="3420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Conector recto de flecha 48"/>
          <p:cNvCxnSpPr/>
          <p:nvPr/>
        </p:nvCxnSpPr>
        <p:spPr>
          <a:xfrm>
            <a:off x="5203971" y="2750061"/>
            <a:ext cx="0" cy="3420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Conector recto de flecha 49"/>
          <p:cNvCxnSpPr/>
          <p:nvPr/>
        </p:nvCxnSpPr>
        <p:spPr>
          <a:xfrm>
            <a:off x="6704202" y="2767366"/>
            <a:ext cx="0" cy="3420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Conector recto de flecha 50"/>
          <p:cNvCxnSpPr/>
          <p:nvPr/>
        </p:nvCxnSpPr>
        <p:spPr>
          <a:xfrm>
            <a:off x="8177941" y="2752063"/>
            <a:ext cx="0" cy="3420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Conector recto de flecha 52"/>
          <p:cNvCxnSpPr/>
          <p:nvPr/>
        </p:nvCxnSpPr>
        <p:spPr>
          <a:xfrm>
            <a:off x="4331507" y="4437196"/>
            <a:ext cx="0" cy="33571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4" name="Conector recto de flecha 53"/>
          <p:cNvCxnSpPr/>
          <p:nvPr/>
        </p:nvCxnSpPr>
        <p:spPr>
          <a:xfrm flipH="1">
            <a:off x="6361384" y="4376658"/>
            <a:ext cx="3367570" cy="136877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52" name="CuadroTexto 51"/>
          <p:cNvSpPr txBox="1"/>
          <p:nvPr/>
        </p:nvSpPr>
        <p:spPr>
          <a:xfrm>
            <a:off x="209982" y="4295557"/>
            <a:ext cx="2146478" cy="307777"/>
          </a:xfrm>
          <a:prstGeom prst="rect">
            <a:avLst/>
          </a:prstGeom>
          <a:noFill/>
        </p:spPr>
        <p:txBody>
          <a:bodyPr wrap="square" rtlCol="0">
            <a:spAutoFit/>
          </a:bodyPr>
          <a:lstStyle/>
          <a:p>
            <a:r>
              <a:rPr lang="es-ES" sz="1400" i="1" dirty="0" smtClean="0">
                <a:solidFill>
                  <a:prstClr val="black"/>
                </a:solidFill>
                <a:latin typeface="Segoe UI" panose="020B0502040204020203" pitchFamily="34" charset="0"/>
                <a:cs typeface="Segoe UI" panose="020B0502040204020203" pitchFamily="34" charset="0"/>
              </a:rPr>
              <a:t>Gobierno Departamental</a:t>
            </a:r>
            <a:endParaRPr lang="es-UY" sz="1400" i="1" dirty="0">
              <a:solidFill>
                <a:prstClr val="black"/>
              </a:solidFill>
              <a:latin typeface="Segoe UI" panose="020B0502040204020203" pitchFamily="34" charset="0"/>
              <a:cs typeface="Segoe UI" panose="020B0502040204020203" pitchFamily="34" charset="0"/>
            </a:endParaRPr>
          </a:p>
        </p:txBody>
      </p:sp>
      <p:cxnSp>
        <p:nvCxnSpPr>
          <p:cNvPr id="10" name="Conector recto 9"/>
          <p:cNvCxnSpPr/>
          <p:nvPr/>
        </p:nvCxnSpPr>
        <p:spPr>
          <a:xfrm>
            <a:off x="9431629" y="1674255"/>
            <a:ext cx="0" cy="3884265"/>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Conector recto de flecha 54"/>
          <p:cNvCxnSpPr/>
          <p:nvPr/>
        </p:nvCxnSpPr>
        <p:spPr>
          <a:xfrm>
            <a:off x="4350063" y="5517153"/>
            <a:ext cx="0" cy="252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6" name="Conector recto de flecha 55"/>
          <p:cNvCxnSpPr/>
          <p:nvPr/>
        </p:nvCxnSpPr>
        <p:spPr>
          <a:xfrm flipH="1">
            <a:off x="9012361" y="2408455"/>
            <a:ext cx="778944" cy="32125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58" name="CuadroTexto 57"/>
          <p:cNvSpPr txBox="1"/>
          <p:nvPr/>
        </p:nvSpPr>
        <p:spPr>
          <a:xfrm>
            <a:off x="10229191" y="6054781"/>
            <a:ext cx="2040555" cy="646331"/>
          </a:xfrm>
          <a:prstGeom prst="rect">
            <a:avLst/>
          </a:prstGeom>
          <a:noFill/>
        </p:spPr>
        <p:txBody>
          <a:bodyPr wrap="square" rtlCol="0">
            <a:spAutoFit/>
          </a:bodyPr>
          <a:lstStyle/>
          <a:p>
            <a:r>
              <a:rPr lang="es-ES" sz="1200" dirty="0" smtClean="0">
                <a:solidFill>
                  <a:prstClr val="black"/>
                </a:solidFill>
                <a:latin typeface="Segoe UI" panose="020B0502040204020203" pitchFamily="34" charset="0"/>
                <a:cs typeface="Segoe UI" panose="020B0502040204020203" pitchFamily="34" charset="0"/>
              </a:rPr>
              <a:t>Relación Jerárquica</a:t>
            </a:r>
          </a:p>
          <a:p>
            <a:endParaRPr lang="es-ES" sz="1200" dirty="0" smtClean="0">
              <a:solidFill>
                <a:prstClr val="black"/>
              </a:solidFill>
              <a:latin typeface="Segoe UI" panose="020B0502040204020203" pitchFamily="34" charset="0"/>
              <a:cs typeface="Segoe UI" panose="020B0502040204020203" pitchFamily="34" charset="0"/>
            </a:endParaRPr>
          </a:p>
          <a:p>
            <a:r>
              <a:rPr lang="es-ES" sz="1200" dirty="0" smtClean="0">
                <a:solidFill>
                  <a:prstClr val="black"/>
                </a:solidFill>
                <a:latin typeface="Segoe UI" panose="020B0502040204020203" pitchFamily="34" charset="0"/>
                <a:cs typeface="Segoe UI" panose="020B0502040204020203" pitchFamily="34" charset="0"/>
              </a:rPr>
              <a:t>Relación de Comunicación</a:t>
            </a:r>
            <a:endParaRPr lang="es-UY" sz="1200" dirty="0">
              <a:solidFill>
                <a:prstClr val="black"/>
              </a:solidFill>
              <a:latin typeface="Segoe UI" panose="020B0502040204020203" pitchFamily="34" charset="0"/>
              <a:cs typeface="Segoe UI" panose="020B0502040204020203" pitchFamily="34" charset="0"/>
            </a:endParaRPr>
          </a:p>
        </p:txBody>
      </p:sp>
      <p:cxnSp>
        <p:nvCxnSpPr>
          <p:cNvPr id="59" name="Conector recto de flecha 58"/>
          <p:cNvCxnSpPr/>
          <p:nvPr/>
        </p:nvCxnSpPr>
        <p:spPr>
          <a:xfrm flipH="1">
            <a:off x="9778425" y="6565195"/>
            <a:ext cx="46800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3" name="Conector recto de flecha 62"/>
          <p:cNvCxnSpPr/>
          <p:nvPr/>
        </p:nvCxnSpPr>
        <p:spPr>
          <a:xfrm flipV="1">
            <a:off x="9780571" y="6198682"/>
            <a:ext cx="468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8" name="Rectángulo 67"/>
          <p:cNvSpPr/>
          <p:nvPr/>
        </p:nvSpPr>
        <p:spPr>
          <a:xfrm>
            <a:off x="9754712" y="5976230"/>
            <a:ext cx="2353007" cy="7847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solidFill>
                <a:prstClr val="white"/>
              </a:solidFill>
            </a:endParaRPr>
          </a:p>
        </p:txBody>
      </p:sp>
    </p:spTree>
    <p:extLst>
      <p:ext uri="{BB962C8B-B14F-4D97-AF65-F5344CB8AC3E}">
        <p14:creationId xmlns:p14="http://schemas.microsoft.com/office/powerpoint/2010/main" val="17010586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8651" y="197699"/>
            <a:ext cx="10515600" cy="523517"/>
          </a:xfrm>
        </p:spPr>
        <p:txBody>
          <a:bodyPr>
            <a:normAutofit/>
          </a:bodyPr>
          <a:lstStyle/>
          <a:p>
            <a:r>
              <a:rPr lang="es-ES" sz="2400" dirty="0" smtClean="0">
                <a:latin typeface="Segoe UI" panose="020B0502040204020203" pitchFamily="34" charset="0"/>
                <a:cs typeface="Segoe UI" panose="020B0502040204020203" pitchFamily="34" charset="0"/>
              </a:rPr>
              <a:t>REFERENCIAS</a:t>
            </a:r>
            <a:endParaRPr lang="es-UY" sz="2400" dirty="0">
              <a:latin typeface="Segoe UI" panose="020B0502040204020203" pitchFamily="34" charset="0"/>
              <a:cs typeface="Segoe UI" panose="020B0502040204020203" pitchFamily="34" charset="0"/>
            </a:endParaRPr>
          </a:p>
        </p:txBody>
      </p:sp>
      <p:graphicFrame>
        <p:nvGraphicFramePr>
          <p:cNvPr id="4" name="Marcador de contenido 3"/>
          <p:cNvGraphicFramePr>
            <a:graphicFrameLocks noGrp="1"/>
          </p:cNvGraphicFramePr>
          <p:nvPr>
            <p:ph idx="1"/>
            <p:extLst/>
          </p:nvPr>
        </p:nvGraphicFramePr>
        <p:xfrm>
          <a:off x="258651" y="721216"/>
          <a:ext cx="11628549" cy="5554840"/>
        </p:xfrm>
        <a:graphic>
          <a:graphicData uri="http://schemas.openxmlformats.org/drawingml/2006/table">
            <a:tbl>
              <a:tblPr firstRow="1" bandRow="1">
                <a:tableStyleId>{5C22544A-7EE6-4342-B048-85BDC9FD1C3A}</a:tableStyleId>
              </a:tblPr>
              <a:tblGrid>
                <a:gridCol w="990600"/>
                <a:gridCol w="4353059"/>
                <a:gridCol w="2685577"/>
                <a:gridCol w="3599313"/>
              </a:tblGrid>
              <a:tr h="370840">
                <a:tc gridSpan="2">
                  <a:txBody>
                    <a:bodyPr/>
                    <a:lstStyle/>
                    <a:p>
                      <a:r>
                        <a:rPr lang="es-ES" sz="1200" dirty="0" smtClean="0">
                          <a:latin typeface="Segoe UI" panose="020B0502040204020203" pitchFamily="34" charset="0"/>
                          <a:cs typeface="Segoe UI" panose="020B0502040204020203" pitchFamily="34" charset="0"/>
                        </a:rPr>
                        <a:t>SIGLAS</a:t>
                      </a:r>
                      <a:endParaRPr lang="es-UY" sz="1200" dirty="0">
                        <a:latin typeface="Segoe UI" panose="020B0502040204020203" pitchFamily="34" charset="0"/>
                        <a:cs typeface="Segoe UI" panose="020B0502040204020203" pitchFamily="34" charset="0"/>
                      </a:endParaRPr>
                    </a:p>
                  </a:txBody>
                  <a:tcPr/>
                </a:tc>
                <a:tc hMerge="1">
                  <a:txBody>
                    <a:bodyPr/>
                    <a:lstStyle/>
                    <a:p>
                      <a:endParaRPr lang="es-UY" dirty="0"/>
                    </a:p>
                  </a:txBody>
                  <a:tcPr/>
                </a:tc>
                <a:tc gridSpan="2">
                  <a:txBody>
                    <a:bodyPr/>
                    <a:lstStyle/>
                    <a:p>
                      <a:r>
                        <a:rPr lang="es-ES" sz="1200" dirty="0" smtClean="0">
                          <a:latin typeface="Segoe UI" panose="020B0502040204020203" pitchFamily="34" charset="0"/>
                          <a:cs typeface="Segoe UI" panose="020B0502040204020203" pitchFamily="34" charset="0"/>
                        </a:rPr>
                        <a:t>FORMAS</a:t>
                      </a:r>
                      <a:endParaRPr lang="es-UY" sz="1200" dirty="0">
                        <a:latin typeface="Segoe UI" panose="020B0502040204020203" pitchFamily="34" charset="0"/>
                        <a:cs typeface="Segoe UI" panose="020B0502040204020203" pitchFamily="34" charset="0"/>
                      </a:endParaRPr>
                    </a:p>
                  </a:txBody>
                  <a:tcPr/>
                </a:tc>
                <a:tc hMerge="1">
                  <a:txBody>
                    <a:bodyPr/>
                    <a:lstStyle/>
                    <a:p>
                      <a:endParaRPr lang="es-UY" sz="1200" dirty="0">
                        <a:latin typeface="Segoe UI" panose="020B0502040204020203" pitchFamily="34" charset="0"/>
                        <a:cs typeface="Segoe UI" panose="020B0502040204020203" pitchFamily="34" charset="0"/>
                      </a:endParaRPr>
                    </a:p>
                  </a:txBody>
                  <a:tcPr/>
                </a:tc>
              </a:tr>
              <a:tr h="288000">
                <a:tc>
                  <a:txBody>
                    <a:bodyPr/>
                    <a:lstStyle/>
                    <a:p>
                      <a:r>
                        <a:rPr lang="es-ES" sz="1200" dirty="0" smtClean="0">
                          <a:latin typeface="Segoe UI" panose="020B0502040204020203" pitchFamily="34" charset="0"/>
                          <a:cs typeface="Segoe UI" panose="020B0502040204020203" pitchFamily="34" charset="0"/>
                        </a:rPr>
                        <a:t>MDF</a:t>
                      </a:r>
                      <a:endParaRPr lang="es-UY" sz="1200" dirty="0">
                        <a:latin typeface="Segoe UI" panose="020B0502040204020203" pitchFamily="34" charset="0"/>
                        <a:cs typeface="Segoe UI" panose="020B0502040204020203" pitchFamily="34" charset="0"/>
                      </a:endParaRPr>
                    </a:p>
                  </a:txBody>
                  <a:tcPr/>
                </a:tc>
                <a:tc>
                  <a:txBody>
                    <a:bodyPr/>
                    <a:lstStyle/>
                    <a:p>
                      <a:r>
                        <a:rPr lang="es-ES" sz="1200" dirty="0" smtClean="0">
                          <a:latin typeface="Segoe UI" panose="020B0502040204020203" pitchFamily="34" charset="0"/>
                          <a:cs typeface="Segoe UI" panose="020B0502040204020203" pitchFamily="34" charset="0"/>
                        </a:rPr>
                        <a:t>Ministerio de Defensa Nacional</a:t>
                      </a:r>
                      <a:endParaRPr lang="es-UY" sz="1200" dirty="0">
                        <a:latin typeface="Segoe UI" panose="020B0502040204020203" pitchFamily="34" charset="0"/>
                        <a:cs typeface="Segoe UI" panose="020B0502040204020203" pitchFamily="34" charset="0"/>
                      </a:endParaRPr>
                    </a:p>
                  </a:txBody>
                  <a:tcPr/>
                </a:tc>
                <a:tc rowSpan="6">
                  <a:txBody>
                    <a:bodyPr/>
                    <a:lstStyle/>
                    <a:p>
                      <a:endParaRPr lang="es-UY" sz="1200" dirty="0">
                        <a:latin typeface="Segoe UI" panose="020B0502040204020203" pitchFamily="34" charset="0"/>
                        <a:cs typeface="Segoe UI" panose="020B0502040204020203" pitchFamily="34" charset="0"/>
                      </a:endParaRPr>
                    </a:p>
                  </a:txBody>
                  <a:tcPr/>
                </a:tc>
                <a:tc rowSpan="6">
                  <a:txBody>
                    <a:bodyPr/>
                    <a:lstStyle/>
                    <a:p>
                      <a:r>
                        <a:rPr lang="es-ES" sz="1400" dirty="0" smtClean="0">
                          <a:latin typeface="Segoe UI" panose="020B0502040204020203" pitchFamily="34" charset="0"/>
                          <a:cs typeface="Segoe UI" panose="020B0502040204020203" pitchFamily="34" charset="0"/>
                        </a:rPr>
                        <a:t>Ministerios</a:t>
                      </a:r>
                      <a:endParaRPr lang="es-UY" sz="1400" dirty="0">
                        <a:latin typeface="Segoe UI" panose="020B0502040204020203" pitchFamily="34" charset="0"/>
                        <a:cs typeface="Segoe UI" panose="020B0502040204020203" pitchFamily="34" charset="0"/>
                      </a:endParaRPr>
                    </a:p>
                  </a:txBody>
                  <a:tcPr anchor="ctr"/>
                </a:tc>
              </a:tr>
              <a:tr h="288000">
                <a:tc>
                  <a:txBody>
                    <a:bodyPr/>
                    <a:lstStyle/>
                    <a:p>
                      <a:r>
                        <a:rPr lang="es-ES" sz="1200" dirty="0" smtClean="0">
                          <a:latin typeface="Segoe UI" panose="020B0502040204020203" pitchFamily="34" charset="0"/>
                          <a:cs typeface="Segoe UI" panose="020B0502040204020203" pitchFamily="34" charset="0"/>
                        </a:rPr>
                        <a:t>MI</a:t>
                      </a:r>
                      <a:endParaRPr lang="es-UY" sz="1200" dirty="0">
                        <a:latin typeface="Segoe UI" panose="020B0502040204020203" pitchFamily="34" charset="0"/>
                        <a:cs typeface="Segoe UI" panose="020B0502040204020203" pitchFamily="34" charset="0"/>
                      </a:endParaRPr>
                    </a:p>
                  </a:txBody>
                  <a:tcPr/>
                </a:tc>
                <a:tc>
                  <a:txBody>
                    <a:bodyPr/>
                    <a:lstStyle/>
                    <a:p>
                      <a:r>
                        <a:rPr lang="es-ES" sz="1200" dirty="0" smtClean="0">
                          <a:latin typeface="Segoe UI" panose="020B0502040204020203" pitchFamily="34" charset="0"/>
                          <a:cs typeface="Segoe UI" panose="020B0502040204020203" pitchFamily="34" charset="0"/>
                        </a:rPr>
                        <a:t>Ministerio del Interior</a:t>
                      </a:r>
                      <a:endParaRPr lang="es-UY" sz="1200" dirty="0">
                        <a:latin typeface="Segoe UI" panose="020B0502040204020203" pitchFamily="34" charset="0"/>
                        <a:cs typeface="Segoe UI" panose="020B0502040204020203" pitchFamily="34" charset="0"/>
                      </a:endParaRPr>
                    </a:p>
                  </a:txBody>
                  <a:tcPr/>
                </a:tc>
                <a:tc vMerge="1">
                  <a:txBody>
                    <a:bodyPr/>
                    <a:lstStyle/>
                    <a:p>
                      <a:endParaRPr lang="es-UY" sz="1200" dirty="0">
                        <a:latin typeface="Segoe UI" panose="020B0502040204020203" pitchFamily="34" charset="0"/>
                        <a:cs typeface="Segoe UI" panose="020B0502040204020203" pitchFamily="34" charset="0"/>
                      </a:endParaRPr>
                    </a:p>
                  </a:txBody>
                  <a:tcPr/>
                </a:tc>
                <a:tc vMerge="1">
                  <a:txBody>
                    <a:bodyPr/>
                    <a:lstStyle/>
                    <a:p>
                      <a:endParaRPr lang="es-UY" sz="1200" dirty="0">
                        <a:latin typeface="Segoe UI" panose="020B0502040204020203" pitchFamily="34" charset="0"/>
                        <a:cs typeface="Segoe UI" panose="020B0502040204020203" pitchFamily="34" charset="0"/>
                      </a:endParaRPr>
                    </a:p>
                  </a:txBody>
                  <a:tcPr/>
                </a:tc>
              </a:tr>
              <a:tr h="288000">
                <a:tc>
                  <a:txBody>
                    <a:bodyPr/>
                    <a:lstStyle/>
                    <a:p>
                      <a:r>
                        <a:rPr lang="es-ES" sz="1200" dirty="0" smtClean="0">
                          <a:latin typeface="Segoe UI" panose="020B0502040204020203" pitchFamily="34" charset="0"/>
                          <a:cs typeface="Segoe UI" panose="020B0502040204020203" pitchFamily="34" charset="0"/>
                        </a:rPr>
                        <a:t>MTOP</a:t>
                      </a:r>
                      <a:endParaRPr lang="es-UY" sz="1200" dirty="0">
                        <a:latin typeface="Segoe UI" panose="020B0502040204020203" pitchFamily="34" charset="0"/>
                        <a:cs typeface="Segoe UI" panose="020B0502040204020203" pitchFamily="34" charset="0"/>
                      </a:endParaRPr>
                    </a:p>
                  </a:txBody>
                  <a:tcPr/>
                </a:tc>
                <a:tc>
                  <a:txBody>
                    <a:bodyPr/>
                    <a:lstStyle/>
                    <a:p>
                      <a:r>
                        <a:rPr lang="es-ES" sz="1200" dirty="0" smtClean="0">
                          <a:latin typeface="Segoe UI" panose="020B0502040204020203" pitchFamily="34" charset="0"/>
                          <a:cs typeface="Segoe UI" panose="020B0502040204020203" pitchFamily="34" charset="0"/>
                        </a:rPr>
                        <a:t>Ministerio de Transporte</a:t>
                      </a:r>
                      <a:r>
                        <a:rPr lang="es-ES" sz="1200" baseline="0" dirty="0" smtClean="0">
                          <a:latin typeface="Segoe UI" panose="020B0502040204020203" pitchFamily="34" charset="0"/>
                          <a:cs typeface="Segoe UI" panose="020B0502040204020203" pitchFamily="34" charset="0"/>
                        </a:rPr>
                        <a:t> y Obras Públicas</a:t>
                      </a:r>
                      <a:endParaRPr lang="es-UY" sz="1200" dirty="0">
                        <a:latin typeface="Segoe UI" panose="020B0502040204020203" pitchFamily="34" charset="0"/>
                        <a:cs typeface="Segoe UI" panose="020B0502040204020203" pitchFamily="34" charset="0"/>
                      </a:endParaRPr>
                    </a:p>
                  </a:txBody>
                  <a:tcPr/>
                </a:tc>
                <a:tc vMerge="1">
                  <a:txBody>
                    <a:bodyPr/>
                    <a:lstStyle/>
                    <a:p>
                      <a:endParaRPr lang="es-UY" sz="1200" dirty="0">
                        <a:latin typeface="Segoe UI" panose="020B0502040204020203" pitchFamily="34" charset="0"/>
                        <a:cs typeface="Segoe UI" panose="020B0502040204020203" pitchFamily="34" charset="0"/>
                      </a:endParaRPr>
                    </a:p>
                  </a:txBody>
                  <a:tcPr/>
                </a:tc>
                <a:tc vMerge="1">
                  <a:txBody>
                    <a:bodyPr/>
                    <a:lstStyle/>
                    <a:p>
                      <a:endParaRPr lang="es-UY" sz="1200" dirty="0">
                        <a:latin typeface="Segoe UI" panose="020B0502040204020203" pitchFamily="34" charset="0"/>
                        <a:cs typeface="Segoe UI" panose="020B0502040204020203" pitchFamily="34" charset="0"/>
                      </a:endParaRPr>
                    </a:p>
                  </a:txBody>
                  <a:tcPr/>
                </a:tc>
              </a:tr>
              <a:tr h="288000">
                <a:tc>
                  <a:txBody>
                    <a:bodyPr/>
                    <a:lstStyle/>
                    <a:p>
                      <a:r>
                        <a:rPr lang="es-ES" sz="1200" dirty="0" smtClean="0">
                          <a:latin typeface="Segoe UI" panose="020B0502040204020203" pitchFamily="34" charset="0"/>
                          <a:cs typeface="Segoe UI" panose="020B0502040204020203" pitchFamily="34" charset="0"/>
                        </a:rPr>
                        <a:t>MA</a:t>
                      </a:r>
                      <a:endParaRPr lang="es-UY" sz="1200" dirty="0">
                        <a:latin typeface="Segoe UI" panose="020B0502040204020203" pitchFamily="34" charset="0"/>
                        <a:cs typeface="Segoe UI" panose="020B0502040204020203" pitchFamily="34" charset="0"/>
                      </a:endParaRPr>
                    </a:p>
                  </a:txBody>
                  <a:tcPr/>
                </a:tc>
                <a:tc>
                  <a:txBody>
                    <a:bodyPr/>
                    <a:lstStyle/>
                    <a:p>
                      <a:r>
                        <a:rPr lang="es-ES" sz="1200" dirty="0" smtClean="0">
                          <a:latin typeface="Segoe UI" panose="020B0502040204020203" pitchFamily="34" charset="0"/>
                          <a:cs typeface="Segoe UI" panose="020B0502040204020203" pitchFamily="34" charset="0"/>
                        </a:rPr>
                        <a:t>Ministerio de Ambiente</a:t>
                      </a:r>
                      <a:endParaRPr lang="es-UY" sz="1200" dirty="0">
                        <a:latin typeface="Segoe UI" panose="020B0502040204020203" pitchFamily="34" charset="0"/>
                        <a:cs typeface="Segoe UI" panose="020B0502040204020203" pitchFamily="34" charset="0"/>
                      </a:endParaRPr>
                    </a:p>
                  </a:txBody>
                  <a:tcPr/>
                </a:tc>
                <a:tc vMerge="1">
                  <a:txBody>
                    <a:bodyPr/>
                    <a:lstStyle/>
                    <a:p>
                      <a:endParaRPr lang="es-UY" sz="1200" dirty="0">
                        <a:latin typeface="Segoe UI" panose="020B0502040204020203" pitchFamily="34" charset="0"/>
                        <a:cs typeface="Segoe UI" panose="020B0502040204020203" pitchFamily="34" charset="0"/>
                      </a:endParaRPr>
                    </a:p>
                  </a:txBody>
                  <a:tcPr/>
                </a:tc>
                <a:tc vMerge="1">
                  <a:txBody>
                    <a:bodyPr/>
                    <a:lstStyle/>
                    <a:p>
                      <a:endParaRPr lang="es-UY" sz="1200" dirty="0">
                        <a:latin typeface="Segoe UI" panose="020B0502040204020203" pitchFamily="34" charset="0"/>
                        <a:cs typeface="Segoe UI" panose="020B0502040204020203" pitchFamily="34" charset="0"/>
                      </a:endParaRPr>
                    </a:p>
                  </a:txBody>
                  <a:tcPr/>
                </a:tc>
              </a:tr>
              <a:tr h="288000">
                <a:tc>
                  <a:txBody>
                    <a:bodyPr/>
                    <a:lstStyle/>
                    <a:p>
                      <a:r>
                        <a:rPr lang="es-ES" sz="1200" dirty="0" smtClean="0">
                          <a:latin typeface="Segoe UI" panose="020B0502040204020203" pitchFamily="34" charset="0"/>
                          <a:cs typeface="Segoe UI" panose="020B0502040204020203" pitchFamily="34" charset="0"/>
                        </a:rPr>
                        <a:t>MVOT</a:t>
                      </a:r>
                      <a:endParaRPr lang="es-UY" sz="1200" dirty="0">
                        <a:latin typeface="Segoe UI" panose="020B0502040204020203" pitchFamily="34" charset="0"/>
                        <a:cs typeface="Segoe UI" panose="020B0502040204020203" pitchFamily="34" charset="0"/>
                      </a:endParaRPr>
                    </a:p>
                  </a:txBody>
                  <a:tcPr/>
                </a:tc>
                <a:tc>
                  <a:txBody>
                    <a:bodyPr/>
                    <a:lstStyle/>
                    <a:p>
                      <a:r>
                        <a:rPr lang="es-ES" sz="1200" dirty="0" smtClean="0">
                          <a:latin typeface="Segoe UI" panose="020B0502040204020203" pitchFamily="34" charset="0"/>
                          <a:cs typeface="Segoe UI" panose="020B0502040204020203" pitchFamily="34" charset="0"/>
                        </a:rPr>
                        <a:t>Ministerio</a:t>
                      </a:r>
                      <a:r>
                        <a:rPr lang="es-ES" sz="1200" baseline="0" dirty="0" smtClean="0">
                          <a:latin typeface="Segoe UI" panose="020B0502040204020203" pitchFamily="34" charset="0"/>
                          <a:cs typeface="Segoe UI" panose="020B0502040204020203" pitchFamily="34" charset="0"/>
                        </a:rPr>
                        <a:t> de Vivienda y Ordenamiento Territorial</a:t>
                      </a:r>
                      <a:endParaRPr lang="es-UY" sz="1200" dirty="0">
                        <a:latin typeface="Segoe UI" panose="020B0502040204020203" pitchFamily="34" charset="0"/>
                        <a:cs typeface="Segoe UI" panose="020B0502040204020203" pitchFamily="34" charset="0"/>
                      </a:endParaRPr>
                    </a:p>
                  </a:txBody>
                  <a:tcPr/>
                </a:tc>
                <a:tc vMerge="1">
                  <a:txBody>
                    <a:bodyPr/>
                    <a:lstStyle/>
                    <a:p>
                      <a:endParaRPr lang="es-UY" sz="1200" dirty="0">
                        <a:latin typeface="Segoe UI" panose="020B0502040204020203" pitchFamily="34" charset="0"/>
                        <a:cs typeface="Segoe UI" panose="020B0502040204020203" pitchFamily="34" charset="0"/>
                      </a:endParaRPr>
                    </a:p>
                  </a:txBody>
                  <a:tcPr/>
                </a:tc>
                <a:tc vMerge="1">
                  <a:txBody>
                    <a:bodyPr/>
                    <a:lstStyle/>
                    <a:p>
                      <a:endParaRPr lang="es-UY" sz="1200" dirty="0">
                        <a:latin typeface="Segoe UI" panose="020B0502040204020203" pitchFamily="34" charset="0"/>
                        <a:cs typeface="Segoe UI" panose="020B0502040204020203" pitchFamily="34" charset="0"/>
                      </a:endParaRPr>
                    </a:p>
                  </a:txBody>
                  <a:tcPr/>
                </a:tc>
              </a:tr>
              <a:tr h="288000">
                <a:tc>
                  <a:txBody>
                    <a:bodyPr/>
                    <a:lstStyle/>
                    <a:p>
                      <a:r>
                        <a:rPr lang="es-ES" sz="1200" dirty="0" smtClean="0">
                          <a:latin typeface="Segoe UI" panose="020B0502040204020203" pitchFamily="34" charset="0"/>
                          <a:cs typeface="Segoe UI" panose="020B0502040204020203" pitchFamily="34" charset="0"/>
                        </a:rPr>
                        <a:t>MSP</a:t>
                      </a:r>
                      <a:endParaRPr lang="es-UY" sz="1200" dirty="0">
                        <a:latin typeface="Segoe UI" panose="020B0502040204020203" pitchFamily="34" charset="0"/>
                        <a:cs typeface="Segoe UI" panose="020B0502040204020203" pitchFamily="34" charset="0"/>
                      </a:endParaRPr>
                    </a:p>
                  </a:txBody>
                  <a:tcPr/>
                </a:tc>
                <a:tc>
                  <a:txBody>
                    <a:bodyPr/>
                    <a:lstStyle/>
                    <a:p>
                      <a:r>
                        <a:rPr lang="es-ES" sz="1200" dirty="0" smtClean="0">
                          <a:latin typeface="Segoe UI" panose="020B0502040204020203" pitchFamily="34" charset="0"/>
                          <a:cs typeface="Segoe UI" panose="020B0502040204020203" pitchFamily="34" charset="0"/>
                        </a:rPr>
                        <a:t>Ministerio de Salud Pública</a:t>
                      </a:r>
                      <a:endParaRPr lang="es-UY" sz="1200" dirty="0">
                        <a:latin typeface="Segoe UI" panose="020B0502040204020203" pitchFamily="34" charset="0"/>
                        <a:cs typeface="Segoe UI" panose="020B0502040204020203" pitchFamily="34" charset="0"/>
                      </a:endParaRPr>
                    </a:p>
                  </a:txBody>
                  <a:tcPr/>
                </a:tc>
                <a:tc vMerge="1">
                  <a:txBody>
                    <a:bodyPr/>
                    <a:lstStyle/>
                    <a:p>
                      <a:endParaRPr lang="es-UY" sz="1200" dirty="0">
                        <a:latin typeface="Segoe UI" panose="020B0502040204020203" pitchFamily="34" charset="0"/>
                        <a:cs typeface="Segoe UI" panose="020B0502040204020203" pitchFamily="34" charset="0"/>
                      </a:endParaRPr>
                    </a:p>
                  </a:txBody>
                  <a:tcPr/>
                </a:tc>
                <a:tc vMerge="1">
                  <a:txBody>
                    <a:bodyPr/>
                    <a:lstStyle/>
                    <a:p>
                      <a:endParaRPr lang="es-UY" sz="1200" dirty="0">
                        <a:latin typeface="Segoe UI" panose="020B0502040204020203" pitchFamily="34" charset="0"/>
                        <a:cs typeface="Segoe UI" panose="020B0502040204020203" pitchFamily="34" charset="0"/>
                      </a:endParaRPr>
                    </a:p>
                  </a:txBody>
                  <a:tcPr/>
                </a:tc>
              </a:tr>
              <a:tr h="288000">
                <a:tc>
                  <a:txBody>
                    <a:bodyPr/>
                    <a:lstStyle/>
                    <a:p>
                      <a:r>
                        <a:rPr lang="es-ES" sz="1200" dirty="0" smtClean="0">
                          <a:latin typeface="Segoe UI" panose="020B0502040204020203" pitchFamily="34" charset="0"/>
                          <a:cs typeface="Segoe UI" panose="020B0502040204020203" pitchFamily="34" charset="0"/>
                        </a:rPr>
                        <a:t>PNN</a:t>
                      </a:r>
                      <a:endParaRPr lang="es-UY" sz="1200" dirty="0">
                        <a:latin typeface="Segoe UI" panose="020B0502040204020203" pitchFamily="34" charset="0"/>
                        <a:cs typeface="Segoe UI" panose="020B0502040204020203" pitchFamily="34" charset="0"/>
                      </a:endParaRPr>
                    </a:p>
                  </a:txBody>
                  <a:tcPr/>
                </a:tc>
                <a:tc>
                  <a:txBody>
                    <a:bodyPr/>
                    <a:lstStyle/>
                    <a:p>
                      <a:r>
                        <a:rPr lang="es-UY" sz="1200" dirty="0" smtClean="0">
                          <a:latin typeface="Segoe UI" panose="020B0502040204020203" pitchFamily="34" charset="0"/>
                          <a:cs typeface="Segoe UI" panose="020B0502040204020203" pitchFamily="34" charset="0"/>
                        </a:rPr>
                        <a:t>Prefectura Nacional Naval</a:t>
                      </a:r>
                      <a:endParaRPr lang="es-UY" sz="1200" dirty="0">
                        <a:latin typeface="Segoe UI" panose="020B0502040204020203" pitchFamily="34" charset="0"/>
                        <a:cs typeface="Segoe UI" panose="020B0502040204020203" pitchFamily="34" charset="0"/>
                      </a:endParaRPr>
                    </a:p>
                  </a:txBody>
                  <a:tcPr/>
                </a:tc>
                <a:tc rowSpan="9">
                  <a:txBody>
                    <a:bodyPr/>
                    <a:lstStyle/>
                    <a:p>
                      <a:endParaRPr lang="es-UY" sz="1200" dirty="0">
                        <a:latin typeface="Segoe UI" panose="020B0502040204020203" pitchFamily="34" charset="0"/>
                        <a:cs typeface="Segoe UI" panose="020B0502040204020203" pitchFamily="34" charset="0"/>
                      </a:endParaRPr>
                    </a:p>
                  </a:txBody>
                  <a:tcPr/>
                </a:tc>
                <a:tc rowSpan="9">
                  <a:txBody>
                    <a:bodyPr/>
                    <a:lstStyle/>
                    <a:p>
                      <a:r>
                        <a:rPr lang="es-ES" sz="1400" dirty="0" smtClean="0">
                          <a:latin typeface="Segoe UI" panose="020B0502040204020203" pitchFamily="34" charset="0"/>
                          <a:cs typeface="Segoe UI" panose="020B0502040204020203" pitchFamily="34" charset="0"/>
                        </a:rPr>
                        <a:t>Direcciones Nacionales de los Ministerios</a:t>
                      </a:r>
                      <a:endParaRPr lang="es-UY" sz="1400" dirty="0">
                        <a:latin typeface="Segoe UI" panose="020B0502040204020203" pitchFamily="34" charset="0"/>
                        <a:cs typeface="Segoe UI" panose="020B0502040204020203" pitchFamily="34" charset="0"/>
                      </a:endParaRPr>
                    </a:p>
                  </a:txBody>
                  <a:tcPr anchor="ctr"/>
                </a:tc>
              </a:tr>
              <a:tr h="288000">
                <a:tc>
                  <a:txBody>
                    <a:bodyPr/>
                    <a:lstStyle/>
                    <a:p>
                      <a:r>
                        <a:rPr lang="es-ES" sz="1200" dirty="0" smtClean="0">
                          <a:latin typeface="Segoe UI" panose="020B0502040204020203" pitchFamily="34" charset="0"/>
                          <a:cs typeface="Segoe UI" panose="020B0502040204020203" pitchFamily="34" charset="0"/>
                        </a:rPr>
                        <a:t>DPN</a:t>
                      </a:r>
                      <a:endParaRPr lang="es-UY" sz="1200" dirty="0">
                        <a:latin typeface="Segoe UI" panose="020B0502040204020203" pitchFamily="34" charset="0"/>
                        <a:cs typeface="Segoe UI" panose="020B0502040204020203" pitchFamily="34" charset="0"/>
                      </a:endParaRPr>
                    </a:p>
                  </a:txBody>
                  <a:tcPr/>
                </a:tc>
                <a:tc>
                  <a:txBody>
                    <a:bodyPr/>
                    <a:lstStyle/>
                    <a:p>
                      <a:r>
                        <a:rPr lang="es-ES" sz="1200" dirty="0" smtClean="0">
                          <a:latin typeface="Segoe UI" panose="020B0502040204020203" pitchFamily="34" charset="0"/>
                          <a:cs typeface="Segoe UI" panose="020B0502040204020203" pitchFamily="34" charset="0"/>
                        </a:rPr>
                        <a:t>Dirección de la Policía Nacional</a:t>
                      </a:r>
                      <a:endParaRPr lang="es-UY" sz="1200" dirty="0">
                        <a:latin typeface="Segoe UI" panose="020B0502040204020203" pitchFamily="34" charset="0"/>
                        <a:cs typeface="Segoe UI" panose="020B0502040204020203" pitchFamily="34" charset="0"/>
                      </a:endParaRPr>
                    </a:p>
                  </a:txBody>
                  <a:tcPr/>
                </a:tc>
                <a:tc vMerge="1">
                  <a:txBody>
                    <a:bodyPr/>
                    <a:lstStyle/>
                    <a:p>
                      <a:endParaRPr lang="es-UY" sz="1200" dirty="0">
                        <a:latin typeface="Segoe UI" panose="020B0502040204020203" pitchFamily="34" charset="0"/>
                        <a:cs typeface="Segoe UI" panose="020B0502040204020203" pitchFamily="34" charset="0"/>
                      </a:endParaRPr>
                    </a:p>
                  </a:txBody>
                  <a:tcPr/>
                </a:tc>
                <a:tc vMerge="1">
                  <a:txBody>
                    <a:bodyPr/>
                    <a:lstStyle/>
                    <a:p>
                      <a:endParaRPr lang="es-UY" sz="1200" dirty="0">
                        <a:latin typeface="Segoe UI" panose="020B0502040204020203" pitchFamily="34" charset="0"/>
                        <a:cs typeface="Segoe UI" panose="020B0502040204020203" pitchFamily="34" charset="0"/>
                      </a:endParaRPr>
                    </a:p>
                  </a:txBody>
                  <a:tcPr/>
                </a:tc>
              </a:tr>
              <a:tr h="288000">
                <a:tc>
                  <a:txBody>
                    <a:bodyPr/>
                    <a:lstStyle/>
                    <a:p>
                      <a:r>
                        <a:rPr lang="es-ES" sz="1200" dirty="0" smtClean="0">
                          <a:latin typeface="Segoe UI" panose="020B0502040204020203" pitchFamily="34" charset="0"/>
                          <a:cs typeface="Segoe UI" panose="020B0502040204020203" pitchFamily="34" charset="0"/>
                        </a:rPr>
                        <a:t>DNH</a:t>
                      </a:r>
                      <a:endParaRPr lang="es-UY" sz="1200" dirty="0">
                        <a:latin typeface="Segoe UI" panose="020B0502040204020203" pitchFamily="34" charset="0"/>
                        <a:cs typeface="Segoe UI" panose="020B0502040204020203" pitchFamily="34" charset="0"/>
                      </a:endParaRPr>
                    </a:p>
                  </a:txBody>
                  <a:tcPr/>
                </a:tc>
                <a:tc>
                  <a:txBody>
                    <a:bodyPr/>
                    <a:lstStyle/>
                    <a:p>
                      <a:r>
                        <a:rPr lang="es-ES" sz="1200" dirty="0" smtClean="0">
                          <a:latin typeface="Segoe UI" panose="020B0502040204020203" pitchFamily="34" charset="0"/>
                          <a:cs typeface="Segoe UI" panose="020B0502040204020203" pitchFamily="34" charset="0"/>
                        </a:rPr>
                        <a:t>Dirección Nacional de Hidrografía</a:t>
                      </a:r>
                      <a:endParaRPr lang="es-UY" sz="1200" dirty="0">
                        <a:latin typeface="Segoe UI" panose="020B0502040204020203" pitchFamily="34" charset="0"/>
                        <a:cs typeface="Segoe UI" panose="020B0502040204020203" pitchFamily="34" charset="0"/>
                      </a:endParaRPr>
                    </a:p>
                  </a:txBody>
                  <a:tcPr/>
                </a:tc>
                <a:tc vMerge="1">
                  <a:txBody>
                    <a:bodyPr/>
                    <a:lstStyle/>
                    <a:p>
                      <a:endParaRPr lang="es-UY" sz="1200" dirty="0">
                        <a:latin typeface="Segoe UI" panose="020B0502040204020203" pitchFamily="34" charset="0"/>
                        <a:cs typeface="Segoe UI" panose="020B0502040204020203" pitchFamily="34" charset="0"/>
                      </a:endParaRPr>
                    </a:p>
                  </a:txBody>
                  <a:tcPr/>
                </a:tc>
                <a:tc vMerge="1">
                  <a:txBody>
                    <a:bodyPr/>
                    <a:lstStyle/>
                    <a:p>
                      <a:endParaRPr lang="es-UY" sz="1200" dirty="0">
                        <a:latin typeface="Segoe UI" panose="020B0502040204020203" pitchFamily="34" charset="0"/>
                        <a:cs typeface="Segoe UI" panose="020B0502040204020203" pitchFamily="34" charset="0"/>
                      </a:endParaRPr>
                    </a:p>
                  </a:txBody>
                  <a:tcPr/>
                </a:tc>
              </a:tr>
              <a:tr h="288000">
                <a:tc>
                  <a:txBody>
                    <a:bodyPr/>
                    <a:lstStyle/>
                    <a:p>
                      <a:r>
                        <a:rPr lang="es-ES" sz="1200" dirty="0" smtClean="0">
                          <a:latin typeface="Segoe UI" panose="020B0502040204020203" pitchFamily="34" charset="0"/>
                          <a:cs typeface="Segoe UI" panose="020B0502040204020203" pitchFamily="34" charset="0"/>
                        </a:rPr>
                        <a:t>DINACEA</a:t>
                      </a:r>
                      <a:endParaRPr lang="es-UY" sz="1200" dirty="0">
                        <a:latin typeface="Segoe UI" panose="020B0502040204020203" pitchFamily="34" charset="0"/>
                        <a:cs typeface="Segoe UI" panose="020B0502040204020203" pitchFamily="34" charset="0"/>
                      </a:endParaRPr>
                    </a:p>
                  </a:txBody>
                  <a:tcPr/>
                </a:tc>
                <a:tc>
                  <a:txBody>
                    <a:bodyPr/>
                    <a:lstStyle/>
                    <a:p>
                      <a:r>
                        <a:rPr lang="es-ES" sz="1200" dirty="0" smtClean="0">
                          <a:latin typeface="Segoe UI" panose="020B0502040204020203" pitchFamily="34" charset="0"/>
                          <a:cs typeface="Segoe UI" panose="020B0502040204020203" pitchFamily="34" charset="0"/>
                        </a:rPr>
                        <a:t>Dirección Nacional de Calidad y Evaluación Ambiental</a:t>
                      </a:r>
                      <a:endParaRPr lang="es-UY" sz="1200" dirty="0">
                        <a:latin typeface="Segoe UI" panose="020B0502040204020203" pitchFamily="34" charset="0"/>
                        <a:cs typeface="Segoe UI" panose="020B0502040204020203" pitchFamily="34" charset="0"/>
                      </a:endParaRPr>
                    </a:p>
                  </a:txBody>
                  <a:tcPr/>
                </a:tc>
                <a:tc vMerge="1">
                  <a:txBody>
                    <a:bodyPr/>
                    <a:lstStyle/>
                    <a:p>
                      <a:endParaRPr lang="es-UY" sz="1200" dirty="0">
                        <a:latin typeface="Segoe UI" panose="020B0502040204020203" pitchFamily="34" charset="0"/>
                        <a:cs typeface="Segoe UI" panose="020B0502040204020203" pitchFamily="34" charset="0"/>
                      </a:endParaRPr>
                    </a:p>
                  </a:txBody>
                  <a:tcPr/>
                </a:tc>
                <a:tc vMerge="1">
                  <a:txBody>
                    <a:bodyPr/>
                    <a:lstStyle/>
                    <a:p>
                      <a:endParaRPr lang="es-UY" sz="1200" dirty="0">
                        <a:latin typeface="Segoe UI" panose="020B0502040204020203" pitchFamily="34" charset="0"/>
                        <a:cs typeface="Segoe UI" panose="020B0502040204020203" pitchFamily="34" charset="0"/>
                      </a:endParaRPr>
                    </a:p>
                  </a:txBody>
                  <a:tcPr/>
                </a:tc>
              </a:tr>
              <a:tr h="288000">
                <a:tc>
                  <a:txBody>
                    <a:bodyPr/>
                    <a:lstStyle/>
                    <a:p>
                      <a:r>
                        <a:rPr lang="es-ES" sz="1200" dirty="0" smtClean="0">
                          <a:latin typeface="Segoe UI" panose="020B0502040204020203" pitchFamily="34" charset="0"/>
                          <a:cs typeface="Segoe UI" panose="020B0502040204020203" pitchFamily="34" charset="0"/>
                        </a:rPr>
                        <a:t>DINABISE</a:t>
                      </a:r>
                      <a:endParaRPr lang="es-UY" sz="1200" dirty="0">
                        <a:latin typeface="Segoe UI" panose="020B0502040204020203" pitchFamily="34" charset="0"/>
                        <a:cs typeface="Segoe UI" panose="020B0502040204020203" pitchFamily="34" charset="0"/>
                      </a:endParaRPr>
                    </a:p>
                  </a:txBody>
                  <a:tcPr/>
                </a:tc>
                <a:tc>
                  <a:txBody>
                    <a:bodyPr/>
                    <a:lstStyle/>
                    <a:p>
                      <a:r>
                        <a:rPr lang="es-ES" sz="1200" dirty="0" smtClean="0">
                          <a:latin typeface="Segoe UI" panose="020B0502040204020203" pitchFamily="34" charset="0"/>
                          <a:cs typeface="Segoe UI" panose="020B0502040204020203" pitchFamily="34" charset="0"/>
                        </a:rPr>
                        <a:t>Dirección Nacional de Biodiversidad y Servicios Ecosistémicos </a:t>
                      </a:r>
                      <a:endParaRPr lang="es-UY" sz="1200" dirty="0">
                        <a:latin typeface="Segoe UI" panose="020B0502040204020203" pitchFamily="34" charset="0"/>
                        <a:cs typeface="Segoe UI" panose="020B0502040204020203" pitchFamily="34" charset="0"/>
                      </a:endParaRPr>
                    </a:p>
                  </a:txBody>
                  <a:tcPr/>
                </a:tc>
                <a:tc vMerge="1">
                  <a:txBody>
                    <a:bodyPr/>
                    <a:lstStyle/>
                    <a:p>
                      <a:endParaRPr lang="es-UY" sz="1200" dirty="0">
                        <a:latin typeface="Segoe UI" panose="020B0502040204020203" pitchFamily="34" charset="0"/>
                        <a:cs typeface="Segoe UI" panose="020B0502040204020203" pitchFamily="34" charset="0"/>
                      </a:endParaRPr>
                    </a:p>
                  </a:txBody>
                  <a:tcPr/>
                </a:tc>
                <a:tc vMerge="1">
                  <a:txBody>
                    <a:bodyPr/>
                    <a:lstStyle/>
                    <a:p>
                      <a:endParaRPr lang="es-UY" sz="1200" dirty="0">
                        <a:latin typeface="Segoe UI" panose="020B0502040204020203" pitchFamily="34" charset="0"/>
                        <a:cs typeface="Segoe UI" panose="020B0502040204020203" pitchFamily="34" charset="0"/>
                      </a:endParaRPr>
                    </a:p>
                  </a:txBody>
                  <a:tcPr/>
                </a:tc>
              </a:tr>
              <a:tr h="288000">
                <a:tc>
                  <a:txBody>
                    <a:bodyPr/>
                    <a:lstStyle/>
                    <a:p>
                      <a:r>
                        <a:rPr lang="es-ES" sz="1200" dirty="0" smtClean="0">
                          <a:latin typeface="Segoe UI" panose="020B0502040204020203" pitchFamily="34" charset="0"/>
                          <a:cs typeface="Segoe UI" panose="020B0502040204020203" pitchFamily="34" charset="0"/>
                        </a:rPr>
                        <a:t>DINAGUA</a:t>
                      </a:r>
                      <a:endParaRPr lang="es-UY" sz="1200" dirty="0">
                        <a:latin typeface="Segoe UI" panose="020B0502040204020203" pitchFamily="34" charset="0"/>
                        <a:cs typeface="Segoe UI" panose="020B0502040204020203" pitchFamily="34" charset="0"/>
                      </a:endParaRPr>
                    </a:p>
                  </a:txBody>
                  <a:tcPr/>
                </a:tc>
                <a:tc>
                  <a:txBody>
                    <a:bodyPr/>
                    <a:lstStyle/>
                    <a:p>
                      <a:r>
                        <a:rPr lang="es-ES" sz="1200" dirty="0" smtClean="0">
                          <a:latin typeface="Segoe UI" panose="020B0502040204020203" pitchFamily="34" charset="0"/>
                          <a:cs typeface="Segoe UI" panose="020B0502040204020203" pitchFamily="34" charset="0"/>
                        </a:rPr>
                        <a:t>Dirección Nacional de Aguas</a:t>
                      </a:r>
                      <a:endParaRPr lang="es-UY" sz="1200" dirty="0">
                        <a:latin typeface="Segoe UI" panose="020B0502040204020203" pitchFamily="34" charset="0"/>
                        <a:cs typeface="Segoe UI" panose="020B0502040204020203" pitchFamily="34" charset="0"/>
                      </a:endParaRPr>
                    </a:p>
                  </a:txBody>
                  <a:tcPr/>
                </a:tc>
                <a:tc vMerge="1">
                  <a:txBody>
                    <a:bodyPr/>
                    <a:lstStyle/>
                    <a:p>
                      <a:endParaRPr lang="es-UY" sz="1200" dirty="0">
                        <a:latin typeface="Segoe UI" panose="020B0502040204020203" pitchFamily="34" charset="0"/>
                        <a:cs typeface="Segoe UI" panose="020B0502040204020203" pitchFamily="34" charset="0"/>
                      </a:endParaRPr>
                    </a:p>
                  </a:txBody>
                  <a:tcPr/>
                </a:tc>
                <a:tc vMerge="1">
                  <a:txBody>
                    <a:bodyPr/>
                    <a:lstStyle/>
                    <a:p>
                      <a:endParaRPr lang="es-UY" sz="1200" dirty="0">
                        <a:latin typeface="Segoe UI" panose="020B0502040204020203" pitchFamily="34" charset="0"/>
                        <a:cs typeface="Segoe UI" panose="020B0502040204020203" pitchFamily="34" charset="0"/>
                      </a:endParaRPr>
                    </a:p>
                  </a:txBody>
                  <a:tcPr/>
                </a:tc>
              </a:tr>
              <a:tr h="288000">
                <a:tc>
                  <a:txBody>
                    <a:bodyPr/>
                    <a:lstStyle/>
                    <a:p>
                      <a:r>
                        <a:rPr lang="es-ES" sz="1200" dirty="0" smtClean="0">
                          <a:latin typeface="Segoe UI" panose="020B0502040204020203" pitchFamily="34" charset="0"/>
                          <a:cs typeface="Segoe UI" panose="020B0502040204020203" pitchFamily="34" charset="0"/>
                        </a:rPr>
                        <a:t>DINACAC</a:t>
                      </a:r>
                      <a:endParaRPr lang="es-UY" sz="1200" dirty="0">
                        <a:latin typeface="Segoe UI" panose="020B0502040204020203" pitchFamily="34" charset="0"/>
                        <a:cs typeface="Segoe UI" panose="020B0502040204020203" pitchFamily="34" charset="0"/>
                      </a:endParaRPr>
                    </a:p>
                  </a:txBody>
                  <a:tcPr/>
                </a:tc>
                <a:tc>
                  <a:txBody>
                    <a:bodyPr/>
                    <a:lstStyle/>
                    <a:p>
                      <a:r>
                        <a:rPr lang="es-ES" sz="1200" dirty="0" smtClean="0">
                          <a:latin typeface="Segoe UI" panose="020B0502040204020203" pitchFamily="34" charset="0"/>
                          <a:cs typeface="Segoe UI" panose="020B0502040204020203" pitchFamily="34" charset="0"/>
                        </a:rPr>
                        <a:t>Dirección Nacional de Cambio Climático y variabilidad</a:t>
                      </a:r>
                      <a:endParaRPr lang="es-UY" sz="1200" dirty="0">
                        <a:latin typeface="Segoe UI" panose="020B0502040204020203" pitchFamily="34" charset="0"/>
                        <a:cs typeface="Segoe UI" panose="020B0502040204020203" pitchFamily="34" charset="0"/>
                      </a:endParaRPr>
                    </a:p>
                  </a:txBody>
                  <a:tcPr/>
                </a:tc>
                <a:tc vMerge="1">
                  <a:txBody>
                    <a:bodyPr/>
                    <a:lstStyle/>
                    <a:p>
                      <a:endParaRPr lang="es-UY" sz="1200" dirty="0">
                        <a:latin typeface="Segoe UI" panose="020B0502040204020203" pitchFamily="34" charset="0"/>
                        <a:cs typeface="Segoe UI" panose="020B0502040204020203" pitchFamily="34" charset="0"/>
                      </a:endParaRPr>
                    </a:p>
                  </a:txBody>
                  <a:tcPr/>
                </a:tc>
                <a:tc vMerge="1">
                  <a:txBody>
                    <a:bodyPr/>
                    <a:lstStyle/>
                    <a:p>
                      <a:endParaRPr lang="es-UY" sz="1200" dirty="0">
                        <a:latin typeface="Segoe UI" panose="020B0502040204020203" pitchFamily="34" charset="0"/>
                        <a:cs typeface="Segoe UI" panose="020B0502040204020203" pitchFamily="34" charset="0"/>
                      </a:endParaRPr>
                    </a:p>
                  </a:txBody>
                  <a:tcPr/>
                </a:tc>
              </a:tr>
              <a:tr h="288000">
                <a:tc>
                  <a:txBody>
                    <a:bodyPr/>
                    <a:lstStyle/>
                    <a:p>
                      <a:r>
                        <a:rPr lang="es-ES" sz="1200" dirty="0" smtClean="0">
                          <a:latin typeface="Segoe UI" panose="020B0502040204020203" pitchFamily="34" charset="0"/>
                          <a:cs typeface="Segoe UI" panose="020B0502040204020203" pitchFamily="34" charset="0"/>
                        </a:rPr>
                        <a:t>DINOT</a:t>
                      </a:r>
                      <a:endParaRPr lang="es-UY" sz="1200" dirty="0">
                        <a:latin typeface="Segoe UI" panose="020B0502040204020203" pitchFamily="34" charset="0"/>
                        <a:cs typeface="Segoe UI" panose="020B0502040204020203" pitchFamily="34" charset="0"/>
                      </a:endParaRPr>
                    </a:p>
                  </a:txBody>
                  <a:tcPr/>
                </a:tc>
                <a:tc>
                  <a:txBody>
                    <a:bodyPr/>
                    <a:lstStyle/>
                    <a:p>
                      <a:r>
                        <a:rPr lang="es-ES" sz="1200" dirty="0" smtClean="0">
                          <a:latin typeface="Segoe UI" panose="020B0502040204020203" pitchFamily="34" charset="0"/>
                          <a:cs typeface="Segoe UI" panose="020B0502040204020203" pitchFamily="34" charset="0"/>
                        </a:rPr>
                        <a:t>Dirección Nacional de Ordenamiento Territorial</a:t>
                      </a:r>
                      <a:endParaRPr lang="es-UY" sz="1200" dirty="0">
                        <a:latin typeface="Segoe UI" panose="020B0502040204020203" pitchFamily="34" charset="0"/>
                        <a:cs typeface="Segoe UI" panose="020B0502040204020203" pitchFamily="34" charset="0"/>
                      </a:endParaRPr>
                    </a:p>
                  </a:txBody>
                  <a:tcPr/>
                </a:tc>
                <a:tc vMerge="1">
                  <a:txBody>
                    <a:bodyPr/>
                    <a:lstStyle/>
                    <a:p>
                      <a:endParaRPr lang="es-UY" sz="1200" dirty="0">
                        <a:latin typeface="Segoe UI" panose="020B0502040204020203" pitchFamily="34" charset="0"/>
                        <a:cs typeface="Segoe UI" panose="020B0502040204020203" pitchFamily="34" charset="0"/>
                      </a:endParaRPr>
                    </a:p>
                  </a:txBody>
                  <a:tcPr/>
                </a:tc>
                <a:tc vMerge="1">
                  <a:txBody>
                    <a:bodyPr/>
                    <a:lstStyle/>
                    <a:p>
                      <a:endParaRPr lang="es-UY" sz="1200" dirty="0">
                        <a:latin typeface="Segoe UI" panose="020B0502040204020203" pitchFamily="34" charset="0"/>
                        <a:cs typeface="Segoe UI" panose="020B0502040204020203" pitchFamily="34" charset="0"/>
                      </a:endParaRPr>
                    </a:p>
                  </a:txBody>
                  <a:tcPr/>
                </a:tc>
              </a:tr>
              <a:tr h="288000">
                <a:tc>
                  <a:txBody>
                    <a:bodyPr/>
                    <a:lstStyle/>
                    <a:p>
                      <a:r>
                        <a:rPr lang="es-ES" sz="1200" dirty="0" smtClean="0">
                          <a:latin typeface="Segoe UI" panose="020B0502040204020203" pitchFamily="34" charset="0"/>
                          <a:cs typeface="Segoe UI" panose="020B0502040204020203" pitchFamily="34" charset="0"/>
                        </a:rPr>
                        <a:t>DGS</a:t>
                      </a:r>
                      <a:endParaRPr lang="es-UY" sz="1200" dirty="0">
                        <a:latin typeface="Segoe UI" panose="020B0502040204020203" pitchFamily="34" charset="0"/>
                        <a:cs typeface="Segoe UI" panose="020B0502040204020203" pitchFamily="34" charset="0"/>
                      </a:endParaRPr>
                    </a:p>
                  </a:txBody>
                  <a:tcPr/>
                </a:tc>
                <a:tc>
                  <a:txBody>
                    <a:bodyPr/>
                    <a:lstStyle/>
                    <a:p>
                      <a:r>
                        <a:rPr lang="es-ES" sz="1200" dirty="0" smtClean="0">
                          <a:latin typeface="Segoe UI" panose="020B0502040204020203" pitchFamily="34" charset="0"/>
                          <a:cs typeface="Segoe UI" panose="020B0502040204020203" pitchFamily="34" charset="0"/>
                        </a:rPr>
                        <a:t>Dirección General de la Salud</a:t>
                      </a:r>
                      <a:endParaRPr lang="es-UY" sz="1200" dirty="0">
                        <a:latin typeface="Segoe UI" panose="020B0502040204020203" pitchFamily="34" charset="0"/>
                        <a:cs typeface="Segoe UI" panose="020B0502040204020203" pitchFamily="34" charset="0"/>
                      </a:endParaRPr>
                    </a:p>
                  </a:txBody>
                  <a:tcPr/>
                </a:tc>
                <a:tc vMerge="1">
                  <a:txBody>
                    <a:bodyPr/>
                    <a:lstStyle/>
                    <a:p>
                      <a:endParaRPr lang="es-UY" sz="1200" dirty="0">
                        <a:latin typeface="Segoe UI" panose="020B0502040204020203" pitchFamily="34" charset="0"/>
                        <a:cs typeface="Segoe UI" panose="020B0502040204020203" pitchFamily="34" charset="0"/>
                      </a:endParaRPr>
                    </a:p>
                  </a:txBody>
                  <a:tcPr/>
                </a:tc>
                <a:tc vMerge="1">
                  <a:txBody>
                    <a:bodyPr/>
                    <a:lstStyle/>
                    <a:p>
                      <a:endParaRPr lang="es-UY" sz="1200" dirty="0">
                        <a:latin typeface="Segoe UI" panose="020B0502040204020203" pitchFamily="34" charset="0"/>
                        <a:cs typeface="Segoe UI" panose="020B0502040204020203" pitchFamily="34" charset="0"/>
                      </a:endParaRPr>
                    </a:p>
                  </a:txBody>
                  <a:tcPr/>
                </a:tc>
              </a:tr>
              <a:tr h="288000">
                <a:tc>
                  <a:txBody>
                    <a:bodyPr/>
                    <a:lstStyle/>
                    <a:p>
                      <a:r>
                        <a:rPr lang="es-ES" sz="1200" dirty="0" smtClean="0">
                          <a:latin typeface="Segoe UI" panose="020B0502040204020203" pitchFamily="34" charset="0"/>
                          <a:cs typeface="Segoe UI" panose="020B0502040204020203" pitchFamily="34" charset="0"/>
                        </a:rPr>
                        <a:t>SNRCC</a:t>
                      </a:r>
                      <a:endParaRPr lang="es-UY" sz="1200" dirty="0">
                        <a:latin typeface="Segoe UI" panose="020B0502040204020203" pitchFamily="34" charset="0"/>
                        <a:cs typeface="Segoe UI" panose="020B0502040204020203" pitchFamily="34" charset="0"/>
                      </a:endParaRPr>
                    </a:p>
                  </a:txBody>
                  <a:tcPr/>
                </a:tc>
                <a:tc>
                  <a:txBody>
                    <a:bodyPr/>
                    <a:lstStyle/>
                    <a:p>
                      <a:r>
                        <a:rPr lang="es-ES" sz="1200" dirty="0" smtClean="0">
                          <a:latin typeface="Segoe UI" panose="020B0502040204020203" pitchFamily="34" charset="0"/>
                          <a:cs typeface="Segoe UI" panose="020B0502040204020203" pitchFamily="34" charset="0"/>
                        </a:rPr>
                        <a:t>Sistema Nacional de Respuesta al Cambio Climático</a:t>
                      </a:r>
                      <a:endParaRPr lang="es-UY" sz="1200" dirty="0">
                        <a:latin typeface="Segoe UI" panose="020B0502040204020203" pitchFamily="34" charset="0"/>
                        <a:cs typeface="Segoe UI" panose="020B0502040204020203" pitchFamily="34" charset="0"/>
                      </a:endParaRPr>
                    </a:p>
                  </a:txBody>
                  <a:tcPr/>
                </a:tc>
                <a:tc rowSpan="3">
                  <a:txBody>
                    <a:bodyPr/>
                    <a:lstStyle/>
                    <a:p>
                      <a:endParaRPr lang="es-UY" sz="1200" dirty="0">
                        <a:latin typeface="Segoe UI" panose="020B0502040204020203" pitchFamily="34" charset="0"/>
                        <a:cs typeface="Segoe UI" panose="020B0502040204020203" pitchFamily="34" charset="0"/>
                      </a:endParaRPr>
                    </a:p>
                  </a:txBody>
                  <a:tcPr/>
                </a:tc>
                <a:tc rowSpan="3">
                  <a:txBody>
                    <a:bodyPr/>
                    <a:lstStyle/>
                    <a:p>
                      <a:r>
                        <a:rPr lang="es-ES" sz="1400" dirty="0" smtClean="0">
                          <a:latin typeface="Segoe UI" panose="020B0502040204020203" pitchFamily="34" charset="0"/>
                          <a:cs typeface="Segoe UI" panose="020B0502040204020203" pitchFamily="34" charset="0"/>
                        </a:rPr>
                        <a:t>Comisiones Inter-Ministeriales o Ámbitos de Coordinación Horizontal</a:t>
                      </a:r>
                      <a:endParaRPr lang="es-UY" sz="1400" dirty="0">
                        <a:latin typeface="Segoe UI" panose="020B0502040204020203" pitchFamily="34" charset="0"/>
                        <a:cs typeface="Segoe UI" panose="020B0502040204020203" pitchFamily="34" charset="0"/>
                      </a:endParaRPr>
                    </a:p>
                  </a:txBody>
                  <a:tcPr anchor="ctr"/>
                </a:tc>
              </a:tr>
              <a:tr h="288000">
                <a:tc>
                  <a:txBody>
                    <a:bodyPr/>
                    <a:lstStyle/>
                    <a:p>
                      <a:r>
                        <a:rPr lang="es-ES" sz="1200" dirty="0" smtClean="0">
                          <a:latin typeface="Segoe UI" panose="020B0502040204020203" pitchFamily="34" charset="0"/>
                          <a:cs typeface="Segoe UI" panose="020B0502040204020203" pitchFamily="34" charset="0"/>
                        </a:rPr>
                        <a:t>SINAE</a:t>
                      </a:r>
                      <a:endParaRPr lang="es-UY" sz="1200" dirty="0">
                        <a:latin typeface="Segoe UI" panose="020B0502040204020203" pitchFamily="34" charset="0"/>
                        <a:cs typeface="Segoe UI" panose="020B0502040204020203" pitchFamily="34" charset="0"/>
                      </a:endParaRPr>
                    </a:p>
                  </a:txBody>
                  <a:tcPr/>
                </a:tc>
                <a:tc>
                  <a:txBody>
                    <a:bodyPr/>
                    <a:lstStyle/>
                    <a:p>
                      <a:r>
                        <a:rPr lang="es-ES" sz="1200" dirty="0" smtClean="0">
                          <a:latin typeface="Segoe UI" panose="020B0502040204020203" pitchFamily="34" charset="0"/>
                          <a:cs typeface="Segoe UI" panose="020B0502040204020203" pitchFamily="34" charset="0"/>
                        </a:rPr>
                        <a:t>Sistema Nacional de Emergencias</a:t>
                      </a:r>
                      <a:endParaRPr lang="es-UY" sz="1200" dirty="0">
                        <a:latin typeface="Segoe UI" panose="020B0502040204020203" pitchFamily="34" charset="0"/>
                        <a:cs typeface="Segoe UI" panose="020B0502040204020203" pitchFamily="34" charset="0"/>
                      </a:endParaRPr>
                    </a:p>
                  </a:txBody>
                  <a:tcPr/>
                </a:tc>
                <a:tc vMerge="1">
                  <a:txBody>
                    <a:bodyPr/>
                    <a:lstStyle/>
                    <a:p>
                      <a:endParaRPr lang="es-UY" sz="1200" dirty="0">
                        <a:latin typeface="Segoe UI" panose="020B0502040204020203" pitchFamily="34" charset="0"/>
                        <a:cs typeface="Segoe UI" panose="020B0502040204020203" pitchFamily="34" charset="0"/>
                      </a:endParaRPr>
                    </a:p>
                  </a:txBody>
                  <a:tcPr/>
                </a:tc>
                <a:tc vMerge="1">
                  <a:txBody>
                    <a:bodyPr/>
                    <a:lstStyle/>
                    <a:p>
                      <a:endParaRPr lang="es-UY" sz="1200" dirty="0">
                        <a:latin typeface="Segoe UI" panose="020B0502040204020203" pitchFamily="34" charset="0"/>
                        <a:cs typeface="Segoe UI" panose="020B0502040204020203" pitchFamily="34" charset="0"/>
                      </a:endParaRPr>
                    </a:p>
                  </a:txBody>
                  <a:tcPr/>
                </a:tc>
              </a:tr>
              <a:tr h="288000">
                <a:tc>
                  <a:txBody>
                    <a:bodyPr/>
                    <a:lstStyle/>
                    <a:p>
                      <a:r>
                        <a:rPr lang="es-ES" sz="1200" dirty="0" smtClean="0">
                          <a:latin typeface="Segoe UI" panose="020B0502040204020203" pitchFamily="34" charset="0"/>
                          <a:cs typeface="Segoe UI" panose="020B0502040204020203" pitchFamily="34" charset="0"/>
                        </a:rPr>
                        <a:t>GNA</a:t>
                      </a:r>
                      <a:endParaRPr lang="es-UY" sz="1200" dirty="0">
                        <a:latin typeface="Segoe UI" panose="020B0502040204020203" pitchFamily="34" charset="0"/>
                        <a:cs typeface="Segoe UI" panose="020B0502040204020203" pitchFamily="34" charset="0"/>
                      </a:endParaRPr>
                    </a:p>
                  </a:txBody>
                  <a:tcPr/>
                </a:tc>
                <a:tc>
                  <a:txBody>
                    <a:bodyPr/>
                    <a:lstStyle/>
                    <a:p>
                      <a:r>
                        <a:rPr lang="es-ES" sz="1200" dirty="0" smtClean="0">
                          <a:latin typeface="Segoe UI" panose="020B0502040204020203" pitchFamily="34" charset="0"/>
                          <a:cs typeface="Segoe UI" panose="020B0502040204020203" pitchFamily="34" charset="0"/>
                        </a:rPr>
                        <a:t>Gabinete Nacional Ambiental</a:t>
                      </a:r>
                      <a:endParaRPr lang="es-UY" sz="1200" dirty="0">
                        <a:latin typeface="Segoe UI" panose="020B0502040204020203" pitchFamily="34" charset="0"/>
                        <a:cs typeface="Segoe UI" panose="020B0502040204020203" pitchFamily="34" charset="0"/>
                      </a:endParaRPr>
                    </a:p>
                  </a:txBody>
                  <a:tcPr/>
                </a:tc>
                <a:tc vMerge="1">
                  <a:txBody>
                    <a:bodyPr/>
                    <a:lstStyle/>
                    <a:p>
                      <a:endParaRPr lang="es-UY" sz="1200" dirty="0">
                        <a:latin typeface="Segoe UI" panose="020B0502040204020203" pitchFamily="34" charset="0"/>
                        <a:cs typeface="Segoe UI" panose="020B0502040204020203" pitchFamily="34" charset="0"/>
                      </a:endParaRPr>
                    </a:p>
                  </a:txBody>
                  <a:tcPr/>
                </a:tc>
                <a:tc vMerge="1">
                  <a:txBody>
                    <a:bodyPr/>
                    <a:lstStyle/>
                    <a:p>
                      <a:endParaRPr lang="es-UY" sz="1200" dirty="0">
                        <a:latin typeface="Segoe UI" panose="020B0502040204020203" pitchFamily="34" charset="0"/>
                        <a:cs typeface="Segoe UI" panose="020B0502040204020203" pitchFamily="34" charset="0"/>
                      </a:endParaRPr>
                    </a:p>
                  </a:txBody>
                  <a:tcPr/>
                </a:tc>
              </a:tr>
            </a:tbl>
          </a:graphicData>
        </a:graphic>
      </p:graphicFrame>
      <p:sp>
        <p:nvSpPr>
          <p:cNvPr id="5" name="Elipse 4"/>
          <p:cNvSpPr/>
          <p:nvPr/>
        </p:nvSpPr>
        <p:spPr>
          <a:xfrm>
            <a:off x="6433277" y="1477860"/>
            <a:ext cx="108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sz="1300" dirty="0">
              <a:solidFill>
                <a:prstClr val="white"/>
              </a:solidFill>
              <a:latin typeface="Segoe UI" panose="020B0502040204020203" pitchFamily="34" charset="0"/>
              <a:cs typeface="Segoe UI" panose="020B0502040204020203" pitchFamily="34" charset="0"/>
            </a:endParaRPr>
          </a:p>
        </p:txBody>
      </p:sp>
      <p:sp>
        <p:nvSpPr>
          <p:cNvPr id="6" name="Rectángulo 5"/>
          <p:cNvSpPr/>
          <p:nvPr/>
        </p:nvSpPr>
        <p:spPr>
          <a:xfrm>
            <a:off x="6343277" y="3765349"/>
            <a:ext cx="1260000" cy="86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sz="1300" dirty="0">
              <a:solidFill>
                <a:prstClr val="white"/>
              </a:solidFill>
              <a:latin typeface="Segoe UI" panose="020B0502040204020203" pitchFamily="34" charset="0"/>
              <a:cs typeface="Segoe UI" panose="020B0502040204020203" pitchFamily="34" charset="0"/>
            </a:endParaRPr>
          </a:p>
        </p:txBody>
      </p:sp>
      <p:sp>
        <p:nvSpPr>
          <p:cNvPr id="7" name="Elipse 6"/>
          <p:cNvSpPr/>
          <p:nvPr/>
        </p:nvSpPr>
        <p:spPr>
          <a:xfrm>
            <a:off x="6613277" y="5476838"/>
            <a:ext cx="72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sz="1300" dirty="0">
              <a:solidFill>
                <a:prstClr val="white"/>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425850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9021" y="508000"/>
            <a:ext cx="7270045" cy="5980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5069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4359" y="210578"/>
            <a:ext cx="11047685" cy="510638"/>
          </a:xfrm>
        </p:spPr>
        <p:txBody>
          <a:bodyPr>
            <a:noAutofit/>
          </a:bodyPr>
          <a:lstStyle/>
          <a:p>
            <a:r>
              <a:rPr lang="es-ES" sz="2400" dirty="0" smtClean="0">
                <a:latin typeface="Segoe UI" panose="020B0502040204020203" pitchFamily="34" charset="0"/>
                <a:cs typeface="Segoe UI" panose="020B0502040204020203" pitchFamily="34" charset="0"/>
              </a:rPr>
              <a:t>SISTEMA NACIONAL DE RESPUESTA AL CAMBIO CLIMÁTICO Y VARIABILIDAD</a:t>
            </a:r>
            <a:endParaRPr lang="es-UY" sz="2400" dirty="0"/>
          </a:p>
        </p:txBody>
      </p:sp>
      <p:sp>
        <p:nvSpPr>
          <p:cNvPr id="9" name="Elipse 8"/>
          <p:cNvSpPr/>
          <p:nvPr/>
        </p:nvSpPr>
        <p:spPr>
          <a:xfrm>
            <a:off x="2592794" y="1538749"/>
            <a:ext cx="1152000" cy="54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300" dirty="0" smtClean="0">
                <a:solidFill>
                  <a:prstClr val="white"/>
                </a:solidFill>
                <a:latin typeface="Segoe UI" panose="020B0502040204020203" pitchFamily="34" charset="0"/>
                <a:cs typeface="Segoe UI" panose="020B0502040204020203" pitchFamily="34" charset="0"/>
              </a:rPr>
              <a:t>MIEM</a:t>
            </a:r>
            <a:endParaRPr lang="es-UY" sz="1300" dirty="0">
              <a:solidFill>
                <a:prstClr val="white"/>
              </a:solidFill>
              <a:latin typeface="Segoe UI" panose="020B0502040204020203" pitchFamily="34" charset="0"/>
              <a:cs typeface="Segoe UI" panose="020B0502040204020203" pitchFamily="34" charset="0"/>
            </a:endParaRPr>
          </a:p>
        </p:txBody>
      </p:sp>
      <p:sp>
        <p:nvSpPr>
          <p:cNvPr id="10" name="Elipse 9"/>
          <p:cNvSpPr/>
          <p:nvPr/>
        </p:nvSpPr>
        <p:spPr>
          <a:xfrm>
            <a:off x="1181322" y="3359371"/>
            <a:ext cx="1152000" cy="54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300" dirty="0" smtClean="0">
                <a:solidFill>
                  <a:prstClr val="white"/>
                </a:solidFill>
                <a:latin typeface="Segoe UI" panose="020B0502040204020203" pitchFamily="34" charset="0"/>
                <a:cs typeface="Segoe UI" panose="020B0502040204020203" pitchFamily="34" charset="0"/>
              </a:rPr>
              <a:t>MINTUR</a:t>
            </a:r>
            <a:endParaRPr lang="es-UY" sz="1300" dirty="0">
              <a:solidFill>
                <a:prstClr val="white"/>
              </a:solidFill>
              <a:latin typeface="Segoe UI" panose="020B0502040204020203" pitchFamily="34" charset="0"/>
              <a:cs typeface="Segoe UI" panose="020B0502040204020203" pitchFamily="34" charset="0"/>
            </a:endParaRPr>
          </a:p>
        </p:txBody>
      </p:sp>
      <p:sp>
        <p:nvSpPr>
          <p:cNvPr id="11" name="Elipse 10"/>
          <p:cNvSpPr/>
          <p:nvPr/>
        </p:nvSpPr>
        <p:spPr>
          <a:xfrm>
            <a:off x="1835965" y="4031141"/>
            <a:ext cx="1152000" cy="54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300" dirty="0" smtClean="0">
                <a:solidFill>
                  <a:prstClr val="white"/>
                </a:solidFill>
                <a:latin typeface="Segoe UI" panose="020B0502040204020203" pitchFamily="34" charset="0"/>
                <a:cs typeface="Segoe UI" panose="020B0502040204020203" pitchFamily="34" charset="0"/>
              </a:rPr>
              <a:t>MDN</a:t>
            </a:r>
            <a:endParaRPr lang="es-UY" sz="1300" dirty="0">
              <a:solidFill>
                <a:prstClr val="white"/>
              </a:solidFill>
              <a:latin typeface="Segoe UI" panose="020B0502040204020203" pitchFamily="34" charset="0"/>
              <a:cs typeface="Segoe UI" panose="020B0502040204020203" pitchFamily="34" charset="0"/>
            </a:endParaRPr>
          </a:p>
        </p:txBody>
      </p:sp>
      <p:sp>
        <p:nvSpPr>
          <p:cNvPr id="12" name="Elipse 11"/>
          <p:cNvSpPr/>
          <p:nvPr/>
        </p:nvSpPr>
        <p:spPr>
          <a:xfrm>
            <a:off x="2821391" y="4432008"/>
            <a:ext cx="1152000" cy="54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300" dirty="0" smtClean="0">
                <a:solidFill>
                  <a:prstClr val="white"/>
                </a:solidFill>
                <a:latin typeface="Segoe UI" panose="020B0502040204020203" pitchFamily="34" charset="0"/>
                <a:cs typeface="Segoe UI" panose="020B0502040204020203" pitchFamily="34" charset="0"/>
              </a:rPr>
              <a:t>MEF</a:t>
            </a:r>
            <a:endParaRPr lang="es-UY" sz="1300" dirty="0">
              <a:solidFill>
                <a:prstClr val="white"/>
              </a:solidFill>
              <a:latin typeface="Segoe UI" panose="020B0502040204020203" pitchFamily="34" charset="0"/>
              <a:cs typeface="Segoe UI" panose="020B0502040204020203" pitchFamily="34" charset="0"/>
            </a:endParaRPr>
          </a:p>
        </p:txBody>
      </p:sp>
      <p:sp>
        <p:nvSpPr>
          <p:cNvPr id="13" name="Elipse 12"/>
          <p:cNvSpPr/>
          <p:nvPr/>
        </p:nvSpPr>
        <p:spPr>
          <a:xfrm>
            <a:off x="3999860" y="4848692"/>
            <a:ext cx="1152000" cy="54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300" dirty="0" smtClean="0">
                <a:solidFill>
                  <a:prstClr val="white"/>
                </a:solidFill>
                <a:latin typeface="Segoe UI" panose="020B0502040204020203" pitchFamily="34" charset="0"/>
                <a:cs typeface="Segoe UI" panose="020B0502040204020203" pitchFamily="34" charset="0"/>
              </a:rPr>
              <a:t>MVOT</a:t>
            </a:r>
            <a:endParaRPr lang="es-UY" sz="1300" dirty="0">
              <a:solidFill>
                <a:prstClr val="white"/>
              </a:solidFill>
              <a:latin typeface="Segoe UI" panose="020B0502040204020203" pitchFamily="34" charset="0"/>
              <a:cs typeface="Segoe UI" panose="020B0502040204020203" pitchFamily="34" charset="0"/>
            </a:endParaRPr>
          </a:p>
        </p:txBody>
      </p:sp>
      <p:sp>
        <p:nvSpPr>
          <p:cNvPr id="14" name="Octágono 13"/>
          <p:cNvSpPr/>
          <p:nvPr/>
        </p:nvSpPr>
        <p:spPr>
          <a:xfrm>
            <a:off x="4882446" y="1055413"/>
            <a:ext cx="900000" cy="540000"/>
          </a:xfrm>
          <a:prstGeom prst="octagon">
            <a:avLst/>
          </a:prstGeom>
          <a:solidFill>
            <a:srgbClr val="FC34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300" dirty="0" smtClean="0">
                <a:solidFill>
                  <a:prstClr val="white"/>
                </a:solidFill>
                <a:latin typeface="Segoe UI" panose="020B0502040204020203" pitchFamily="34" charset="0"/>
                <a:cs typeface="Segoe UI" panose="020B0502040204020203" pitchFamily="34" charset="0"/>
              </a:rPr>
              <a:t>CI</a:t>
            </a:r>
            <a:endParaRPr lang="es-UY" sz="1300" dirty="0">
              <a:solidFill>
                <a:prstClr val="white"/>
              </a:solidFill>
              <a:latin typeface="Segoe UI" panose="020B0502040204020203" pitchFamily="34" charset="0"/>
              <a:cs typeface="Segoe UI" panose="020B0502040204020203" pitchFamily="34" charset="0"/>
            </a:endParaRPr>
          </a:p>
        </p:txBody>
      </p:sp>
      <p:sp>
        <p:nvSpPr>
          <p:cNvPr id="15" name="Elipse 14"/>
          <p:cNvSpPr/>
          <p:nvPr/>
        </p:nvSpPr>
        <p:spPr>
          <a:xfrm>
            <a:off x="3774912" y="932676"/>
            <a:ext cx="900000" cy="900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ES" sz="1300" dirty="0" smtClean="0">
                <a:solidFill>
                  <a:prstClr val="white"/>
                </a:solidFill>
                <a:latin typeface="Segoe UI" panose="020B0502040204020203" pitchFamily="34" charset="0"/>
                <a:cs typeface="Segoe UI" panose="020B0502040204020203" pitchFamily="34" charset="0"/>
              </a:rPr>
              <a:t>SINAE</a:t>
            </a:r>
            <a:endParaRPr lang="es-UY" sz="1300" dirty="0">
              <a:solidFill>
                <a:prstClr val="white"/>
              </a:solidFill>
              <a:latin typeface="Segoe UI" panose="020B0502040204020203" pitchFamily="34" charset="0"/>
              <a:cs typeface="Segoe UI" panose="020B0502040204020203" pitchFamily="34" charset="0"/>
            </a:endParaRPr>
          </a:p>
        </p:txBody>
      </p:sp>
      <p:sp>
        <p:nvSpPr>
          <p:cNvPr id="16" name="Elipse 15"/>
          <p:cNvSpPr/>
          <p:nvPr/>
        </p:nvSpPr>
        <p:spPr>
          <a:xfrm>
            <a:off x="1636463" y="2039635"/>
            <a:ext cx="1152000" cy="54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300" dirty="0" smtClean="0">
                <a:solidFill>
                  <a:prstClr val="white"/>
                </a:solidFill>
                <a:latin typeface="Segoe UI" panose="020B0502040204020203" pitchFamily="34" charset="0"/>
                <a:cs typeface="Segoe UI" panose="020B0502040204020203" pitchFamily="34" charset="0"/>
              </a:rPr>
              <a:t>MRREE</a:t>
            </a:r>
            <a:endParaRPr lang="es-UY" sz="1300" dirty="0">
              <a:solidFill>
                <a:prstClr val="white"/>
              </a:solidFill>
              <a:latin typeface="Segoe UI" panose="020B0502040204020203" pitchFamily="34" charset="0"/>
              <a:cs typeface="Segoe UI" panose="020B0502040204020203" pitchFamily="34" charset="0"/>
            </a:endParaRPr>
          </a:p>
        </p:txBody>
      </p:sp>
      <p:sp>
        <p:nvSpPr>
          <p:cNvPr id="17" name="Elipse 16"/>
          <p:cNvSpPr/>
          <p:nvPr/>
        </p:nvSpPr>
        <p:spPr>
          <a:xfrm>
            <a:off x="960636" y="2630269"/>
            <a:ext cx="1152000" cy="54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300" dirty="0" smtClean="0">
                <a:solidFill>
                  <a:prstClr val="white"/>
                </a:solidFill>
                <a:latin typeface="Segoe UI" panose="020B0502040204020203" pitchFamily="34" charset="0"/>
                <a:cs typeface="Segoe UI" panose="020B0502040204020203" pitchFamily="34" charset="0"/>
              </a:rPr>
              <a:t>MSP</a:t>
            </a:r>
            <a:endParaRPr lang="es-UY" sz="1300" dirty="0">
              <a:solidFill>
                <a:prstClr val="white"/>
              </a:solidFill>
              <a:latin typeface="Segoe UI" panose="020B0502040204020203" pitchFamily="34" charset="0"/>
              <a:cs typeface="Segoe UI" panose="020B0502040204020203" pitchFamily="34" charset="0"/>
            </a:endParaRPr>
          </a:p>
        </p:txBody>
      </p:sp>
      <p:sp>
        <p:nvSpPr>
          <p:cNvPr id="18" name="Elipse 17"/>
          <p:cNvSpPr/>
          <p:nvPr/>
        </p:nvSpPr>
        <p:spPr>
          <a:xfrm>
            <a:off x="6774722" y="4848692"/>
            <a:ext cx="1152000" cy="54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300" dirty="0" smtClean="0">
                <a:solidFill>
                  <a:prstClr val="white"/>
                </a:solidFill>
                <a:latin typeface="Segoe UI" panose="020B0502040204020203" pitchFamily="34" charset="0"/>
                <a:cs typeface="Segoe UI" panose="020B0502040204020203" pitchFamily="34" charset="0"/>
              </a:rPr>
              <a:t>MIDES</a:t>
            </a:r>
            <a:endParaRPr lang="es-UY" sz="1300" dirty="0">
              <a:solidFill>
                <a:prstClr val="white"/>
              </a:solidFill>
              <a:latin typeface="Segoe UI" panose="020B0502040204020203" pitchFamily="34" charset="0"/>
              <a:cs typeface="Segoe UI" panose="020B0502040204020203" pitchFamily="34" charset="0"/>
            </a:endParaRPr>
          </a:p>
        </p:txBody>
      </p:sp>
      <p:sp>
        <p:nvSpPr>
          <p:cNvPr id="19" name="Trapecio 18"/>
          <p:cNvSpPr/>
          <p:nvPr/>
        </p:nvSpPr>
        <p:spPr>
          <a:xfrm>
            <a:off x="7990322" y="4432008"/>
            <a:ext cx="900000" cy="540000"/>
          </a:xfrm>
          <a:prstGeom prst="trapezoid">
            <a:avLst/>
          </a:prstGeom>
          <a:solidFill>
            <a:srgbClr val="A8968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300" dirty="0" smtClean="0">
                <a:solidFill>
                  <a:prstClr val="white"/>
                </a:solidFill>
                <a:latin typeface="Segoe UI" panose="020B0502040204020203" pitchFamily="34" charset="0"/>
                <a:cs typeface="Segoe UI" panose="020B0502040204020203" pitchFamily="34" charset="0"/>
              </a:rPr>
              <a:t>AUCI</a:t>
            </a:r>
            <a:endParaRPr lang="es-UY" sz="1300" dirty="0">
              <a:solidFill>
                <a:prstClr val="white"/>
              </a:solidFill>
              <a:latin typeface="Segoe UI" panose="020B0502040204020203" pitchFamily="34" charset="0"/>
              <a:cs typeface="Segoe UI" panose="020B0502040204020203" pitchFamily="34" charset="0"/>
            </a:endParaRPr>
          </a:p>
        </p:txBody>
      </p:sp>
      <p:sp>
        <p:nvSpPr>
          <p:cNvPr id="20" name="Rectángulo 19"/>
          <p:cNvSpPr/>
          <p:nvPr/>
        </p:nvSpPr>
        <p:spPr>
          <a:xfrm>
            <a:off x="8763468" y="3810124"/>
            <a:ext cx="900000" cy="54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300" dirty="0" smtClean="0">
                <a:solidFill>
                  <a:prstClr val="white"/>
                </a:solidFill>
                <a:latin typeface="Segoe UI" panose="020B0502040204020203" pitchFamily="34" charset="0"/>
                <a:cs typeface="Segoe UI" panose="020B0502040204020203" pitchFamily="34" charset="0"/>
              </a:rPr>
              <a:t>INUMET</a:t>
            </a:r>
            <a:endParaRPr lang="es-UY" sz="1300" dirty="0">
              <a:solidFill>
                <a:prstClr val="white"/>
              </a:solidFill>
              <a:latin typeface="Segoe UI" panose="020B0502040204020203" pitchFamily="34" charset="0"/>
              <a:cs typeface="Segoe UI" panose="020B0502040204020203" pitchFamily="34" charset="0"/>
            </a:endParaRPr>
          </a:p>
        </p:txBody>
      </p:sp>
      <p:sp>
        <p:nvSpPr>
          <p:cNvPr id="21" name="Elipse 20"/>
          <p:cNvSpPr/>
          <p:nvPr/>
        </p:nvSpPr>
        <p:spPr>
          <a:xfrm>
            <a:off x="9142508" y="3075764"/>
            <a:ext cx="1152000" cy="54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300" dirty="0" smtClean="0">
                <a:solidFill>
                  <a:prstClr val="white"/>
                </a:solidFill>
                <a:latin typeface="Segoe UI" panose="020B0502040204020203" pitchFamily="34" charset="0"/>
                <a:cs typeface="Segoe UI" panose="020B0502040204020203" pitchFamily="34" charset="0"/>
              </a:rPr>
              <a:t>MEC</a:t>
            </a:r>
            <a:endParaRPr lang="es-UY" sz="1300" dirty="0">
              <a:solidFill>
                <a:prstClr val="white"/>
              </a:solidFill>
              <a:latin typeface="Segoe UI" panose="020B0502040204020203" pitchFamily="34" charset="0"/>
              <a:cs typeface="Segoe UI" panose="020B0502040204020203" pitchFamily="34" charset="0"/>
            </a:endParaRPr>
          </a:p>
        </p:txBody>
      </p:sp>
      <p:sp>
        <p:nvSpPr>
          <p:cNvPr id="22" name="Elipse 21"/>
          <p:cNvSpPr/>
          <p:nvPr/>
        </p:nvSpPr>
        <p:spPr>
          <a:xfrm>
            <a:off x="9142508" y="2309635"/>
            <a:ext cx="1152000" cy="54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300" dirty="0" smtClean="0">
                <a:solidFill>
                  <a:prstClr val="white"/>
                </a:solidFill>
                <a:latin typeface="Segoe UI" panose="020B0502040204020203" pitchFamily="34" charset="0"/>
                <a:cs typeface="Segoe UI" panose="020B0502040204020203" pitchFamily="34" charset="0"/>
              </a:rPr>
              <a:t>MTOP</a:t>
            </a:r>
            <a:endParaRPr lang="es-UY" sz="1300" dirty="0">
              <a:solidFill>
                <a:prstClr val="white"/>
              </a:solidFill>
              <a:latin typeface="Segoe UI" panose="020B0502040204020203" pitchFamily="34" charset="0"/>
              <a:cs typeface="Segoe UI" panose="020B0502040204020203" pitchFamily="34" charset="0"/>
            </a:endParaRPr>
          </a:p>
        </p:txBody>
      </p:sp>
      <p:sp>
        <p:nvSpPr>
          <p:cNvPr id="23" name="Triángulo isósceles 22"/>
          <p:cNvSpPr/>
          <p:nvPr/>
        </p:nvSpPr>
        <p:spPr>
          <a:xfrm>
            <a:off x="8444095" y="1514821"/>
            <a:ext cx="1008000" cy="540000"/>
          </a:xfrm>
          <a:prstGeom prst="triangle">
            <a:avLst/>
          </a:prstGeom>
          <a:solidFill>
            <a:srgbClr val="83AD8E"/>
          </a:solidFill>
        </p:spPr>
        <p:style>
          <a:lnRef idx="2">
            <a:schemeClr val="accent1">
              <a:shade val="50000"/>
            </a:schemeClr>
          </a:lnRef>
          <a:fillRef idx="1">
            <a:schemeClr val="accent1"/>
          </a:fillRef>
          <a:effectRef idx="0">
            <a:schemeClr val="accent1"/>
          </a:effectRef>
          <a:fontRef idx="minor">
            <a:schemeClr val="lt1"/>
          </a:fontRef>
        </p:style>
        <p:txBody>
          <a:bodyPr wrap="square" tIns="0" bIns="180000" rtlCol="0" anchor="ctr">
            <a:noAutofit/>
          </a:bodyPr>
          <a:lstStyle/>
          <a:p>
            <a:pPr algn="ctr"/>
            <a:r>
              <a:rPr lang="es-ES" sz="1300" dirty="0" smtClean="0">
                <a:solidFill>
                  <a:prstClr val="white"/>
                </a:solidFill>
                <a:latin typeface="Segoe UI" panose="020B0502040204020203" pitchFamily="34" charset="0"/>
                <a:cs typeface="Segoe UI" panose="020B0502040204020203" pitchFamily="34" charset="0"/>
              </a:rPr>
              <a:t>OPP</a:t>
            </a:r>
            <a:endParaRPr lang="es-UY" sz="1300" dirty="0">
              <a:solidFill>
                <a:prstClr val="white"/>
              </a:solidFill>
              <a:latin typeface="Segoe UI" panose="020B0502040204020203" pitchFamily="34" charset="0"/>
              <a:cs typeface="Segoe UI" panose="020B0502040204020203" pitchFamily="34" charset="0"/>
            </a:endParaRPr>
          </a:p>
        </p:txBody>
      </p:sp>
      <p:sp>
        <p:nvSpPr>
          <p:cNvPr id="24" name="Elipse 23"/>
          <p:cNvSpPr/>
          <p:nvPr/>
        </p:nvSpPr>
        <p:spPr>
          <a:xfrm>
            <a:off x="7350722" y="1178816"/>
            <a:ext cx="1152000" cy="54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300" dirty="0" smtClean="0">
                <a:solidFill>
                  <a:prstClr val="white"/>
                </a:solidFill>
                <a:latin typeface="Segoe UI" panose="020B0502040204020203" pitchFamily="34" charset="0"/>
                <a:cs typeface="Segoe UI" panose="020B0502040204020203" pitchFamily="34" charset="0"/>
              </a:rPr>
              <a:t>MGAP</a:t>
            </a:r>
            <a:endParaRPr lang="es-UY" sz="1300" dirty="0">
              <a:solidFill>
                <a:prstClr val="white"/>
              </a:solidFill>
              <a:latin typeface="Segoe UI" panose="020B0502040204020203" pitchFamily="34" charset="0"/>
              <a:cs typeface="Segoe UI" panose="020B0502040204020203" pitchFamily="34" charset="0"/>
            </a:endParaRPr>
          </a:p>
        </p:txBody>
      </p:sp>
      <p:sp>
        <p:nvSpPr>
          <p:cNvPr id="25" name="Elipse 24"/>
          <p:cNvSpPr/>
          <p:nvPr/>
        </p:nvSpPr>
        <p:spPr>
          <a:xfrm>
            <a:off x="6056128" y="1043709"/>
            <a:ext cx="1152000" cy="54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300" dirty="0" smtClean="0">
                <a:solidFill>
                  <a:prstClr val="white"/>
                </a:solidFill>
                <a:latin typeface="Segoe UI" panose="020B0502040204020203" pitchFamily="34" charset="0"/>
                <a:cs typeface="Segoe UI" panose="020B0502040204020203" pitchFamily="34" charset="0"/>
              </a:rPr>
              <a:t>MA</a:t>
            </a:r>
            <a:endParaRPr lang="es-UY" sz="1300" dirty="0">
              <a:solidFill>
                <a:prstClr val="white"/>
              </a:solidFill>
              <a:latin typeface="Segoe UI" panose="020B0502040204020203" pitchFamily="34" charset="0"/>
              <a:cs typeface="Segoe UI" panose="020B0502040204020203" pitchFamily="34" charset="0"/>
            </a:endParaRPr>
          </a:p>
        </p:txBody>
      </p:sp>
      <p:sp>
        <p:nvSpPr>
          <p:cNvPr id="26" name="Recortar rectángulo de esquina del mismo lado 25"/>
          <p:cNvSpPr/>
          <p:nvPr/>
        </p:nvSpPr>
        <p:spPr>
          <a:xfrm>
            <a:off x="4999043" y="5667640"/>
            <a:ext cx="1692000" cy="900000"/>
          </a:xfrm>
          <a:prstGeom prst="snip2SameRect">
            <a:avLst/>
          </a:prstGeom>
          <a:solidFill>
            <a:srgbClr val="DC985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300" b="1" dirty="0" smtClean="0">
                <a:solidFill>
                  <a:prstClr val="white"/>
                </a:solidFill>
                <a:latin typeface="Segoe UI" panose="020B0502040204020203" pitchFamily="34" charset="0"/>
                <a:cs typeface="Segoe UI" panose="020B0502040204020203" pitchFamily="34" charset="0"/>
              </a:rPr>
              <a:t>Comisión Asesora </a:t>
            </a:r>
          </a:p>
          <a:p>
            <a:pPr algn="ctr"/>
            <a:r>
              <a:rPr lang="es-ES" sz="1050" dirty="0" smtClean="0">
                <a:solidFill>
                  <a:prstClr val="white"/>
                </a:solidFill>
                <a:latin typeface="Segoe UI" panose="020B0502040204020203" pitchFamily="34" charset="0"/>
                <a:cs typeface="Segoe UI" panose="020B0502040204020203" pitchFamily="34" charset="0"/>
              </a:rPr>
              <a:t>(ANEP, UDELAR, ANII, INIA, IAU, CND, etc.)</a:t>
            </a:r>
            <a:endParaRPr lang="es-UY" sz="1050" dirty="0">
              <a:solidFill>
                <a:prstClr val="white"/>
              </a:solidFill>
              <a:latin typeface="Segoe UI" panose="020B0502040204020203" pitchFamily="34" charset="0"/>
              <a:cs typeface="Segoe UI" panose="020B0502040204020203" pitchFamily="34" charset="0"/>
            </a:endParaRPr>
          </a:p>
        </p:txBody>
      </p:sp>
      <p:cxnSp>
        <p:nvCxnSpPr>
          <p:cNvPr id="28" name="Conector recto de flecha 27"/>
          <p:cNvCxnSpPr>
            <a:stCxn id="100" idx="0"/>
            <a:endCxn id="25" idx="4"/>
          </p:cNvCxnSpPr>
          <p:nvPr/>
        </p:nvCxnSpPr>
        <p:spPr>
          <a:xfrm flipV="1">
            <a:off x="5836365" y="1583709"/>
            <a:ext cx="795763" cy="1493195"/>
          </a:xfrm>
          <a:prstGeom prst="straightConnector1">
            <a:avLst/>
          </a:prstGeom>
          <a:ln w="381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29" name="Conector recto de flecha 28"/>
          <p:cNvCxnSpPr>
            <a:stCxn id="100" idx="7"/>
            <a:endCxn id="24" idx="3"/>
          </p:cNvCxnSpPr>
          <p:nvPr/>
        </p:nvCxnSpPr>
        <p:spPr>
          <a:xfrm flipV="1">
            <a:off x="5938188" y="1639735"/>
            <a:ext cx="1581240" cy="1479346"/>
          </a:xfrm>
          <a:prstGeom prst="straightConnector1">
            <a:avLst/>
          </a:prstGeom>
          <a:ln w="381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30" name="Conector recto de flecha 29"/>
          <p:cNvCxnSpPr>
            <a:stCxn id="100" idx="6"/>
            <a:endCxn id="23" idx="2"/>
          </p:cNvCxnSpPr>
          <p:nvPr/>
        </p:nvCxnSpPr>
        <p:spPr>
          <a:xfrm flipV="1">
            <a:off x="5980365" y="2054821"/>
            <a:ext cx="2463730" cy="1166083"/>
          </a:xfrm>
          <a:prstGeom prst="straightConnector1">
            <a:avLst/>
          </a:prstGeom>
          <a:ln w="381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31" name="Conector recto de flecha 30"/>
          <p:cNvCxnSpPr>
            <a:stCxn id="100" idx="6"/>
            <a:endCxn id="22" idx="2"/>
          </p:cNvCxnSpPr>
          <p:nvPr/>
        </p:nvCxnSpPr>
        <p:spPr>
          <a:xfrm flipV="1">
            <a:off x="5980365" y="2579635"/>
            <a:ext cx="3162143" cy="641269"/>
          </a:xfrm>
          <a:prstGeom prst="straightConnector1">
            <a:avLst/>
          </a:prstGeom>
          <a:ln w="38100">
            <a:solidFill>
              <a:schemeClr val="accent4"/>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2" name="Conector recto de flecha 31"/>
          <p:cNvCxnSpPr>
            <a:stCxn id="100" idx="6"/>
            <a:endCxn id="21" idx="2"/>
          </p:cNvCxnSpPr>
          <p:nvPr/>
        </p:nvCxnSpPr>
        <p:spPr>
          <a:xfrm>
            <a:off x="5980365" y="3220904"/>
            <a:ext cx="3162143" cy="124860"/>
          </a:xfrm>
          <a:prstGeom prst="straightConnector1">
            <a:avLst/>
          </a:prstGeom>
          <a:ln w="38100">
            <a:solidFill>
              <a:schemeClr val="accent4"/>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3" name="Conector recto de flecha 32"/>
          <p:cNvCxnSpPr>
            <a:stCxn id="100" idx="5"/>
            <a:endCxn id="20" idx="1"/>
          </p:cNvCxnSpPr>
          <p:nvPr/>
        </p:nvCxnSpPr>
        <p:spPr>
          <a:xfrm>
            <a:off x="5938188" y="3322727"/>
            <a:ext cx="2825280" cy="757397"/>
          </a:xfrm>
          <a:prstGeom prst="straightConnector1">
            <a:avLst/>
          </a:prstGeom>
          <a:ln w="38100">
            <a:solidFill>
              <a:schemeClr val="accent4"/>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4" name="Conector recto de flecha 33"/>
          <p:cNvCxnSpPr>
            <a:stCxn id="100" idx="5"/>
            <a:endCxn id="19" idx="1"/>
          </p:cNvCxnSpPr>
          <p:nvPr/>
        </p:nvCxnSpPr>
        <p:spPr>
          <a:xfrm>
            <a:off x="5938188" y="3322727"/>
            <a:ext cx="2119634" cy="1379281"/>
          </a:xfrm>
          <a:prstGeom prst="straightConnector1">
            <a:avLst/>
          </a:prstGeom>
          <a:ln w="38100">
            <a:solidFill>
              <a:schemeClr val="accent4"/>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5" name="Conector recto de flecha 34"/>
          <p:cNvCxnSpPr>
            <a:stCxn id="100" idx="5"/>
            <a:endCxn id="18" idx="0"/>
          </p:cNvCxnSpPr>
          <p:nvPr/>
        </p:nvCxnSpPr>
        <p:spPr>
          <a:xfrm>
            <a:off x="5938188" y="3322727"/>
            <a:ext cx="1412534" cy="1525965"/>
          </a:xfrm>
          <a:prstGeom prst="straightConnector1">
            <a:avLst/>
          </a:prstGeom>
          <a:ln w="38100">
            <a:solidFill>
              <a:schemeClr val="accent4"/>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6" name="Conector recto de flecha 35"/>
          <p:cNvCxnSpPr>
            <a:stCxn id="100" idx="1"/>
            <a:endCxn id="9" idx="5"/>
          </p:cNvCxnSpPr>
          <p:nvPr/>
        </p:nvCxnSpPr>
        <p:spPr>
          <a:xfrm flipH="1" flipV="1">
            <a:off x="3576088" y="1999668"/>
            <a:ext cx="2158454" cy="1119413"/>
          </a:xfrm>
          <a:prstGeom prst="straightConnector1">
            <a:avLst/>
          </a:prstGeom>
          <a:ln w="38100">
            <a:solidFill>
              <a:schemeClr val="accent4"/>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7" name="Conector recto de flecha 36"/>
          <p:cNvCxnSpPr>
            <a:stCxn id="100" idx="0"/>
            <a:endCxn id="14" idx="2"/>
          </p:cNvCxnSpPr>
          <p:nvPr/>
        </p:nvCxnSpPr>
        <p:spPr>
          <a:xfrm flipH="1" flipV="1">
            <a:off x="5624285" y="1595413"/>
            <a:ext cx="212080" cy="1481491"/>
          </a:xfrm>
          <a:prstGeom prst="straightConnector1">
            <a:avLst/>
          </a:prstGeom>
          <a:ln w="38100">
            <a:solidFill>
              <a:schemeClr val="accent4"/>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8" name="Conector recto de flecha 37"/>
          <p:cNvCxnSpPr>
            <a:stCxn id="100" idx="1"/>
            <a:endCxn id="15" idx="5"/>
          </p:cNvCxnSpPr>
          <p:nvPr/>
        </p:nvCxnSpPr>
        <p:spPr>
          <a:xfrm flipH="1" flipV="1">
            <a:off x="4543110" y="1700874"/>
            <a:ext cx="1191432" cy="1418207"/>
          </a:xfrm>
          <a:prstGeom prst="straightConnector1">
            <a:avLst/>
          </a:prstGeom>
          <a:ln w="38100">
            <a:solidFill>
              <a:schemeClr val="accent4"/>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9" name="Conector recto de flecha 38"/>
          <p:cNvCxnSpPr>
            <a:stCxn id="100" idx="1"/>
            <a:endCxn id="16" idx="6"/>
          </p:cNvCxnSpPr>
          <p:nvPr/>
        </p:nvCxnSpPr>
        <p:spPr>
          <a:xfrm flipH="1" flipV="1">
            <a:off x="2788463" y="2309635"/>
            <a:ext cx="2946079" cy="809446"/>
          </a:xfrm>
          <a:prstGeom prst="straightConnector1">
            <a:avLst/>
          </a:prstGeom>
          <a:ln w="38100">
            <a:solidFill>
              <a:schemeClr val="accent4"/>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0" name="Conector recto de flecha 39"/>
          <p:cNvCxnSpPr>
            <a:stCxn id="100" idx="1"/>
            <a:endCxn id="17" idx="6"/>
          </p:cNvCxnSpPr>
          <p:nvPr/>
        </p:nvCxnSpPr>
        <p:spPr>
          <a:xfrm flipH="1" flipV="1">
            <a:off x="2112636" y="2900269"/>
            <a:ext cx="3621906" cy="218812"/>
          </a:xfrm>
          <a:prstGeom prst="straightConnector1">
            <a:avLst/>
          </a:prstGeom>
          <a:ln w="38100">
            <a:solidFill>
              <a:schemeClr val="accent4"/>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1" name="Conector recto de flecha 40"/>
          <p:cNvCxnSpPr>
            <a:stCxn id="100" idx="2"/>
            <a:endCxn id="10" idx="6"/>
          </p:cNvCxnSpPr>
          <p:nvPr/>
        </p:nvCxnSpPr>
        <p:spPr>
          <a:xfrm flipH="1">
            <a:off x="2333322" y="3220904"/>
            <a:ext cx="3359043" cy="408467"/>
          </a:xfrm>
          <a:prstGeom prst="straightConnector1">
            <a:avLst/>
          </a:prstGeom>
          <a:ln w="38100">
            <a:solidFill>
              <a:schemeClr val="accent4"/>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2" name="Conector recto de flecha 41"/>
          <p:cNvCxnSpPr>
            <a:stCxn id="100" idx="2"/>
            <a:endCxn id="11" idx="7"/>
          </p:cNvCxnSpPr>
          <p:nvPr/>
        </p:nvCxnSpPr>
        <p:spPr>
          <a:xfrm flipH="1">
            <a:off x="2819259" y="3220904"/>
            <a:ext cx="2873106" cy="889318"/>
          </a:xfrm>
          <a:prstGeom prst="straightConnector1">
            <a:avLst/>
          </a:prstGeom>
          <a:ln w="38100">
            <a:solidFill>
              <a:schemeClr val="accent4"/>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3" name="Conector recto de flecha 42"/>
          <p:cNvCxnSpPr>
            <a:stCxn id="100" idx="3"/>
            <a:endCxn id="13" idx="0"/>
          </p:cNvCxnSpPr>
          <p:nvPr/>
        </p:nvCxnSpPr>
        <p:spPr>
          <a:xfrm flipH="1">
            <a:off x="4575860" y="3322727"/>
            <a:ext cx="1158682" cy="1525965"/>
          </a:xfrm>
          <a:prstGeom prst="straightConnector1">
            <a:avLst/>
          </a:prstGeom>
          <a:ln w="38100">
            <a:solidFill>
              <a:schemeClr val="accent4"/>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4" name="Conector recto de flecha 43"/>
          <p:cNvCxnSpPr>
            <a:stCxn id="100" idx="3"/>
            <a:endCxn id="12" idx="7"/>
          </p:cNvCxnSpPr>
          <p:nvPr/>
        </p:nvCxnSpPr>
        <p:spPr>
          <a:xfrm flipH="1">
            <a:off x="3804685" y="3322727"/>
            <a:ext cx="1929857" cy="1188362"/>
          </a:xfrm>
          <a:prstGeom prst="straightConnector1">
            <a:avLst/>
          </a:prstGeom>
          <a:ln w="38100">
            <a:solidFill>
              <a:schemeClr val="accent4"/>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00" name="Elipse 99"/>
          <p:cNvSpPr/>
          <p:nvPr/>
        </p:nvSpPr>
        <p:spPr>
          <a:xfrm>
            <a:off x="5692365" y="3076904"/>
            <a:ext cx="288000" cy="28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solidFill>
                <a:prstClr val="white"/>
              </a:solidFill>
            </a:endParaRPr>
          </a:p>
        </p:txBody>
      </p:sp>
      <p:sp>
        <p:nvSpPr>
          <p:cNvPr id="4" name="Elipse 3"/>
          <p:cNvSpPr/>
          <p:nvPr/>
        </p:nvSpPr>
        <p:spPr>
          <a:xfrm>
            <a:off x="4801563" y="2178544"/>
            <a:ext cx="2088000" cy="208800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S" sz="1600" b="1" dirty="0" smtClean="0">
                <a:solidFill>
                  <a:prstClr val="white"/>
                </a:solidFill>
                <a:latin typeface="Segoe UI" panose="020B0502040204020203" pitchFamily="34" charset="0"/>
                <a:cs typeface="Segoe UI" panose="020B0502040204020203" pitchFamily="34" charset="0"/>
              </a:rPr>
              <a:t>SNRCC</a:t>
            </a:r>
          </a:p>
          <a:p>
            <a:pPr algn="ctr"/>
            <a:endParaRPr lang="es-ES" sz="1300" dirty="0" smtClean="0">
              <a:solidFill>
                <a:prstClr val="white"/>
              </a:solidFill>
              <a:latin typeface="Segoe UI" panose="020B0502040204020203" pitchFamily="34" charset="0"/>
              <a:cs typeface="Segoe UI" panose="020B0502040204020203" pitchFamily="34" charset="0"/>
            </a:endParaRPr>
          </a:p>
          <a:p>
            <a:pPr algn="ctr"/>
            <a:r>
              <a:rPr lang="es-ES" sz="1300" b="1" dirty="0" smtClean="0">
                <a:solidFill>
                  <a:prstClr val="white"/>
                </a:solidFill>
                <a:latin typeface="Segoe UI" panose="020B0502040204020203" pitchFamily="34" charset="0"/>
                <a:cs typeface="Segoe UI" panose="020B0502040204020203" pitchFamily="34" charset="0"/>
              </a:rPr>
              <a:t>GRUPO DE COORDINACIÓN (</a:t>
            </a:r>
            <a:r>
              <a:rPr lang="es-ES" sz="1300" b="1" dirty="0" err="1" smtClean="0">
                <a:solidFill>
                  <a:prstClr val="white"/>
                </a:solidFill>
                <a:latin typeface="Segoe UI" panose="020B0502040204020203" pitchFamily="34" charset="0"/>
                <a:cs typeface="Segoe UI" panose="020B0502040204020203" pitchFamily="34" charset="0"/>
              </a:rPr>
              <a:t>GdC</a:t>
            </a:r>
            <a:r>
              <a:rPr lang="es-ES" sz="1300" b="1" dirty="0" smtClean="0">
                <a:solidFill>
                  <a:prstClr val="white"/>
                </a:solidFill>
                <a:latin typeface="Segoe UI" panose="020B0502040204020203" pitchFamily="34" charset="0"/>
                <a:cs typeface="Segoe UI" panose="020B0502040204020203" pitchFamily="34" charset="0"/>
              </a:rPr>
              <a:t>)</a:t>
            </a:r>
            <a:endParaRPr lang="es-UY" sz="1300" b="1" dirty="0">
              <a:solidFill>
                <a:prstClr val="white"/>
              </a:solidFill>
              <a:latin typeface="Segoe UI" panose="020B0502040204020203" pitchFamily="34" charset="0"/>
              <a:cs typeface="Segoe UI" panose="020B0502040204020203" pitchFamily="34" charset="0"/>
            </a:endParaRPr>
          </a:p>
        </p:txBody>
      </p:sp>
      <p:cxnSp>
        <p:nvCxnSpPr>
          <p:cNvPr id="146" name="Conector recto de flecha 145"/>
          <p:cNvCxnSpPr/>
          <p:nvPr/>
        </p:nvCxnSpPr>
        <p:spPr>
          <a:xfrm flipH="1">
            <a:off x="5833984" y="4301141"/>
            <a:ext cx="2381" cy="1366499"/>
          </a:xfrm>
          <a:prstGeom prst="straightConnector1">
            <a:avLst/>
          </a:prstGeom>
          <a:ln w="76200">
            <a:solidFill>
              <a:srgbClr val="DC9854"/>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9" name="CuadroTexto 148"/>
          <p:cNvSpPr txBox="1"/>
          <p:nvPr/>
        </p:nvSpPr>
        <p:spPr>
          <a:xfrm>
            <a:off x="9881458" y="4998709"/>
            <a:ext cx="2314833" cy="1754326"/>
          </a:xfrm>
          <a:prstGeom prst="rect">
            <a:avLst/>
          </a:prstGeom>
          <a:noFill/>
        </p:spPr>
        <p:txBody>
          <a:bodyPr wrap="square" rtlCol="0">
            <a:spAutoFit/>
          </a:bodyPr>
          <a:lstStyle/>
          <a:p>
            <a:r>
              <a:rPr lang="es-ES" sz="1200" dirty="0" smtClean="0">
                <a:solidFill>
                  <a:prstClr val="black"/>
                </a:solidFill>
                <a:latin typeface="Segoe UI" panose="020B0502040204020203" pitchFamily="34" charset="0"/>
                <a:cs typeface="Segoe UI" panose="020B0502040204020203" pitchFamily="34" charset="0"/>
              </a:rPr>
              <a:t>Miembros del SNRCC que ejercen presidencia y vice presidencia del </a:t>
            </a:r>
            <a:r>
              <a:rPr lang="es-ES" sz="1200" dirty="0" err="1" smtClean="0">
                <a:solidFill>
                  <a:prstClr val="black"/>
                </a:solidFill>
                <a:latin typeface="Segoe UI" panose="020B0502040204020203" pitchFamily="34" charset="0"/>
                <a:cs typeface="Segoe UI" panose="020B0502040204020203" pitchFamily="34" charset="0"/>
              </a:rPr>
              <a:t>GdC</a:t>
            </a:r>
            <a:endParaRPr lang="es-ES" sz="1200" dirty="0" smtClean="0">
              <a:solidFill>
                <a:prstClr val="black"/>
              </a:solidFill>
              <a:latin typeface="Segoe UI" panose="020B0502040204020203" pitchFamily="34" charset="0"/>
              <a:cs typeface="Segoe UI" panose="020B0502040204020203" pitchFamily="34" charset="0"/>
            </a:endParaRPr>
          </a:p>
          <a:p>
            <a:endParaRPr lang="es-ES" sz="1200" dirty="0" smtClean="0">
              <a:solidFill>
                <a:prstClr val="black"/>
              </a:solidFill>
              <a:latin typeface="Segoe UI" panose="020B0502040204020203" pitchFamily="34" charset="0"/>
              <a:cs typeface="Segoe UI" panose="020B0502040204020203" pitchFamily="34" charset="0"/>
            </a:endParaRPr>
          </a:p>
          <a:p>
            <a:r>
              <a:rPr lang="es-ES" sz="1200" dirty="0" smtClean="0">
                <a:solidFill>
                  <a:prstClr val="black"/>
                </a:solidFill>
                <a:latin typeface="Segoe UI" panose="020B0502040204020203" pitchFamily="34" charset="0"/>
                <a:cs typeface="Segoe UI" panose="020B0502040204020203" pitchFamily="34" charset="0"/>
              </a:rPr>
              <a:t>Miembros del </a:t>
            </a:r>
            <a:r>
              <a:rPr lang="es-ES" sz="1200" dirty="0" err="1" smtClean="0">
                <a:solidFill>
                  <a:prstClr val="black"/>
                </a:solidFill>
                <a:latin typeface="Segoe UI" panose="020B0502040204020203" pitchFamily="34" charset="0"/>
                <a:cs typeface="Segoe UI" panose="020B0502040204020203" pitchFamily="34" charset="0"/>
              </a:rPr>
              <a:t>GdC</a:t>
            </a:r>
            <a:r>
              <a:rPr lang="es-ES" sz="1200" dirty="0" smtClean="0">
                <a:solidFill>
                  <a:prstClr val="black"/>
                </a:solidFill>
                <a:latin typeface="Segoe UI" panose="020B0502040204020203" pitchFamily="34" charset="0"/>
                <a:cs typeface="Segoe UI" panose="020B0502040204020203" pitchFamily="34" charset="0"/>
              </a:rPr>
              <a:t> del SNRCC</a:t>
            </a:r>
          </a:p>
          <a:p>
            <a:endParaRPr lang="es-ES" sz="1200" dirty="0">
              <a:solidFill>
                <a:prstClr val="black"/>
              </a:solidFill>
              <a:latin typeface="Segoe UI" panose="020B0502040204020203" pitchFamily="34" charset="0"/>
              <a:cs typeface="Segoe UI" panose="020B0502040204020203" pitchFamily="34" charset="0"/>
            </a:endParaRPr>
          </a:p>
          <a:p>
            <a:r>
              <a:rPr lang="es-ES" sz="1200" dirty="0" smtClean="0">
                <a:solidFill>
                  <a:prstClr val="black"/>
                </a:solidFill>
                <a:latin typeface="Segoe UI" panose="020B0502040204020203" pitchFamily="34" charset="0"/>
                <a:cs typeface="Segoe UI" panose="020B0502040204020203" pitchFamily="34" charset="0"/>
              </a:rPr>
              <a:t>Organismos invitados al </a:t>
            </a:r>
            <a:r>
              <a:rPr lang="es-ES" sz="1200" dirty="0" err="1" smtClean="0">
                <a:solidFill>
                  <a:prstClr val="black"/>
                </a:solidFill>
                <a:latin typeface="Segoe UI" panose="020B0502040204020203" pitchFamily="34" charset="0"/>
                <a:cs typeface="Segoe UI" panose="020B0502040204020203" pitchFamily="34" charset="0"/>
              </a:rPr>
              <a:t>GdC</a:t>
            </a:r>
            <a:endParaRPr lang="es-ES" sz="1200" dirty="0" smtClean="0">
              <a:solidFill>
                <a:prstClr val="black"/>
              </a:solidFill>
              <a:latin typeface="Segoe UI" panose="020B0502040204020203" pitchFamily="34" charset="0"/>
              <a:cs typeface="Segoe UI" panose="020B0502040204020203" pitchFamily="34" charset="0"/>
            </a:endParaRPr>
          </a:p>
          <a:p>
            <a:endParaRPr lang="es-ES" sz="1200" dirty="0">
              <a:solidFill>
                <a:prstClr val="black"/>
              </a:solidFill>
              <a:latin typeface="Segoe UI" panose="020B0502040204020203" pitchFamily="34" charset="0"/>
              <a:cs typeface="Segoe UI" panose="020B0502040204020203" pitchFamily="34" charset="0"/>
            </a:endParaRPr>
          </a:p>
          <a:p>
            <a:r>
              <a:rPr lang="es-ES" sz="1200" dirty="0" smtClean="0">
                <a:solidFill>
                  <a:prstClr val="black"/>
                </a:solidFill>
                <a:latin typeface="Segoe UI" panose="020B0502040204020203" pitchFamily="34" charset="0"/>
                <a:cs typeface="Segoe UI" panose="020B0502040204020203" pitchFamily="34" charset="0"/>
              </a:rPr>
              <a:t>Relación de Comunicación</a:t>
            </a:r>
            <a:endParaRPr lang="es-UY" sz="1200" dirty="0">
              <a:solidFill>
                <a:prstClr val="black"/>
              </a:solidFill>
              <a:latin typeface="Segoe UI" panose="020B0502040204020203" pitchFamily="34" charset="0"/>
              <a:cs typeface="Segoe UI" panose="020B0502040204020203" pitchFamily="34" charset="0"/>
            </a:endParaRPr>
          </a:p>
        </p:txBody>
      </p:sp>
      <p:sp>
        <p:nvSpPr>
          <p:cNvPr id="150" name="Rectángulo 149"/>
          <p:cNvSpPr/>
          <p:nvPr/>
        </p:nvSpPr>
        <p:spPr>
          <a:xfrm>
            <a:off x="9280052" y="4920158"/>
            <a:ext cx="2821796" cy="183287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solidFill>
                <a:prstClr val="white"/>
              </a:solidFill>
            </a:endParaRPr>
          </a:p>
        </p:txBody>
      </p:sp>
      <p:cxnSp>
        <p:nvCxnSpPr>
          <p:cNvPr id="152" name="Conector recto de flecha 151"/>
          <p:cNvCxnSpPr/>
          <p:nvPr/>
        </p:nvCxnSpPr>
        <p:spPr>
          <a:xfrm>
            <a:off x="9337180" y="5318975"/>
            <a:ext cx="576000" cy="0"/>
          </a:xfrm>
          <a:prstGeom prst="straightConnector1">
            <a:avLst/>
          </a:prstGeom>
          <a:ln w="381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153" name="Conector recto de flecha 152"/>
          <p:cNvCxnSpPr/>
          <p:nvPr/>
        </p:nvCxnSpPr>
        <p:spPr>
          <a:xfrm>
            <a:off x="9335032" y="5870620"/>
            <a:ext cx="576000" cy="0"/>
          </a:xfrm>
          <a:prstGeom prst="straightConnector1">
            <a:avLst/>
          </a:prstGeom>
          <a:ln w="38100">
            <a:solidFill>
              <a:schemeClr val="accent4"/>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54" name="Conector recto de flecha 153"/>
          <p:cNvCxnSpPr/>
          <p:nvPr/>
        </p:nvCxnSpPr>
        <p:spPr>
          <a:xfrm>
            <a:off x="9332884" y="6229083"/>
            <a:ext cx="576000" cy="0"/>
          </a:xfrm>
          <a:prstGeom prst="straightConnector1">
            <a:avLst/>
          </a:prstGeom>
          <a:ln w="38100">
            <a:solidFill>
              <a:schemeClr val="accent4"/>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55" name="Conector recto de flecha 154"/>
          <p:cNvCxnSpPr/>
          <p:nvPr/>
        </p:nvCxnSpPr>
        <p:spPr>
          <a:xfrm flipH="1">
            <a:off x="9307126" y="6589555"/>
            <a:ext cx="648000" cy="0"/>
          </a:xfrm>
          <a:prstGeom prst="straightConnector1">
            <a:avLst/>
          </a:prstGeom>
          <a:ln w="76200">
            <a:solidFill>
              <a:srgbClr val="DC9854"/>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36792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p:cNvSpPr/>
          <p:nvPr/>
        </p:nvSpPr>
        <p:spPr>
          <a:xfrm>
            <a:off x="5466209" y="2240180"/>
            <a:ext cx="2088000" cy="2088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ES" sz="1300" dirty="0" smtClean="0">
                <a:solidFill>
                  <a:prstClr val="white"/>
                </a:solidFill>
                <a:latin typeface="Segoe UI" panose="020B0502040204020203" pitchFamily="34" charset="0"/>
                <a:cs typeface="Segoe UI" panose="020B0502040204020203" pitchFamily="34" charset="0"/>
              </a:rPr>
              <a:t>SINAE</a:t>
            </a:r>
            <a:endParaRPr lang="es-UY" sz="1300" dirty="0">
              <a:solidFill>
                <a:prstClr val="white"/>
              </a:solidFill>
              <a:latin typeface="Segoe UI" panose="020B0502040204020203" pitchFamily="34" charset="0"/>
              <a:cs typeface="Segoe UI" panose="020B0502040204020203" pitchFamily="34" charset="0"/>
            </a:endParaRPr>
          </a:p>
        </p:txBody>
      </p:sp>
      <p:sp>
        <p:nvSpPr>
          <p:cNvPr id="5" name="Título 1"/>
          <p:cNvSpPr txBox="1">
            <a:spLocks/>
          </p:cNvSpPr>
          <p:nvPr/>
        </p:nvSpPr>
        <p:spPr>
          <a:xfrm>
            <a:off x="287629" y="231818"/>
            <a:ext cx="9144000" cy="4636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2400" dirty="0" smtClean="0">
                <a:solidFill>
                  <a:prstClr val="black"/>
                </a:solidFill>
                <a:latin typeface="Segoe UI" panose="020B0502040204020203" pitchFamily="34" charset="0"/>
                <a:cs typeface="Segoe UI" panose="020B0502040204020203" pitchFamily="34" charset="0"/>
              </a:rPr>
              <a:t>SISTEMA NACIONAL DE EMERGENCIA</a:t>
            </a:r>
            <a:endParaRPr lang="es-UY" sz="2400" dirty="0">
              <a:solidFill>
                <a:prstClr val="black"/>
              </a:solidFill>
              <a:latin typeface="Segoe UI" panose="020B0502040204020203" pitchFamily="34" charset="0"/>
              <a:cs typeface="Segoe UI" panose="020B0502040204020203" pitchFamily="34" charset="0"/>
            </a:endParaRPr>
          </a:p>
        </p:txBody>
      </p:sp>
      <p:sp>
        <p:nvSpPr>
          <p:cNvPr id="6" name="Rectángulo redondeado 5"/>
          <p:cNvSpPr/>
          <p:nvPr/>
        </p:nvSpPr>
        <p:spPr>
          <a:xfrm>
            <a:off x="4678475" y="1181370"/>
            <a:ext cx="2367180" cy="6102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prstClr val="white"/>
                </a:solidFill>
                <a:latin typeface="Segoe UI" panose="020B0502040204020203" pitchFamily="34" charset="0"/>
                <a:cs typeface="Segoe UI" panose="020B0502040204020203" pitchFamily="34" charset="0"/>
              </a:rPr>
              <a:t>Poder Ejecutivo</a:t>
            </a:r>
            <a:endParaRPr lang="es-UY" sz="1400" dirty="0">
              <a:solidFill>
                <a:prstClr val="white"/>
              </a:solidFill>
              <a:latin typeface="Segoe UI" panose="020B0502040204020203" pitchFamily="34" charset="0"/>
              <a:cs typeface="Segoe UI" panose="020B0502040204020203" pitchFamily="34" charset="0"/>
            </a:endParaRPr>
          </a:p>
        </p:txBody>
      </p:sp>
      <p:sp>
        <p:nvSpPr>
          <p:cNvPr id="9" name="Rectángulo 8"/>
          <p:cNvSpPr/>
          <p:nvPr/>
        </p:nvSpPr>
        <p:spPr>
          <a:xfrm>
            <a:off x="9451506" y="1194955"/>
            <a:ext cx="1442433" cy="8242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prstClr val="white"/>
                </a:solidFill>
                <a:latin typeface="Segoe UI" panose="020B0502040204020203" pitchFamily="34" charset="0"/>
                <a:cs typeface="Segoe UI" panose="020B0502040204020203" pitchFamily="34" charset="0"/>
              </a:rPr>
              <a:t>Dirección Nacional de Emergencias</a:t>
            </a:r>
            <a:endParaRPr lang="es-UY" sz="1400" dirty="0">
              <a:solidFill>
                <a:prstClr val="white"/>
              </a:solidFill>
              <a:latin typeface="Segoe UI" panose="020B0502040204020203" pitchFamily="34" charset="0"/>
              <a:cs typeface="Segoe UI" panose="020B0502040204020203" pitchFamily="34" charset="0"/>
            </a:endParaRPr>
          </a:p>
        </p:txBody>
      </p:sp>
      <p:sp>
        <p:nvSpPr>
          <p:cNvPr id="10" name="Elipse 9"/>
          <p:cNvSpPr/>
          <p:nvPr/>
        </p:nvSpPr>
        <p:spPr>
          <a:xfrm>
            <a:off x="7387682" y="616896"/>
            <a:ext cx="1634328" cy="8242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prstClr val="white"/>
                </a:solidFill>
                <a:latin typeface="Segoe UI" panose="020B0502040204020203" pitchFamily="34" charset="0"/>
                <a:cs typeface="Segoe UI" panose="020B0502040204020203" pitchFamily="34" charset="0"/>
              </a:rPr>
              <a:t>Ministerios</a:t>
            </a:r>
            <a:endParaRPr lang="es-UY" sz="1400" dirty="0">
              <a:solidFill>
                <a:prstClr val="white"/>
              </a:solidFill>
              <a:latin typeface="Segoe UI" panose="020B0502040204020203" pitchFamily="34" charset="0"/>
              <a:cs typeface="Segoe UI" panose="020B0502040204020203" pitchFamily="34" charset="0"/>
            </a:endParaRPr>
          </a:p>
        </p:txBody>
      </p:sp>
      <p:sp>
        <p:nvSpPr>
          <p:cNvPr id="12" name="Rectángulo 11"/>
          <p:cNvSpPr/>
          <p:nvPr/>
        </p:nvSpPr>
        <p:spPr>
          <a:xfrm>
            <a:off x="9188537" y="4396934"/>
            <a:ext cx="1831537" cy="8242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prstClr val="white"/>
                </a:solidFill>
                <a:latin typeface="Segoe UI" panose="020B0502040204020203" pitchFamily="34" charset="0"/>
                <a:cs typeface="Segoe UI" panose="020B0502040204020203" pitchFamily="34" charset="0"/>
              </a:rPr>
              <a:t>Servicios Descentralizados</a:t>
            </a:r>
            <a:endParaRPr lang="es-UY" sz="1400" dirty="0">
              <a:solidFill>
                <a:prstClr val="white"/>
              </a:solidFill>
              <a:latin typeface="Segoe UI" panose="020B0502040204020203" pitchFamily="34" charset="0"/>
              <a:cs typeface="Segoe UI" panose="020B0502040204020203" pitchFamily="34" charset="0"/>
            </a:endParaRPr>
          </a:p>
        </p:txBody>
      </p:sp>
      <p:sp>
        <p:nvSpPr>
          <p:cNvPr id="13" name="Rectángulo 12"/>
          <p:cNvSpPr/>
          <p:nvPr/>
        </p:nvSpPr>
        <p:spPr>
          <a:xfrm>
            <a:off x="7387682" y="5565664"/>
            <a:ext cx="1442433" cy="8242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prstClr val="white"/>
                </a:solidFill>
                <a:latin typeface="Segoe UI" panose="020B0502040204020203" pitchFamily="34" charset="0"/>
                <a:cs typeface="Segoe UI" panose="020B0502040204020203" pitchFamily="34" charset="0"/>
              </a:rPr>
              <a:t>Entes Autónomos</a:t>
            </a:r>
            <a:endParaRPr lang="es-UY" sz="1400" dirty="0">
              <a:solidFill>
                <a:prstClr val="white"/>
              </a:solidFill>
              <a:latin typeface="Segoe UI" panose="020B0502040204020203" pitchFamily="34" charset="0"/>
              <a:cs typeface="Segoe UI" panose="020B0502040204020203" pitchFamily="34" charset="0"/>
            </a:endParaRPr>
          </a:p>
        </p:txBody>
      </p:sp>
      <p:sp>
        <p:nvSpPr>
          <p:cNvPr id="14" name="Rectángulo 13"/>
          <p:cNvSpPr/>
          <p:nvPr/>
        </p:nvSpPr>
        <p:spPr>
          <a:xfrm>
            <a:off x="4069920" y="5221182"/>
            <a:ext cx="2331076" cy="9817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Y" sz="1400" dirty="0" smtClean="0">
                <a:solidFill>
                  <a:prstClr val="white"/>
                </a:solidFill>
                <a:latin typeface="Segoe UI" panose="020B0502040204020203" pitchFamily="34" charset="0"/>
                <a:cs typeface="Segoe UI" panose="020B0502040204020203" pitchFamily="34" charset="0"/>
              </a:rPr>
              <a:t>Comités Departamentales de Emergencia</a:t>
            </a:r>
            <a:endParaRPr lang="es-UY" sz="1400" dirty="0">
              <a:solidFill>
                <a:prstClr val="white"/>
              </a:solidFill>
              <a:latin typeface="Segoe UI" panose="020B0502040204020203" pitchFamily="34" charset="0"/>
              <a:cs typeface="Segoe UI" panose="020B0502040204020203" pitchFamily="34" charset="0"/>
            </a:endParaRPr>
          </a:p>
        </p:txBody>
      </p:sp>
      <p:sp>
        <p:nvSpPr>
          <p:cNvPr id="15" name="Rectángulo 14"/>
          <p:cNvSpPr/>
          <p:nvPr/>
        </p:nvSpPr>
        <p:spPr>
          <a:xfrm>
            <a:off x="287629" y="1533813"/>
            <a:ext cx="2859110" cy="10174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prstClr val="white"/>
                </a:solidFill>
                <a:latin typeface="Segoe UI" panose="020B0502040204020203" pitchFamily="34" charset="0"/>
                <a:cs typeface="Segoe UI" panose="020B0502040204020203" pitchFamily="34" charset="0"/>
              </a:rPr>
              <a:t>Junta Nacional de Emergencias y Reducción de Riesgos y Desastres</a:t>
            </a:r>
            <a:endParaRPr lang="es-UY" sz="1400" dirty="0">
              <a:solidFill>
                <a:prstClr val="white"/>
              </a:solidFill>
              <a:latin typeface="Segoe UI" panose="020B0502040204020203" pitchFamily="34" charset="0"/>
              <a:cs typeface="Segoe UI" panose="020B0502040204020203" pitchFamily="34" charset="0"/>
            </a:endParaRPr>
          </a:p>
        </p:txBody>
      </p:sp>
      <p:sp>
        <p:nvSpPr>
          <p:cNvPr id="16" name="Rectángulo 15"/>
          <p:cNvSpPr/>
          <p:nvPr/>
        </p:nvSpPr>
        <p:spPr>
          <a:xfrm>
            <a:off x="9046128" y="2510569"/>
            <a:ext cx="2871988" cy="12299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prstClr val="white"/>
                </a:solidFill>
                <a:latin typeface="Segoe UI" panose="020B0502040204020203" pitchFamily="34" charset="0"/>
                <a:cs typeface="Segoe UI" panose="020B0502040204020203" pitchFamily="34" charset="0"/>
              </a:rPr>
              <a:t>Comisión Asesora Nacional para Reducción de Riesgo y Atención de</a:t>
            </a:r>
          </a:p>
          <a:p>
            <a:pPr algn="ctr"/>
            <a:r>
              <a:rPr lang="es-ES" sz="1400" dirty="0" smtClean="0">
                <a:solidFill>
                  <a:prstClr val="white"/>
                </a:solidFill>
                <a:latin typeface="Segoe UI" panose="020B0502040204020203" pitchFamily="34" charset="0"/>
                <a:cs typeface="Segoe UI" panose="020B0502040204020203" pitchFamily="34" charset="0"/>
              </a:rPr>
              <a:t>    Desastres</a:t>
            </a:r>
            <a:endParaRPr lang="es-UY" sz="1400" dirty="0">
              <a:solidFill>
                <a:prstClr val="white"/>
              </a:solidFill>
              <a:latin typeface="Segoe UI" panose="020B0502040204020203" pitchFamily="34" charset="0"/>
              <a:cs typeface="Segoe UI" panose="020B0502040204020203" pitchFamily="34" charset="0"/>
            </a:endParaRPr>
          </a:p>
        </p:txBody>
      </p:sp>
      <p:sp>
        <p:nvSpPr>
          <p:cNvPr id="22" name="Rectángulo 21"/>
          <p:cNvSpPr/>
          <p:nvPr/>
        </p:nvSpPr>
        <p:spPr>
          <a:xfrm>
            <a:off x="287629" y="4080595"/>
            <a:ext cx="2708623" cy="8225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Y" dirty="0" smtClean="0">
                <a:solidFill>
                  <a:prstClr val="white"/>
                </a:solidFill>
              </a:rPr>
              <a:t>Centros Coordinadores de Emergencias Departamentales</a:t>
            </a:r>
            <a:endParaRPr lang="es-UY" dirty="0">
              <a:solidFill>
                <a:prstClr val="white"/>
              </a:solidFill>
            </a:endParaRPr>
          </a:p>
        </p:txBody>
      </p:sp>
      <p:cxnSp>
        <p:nvCxnSpPr>
          <p:cNvPr id="27" name="Conector recto 26"/>
          <p:cNvCxnSpPr/>
          <p:nvPr/>
        </p:nvCxnSpPr>
        <p:spPr>
          <a:xfrm>
            <a:off x="287629" y="838988"/>
            <a:ext cx="4572000" cy="0"/>
          </a:xfrm>
          <a:prstGeom prst="line">
            <a:avLst/>
          </a:prstGeom>
        </p:spPr>
        <p:style>
          <a:lnRef idx="1">
            <a:schemeClr val="accent1"/>
          </a:lnRef>
          <a:fillRef idx="0">
            <a:schemeClr val="accent1"/>
          </a:fillRef>
          <a:effectRef idx="0">
            <a:schemeClr val="accent1"/>
          </a:effectRef>
          <a:fontRef idx="minor">
            <a:schemeClr val="tx1"/>
          </a:fontRef>
        </p:style>
      </p:cxnSp>
      <p:sp>
        <p:nvSpPr>
          <p:cNvPr id="28" name="CuadroTexto 27"/>
          <p:cNvSpPr txBox="1"/>
          <p:nvPr/>
        </p:nvSpPr>
        <p:spPr>
          <a:xfrm>
            <a:off x="287629" y="787478"/>
            <a:ext cx="2146478" cy="307777"/>
          </a:xfrm>
          <a:prstGeom prst="rect">
            <a:avLst/>
          </a:prstGeom>
          <a:noFill/>
        </p:spPr>
        <p:txBody>
          <a:bodyPr wrap="square" rtlCol="0">
            <a:spAutoFit/>
          </a:bodyPr>
          <a:lstStyle/>
          <a:p>
            <a:r>
              <a:rPr lang="es-ES" sz="1400" i="1" dirty="0" smtClean="0">
                <a:solidFill>
                  <a:prstClr val="black"/>
                </a:solidFill>
                <a:latin typeface="Segoe UI" panose="020B0502040204020203" pitchFamily="34" charset="0"/>
                <a:cs typeface="Segoe UI" panose="020B0502040204020203" pitchFamily="34" charset="0"/>
              </a:rPr>
              <a:t>Gobierno Nacional</a:t>
            </a:r>
            <a:endParaRPr lang="es-UY" sz="1400" i="1" dirty="0">
              <a:solidFill>
                <a:prstClr val="black"/>
              </a:solidFill>
              <a:latin typeface="Segoe UI" panose="020B0502040204020203" pitchFamily="34" charset="0"/>
              <a:cs typeface="Segoe UI" panose="020B0502040204020203" pitchFamily="34" charset="0"/>
            </a:endParaRPr>
          </a:p>
        </p:txBody>
      </p:sp>
      <p:cxnSp>
        <p:nvCxnSpPr>
          <p:cNvPr id="29" name="Conector recto 28"/>
          <p:cNvCxnSpPr/>
          <p:nvPr/>
        </p:nvCxnSpPr>
        <p:spPr>
          <a:xfrm>
            <a:off x="246846" y="3315919"/>
            <a:ext cx="4612783" cy="0"/>
          </a:xfrm>
          <a:prstGeom prst="line">
            <a:avLst/>
          </a:prstGeom>
        </p:spPr>
        <p:style>
          <a:lnRef idx="1">
            <a:schemeClr val="accent1"/>
          </a:lnRef>
          <a:fillRef idx="0">
            <a:schemeClr val="accent1"/>
          </a:fillRef>
          <a:effectRef idx="0">
            <a:schemeClr val="accent1"/>
          </a:effectRef>
          <a:fontRef idx="minor">
            <a:schemeClr val="tx1"/>
          </a:fontRef>
        </p:style>
      </p:cxnSp>
      <p:sp>
        <p:nvSpPr>
          <p:cNvPr id="30" name="CuadroTexto 29"/>
          <p:cNvSpPr txBox="1"/>
          <p:nvPr/>
        </p:nvSpPr>
        <p:spPr>
          <a:xfrm>
            <a:off x="209982" y="3284180"/>
            <a:ext cx="2146478" cy="307777"/>
          </a:xfrm>
          <a:prstGeom prst="rect">
            <a:avLst/>
          </a:prstGeom>
          <a:noFill/>
        </p:spPr>
        <p:txBody>
          <a:bodyPr wrap="square" rtlCol="0">
            <a:spAutoFit/>
          </a:bodyPr>
          <a:lstStyle/>
          <a:p>
            <a:r>
              <a:rPr lang="es-ES" sz="1400" i="1" dirty="0" smtClean="0">
                <a:solidFill>
                  <a:prstClr val="black"/>
                </a:solidFill>
                <a:latin typeface="Segoe UI" panose="020B0502040204020203" pitchFamily="34" charset="0"/>
                <a:cs typeface="Segoe UI" panose="020B0502040204020203" pitchFamily="34" charset="0"/>
              </a:rPr>
              <a:t>Gobierno Departamental</a:t>
            </a:r>
            <a:endParaRPr lang="es-UY" sz="1400" i="1" dirty="0">
              <a:solidFill>
                <a:prstClr val="black"/>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9409983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p:cNvSpPr/>
          <p:nvPr/>
        </p:nvSpPr>
        <p:spPr>
          <a:xfrm>
            <a:off x="4594534" y="2122210"/>
            <a:ext cx="2088000" cy="2088000"/>
          </a:xfrm>
          <a:prstGeom prst="ellipse">
            <a:avLst/>
          </a:prstGeom>
          <a:solidFill>
            <a:srgbClr val="C64542"/>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s-ES" sz="1300" dirty="0" smtClean="0">
                <a:solidFill>
                  <a:prstClr val="white"/>
                </a:solidFill>
                <a:latin typeface="Segoe UI" panose="020B0502040204020203" pitchFamily="34" charset="0"/>
                <a:cs typeface="Segoe UI" panose="020B0502040204020203" pitchFamily="34" charset="0"/>
              </a:rPr>
              <a:t>GNA</a:t>
            </a:r>
            <a:endParaRPr lang="es-UY" sz="1300" dirty="0">
              <a:solidFill>
                <a:prstClr val="white"/>
              </a:solidFill>
              <a:latin typeface="Segoe UI" panose="020B0502040204020203" pitchFamily="34" charset="0"/>
              <a:cs typeface="Segoe UI" panose="020B0502040204020203" pitchFamily="34" charset="0"/>
            </a:endParaRPr>
          </a:p>
        </p:txBody>
      </p:sp>
      <p:sp>
        <p:nvSpPr>
          <p:cNvPr id="5" name="Título 1"/>
          <p:cNvSpPr txBox="1">
            <a:spLocks/>
          </p:cNvSpPr>
          <p:nvPr/>
        </p:nvSpPr>
        <p:spPr>
          <a:xfrm>
            <a:off x="287629" y="231818"/>
            <a:ext cx="9144000" cy="46363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2400" dirty="0" smtClean="0">
                <a:solidFill>
                  <a:prstClr val="black"/>
                </a:solidFill>
                <a:latin typeface="Segoe UI" panose="020B0502040204020203" pitchFamily="34" charset="0"/>
                <a:cs typeface="Segoe UI" panose="020B0502040204020203" pitchFamily="34" charset="0"/>
              </a:rPr>
              <a:t>GABINETE NACIONAL AMBIENTAL</a:t>
            </a:r>
            <a:endParaRPr lang="es-UY" sz="2400" dirty="0">
              <a:solidFill>
                <a:prstClr val="black"/>
              </a:solidFill>
              <a:latin typeface="Segoe UI" panose="020B0502040204020203" pitchFamily="34" charset="0"/>
              <a:cs typeface="Segoe UI" panose="020B0502040204020203" pitchFamily="34" charset="0"/>
            </a:endParaRPr>
          </a:p>
        </p:txBody>
      </p:sp>
      <p:sp>
        <p:nvSpPr>
          <p:cNvPr id="19" name="Elipse 18"/>
          <p:cNvSpPr/>
          <p:nvPr/>
        </p:nvSpPr>
        <p:spPr>
          <a:xfrm>
            <a:off x="9043477" y="3670210"/>
            <a:ext cx="1152000" cy="54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300" dirty="0" smtClean="0">
                <a:solidFill>
                  <a:prstClr val="white"/>
                </a:solidFill>
                <a:latin typeface="Segoe UI" panose="020B0502040204020203" pitchFamily="34" charset="0"/>
                <a:cs typeface="Segoe UI" panose="020B0502040204020203" pitchFamily="34" charset="0"/>
              </a:rPr>
              <a:t>MIEM</a:t>
            </a:r>
            <a:endParaRPr lang="es-UY" sz="1300" dirty="0">
              <a:solidFill>
                <a:prstClr val="white"/>
              </a:solidFill>
              <a:latin typeface="Segoe UI" panose="020B0502040204020203" pitchFamily="34" charset="0"/>
              <a:cs typeface="Segoe UI" panose="020B0502040204020203" pitchFamily="34" charset="0"/>
            </a:endParaRPr>
          </a:p>
        </p:txBody>
      </p:sp>
      <p:sp>
        <p:nvSpPr>
          <p:cNvPr id="21" name="Elipse 20"/>
          <p:cNvSpPr/>
          <p:nvPr/>
        </p:nvSpPr>
        <p:spPr>
          <a:xfrm>
            <a:off x="4859629" y="5394215"/>
            <a:ext cx="1152000" cy="54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300" dirty="0" smtClean="0">
                <a:solidFill>
                  <a:prstClr val="white"/>
                </a:solidFill>
                <a:latin typeface="Segoe UI" panose="020B0502040204020203" pitchFamily="34" charset="0"/>
                <a:cs typeface="Segoe UI" panose="020B0502040204020203" pitchFamily="34" charset="0"/>
              </a:rPr>
              <a:t>MDN</a:t>
            </a:r>
            <a:endParaRPr lang="es-UY" sz="1300" dirty="0">
              <a:solidFill>
                <a:prstClr val="white"/>
              </a:solidFill>
              <a:latin typeface="Segoe UI" panose="020B0502040204020203" pitchFamily="34" charset="0"/>
              <a:cs typeface="Segoe UI" panose="020B0502040204020203" pitchFamily="34" charset="0"/>
            </a:endParaRPr>
          </a:p>
        </p:txBody>
      </p:sp>
      <p:sp>
        <p:nvSpPr>
          <p:cNvPr id="22" name="Elipse 21"/>
          <p:cNvSpPr/>
          <p:nvPr/>
        </p:nvSpPr>
        <p:spPr>
          <a:xfrm>
            <a:off x="8097697" y="1719659"/>
            <a:ext cx="1152000" cy="54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300" dirty="0" smtClean="0">
                <a:solidFill>
                  <a:prstClr val="white"/>
                </a:solidFill>
                <a:latin typeface="Segoe UI" panose="020B0502040204020203" pitchFamily="34" charset="0"/>
                <a:cs typeface="Segoe UI" panose="020B0502040204020203" pitchFamily="34" charset="0"/>
              </a:rPr>
              <a:t>MEF</a:t>
            </a:r>
            <a:endParaRPr lang="es-UY" sz="1300" dirty="0">
              <a:solidFill>
                <a:prstClr val="white"/>
              </a:solidFill>
              <a:latin typeface="Segoe UI" panose="020B0502040204020203" pitchFamily="34" charset="0"/>
              <a:cs typeface="Segoe UI" panose="020B0502040204020203" pitchFamily="34" charset="0"/>
            </a:endParaRPr>
          </a:p>
        </p:txBody>
      </p:sp>
      <p:sp>
        <p:nvSpPr>
          <p:cNvPr id="23" name="Elipse 22"/>
          <p:cNvSpPr/>
          <p:nvPr/>
        </p:nvSpPr>
        <p:spPr>
          <a:xfrm>
            <a:off x="8061726" y="4693462"/>
            <a:ext cx="1152000" cy="54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300" dirty="0" smtClean="0">
                <a:solidFill>
                  <a:prstClr val="white"/>
                </a:solidFill>
                <a:latin typeface="Segoe UI" panose="020B0502040204020203" pitchFamily="34" charset="0"/>
                <a:cs typeface="Segoe UI" panose="020B0502040204020203" pitchFamily="34" charset="0"/>
              </a:rPr>
              <a:t>MVOT</a:t>
            </a:r>
            <a:endParaRPr lang="es-UY" sz="1300" dirty="0">
              <a:solidFill>
                <a:prstClr val="white"/>
              </a:solidFill>
              <a:latin typeface="Segoe UI" panose="020B0502040204020203" pitchFamily="34" charset="0"/>
              <a:cs typeface="Segoe UI" panose="020B0502040204020203" pitchFamily="34" charset="0"/>
            </a:endParaRPr>
          </a:p>
        </p:txBody>
      </p:sp>
      <p:sp>
        <p:nvSpPr>
          <p:cNvPr id="25" name="Elipse 24"/>
          <p:cNvSpPr/>
          <p:nvPr/>
        </p:nvSpPr>
        <p:spPr>
          <a:xfrm>
            <a:off x="6529914" y="5394215"/>
            <a:ext cx="1152000" cy="54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300" dirty="0" smtClean="0">
                <a:solidFill>
                  <a:prstClr val="white"/>
                </a:solidFill>
                <a:latin typeface="Segoe UI" panose="020B0502040204020203" pitchFamily="34" charset="0"/>
                <a:cs typeface="Segoe UI" panose="020B0502040204020203" pitchFamily="34" charset="0"/>
              </a:rPr>
              <a:t>MSP</a:t>
            </a:r>
            <a:endParaRPr lang="es-UY" sz="1300" dirty="0">
              <a:solidFill>
                <a:prstClr val="white"/>
              </a:solidFill>
              <a:latin typeface="Segoe UI" panose="020B0502040204020203" pitchFamily="34" charset="0"/>
              <a:cs typeface="Segoe UI" panose="020B0502040204020203" pitchFamily="34" charset="0"/>
            </a:endParaRPr>
          </a:p>
        </p:txBody>
      </p:sp>
      <p:sp>
        <p:nvSpPr>
          <p:cNvPr id="29" name="Elipse 28"/>
          <p:cNvSpPr/>
          <p:nvPr/>
        </p:nvSpPr>
        <p:spPr>
          <a:xfrm>
            <a:off x="9043477" y="2646958"/>
            <a:ext cx="1152000" cy="54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300" dirty="0" smtClean="0">
                <a:solidFill>
                  <a:prstClr val="white"/>
                </a:solidFill>
                <a:latin typeface="Segoe UI" panose="020B0502040204020203" pitchFamily="34" charset="0"/>
                <a:cs typeface="Segoe UI" panose="020B0502040204020203" pitchFamily="34" charset="0"/>
              </a:rPr>
              <a:t>MGAP</a:t>
            </a:r>
            <a:endParaRPr lang="es-UY" sz="1300" dirty="0">
              <a:solidFill>
                <a:prstClr val="white"/>
              </a:solidFill>
              <a:latin typeface="Segoe UI" panose="020B0502040204020203" pitchFamily="34" charset="0"/>
              <a:cs typeface="Segoe UI" panose="020B0502040204020203" pitchFamily="34" charset="0"/>
            </a:endParaRPr>
          </a:p>
        </p:txBody>
      </p:sp>
      <p:sp>
        <p:nvSpPr>
          <p:cNvPr id="30" name="Elipse 29"/>
          <p:cNvSpPr/>
          <p:nvPr/>
        </p:nvSpPr>
        <p:spPr>
          <a:xfrm>
            <a:off x="6735976" y="1058765"/>
            <a:ext cx="1152000" cy="54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300" dirty="0" smtClean="0">
                <a:solidFill>
                  <a:prstClr val="white"/>
                </a:solidFill>
                <a:latin typeface="Segoe UI" panose="020B0502040204020203" pitchFamily="34" charset="0"/>
                <a:cs typeface="Segoe UI" panose="020B0502040204020203" pitchFamily="34" charset="0"/>
              </a:rPr>
              <a:t>MA</a:t>
            </a:r>
            <a:endParaRPr lang="es-UY" sz="1300" dirty="0">
              <a:solidFill>
                <a:prstClr val="white"/>
              </a:solidFill>
              <a:latin typeface="Segoe UI" panose="020B0502040204020203" pitchFamily="34" charset="0"/>
              <a:cs typeface="Segoe UI" panose="020B0502040204020203" pitchFamily="34" charset="0"/>
            </a:endParaRPr>
          </a:p>
        </p:txBody>
      </p:sp>
      <p:sp>
        <p:nvSpPr>
          <p:cNvPr id="31" name="Rectángulo redondeado 30"/>
          <p:cNvSpPr/>
          <p:nvPr/>
        </p:nvSpPr>
        <p:spPr>
          <a:xfrm>
            <a:off x="1354534" y="1539659"/>
            <a:ext cx="3240000" cy="36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prstClr val="white"/>
                </a:solidFill>
                <a:latin typeface="Segoe UI" panose="020B0502040204020203" pitchFamily="34" charset="0"/>
                <a:cs typeface="Segoe UI" panose="020B0502040204020203" pitchFamily="34" charset="0"/>
              </a:rPr>
              <a:t>Presidencia de la República</a:t>
            </a:r>
            <a:endParaRPr lang="es-UY" b="1" dirty="0">
              <a:solidFill>
                <a:prstClr val="white"/>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2892885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C:\Users\Usuario\Desktop\Entregas\7. SNA\SNA A4.png"/>
          <p:cNvPicPr/>
          <p:nvPr/>
        </p:nvPicPr>
        <p:blipFill>
          <a:blip r:embed="rId2">
            <a:extLst>
              <a:ext uri="{28A0092B-C50C-407E-A947-70E740481C1C}">
                <a14:useLocalDpi xmlns:a14="http://schemas.microsoft.com/office/drawing/2010/main" val="0"/>
              </a:ext>
            </a:extLst>
          </a:blip>
          <a:srcRect/>
          <a:stretch>
            <a:fillRect/>
          </a:stretch>
        </p:blipFill>
        <p:spPr bwMode="auto">
          <a:xfrm>
            <a:off x="2571891" y="353658"/>
            <a:ext cx="7596000" cy="6516000"/>
          </a:xfrm>
          <a:prstGeom prst="rect">
            <a:avLst/>
          </a:prstGeom>
          <a:noFill/>
          <a:ln>
            <a:noFill/>
          </a:ln>
        </p:spPr>
      </p:pic>
    </p:spTree>
    <p:extLst>
      <p:ext uri="{BB962C8B-B14F-4D97-AF65-F5344CB8AC3E}">
        <p14:creationId xmlns:p14="http://schemas.microsoft.com/office/powerpoint/2010/main" val="141211924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TotalTime>
  <Words>2314</Words>
  <Application>Microsoft Office PowerPoint</Application>
  <PresentationFormat>Personalizado</PresentationFormat>
  <Paragraphs>234</Paragraphs>
  <Slides>20</Slides>
  <Notes>1</Notes>
  <HiddenSlides>0</HiddenSlides>
  <MMClips>0</MMClips>
  <ScaleCrop>false</ScaleCrop>
  <HeadingPairs>
    <vt:vector size="4" baseType="variant">
      <vt:variant>
        <vt:lpstr>Tema</vt:lpstr>
      </vt:variant>
      <vt:variant>
        <vt:i4>4</vt:i4>
      </vt:variant>
      <vt:variant>
        <vt:lpstr>Títulos de diapositiva</vt:lpstr>
      </vt:variant>
      <vt:variant>
        <vt:i4>20</vt:i4>
      </vt:variant>
    </vt:vector>
  </HeadingPairs>
  <TitlesOfParts>
    <vt:vector size="24" baseType="lpstr">
      <vt:lpstr>Tema de Office</vt:lpstr>
      <vt:lpstr>2_Tema de Office</vt:lpstr>
      <vt:lpstr>1_Tema de Office</vt:lpstr>
      <vt:lpstr>Simple Light</vt:lpstr>
      <vt:lpstr>   CURSO DERECHO AMBIENTAL LGA    </vt:lpstr>
      <vt:lpstr>MAPA INSTITUCIONAL</vt:lpstr>
      <vt:lpstr>MAPA INSTITUCIONAL</vt:lpstr>
      <vt:lpstr>REFERENCIAS</vt:lpstr>
      <vt:lpstr>Presentación de PowerPoint</vt:lpstr>
      <vt:lpstr>SISTEMA NACIONAL DE RESPUESTA AL CAMBIO CLIMÁTICO Y VARIABILIDAD</vt:lpstr>
      <vt:lpstr>Presentación de PowerPoint</vt:lpstr>
      <vt:lpstr>Presentación de PowerPoint</vt:lpstr>
      <vt:lpstr>Presentación de PowerPoint</vt:lpstr>
      <vt:lpstr>Nueva institucionalidad específica del ambiente.</vt:lpstr>
      <vt:lpstr>La competencia del MA (Art. 293 de la LUC) </vt:lpstr>
      <vt:lpstr>Las potestades del MA (Art. 293, 294 y 295 de la LUC): </vt:lpstr>
      <vt:lpstr> Nueva estructura organizativa. </vt:lpstr>
      <vt:lpstr>DEL  MVOTMA  AL  MVOT</vt:lpstr>
      <vt:lpstr>Dirección Nacional de Ordenamiento Territorial (DINOT) </vt:lpstr>
      <vt:lpstr>NUEVO ROL  DE DINAGUA </vt:lpstr>
      <vt:lpstr>Presentación de PowerPoint</vt:lpstr>
      <vt:lpstr>Cuestiones  no resueltas ??</vt:lpstr>
      <vt:lpstr>Cuestiones  no resueltas ??</vt:lpstr>
      <vt:lpstr>TALLER II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Antecedentes</dc:title>
  <dc:creator>Usuario de Microsoft Office</dc:creator>
  <cp:lastModifiedBy>user</cp:lastModifiedBy>
  <cp:revision>25</cp:revision>
  <dcterms:created xsi:type="dcterms:W3CDTF">2021-05-05T00:51:30Z</dcterms:created>
  <dcterms:modified xsi:type="dcterms:W3CDTF">2024-03-11T01:39:20Z</dcterms:modified>
</cp:coreProperties>
</file>