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306" r:id="rId3"/>
    <p:sldId id="258" r:id="rId4"/>
    <p:sldId id="261" r:id="rId5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>
      <p:cViewPr varScale="1">
        <p:scale>
          <a:sx n="82" d="100"/>
          <a:sy n="82" d="100"/>
        </p:scale>
        <p:origin x="148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306DC-8635-4971-B69D-E9DE1F184F96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26A4E-1313-4BE4-A339-AC9DB84EBBB7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CBC2-B927-44BD-A1E9-ABE3E1D7F0FC}" type="datetimeFigureOut">
              <a:rPr lang="es-UY" smtClean="0"/>
              <a:pPr/>
              <a:t>19/6/2023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44BA1-4E8F-4C7D-A38B-AC24613120FB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recursos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786182" y="2857496"/>
            <a:ext cx="5357818" cy="2000261"/>
          </a:xfrm>
        </p:spPr>
        <p:txBody>
          <a:bodyPr>
            <a:normAutofit fontScale="92500"/>
          </a:bodyPr>
          <a:lstStyle/>
          <a:p>
            <a:pPr>
              <a:buFontTx/>
              <a:buNone/>
              <a:defRPr/>
            </a:pPr>
            <a:r>
              <a:rPr lang="es-UY" sz="4300" b="1" dirty="0"/>
              <a:t>   </a:t>
            </a:r>
            <a:r>
              <a:rPr lang="es-UY" sz="4300" b="1" dirty="0">
                <a:solidFill>
                  <a:srgbClr val="002060"/>
                </a:solidFill>
              </a:rPr>
              <a:t>El efecto domino y sus derivaciones en las empresas ganaderas.</a:t>
            </a:r>
            <a:r>
              <a:rPr lang="es-ES" sz="43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>
              <a:buFontTx/>
              <a:buNone/>
              <a:defRPr/>
            </a:pPr>
            <a:endParaRPr lang="es-UY" b="1" dirty="0"/>
          </a:p>
        </p:txBody>
      </p:sp>
      <p:pic>
        <p:nvPicPr>
          <p:cNvPr id="8195" name="Picture 4" descr="Evita el efecto dominó: ayuda a los miembros de tu equipo a conocer la  repercusión de su trabaj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3786182" cy="6858000"/>
          </a:xfrm>
        </p:spPr>
      </p:pic>
      <p:sp>
        <p:nvSpPr>
          <p:cNvPr id="8197" name="6 Rectángulo"/>
          <p:cNvSpPr>
            <a:spLocks noChangeArrowheads="1"/>
          </p:cNvSpPr>
          <p:nvPr/>
        </p:nvSpPr>
        <p:spPr bwMode="auto">
          <a:xfrm>
            <a:off x="3786198" y="6273800"/>
            <a:ext cx="535780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3200" dirty="0"/>
              <a:t>Ing. </a:t>
            </a:r>
            <a:r>
              <a:rPr lang="es-ES" sz="3200" dirty="0" err="1"/>
              <a:t>Agr</a:t>
            </a:r>
            <a:r>
              <a:rPr lang="es-ES" sz="3200" dirty="0"/>
              <a:t>. </a:t>
            </a:r>
            <a:r>
              <a:rPr lang="es-ES" sz="3200" dirty="0" err="1"/>
              <a:t>MSc.</a:t>
            </a:r>
            <a:r>
              <a:rPr lang="es-ES" sz="3200" dirty="0"/>
              <a:t> </a:t>
            </a:r>
            <a:r>
              <a:rPr lang="es-ES" sz="3200" dirty="0" err="1"/>
              <a:t>Italo</a:t>
            </a:r>
            <a:r>
              <a:rPr lang="es-ES" sz="3200" dirty="0"/>
              <a:t> </a:t>
            </a:r>
            <a:r>
              <a:rPr lang="es-ES" sz="3200" dirty="0" err="1"/>
              <a:t>Malaquín</a:t>
            </a:r>
            <a:r>
              <a:rPr lang="es-ES" sz="3200" dirty="0"/>
              <a:t> </a:t>
            </a:r>
            <a:endParaRPr lang="es-UY" sz="3200" dirty="0"/>
          </a:p>
        </p:txBody>
      </p:sp>
      <p:pic>
        <p:nvPicPr>
          <p:cNvPr id="6" name="image8.png" descr="C:\Users\Admin\Downloads\Pla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571480"/>
            <a:ext cx="350046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s-UY" b="1" dirty="0"/>
              <a:t> </a:t>
            </a:r>
            <a:r>
              <a:rPr lang="es-UY" sz="4900" b="1" dirty="0"/>
              <a:t>El </a:t>
            </a:r>
            <a:r>
              <a:rPr lang="es-UY" sz="4900" b="1" i="1" u="sng" dirty="0"/>
              <a:t>efecto domino </a:t>
            </a:r>
            <a:r>
              <a:rPr lang="es-UY" sz="4900" b="1" dirty="0"/>
              <a:t>y sus derivaciones </a:t>
            </a:r>
            <a:br>
              <a:rPr lang="es-UY" sz="4900" b="1" dirty="0"/>
            </a:br>
            <a:r>
              <a:rPr lang="es-UY" sz="4900" b="1" dirty="0"/>
              <a:t>en las empresas ganaderas.</a:t>
            </a:r>
            <a:r>
              <a:rPr lang="es-ES" sz="4900" b="1" dirty="0">
                <a:latin typeface="Calibri" pitchFamily="34" charset="0"/>
              </a:rPr>
              <a:t> </a:t>
            </a:r>
            <a:endParaRPr lang="es-UY" sz="49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86248" y="1571612"/>
            <a:ext cx="4643470" cy="5000660"/>
          </a:xfrm>
        </p:spPr>
        <p:txBody>
          <a:bodyPr>
            <a:noAutofit/>
          </a:bodyPr>
          <a:lstStyle/>
          <a:p>
            <a:r>
              <a:rPr lang="es-UY" sz="2400" dirty="0"/>
              <a:t>Durante el ejercicio agrícola 2022/2023, no solamente el déficit hídrico provoco consecuencias negativas sobre la economía de las empresas ganaderas. </a:t>
            </a:r>
          </a:p>
          <a:p>
            <a:r>
              <a:rPr lang="es-UY" sz="2400" dirty="0"/>
              <a:t>Se adiciona, la acción de otras variables que acompañaron a ese proceso adverso.</a:t>
            </a:r>
          </a:p>
          <a:p>
            <a:r>
              <a:rPr lang="es-UY" sz="2400" dirty="0"/>
              <a:t>Tales variables acrecentaron aún más sus efectos negativos sobre las empresas ganaderas. </a:t>
            </a:r>
          </a:p>
        </p:txBody>
      </p:sp>
      <p:pic>
        <p:nvPicPr>
          <p:cNvPr id="6" name="Picture 4" descr="Evita el efecto dominó: ayuda a los miembros de tu equipo a conocer la  repercusión de su trabajo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85720" y="1571612"/>
            <a:ext cx="3786182" cy="492919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s-UY" sz="2800" b="1" dirty="0"/>
              <a:t>Una hipótesis es una afirmación, que puede o no ser cierta.</a:t>
            </a:r>
            <a:endParaRPr lang="es-ES" sz="2800" b="1" dirty="0"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14422"/>
            <a:ext cx="8643998" cy="5143536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r>
              <a:rPr lang="es-ES" sz="3100" b="1" dirty="0">
                <a:solidFill>
                  <a:srgbClr val="002060"/>
                </a:solidFill>
                <a:cs typeface="Times New Roman" pitchFamily="18" charset="0"/>
              </a:rPr>
              <a:t>Los resultados económicos para el ejercicio 2022/2023 serán menores a los del 2021/2022 y con un menor poder de compra.</a:t>
            </a:r>
          </a:p>
          <a:p>
            <a:pPr marL="457200" indent="-457200">
              <a:buFont typeface="Wingdings" pitchFamily="2" charset="2"/>
              <a:buChar char="ü"/>
              <a:defRPr/>
            </a:pPr>
            <a:endParaRPr lang="es-ES" sz="3100" b="1" dirty="0"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3100" b="1" dirty="0"/>
              <a:t>¿ Que es una hipótesis?  Sospecha/conjetura/creencia que aún no ha sido corroborada y a partir de la cual se puede desarrollar una investigación (Fuente: </a:t>
            </a:r>
            <a:r>
              <a:rPr lang="es-UY" sz="3100" b="1" dirty="0">
                <a:hlinkClick r:id="rId2"/>
              </a:rPr>
              <a:t>www.proferecursos.com</a:t>
            </a:r>
            <a:r>
              <a:rPr lang="es-UY" sz="3100" b="1" dirty="0"/>
              <a:t>).  </a:t>
            </a:r>
          </a:p>
          <a:p>
            <a:pPr marL="457200" indent="-457200">
              <a:buNone/>
              <a:defRPr/>
            </a:pPr>
            <a:endParaRPr lang="es-UY" sz="3100" b="1" dirty="0"/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3100" b="1" dirty="0"/>
              <a:t> Para este trabajo en particular, se opto por un análisis comparativo temporal (2022/2023 versus 20221/2022) para un sistema ganadero en cuestión, </a:t>
            </a:r>
            <a:r>
              <a:rPr lang="es-UY" sz="3100" b="1" i="1" u="sng" dirty="0"/>
              <a:t>que fue muy afectado por el déficit hídrico.  </a:t>
            </a: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buFontTx/>
              <a:buNone/>
              <a:defRPr/>
            </a:pPr>
            <a:endParaRPr lang="es-ES" sz="24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ES" sz="18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6366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s-ES" sz="2800" b="1" dirty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“Los resultados económicos del ejercicio agrícola 2022/2023 serán menores a los del 2021/2022 y con un menor poder de compra”.</a:t>
            </a:r>
            <a:endParaRPr lang="es-ES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38"/>
            <a:ext cx="8501122" cy="521495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Wingdings" pitchFamily="2" charset="2"/>
              <a:buChar char="ü"/>
              <a:defRPr/>
            </a:pPr>
            <a:endParaRPr lang="es-UY" sz="5100" dirty="0"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9600" dirty="0">
                <a:latin typeface="Calibri" pitchFamily="34" charset="0"/>
                <a:ea typeface="Calibri" pitchFamily="34" charset="0"/>
                <a:cs typeface="Calibri" pitchFamily="34" charset="0"/>
              </a:rPr>
              <a:t>Este escenario probable se explica en primer lugar: a) por la menor producción a lograrse asociado al déficit hídrico;  b) por la reducción de precios entre ejercicios agrícolas, c) no obstante, la intensidad de la reducción de precios según producto, dependerán del momento de venta. </a:t>
            </a:r>
          </a:p>
          <a:p>
            <a:pPr marL="457200" indent="-457200">
              <a:buFontTx/>
              <a:buNone/>
              <a:defRPr/>
            </a:pPr>
            <a:endParaRPr lang="es-UY" sz="9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9600" dirty="0">
                <a:latin typeface="Calibri" pitchFamily="34" charset="0"/>
                <a:ea typeface="Calibri" pitchFamily="34" charset="0"/>
                <a:cs typeface="Calibri" pitchFamily="34" charset="0"/>
              </a:rPr>
              <a:t>Asimismo, por incrementos de los costos de producción: a) encarecimiento en dólares de aquellos componentes de costos en moneda nacional, b) igualmente por “gastos extraordinarios de insumos en dólares” por mayores volúmenes consumidos  y  de precios respectivamente. </a:t>
            </a:r>
          </a:p>
          <a:p>
            <a:pPr marL="457200" indent="-457200">
              <a:buFontTx/>
              <a:buNone/>
              <a:defRPr/>
            </a:pPr>
            <a:endParaRPr lang="es-UY" sz="9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r>
              <a:rPr lang="es-UY" sz="9600" dirty="0"/>
              <a:t>Finalmente, se reducirá el poder de compra del dólar para el periodo de análisis (julio/abril)  2021/2022 versus 2022/2023. </a:t>
            </a:r>
            <a:endParaRPr lang="es-UY" sz="9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457200" indent="-457200">
              <a:buFont typeface="Wingdings" pitchFamily="2" charset="2"/>
              <a:buChar char="ü"/>
              <a:defRPr/>
            </a:pPr>
            <a:endParaRPr lang="es-UY" sz="7400" b="1" dirty="0"/>
          </a:p>
          <a:p>
            <a:pPr>
              <a:buFontTx/>
              <a:buNone/>
              <a:defRPr/>
            </a:pPr>
            <a:r>
              <a:rPr lang="es-UY" sz="2800" dirty="0"/>
              <a:t>  </a:t>
            </a:r>
          </a:p>
          <a:p>
            <a:pPr>
              <a:buFont typeface="Wingdings" pitchFamily="2" charset="2"/>
              <a:buChar char="q"/>
              <a:defRPr/>
            </a:pPr>
            <a:endParaRPr lang="es-UY" sz="2400" dirty="0">
              <a:latin typeface="Calibri" pitchFamily="34" charset="0"/>
            </a:endParaRPr>
          </a:p>
          <a:p>
            <a:pPr>
              <a:buFontTx/>
              <a:buNone/>
              <a:defRPr/>
            </a:pPr>
            <a:endParaRPr lang="es-UY" sz="2400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defRPr/>
            </a:pPr>
            <a:endParaRPr lang="es-UY" sz="2400" i="1" dirty="0">
              <a:latin typeface="Calibri" pitchFamily="34" charset="0"/>
            </a:endParaRPr>
          </a:p>
          <a:p>
            <a:pPr>
              <a:buFontTx/>
              <a:buNone/>
              <a:defRPr/>
            </a:pPr>
            <a:endParaRPr lang="es-ES" sz="24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es-E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UY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None/>
              <a:defRPr/>
            </a:pPr>
            <a:endParaRPr lang="es-ES" sz="18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  <a:p>
            <a:pPr>
              <a:buFontTx/>
              <a:buNone/>
              <a:defRPr/>
            </a:pPr>
            <a:endParaRPr lang="es-ES" sz="20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335</Words>
  <Application>Microsoft Office PowerPoint</Application>
  <PresentationFormat>Presentación en pantalla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Verdana</vt:lpstr>
      <vt:lpstr>Wingdings</vt:lpstr>
      <vt:lpstr>Tema de Office</vt:lpstr>
      <vt:lpstr>Presentación de PowerPoint</vt:lpstr>
      <vt:lpstr> El efecto domino y sus derivaciones  en las empresas ganaderas. </vt:lpstr>
      <vt:lpstr>Una hipótesis es una afirmación, que puede o no ser cierta.</vt:lpstr>
      <vt:lpstr>“Los resultados económicos del ejercicio agrícola 2022/2023 serán menores a los del 2021/2022 y con un menor poder de compra”.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Italo</dc:creator>
  <cp:lastModifiedBy>Gustavo Ferreira</cp:lastModifiedBy>
  <cp:revision>239</cp:revision>
  <dcterms:created xsi:type="dcterms:W3CDTF">2023-04-26T16:30:13Z</dcterms:created>
  <dcterms:modified xsi:type="dcterms:W3CDTF">2023-06-20T01:20:12Z</dcterms:modified>
</cp:coreProperties>
</file>